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7C0E6F-1F22-415D-8C93-E4332E18303B}" v="5" dt="2024-11-22T20:06:30.2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6224" autoAdjust="0"/>
  </p:normalViewPr>
  <p:slideViewPr>
    <p:cSldViewPr snapToGrid="0">
      <p:cViewPr varScale="1">
        <p:scale>
          <a:sx n="105" d="100"/>
          <a:sy n="105" d="100"/>
        </p:scale>
        <p:origin x="12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yana Ralalage, Adiesha" userId="15fd5c93-10d6-4014-8103-1a4931e3c018" providerId="ADAL" clId="{727C0E6F-1F22-415D-8C93-E4332E18303B}"/>
    <pc:docChg chg="undo custSel addSld delSld modSld sldOrd">
      <pc:chgData name="Liyana Ralalage, Adiesha" userId="15fd5c93-10d6-4014-8103-1a4931e3c018" providerId="ADAL" clId="{727C0E6F-1F22-415D-8C93-E4332E18303B}" dt="2024-12-03T01:50:34.758" v="1318" actId="47"/>
      <pc:docMkLst>
        <pc:docMk/>
      </pc:docMkLst>
      <pc:sldChg chg="del">
        <pc:chgData name="Liyana Ralalage, Adiesha" userId="15fd5c93-10d6-4014-8103-1a4931e3c018" providerId="ADAL" clId="{727C0E6F-1F22-415D-8C93-E4332E18303B}" dt="2024-11-22T19:52:46.223" v="1308" actId="47"/>
        <pc:sldMkLst>
          <pc:docMk/>
          <pc:sldMk cId="3458234245" sldId="257"/>
        </pc:sldMkLst>
      </pc:sldChg>
      <pc:sldChg chg="modSp mod">
        <pc:chgData name="Liyana Ralalage, Adiesha" userId="15fd5c93-10d6-4014-8103-1a4931e3c018" providerId="ADAL" clId="{727C0E6F-1F22-415D-8C93-E4332E18303B}" dt="2024-11-22T19:06:34.284" v="801" actId="207"/>
        <pc:sldMkLst>
          <pc:docMk/>
          <pc:sldMk cId="3338472058" sldId="259"/>
        </pc:sldMkLst>
        <pc:spChg chg="mod">
          <ac:chgData name="Liyana Ralalage, Adiesha" userId="15fd5c93-10d6-4014-8103-1a4931e3c018" providerId="ADAL" clId="{727C0E6F-1F22-415D-8C93-E4332E18303B}" dt="2024-11-22T19:06:34.284" v="801" actId="207"/>
          <ac:spMkLst>
            <pc:docMk/>
            <pc:sldMk cId="3338472058" sldId="259"/>
            <ac:spMk id="2" creationId="{8E56C61A-0E41-E8B2-13DA-260C25CF25C8}"/>
          </ac:spMkLst>
        </pc:spChg>
        <pc:spChg chg="mod">
          <ac:chgData name="Liyana Ralalage, Adiesha" userId="15fd5c93-10d6-4014-8103-1a4931e3c018" providerId="ADAL" clId="{727C0E6F-1F22-415D-8C93-E4332E18303B}" dt="2024-11-22T19:06:17.041" v="799" actId="20577"/>
          <ac:spMkLst>
            <pc:docMk/>
            <pc:sldMk cId="3338472058" sldId="259"/>
            <ac:spMk id="3" creationId="{47B5BC50-0B6C-209D-0045-F8CF005D29E4}"/>
          </ac:spMkLst>
        </pc:spChg>
      </pc:sldChg>
      <pc:sldChg chg="addSp delSp modSp add mod ord">
        <pc:chgData name="Liyana Ralalage, Adiesha" userId="15fd5c93-10d6-4014-8103-1a4931e3c018" providerId="ADAL" clId="{727C0E6F-1F22-415D-8C93-E4332E18303B}" dt="2024-11-22T20:07:59.033" v="1314" actId="478"/>
        <pc:sldMkLst>
          <pc:docMk/>
          <pc:sldMk cId="2141472103" sldId="260"/>
        </pc:sldMkLst>
        <pc:spChg chg="add del mod">
          <ac:chgData name="Liyana Ralalage, Adiesha" userId="15fd5c93-10d6-4014-8103-1a4931e3c018" providerId="ADAL" clId="{727C0E6F-1F22-415D-8C93-E4332E18303B}" dt="2024-11-22T20:07:46.851" v="1310" actId="478"/>
          <ac:spMkLst>
            <pc:docMk/>
            <pc:sldMk cId="2141472103" sldId="260"/>
            <ac:spMk id="2" creationId="{35F0F974-2949-92CC-401B-962962F9BFDC}"/>
          </ac:spMkLst>
        </pc:spChg>
        <pc:spChg chg="mod">
          <ac:chgData name="Liyana Ralalage, Adiesha" userId="15fd5c93-10d6-4014-8103-1a4931e3c018" providerId="ADAL" clId="{727C0E6F-1F22-415D-8C93-E4332E18303B}" dt="2024-11-22T19:16:09.153" v="1209" actId="20577"/>
          <ac:spMkLst>
            <pc:docMk/>
            <pc:sldMk cId="2141472103" sldId="260"/>
            <ac:spMk id="3" creationId="{47B5BC50-0B6C-209D-0045-F8CF005D29E4}"/>
          </ac:spMkLst>
        </pc:spChg>
        <pc:spChg chg="add del mod">
          <ac:chgData name="Liyana Ralalage, Adiesha" userId="15fd5c93-10d6-4014-8103-1a4931e3c018" providerId="ADAL" clId="{727C0E6F-1F22-415D-8C93-E4332E18303B}" dt="2024-11-22T20:07:49.138" v="1311" actId="478"/>
          <ac:spMkLst>
            <pc:docMk/>
            <pc:sldMk cId="2141472103" sldId="260"/>
            <ac:spMk id="4" creationId="{55A8BD88-BA65-F75E-CB58-E946A69B8A89}"/>
          </ac:spMkLst>
        </pc:spChg>
        <pc:spChg chg="add del mod">
          <ac:chgData name="Liyana Ralalage, Adiesha" userId="15fd5c93-10d6-4014-8103-1a4931e3c018" providerId="ADAL" clId="{727C0E6F-1F22-415D-8C93-E4332E18303B}" dt="2024-11-22T20:07:55.100" v="1312" actId="478"/>
          <ac:spMkLst>
            <pc:docMk/>
            <pc:sldMk cId="2141472103" sldId="260"/>
            <ac:spMk id="5" creationId="{C27424B1-2B71-A5BF-1575-DDDB3BA5359E}"/>
          </ac:spMkLst>
        </pc:spChg>
        <pc:spChg chg="add del mod">
          <ac:chgData name="Liyana Ralalage, Adiesha" userId="15fd5c93-10d6-4014-8103-1a4931e3c018" providerId="ADAL" clId="{727C0E6F-1F22-415D-8C93-E4332E18303B}" dt="2024-11-22T20:07:59.033" v="1314" actId="478"/>
          <ac:spMkLst>
            <pc:docMk/>
            <pc:sldMk cId="2141472103" sldId="260"/>
            <ac:spMk id="6" creationId="{6D9A2B7A-6F12-6F2B-9118-36CEECDD43B0}"/>
          </ac:spMkLst>
        </pc:spChg>
      </pc:sldChg>
      <pc:sldChg chg="delSp modSp add mod">
        <pc:chgData name="Liyana Ralalage, Adiesha" userId="15fd5c93-10d6-4014-8103-1a4931e3c018" providerId="ADAL" clId="{727C0E6F-1F22-415D-8C93-E4332E18303B}" dt="2024-11-22T20:24:35.307" v="1317" actId="20577"/>
        <pc:sldMkLst>
          <pc:docMk/>
          <pc:sldMk cId="126523225" sldId="261"/>
        </pc:sldMkLst>
        <pc:spChg chg="del">
          <ac:chgData name="Liyana Ralalage, Adiesha" userId="15fd5c93-10d6-4014-8103-1a4931e3c018" providerId="ADAL" clId="{727C0E6F-1F22-415D-8C93-E4332E18303B}" dt="2024-11-22T19:34:58.446" v="1256" actId="478"/>
          <ac:spMkLst>
            <pc:docMk/>
            <pc:sldMk cId="126523225" sldId="261"/>
            <ac:spMk id="2" creationId="{35F0F974-2949-92CC-401B-962962F9BFDC}"/>
          </ac:spMkLst>
        </pc:spChg>
        <pc:spChg chg="mod">
          <ac:chgData name="Liyana Ralalage, Adiesha" userId="15fd5c93-10d6-4014-8103-1a4931e3c018" providerId="ADAL" clId="{727C0E6F-1F22-415D-8C93-E4332E18303B}" dt="2024-11-22T20:24:35.307" v="1317" actId="20577"/>
          <ac:spMkLst>
            <pc:docMk/>
            <pc:sldMk cId="126523225" sldId="261"/>
            <ac:spMk id="3" creationId="{47B5BC50-0B6C-209D-0045-F8CF005D29E4}"/>
          </ac:spMkLst>
        </pc:spChg>
        <pc:spChg chg="del">
          <ac:chgData name="Liyana Ralalage, Adiesha" userId="15fd5c93-10d6-4014-8103-1a4931e3c018" providerId="ADAL" clId="{727C0E6F-1F22-415D-8C93-E4332E18303B}" dt="2024-11-22T19:34:55.785" v="1255" actId="478"/>
          <ac:spMkLst>
            <pc:docMk/>
            <pc:sldMk cId="126523225" sldId="261"/>
            <ac:spMk id="4" creationId="{55A8BD88-BA65-F75E-CB58-E946A69B8A89}"/>
          </ac:spMkLst>
        </pc:spChg>
        <pc:spChg chg="del">
          <ac:chgData name="Liyana Ralalage, Adiesha" userId="15fd5c93-10d6-4014-8103-1a4931e3c018" providerId="ADAL" clId="{727C0E6F-1F22-415D-8C93-E4332E18303B}" dt="2024-11-22T19:35:00.835" v="1257" actId="478"/>
          <ac:spMkLst>
            <pc:docMk/>
            <pc:sldMk cId="126523225" sldId="261"/>
            <ac:spMk id="5" creationId="{C27424B1-2B71-A5BF-1575-DDDB3BA5359E}"/>
          </ac:spMkLst>
        </pc:spChg>
        <pc:spChg chg="del mod">
          <ac:chgData name="Liyana Ralalage, Adiesha" userId="15fd5c93-10d6-4014-8103-1a4931e3c018" providerId="ADAL" clId="{727C0E6F-1F22-415D-8C93-E4332E18303B}" dt="2024-11-22T19:34:53.218" v="1254" actId="478"/>
          <ac:spMkLst>
            <pc:docMk/>
            <pc:sldMk cId="126523225" sldId="261"/>
            <ac:spMk id="6" creationId="{6D9A2B7A-6F12-6F2B-9118-36CEECDD43B0}"/>
          </ac:spMkLst>
        </pc:spChg>
      </pc:sldChg>
      <pc:sldChg chg="modSp new del mod">
        <pc:chgData name="Liyana Ralalage, Adiesha" userId="15fd5c93-10d6-4014-8103-1a4931e3c018" providerId="ADAL" clId="{727C0E6F-1F22-415D-8C93-E4332E18303B}" dt="2024-11-22T20:08:12.345" v="1315" actId="47"/>
        <pc:sldMkLst>
          <pc:docMk/>
          <pc:sldMk cId="2959857697" sldId="262"/>
        </pc:sldMkLst>
        <pc:spChg chg="mod">
          <ac:chgData name="Liyana Ralalage, Adiesha" userId="15fd5c93-10d6-4014-8103-1a4931e3c018" providerId="ADAL" clId="{727C0E6F-1F22-415D-8C93-E4332E18303B}" dt="2024-11-22T19:51:02.878" v="1307" actId="20577"/>
          <ac:spMkLst>
            <pc:docMk/>
            <pc:sldMk cId="2959857697" sldId="262"/>
            <ac:spMk id="2" creationId="{3122AC61-0A53-0AB8-D4D8-8D2D3A47C62C}"/>
          </ac:spMkLst>
        </pc:spChg>
      </pc:sldChg>
      <pc:sldChg chg="add del">
        <pc:chgData name="Liyana Ralalage, Adiesha" userId="15fd5c93-10d6-4014-8103-1a4931e3c018" providerId="ADAL" clId="{727C0E6F-1F22-415D-8C93-E4332E18303B}" dt="2024-12-03T01:50:34.758" v="1318" actId="47"/>
        <pc:sldMkLst>
          <pc:docMk/>
          <pc:sldMk cId="4091576381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57BE1-C8CA-4E39-BDC6-94F54252647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81989-328A-460B-889F-5184FD221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51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81989-328A-460B-889F-5184FD221C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61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81989-328A-460B-889F-5184FD221C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57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81989-328A-460B-889F-5184FD221C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47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81989-328A-460B-889F-5184FD221C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82D2-A186-6A3E-57CA-5D1EF7D68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7F35C-4AC1-8475-EA1A-544DE4492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B4BE6-67A6-6EA8-140B-AC7E30EE2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490A3-B3DD-48E4-820B-CD863639D79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1960D-7EFF-9FD4-DD65-5728E0A90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C1B79-B82A-9609-5943-427296D0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76EAE-3424-429C-824D-4E18D202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1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200E-8A75-4FC7-E6CD-E60A59BC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2357E-9AB9-3E7B-14D1-98F0855E2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BDB36-BD7C-A1E1-A8F5-BD79A44B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490A3-B3DD-48E4-820B-CD863639D79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114F8-FBDC-A682-AB1C-410325DC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1C68B-29EE-8689-B88E-F6022768B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76EAE-3424-429C-824D-4E18D202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7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1249AF-491A-1E66-9F97-3DE2279D2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D3CD1-7B34-D44B-1EEA-7F1F4F5AA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C45F8-FD6D-70F7-0A1D-563AE4E0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490A3-B3DD-48E4-820B-CD863639D79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AF176-96D5-A560-1467-BCB19493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00529-D57F-3B39-D435-856A41BE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76EAE-3424-429C-824D-4E18D202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F36C-71B2-0652-44EC-3792E9823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A8589-FB08-3E20-AD25-7AEB3F8F3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05E5F-3842-D3C3-FBF9-29BAB070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490A3-B3DD-48E4-820B-CD863639D79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3CB83-D3BC-32D3-0E92-C044A49C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44A3F-7B65-A3E4-B225-941D791A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76EAE-3424-429C-824D-4E18D202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0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3BCB-3218-B9EB-F85D-DBDF0F85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B9BC0-10C1-1EA4-4F2D-5492D4C90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67028-AC04-2A69-A32B-7497226E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490A3-B3DD-48E4-820B-CD863639D79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E1A57-F8E6-CBA6-B22C-2E556084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89E2A-644C-A543-2E9D-FD2BBB43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76EAE-3424-429C-824D-4E18D202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0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7FCD8-F02B-A3D4-0E9A-8A990757B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ADB09-6FE7-0030-A640-A6BA3349C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CF0A4-6255-7BFB-9ABF-19B7E4A7E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568C7-EDA8-736B-A353-9B4E8CE9D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490A3-B3DD-48E4-820B-CD863639D79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044D0-AB74-7711-865A-1ED9746E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F1777-AD82-FBA7-23CF-AEF91017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76EAE-3424-429C-824D-4E18D202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3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9C01-C083-012D-A7CE-CA538EAE2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99A78-09BC-1631-14CF-F9E520D95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A9929-E679-B280-1023-11A10F367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FCBAD-8A44-2E56-B66E-F37C4D630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F4E8A-22AE-DAC3-E39E-B9CD76415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FA11D-EA4B-24AD-3E1E-8B18209D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490A3-B3DD-48E4-820B-CD863639D79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FA83A7-C319-32BC-ECA0-831E6091A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CB1946-1171-EEAA-B516-508DAEF6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76EAE-3424-429C-824D-4E18D202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5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215DD-C796-D921-E039-B21369EB3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4B7091-3684-558E-3E07-BC201B9E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490A3-B3DD-48E4-820B-CD863639D79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C3821C-CE71-5D63-A331-21903663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2299A-8673-BA5D-E29A-3B67DBEB6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76EAE-3424-429C-824D-4E18D202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7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598C43-C889-17C7-9103-C4893BEF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490A3-B3DD-48E4-820B-CD863639D79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89A50A-6F1D-D8F9-6540-AC4F4E81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39B8B-805A-20E2-252E-584B9F26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76EAE-3424-429C-824D-4E18D202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1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67F36-5E58-98B7-B4EE-85F18FD6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4C14C-2E88-78BC-5DCC-39F35A25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5CB4E-9E3F-9E7E-EB4B-55487E180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EFD76-DD97-20A9-0606-A14AC7CD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490A3-B3DD-48E4-820B-CD863639D79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68641-3EAF-1C98-02A2-2E92D381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D0B0C-7EE4-6CE9-083D-313BBC80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76EAE-3424-429C-824D-4E18D202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6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080C9-1CE9-CA0D-2CD2-2A5C5FE5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9B39DA-F89E-9E45-A597-0101DDEF3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F7423-EBD0-B7DD-4E0C-15651D16E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5DE69-427B-9FAC-98C9-2986E344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490A3-B3DD-48E4-820B-CD863639D79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2257E-DEA1-1788-FFB5-1962AFF48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A60E9-5A21-B6F2-DD7B-3B9F5890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76EAE-3424-429C-824D-4E18D202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14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069CA9-E61B-8685-98C5-894734A2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4D840-AFC3-3D82-D67A-1B6F805A5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89179-57CA-5CDE-20A0-9F96F9FC8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490A3-B3DD-48E4-820B-CD863639D796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9B9C1-0C0F-9CB2-00BD-1F30A4E62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49E87-0544-1801-D376-F7EE97D14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76EAE-3424-429C-824D-4E18D202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6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9D76A-98F0-A4DD-9A96-A88EF3997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7608A-6355-5372-2EE8-E713C7FEBB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2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5BC50-0B6C-209D-0045-F8CF005D2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73152"/>
            <a:ext cx="11804904" cy="664768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u="sng" dirty="0"/>
              <a:t>problem</a:t>
            </a:r>
            <a:r>
              <a:rPr lang="en-US" b="1" dirty="0"/>
              <a:t> </a:t>
            </a:r>
            <a:r>
              <a:rPr lang="en-US" dirty="0"/>
              <a:t>for computer must be defined precisely by its input and desired output.</a:t>
            </a:r>
          </a:p>
          <a:p>
            <a:r>
              <a:rPr lang="en-US" dirty="0"/>
              <a:t>Ex: sort an array</a:t>
            </a:r>
          </a:p>
          <a:p>
            <a:pPr lvl="1"/>
            <a:r>
              <a:rPr lang="en-US" dirty="0"/>
              <a:t>Input: array and a way to compare the elements</a:t>
            </a:r>
          </a:p>
          <a:p>
            <a:pPr lvl="1"/>
            <a:r>
              <a:rPr lang="en-US" dirty="0"/>
              <a:t>Output: Sorted array</a:t>
            </a:r>
          </a:p>
          <a:p>
            <a:r>
              <a:rPr lang="en-US" dirty="0"/>
              <a:t>Ex: Compute the factorial of a positive integer</a:t>
            </a:r>
          </a:p>
          <a:p>
            <a:pPr lvl="1"/>
            <a:r>
              <a:rPr lang="en-US" dirty="0"/>
              <a:t>Input: a positive integer n</a:t>
            </a:r>
          </a:p>
          <a:p>
            <a:pPr lvl="1"/>
            <a:r>
              <a:rPr lang="en-US" dirty="0"/>
              <a:t>Output: n!</a:t>
            </a:r>
          </a:p>
          <a:p>
            <a:pPr lvl="1"/>
            <a:endParaRPr lang="en-US" dirty="0"/>
          </a:p>
          <a:p>
            <a:r>
              <a:rPr lang="en-US" dirty="0"/>
              <a:t>A </a:t>
            </a:r>
            <a:r>
              <a:rPr lang="en-US" u="sng" dirty="0"/>
              <a:t>solution</a:t>
            </a:r>
            <a:r>
              <a:rPr lang="en-US" dirty="0"/>
              <a:t> is some method of taking an arbitrary input and computing the output with the desired properties defined by the problem.</a:t>
            </a:r>
          </a:p>
          <a:p>
            <a:r>
              <a:rPr lang="en-US" dirty="0"/>
              <a:t>An </a:t>
            </a:r>
            <a:r>
              <a:rPr lang="en-US" b="1" u="sng" dirty="0"/>
              <a:t>Algorithm</a:t>
            </a:r>
            <a:r>
              <a:rPr lang="en-US" dirty="0"/>
              <a:t>, is a sequence of steps you can perform to get the desired output from the input.</a:t>
            </a:r>
            <a:endParaRPr lang="en-US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934527-59D0-AB8F-51AE-F54F1B48DBFE}"/>
              </a:ext>
            </a:extLst>
          </p:cNvPr>
          <p:cNvSpPr txBox="1"/>
          <p:nvPr/>
        </p:nvSpPr>
        <p:spPr>
          <a:xfrm>
            <a:off x="8897112" y="1636776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we can use the tools of discrete math to define these inputs and outputs precisely</a:t>
            </a:r>
          </a:p>
        </p:txBody>
      </p:sp>
    </p:spTree>
    <p:extLst>
      <p:ext uri="{BB962C8B-B14F-4D97-AF65-F5344CB8AC3E}">
        <p14:creationId xmlns:p14="http://schemas.microsoft.com/office/powerpoint/2010/main" val="3813867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5BC50-0B6C-209D-0045-F8CF005D2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" y="201168"/>
            <a:ext cx="11832336" cy="648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Sort(A)</a:t>
            </a:r>
          </a:p>
          <a:p>
            <a:pPr marL="457200" lvl="1" indent="0">
              <a:buNone/>
            </a:pPr>
            <a:r>
              <a:rPr lang="en-US" dirty="0"/>
              <a:t>Let S = the set of all permutations of A</a:t>
            </a:r>
          </a:p>
          <a:p>
            <a:pPr marL="457200" lvl="1" indent="0">
              <a:buNone/>
            </a:pPr>
            <a:r>
              <a:rPr lang="en-US" dirty="0"/>
              <a:t>For x in S:</a:t>
            </a:r>
          </a:p>
          <a:p>
            <a:pPr marL="457200" lvl="1" indent="0">
              <a:buNone/>
            </a:pPr>
            <a:r>
              <a:rPr lang="en-US" dirty="0"/>
              <a:t>	if x is sorted:</a:t>
            </a:r>
          </a:p>
          <a:p>
            <a:pPr marL="457200" lvl="1" indent="0">
              <a:buNone/>
            </a:pPr>
            <a:r>
              <a:rPr lang="en-US" dirty="0"/>
              <a:t>		return x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Is this algorithm correct?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Does this algorithm work efficiently? (runtime)</a:t>
            </a:r>
          </a:p>
          <a:p>
            <a:pPr marL="457200" lvl="1" indent="0">
              <a:buNone/>
            </a:pPr>
            <a:r>
              <a:rPr lang="en-US" dirty="0"/>
              <a:t>How to measure the runtime?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Idea 1: Implement the algorithm, run it and then time it.</a:t>
            </a:r>
          </a:p>
          <a:p>
            <a:pPr lvl="2"/>
            <a:r>
              <a:rPr lang="en-US" dirty="0"/>
              <a:t>Depends on the software, hardware, operating system, programming language, etc.</a:t>
            </a:r>
          </a:p>
          <a:p>
            <a:pPr lvl="2"/>
            <a:r>
              <a:rPr lang="en-US" dirty="0"/>
              <a:t>Implementation takes time and money.</a:t>
            </a:r>
          </a:p>
          <a:p>
            <a:pPr lvl="2"/>
            <a:r>
              <a:rPr lang="en-US" dirty="0"/>
              <a:t>How to determine which input to run?</a:t>
            </a:r>
          </a:p>
          <a:p>
            <a:pPr lvl="2"/>
            <a:r>
              <a:rPr lang="en-US" dirty="0"/>
              <a:t>How do we know the inputs that we selected to run reflect the runtime?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Idea 2: Find a function that reflects the runtime in terms of the input size</a:t>
            </a:r>
          </a:p>
          <a:p>
            <a:pPr lvl="2"/>
            <a:r>
              <a:rPr lang="en-US" dirty="0"/>
              <a:t>Runtime: number of primitive operations (arithmetic operations, logical operations, variable retrieval, variable assignment, etc.)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56C61A-0E41-E8B2-13DA-260C25CF25C8}"/>
              </a:ext>
            </a:extLst>
          </p:cNvPr>
          <p:cNvSpPr txBox="1"/>
          <p:nvPr/>
        </p:nvSpPr>
        <p:spPr>
          <a:xfrm>
            <a:off x="7626096" y="173736"/>
            <a:ext cx="4050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This is an example of a pseudo code. This is a way of communicating an algorithm to another human. It is written in a way that is easier to understand by a human. It has a mix of precise and unambiguous notations and words.</a:t>
            </a:r>
          </a:p>
        </p:txBody>
      </p:sp>
    </p:spTree>
    <p:extLst>
      <p:ext uri="{BB962C8B-B14F-4D97-AF65-F5344CB8AC3E}">
        <p14:creationId xmlns:p14="http://schemas.microsoft.com/office/powerpoint/2010/main" val="333847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5BC50-0B6C-209D-0045-F8CF005D2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2" y="192024"/>
            <a:ext cx="11859768" cy="6501384"/>
          </a:xfrm>
        </p:spPr>
        <p:txBody>
          <a:bodyPr/>
          <a:lstStyle/>
          <a:p>
            <a:r>
              <a:rPr lang="en-US" b="1" u="sng" dirty="0"/>
              <a:t>Algorithm 1</a:t>
            </a:r>
          </a:p>
          <a:p>
            <a:pPr marL="0" indent="0">
              <a:buNone/>
            </a:pPr>
            <a:r>
              <a:rPr lang="en-US" dirty="0"/>
              <a:t>Sum = 0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 to n:</a:t>
            </a:r>
          </a:p>
          <a:p>
            <a:pPr marL="0" indent="0">
              <a:buNone/>
            </a:pPr>
            <a:r>
              <a:rPr lang="en-US" dirty="0"/>
              <a:t>	sum = sum + 1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 to n:</a:t>
            </a:r>
          </a:p>
          <a:p>
            <a:pPr marL="0" indent="0">
              <a:buNone/>
            </a:pPr>
            <a:r>
              <a:rPr lang="en-US" dirty="0"/>
              <a:t>	sum = sum + 1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 to n:</a:t>
            </a:r>
          </a:p>
          <a:p>
            <a:pPr marL="0" indent="0">
              <a:buNone/>
            </a:pPr>
            <a:r>
              <a:rPr lang="en-US" dirty="0"/>
              <a:t>	sum = sum + 1	</a:t>
            </a:r>
          </a:p>
        </p:txBody>
      </p:sp>
    </p:spTree>
    <p:extLst>
      <p:ext uri="{BB962C8B-B14F-4D97-AF65-F5344CB8AC3E}">
        <p14:creationId xmlns:p14="http://schemas.microsoft.com/office/powerpoint/2010/main" val="214147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5BC50-0B6C-209D-0045-F8CF005D2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2" y="192024"/>
            <a:ext cx="11859768" cy="6501384"/>
          </a:xfrm>
        </p:spPr>
        <p:txBody>
          <a:bodyPr/>
          <a:lstStyle/>
          <a:p>
            <a:r>
              <a:rPr lang="en-US" b="1" u="sng" dirty="0"/>
              <a:t>Algorithm 2</a:t>
            </a:r>
          </a:p>
          <a:p>
            <a:pPr marL="0" indent="0">
              <a:buNone/>
            </a:pPr>
            <a:r>
              <a:rPr lang="en-US" dirty="0"/>
              <a:t>Sum = 0</a:t>
            </a:r>
          </a:p>
          <a:p>
            <a:pPr marL="0" indent="0">
              <a:buNone/>
            </a:pPr>
            <a:r>
              <a:rPr lang="en-US" dirty="0"/>
              <a:t>If n &lt; 100:</a:t>
            </a:r>
          </a:p>
          <a:p>
            <a:pPr marL="0" indent="0"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= 1 to n:</a:t>
            </a:r>
          </a:p>
          <a:p>
            <a:pPr marL="0" indent="0">
              <a:buNone/>
            </a:pPr>
            <a:r>
              <a:rPr lang="en-US" dirty="0"/>
              <a:t>		For j = 1 to n:</a:t>
            </a:r>
          </a:p>
          <a:p>
            <a:pPr marL="0" indent="0">
              <a:buNone/>
            </a:pPr>
            <a:r>
              <a:rPr lang="en-US" dirty="0"/>
              <a:t>			sum = sum + n/3	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	sum = 3n</a:t>
            </a:r>
          </a:p>
        </p:txBody>
      </p:sp>
    </p:spTree>
    <p:extLst>
      <p:ext uri="{BB962C8B-B14F-4D97-AF65-F5344CB8AC3E}">
        <p14:creationId xmlns:p14="http://schemas.microsoft.com/office/powerpoint/2010/main" val="126523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399</Words>
  <Application>Microsoft Office PowerPoint</Application>
  <PresentationFormat>Widescreen</PresentationFormat>
  <Paragraphs>51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Algorithm Analysis</vt:lpstr>
      <vt:lpstr>PowerPoint Presentation</vt:lpstr>
      <vt:lpstr>PowerPoint Presentation</vt:lpstr>
      <vt:lpstr>PowerPoint Presentation</vt:lpstr>
      <vt:lpstr>PowerPoint Presentation</vt:lpstr>
    </vt:vector>
  </TitlesOfParts>
  <Company>Montana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</dc:title>
  <dc:creator>Liyana Ralalage, Adiesha</dc:creator>
  <cp:lastModifiedBy>Liyana Ralalage, Adiesha</cp:lastModifiedBy>
  <cp:revision>1</cp:revision>
  <cp:lastPrinted>2024-11-22T20:12:38Z</cp:lastPrinted>
  <dcterms:created xsi:type="dcterms:W3CDTF">2024-11-22T17:52:15Z</dcterms:created>
  <dcterms:modified xsi:type="dcterms:W3CDTF">2024-12-03T01:50:36Z</dcterms:modified>
</cp:coreProperties>
</file>