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8" r:id="rId3"/>
    <p:sldId id="1486" r:id="rId4"/>
    <p:sldId id="257" r:id="rId5"/>
    <p:sldId id="260" r:id="rId6"/>
    <p:sldId id="1485" r:id="rId7"/>
    <p:sldId id="259" r:id="rId8"/>
    <p:sldId id="263" r:id="rId9"/>
    <p:sldId id="261" r:id="rId10"/>
    <p:sldId id="264" r:id="rId11"/>
    <p:sldId id="265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1479" r:id="rId25"/>
    <p:sldId id="1481" r:id="rId26"/>
    <p:sldId id="1480" r:id="rId27"/>
    <p:sldId id="1482" r:id="rId28"/>
    <p:sldId id="1478" r:id="rId29"/>
    <p:sldId id="1483" r:id="rId30"/>
    <p:sldId id="14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5F265-39DA-484C-9C5D-B91EC4790CAA}" v="8" dt="2025-08-25T19:50:43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F6627E7C-254C-4CFC-85E7-687213A6AF2E}"/>
    <pc:docChg chg="undo custSel addSld delSld modSld sldOrd">
      <pc:chgData name="Liyana Ralalage, Adiesha" userId="15fd5c93-10d6-4014-8103-1a4931e3c018" providerId="ADAL" clId="{F6627E7C-254C-4CFC-85E7-687213A6AF2E}" dt="2025-01-15T19:48:51.246" v="210" actId="20577"/>
      <pc:docMkLst>
        <pc:docMk/>
      </pc:docMkLst>
      <pc:sldChg chg="del">
        <pc:chgData name="Liyana Ralalage, Adiesha" userId="15fd5c93-10d6-4014-8103-1a4931e3c018" providerId="ADAL" clId="{F6627E7C-254C-4CFC-85E7-687213A6AF2E}" dt="2025-01-15T16:24:05.866" v="141" actId="47"/>
        <pc:sldMkLst>
          <pc:docMk/>
          <pc:sldMk cId="3587696107" sldId="258"/>
        </pc:sldMkLst>
      </pc:sldChg>
      <pc:sldChg chg="delSp mod">
        <pc:chgData name="Liyana Ralalage, Adiesha" userId="15fd5c93-10d6-4014-8103-1a4931e3c018" providerId="ADAL" clId="{F6627E7C-254C-4CFC-85E7-687213A6AF2E}" dt="2025-01-15T16:24:09.161" v="142" actId="478"/>
        <pc:sldMkLst>
          <pc:docMk/>
          <pc:sldMk cId="403923083" sldId="260"/>
        </pc:sldMkLst>
      </pc:sldChg>
      <pc:sldChg chg="modSp mod">
        <pc:chgData name="Liyana Ralalage, Adiesha" userId="15fd5c93-10d6-4014-8103-1a4931e3c018" providerId="ADAL" clId="{F6627E7C-254C-4CFC-85E7-687213A6AF2E}" dt="2025-01-15T16:27:46.648" v="156" actId="20577"/>
        <pc:sldMkLst>
          <pc:docMk/>
          <pc:sldMk cId="1881760966" sldId="261"/>
        </pc:sldMkLst>
      </pc:sldChg>
      <pc:sldChg chg="modAnim">
        <pc:chgData name="Liyana Ralalage, Adiesha" userId="15fd5c93-10d6-4014-8103-1a4931e3c018" providerId="ADAL" clId="{F6627E7C-254C-4CFC-85E7-687213A6AF2E}" dt="2025-01-15T16:52:51.015" v="160"/>
        <pc:sldMkLst>
          <pc:docMk/>
          <pc:sldMk cId="870689917" sldId="266"/>
        </pc:sldMkLst>
      </pc:sldChg>
      <pc:sldChg chg="del">
        <pc:chgData name="Liyana Ralalage, Adiesha" userId="15fd5c93-10d6-4014-8103-1a4931e3c018" providerId="ADAL" clId="{F6627E7C-254C-4CFC-85E7-687213A6AF2E}" dt="2025-01-15T16:58:07.023" v="163" actId="47"/>
        <pc:sldMkLst>
          <pc:docMk/>
          <pc:sldMk cId="2688073874" sldId="267"/>
        </pc:sldMkLst>
      </pc:sldChg>
      <pc:sldChg chg="delSp mod">
        <pc:chgData name="Liyana Ralalage, Adiesha" userId="15fd5c93-10d6-4014-8103-1a4931e3c018" providerId="ADAL" clId="{F6627E7C-254C-4CFC-85E7-687213A6AF2E}" dt="2025-01-15T16:57:45.382" v="162" actId="478"/>
        <pc:sldMkLst>
          <pc:docMk/>
          <pc:sldMk cId="2230834675" sldId="269"/>
        </pc:sldMkLst>
      </pc:sldChg>
      <pc:sldChg chg="delSp mod">
        <pc:chgData name="Liyana Ralalage, Adiesha" userId="15fd5c93-10d6-4014-8103-1a4931e3c018" providerId="ADAL" clId="{F6627E7C-254C-4CFC-85E7-687213A6AF2E}" dt="2025-01-15T16:58:15.562" v="165" actId="478"/>
        <pc:sldMkLst>
          <pc:docMk/>
          <pc:sldMk cId="2722755132" sldId="270"/>
        </pc:sldMkLst>
      </pc:sldChg>
      <pc:sldChg chg="delSp modSp mod modAnim">
        <pc:chgData name="Liyana Ralalage, Adiesha" userId="15fd5c93-10d6-4014-8103-1a4931e3c018" providerId="ADAL" clId="{F6627E7C-254C-4CFC-85E7-687213A6AF2E}" dt="2025-01-15T17:18:12.087" v="184"/>
        <pc:sldMkLst>
          <pc:docMk/>
          <pc:sldMk cId="2005091098" sldId="271"/>
        </pc:sldMkLst>
      </pc:sldChg>
      <pc:sldChg chg="delSp modSp mod">
        <pc:chgData name="Liyana Ralalage, Adiesha" userId="15fd5c93-10d6-4014-8103-1a4931e3c018" providerId="ADAL" clId="{F6627E7C-254C-4CFC-85E7-687213A6AF2E}" dt="2025-01-15T17:17:10.171" v="175" actId="20577"/>
        <pc:sldMkLst>
          <pc:docMk/>
          <pc:sldMk cId="2888511199" sldId="272"/>
        </pc:sldMkLst>
      </pc:sldChg>
      <pc:sldChg chg="delSp modSp mod">
        <pc:chgData name="Liyana Ralalage, Adiesha" userId="15fd5c93-10d6-4014-8103-1a4931e3c018" providerId="ADAL" clId="{F6627E7C-254C-4CFC-85E7-687213A6AF2E}" dt="2025-01-15T17:17:20.118" v="179" actId="20577"/>
        <pc:sldMkLst>
          <pc:docMk/>
          <pc:sldMk cId="3920537891" sldId="273"/>
        </pc:sldMkLst>
      </pc:sldChg>
      <pc:sldChg chg="delSp modSp mod">
        <pc:chgData name="Liyana Ralalage, Adiesha" userId="15fd5c93-10d6-4014-8103-1a4931e3c018" providerId="ADAL" clId="{F6627E7C-254C-4CFC-85E7-687213A6AF2E}" dt="2025-01-15T17:19:06.520" v="190" actId="20577"/>
        <pc:sldMkLst>
          <pc:docMk/>
          <pc:sldMk cId="1642879819" sldId="274"/>
        </pc:sldMkLst>
      </pc:sldChg>
      <pc:sldChg chg="modAnim">
        <pc:chgData name="Liyana Ralalage, Adiesha" userId="15fd5c93-10d6-4014-8103-1a4931e3c018" providerId="ADAL" clId="{F6627E7C-254C-4CFC-85E7-687213A6AF2E}" dt="2025-01-15T17:24:55.176" v="202"/>
        <pc:sldMkLst>
          <pc:docMk/>
          <pc:sldMk cId="2793556244" sldId="277"/>
        </pc:sldMkLst>
      </pc:sldChg>
      <pc:sldChg chg="modSp mod ord">
        <pc:chgData name="Liyana Ralalage, Adiesha" userId="15fd5c93-10d6-4014-8103-1a4931e3c018" providerId="ADAL" clId="{F6627E7C-254C-4CFC-85E7-687213A6AF2E}" dt="2025-01-15T02:03:50.711" v="122" actId="20577"/>
        <pc:sldMkLst>
          <pc:docMk/>
          <pc:sldMk cId="3703392850" sldId="1478"/>
        </pc:sldMkLst>
      </pc:sldChg>
      <pc:sldChg chg="modSp mod">
        <pc:chgData name="Liyana Ralalage, Adiesha" userId="15fd5c93-10d6-4014-8103-1a4931e3c018" providerId="ADAL" clId="{F6627E7C-254C-4CFC-85E7-687213A6AF2E}" dt="2025-01-15T19:48:51.246" v="210" actId="20577"/>
        <pc:sldMkLst>
          <pc:docMk/>
          <pc:sldMk cId="188831624" sldId="1479"/>
        </pc:sldMkLst>
      </pc:sldChg>
      <pc:sldChg chg="addSp delSp modSp add mod">
        <pc:chgData name="Liyana Ralalage, Adiesha" userId="15fd5c93-10d6-4014-8103-1a4931e3c018" providerId="ADAL" clId="{F6627E7C-254C-4CFC-85E7-687213A6AF2E}" dt="2025-01-15T02:01:42.129" v="77" actId="20577"/>
        <pc:sldMkLst>
          <pc:docMk/>
          <pc:sldMk cId="306490396" sldId="1480"/>
        </pc:sldMkLst>
      </pc:sldChg>
      <pc:sldChg chg="add ord">
        <pc:chgData name="Liyana Ralalage, Adiesha" userId="15fd5c93-10d6-4014-8103-1a4931e3c018" providerId="ADAL" clId="{F6627E7C-254C-4CFC-85E7-687213A6AF2E}" dt="2025-01-15T02:03:22.579" v="116"/>
        <pc:sldMkLst>
          <pc:docMk/>
          <pc:sldMk cId="1356079259" sldId="1481"/>
        </pc:sldMkLst>
      </pc:sldChg>
      <pc:sldChg chg="modSp new mod">
        <pc:chgData name="Liyana Ralalage, Adiesha" userId="15fd5c93-10d6-4014-8103-1a4931e3c018" providerId="ADAL" clId="{F6627E7C-254C-4CFC-85E7-687213A6AF2E}" dt="2025-01-15T02:03:09.464" v="114" actId="27636"/>
        <pc:sldMkLst>
          <pc:docMk/>
          <pc:sldMk cId="119003185" sldId="1482"/>
        </pc:sldMkLst>
      </pc:sldChg>
      <pc:sldChg chg="modSp add mod">
        <pc:chgData name="Liyana Ralalage, Adiesha" userId="15fd5c93-10d6-4014-8103-1a4931e3c018" providerId="ADAL" clId="{F6627E7C-254C-4CFC-85E7-687213A6AF2E}" dt="2025-01-15T02:04:08.197" v="126"/>
        <pc:sldMkLst>
          <pc:docMk/>
          <pc:sldMk cId="1663006263" sldId="1483"/>
        </pc:sldMkLst>
      </pc:sldChg>
      <pc:sldChg chg="modSp new mod">
        <pc:chgData name="Liyana Ralalage, Adiesha" userId="15fd5c93-10d6-4014-8103-1a4931e3c018" providerId="ADAL" clId="{F6627E7C-254C-4CFC-85E7-687213A6AF2E}" dt="2025-01-15T02:04:48.533" v="139" actId="14100"/>
        <pc:sldMkLst>
          <pc:docMk/>
          <pc:sldMk cId="2929959629" sldId="1484"/>
        </pc:sldMkLst>
      </pc:sldChg>
      <pc:sldChg chg="add modAnim">
        <pc:chgData name="Liyana Ralalage, Adiesha" userId="15fd5c93-10d6-4014-8103-1a4931e3c018" providerId="ADAL" clId="{F6627E7C-254C-4CFC-85E7-687213A6AF2E}" dt="2025-01-15T16:25:30.273" v="154"/>
        <pc:sldMkLst>
          <pc:docMk/>
          <pc:sldMk cId="61191459" sldId="1485"/>
        </pc:sldMkLst>
      </pc:sldChg>
    </pc:docChg>
  </pc:docChgLst>
  <pc:docChgLst>
    <pc:chgData name="Liyana Ralalage, Adiesha" userId="15fd5c93-10d6-4014-8103-1a4931e3c018" providerId="ADAL" clId="{EED5F265-39DA-484C-9C5D-B91EC4790CAA}"/>
    <pc:docChg chg="undo custSel addSld modSld">
      <pc:chgData name="Liyana Ralalage, Adiesha" userId="15fd5c93-10d6-4014-8103-1a4931e3c018" providerId="ADAL" clId="{EED5F265-39DA-484C-9C5D-B91EC4790CAA}" dt="2025-08-25T19:50:43.957" v="126"/>
      <pc:docMkLst>
        <pc:docMk/>
      </pc:docMkLst>
      <pc:sldChg chg="modSp mod">
        <pc:chgData name="Liyana Ralalage, Adiesha" userId="15fd5c93-10d6-4014-8103-1a4931e3c018" providerId="ADAL" clId="{EED5F265-39DA-484C-9C5D-B91EC4790CAA}" dt="2025-08-25T19:50:43.957" v="126"/>
        <pc:sldMkLst>
          <pc:docMk/>
          <pc:sldMk cId="1754753565" sldId="259"/>
        </pc:sldMkLst>
        <pc:spChg chg="mod">
          <ac:chgData name="Liyana Ralalage, Adiesha" userId="15fd5c93-10d6-4014-8103-1a4931e3c018" providerId="ADAL" clId="{EED5F265-39DA-484C-9C5D-B91EC4790CAA}" dt="2025-08-25T19:50:43.957" v="126"/>
          <ac:spMkLst>
            <pc:docMk/>
            <pc:sldMk cId="1754753565" sldId="259"/>
            <ac:spMk id="3" creationId="{540C7A5B-77E5-E02E-14F8-A3F1CDDD10F4}"/>
          </ac:spMkLst>
        </pc:spChg>
      </pc:sldChg>
      <pc:sldChg chg="modSp mod">
        <pc:chgData name="Liyana Ralalage, Adiesha" userId="15fd5c93-10d6-4014-8103-1a4931e3c018" providerId="ADAL" clId="{EED5F265-39DA-484C-9C5D-B91EC4790CAA}" dt="2025-08-21T20:43:32.124" v="59" actId="20577"/>
        <pc:sldMkLst>
          <pc:docMk/>
          <pc:sldMk cId="452232827" sldId="263"/>
        </pc:sldMkLst>
        <pc:spChg chg="mod">
          <ac:chgData name="Liyana Ralalage, Adiesha" userId="15fd5c93-10d6-4014-8103-1a4931e3c018" providerId="ADAL" clId="{EED5F265-39DA-484C-9C5D-B91EC4790CAA}" dt="2025-08-21T20:43:32.124" v="59" actId="20577"/>
          <ac:spMkLst>
            <pc:docMk/>
            <pc:sldMk cId="452232827" sldId="263"/>
            <ac:spMk id="3" creationId="{540C7A5B-77E5-E02E-14F8-A3F1CDDD10F4}"/>
          </ac:spMkLst>
        </pc:spChg>
      </pc:sldChg>
      <pc:sldChg chg="addSp delSp modSp mod">
        <pc:chgData name="Liyana Ralalage, Adiesha" userId="15fd5c93-10d6-4014-8103-1a4931e3c018" providerId="ADAL" clId="{EED5F265-39DA-484C-9C5D-B91EC4790CAA}" dt="2025-08-21T20:39:32.179" v="28" actId="20577"/>
        <pc:sldMkLst>
          <pc:docMk/>
          <pc:sldMk cId="1152196154" sldId="278"/>
        </pc:sldMkLst>
        <pc:spChg chg="mod">
          <ac:chgData name="Liyana Ralalage, Adiesha" userId="15fd5c93-10d6-4014-8103-1a4931e3c018" providerId="ADAL" clId="{EED5F265-39DA-484C-9C5D-B91EC4790CAA}" dt="2025-08-21T20:39:32.179" v="28" actId="20577"/>
          <ac:spMkLst>
            <pc:docMk/>
            <pc:sldMk cId="1152196154" sldId="278"/>
            <ac:spMk id="4" creationId="{581CCEAF-6352-6087-45B4-BA2FB193FFC9}"/>
          </ac:spMkLst>
        </pc:spChg>
      </pc:sldChg>
      <pc:sldChg chg="modSp mod">
        <pc:chgData name="Liyana Ralalage, Adiesha" userId="15fd5c93-10d6-4014-8103-1a4931e3c018" providerId="ADAL" clId="{EED5F265-39DA-484C-9C5D-B91EC4790CAA}" dt="2025-08-21T20:47:31.836" v="63" actId="20577"/>
        <pc:sldMkLst>
          <pc:docMk/>
          <pc:sldMk cId="188831624" sldId="1479"/>
        </pc:sldMkLst>
        <pc:spChg chg="mod">
          <ac:chgData name="Liyana Ralalage, Adiesha" userId="15fd5c93-10d6-4014-8103-1a4931e3c018" providerId="ADAL" clId="{EED5F265-39DA-484C-9C5D-B91EC4790CAA}" dt="2025-08-21T20:47:31.836" v="63" actId="20577"/>
          <ac:spMkLst>
            <pc:docMk/>
            <pc:sldMk cId="188831624" sldId="1479"/>
            <ac:spMk id="3" creationId="{38B96F10-CADF-00E9-119E-B07442844DAD}"/>
          </ac:spMkLst>
        </pc:spChg>
      </pc:sldChg>
      <pc:sldChg chg="modSp mod">
        <pc:chgData name="Liyana Ralalage, Adiesha" userId="15fd5c93-10d6-4014-8103-1a4931e3c018" providerId="ADAL" clId="{EED5F265-39DA-484C-9C5D-B91EC4790CAA}" dt="2025-08-21T20:50:08.535" v="85" actId="20577"/>
        <pc:sldMkLst>
          <pc:docMk/>
          <pc:sldMk cId="306490396" sldId="1480"/>
        </pc:sldMkLst>
        <pc:graphicFrameChg chg="mod modGraphic">
          <ac:chgData name="Liyana Ralalage, Adiesha" userId="15fd5c93-10d6-4014-8103-1a4931e3c018" providerId="ADAL" clId="{EED5F265-39DA-484C-9C5D-B91EC4790CAA}" dt="2025-08-21T20:50:08.535" v="85" actId="20577"/>
          <ac:graphicFrameMkLst>
            <pc:docMk/>
            <pc:sldMk cId="306490396" sldId="1480"/>
            <ac:graphicFrameMk id="5" creationId="{D9CED1F5-1087-992B-E13A-94B5B23AABA6}"/>
          </ac:graphicFrameMkLst>
        </pc:graphicFrameChg>
      </pc:sldChg>
      <pc:sldChg chg="modSp add mod">
        <pc:chgData name="Liyana Ralalage, Adiesha" userId="15fd5c93-10d6-4014-8103-1a4931e3c018" providerId="ADAL" clId="{EED5F265-39DA-484C-9C5D-B91EC4790CAA}" dt="2025-08-25T19:50:04.712" v="98" actId="20577"/>
        <pc:sldMkLst>
          <pc:docMk/>
          <pc:sldMk cId="767508521" sldId="1486"/>
        </pc:sldMkLst>
        <pc:spChg chg="mod">
          <ac:chgData name="Liyana Ralalage, Adiesha" userId="15fd5c93-10d6-4014-8103-1a4931e3c018" providerId="ADAL" clId="{EED5F265-39DA-484C-9C5D-B91EC4790CAA}" dt="2025-08-25T19:49:59.567" v="96" actId="20577"/>
          <ac:spMkLst>
            <pc:docMk/>
            <pc:sldMk cId="767508521" sldId="1486"/>
            <ac:spMk id="2" creationId="{996D26D1-65FF-0BED-E873-195D79137305}"/>
          </ac:spMkLst>
        </pc:spChg>
        <pc:spChg chg="mod">
          <ac:chgData name="Liyana Ralalage, Adiesha" userId="15fd5c93-10d6-4014-8103-1a4931e3c018" providerId="ADAL" clId="{EED5F265-39DA-484C-9C5D-B91EC4790CAA}" dt="2025-08-25T19:50:04.712" v="98" actId="20577"/>
          <ac:spMkLst>
            <pc:docMk/>
            <pc:sldMk cId="767508521" sldId="1486"/>
            <ac:spMk id="4" creationId="{C4457900-8632-C5BD-7673-14DFF19CAD9D}"/>
          </ac:spMkLst>
        </pc:spChg>
      </pc:sldChg>
    </pc:docChg>
  </pc:docChgLst>
  <pc:docChgLst>
    <pc:chgData name="Liyana Ralalage, Adiesha" userId="15fd5c93-10d6-4014-8103-1a4931e3c018" providerId="ADAL" clId="{48E4855F-4CF2-478A-8B07-AE0553066CF4}"/>
    <pc:docChg chg="modSld">
      <pc:chgData name="Liyana Ralalage, Adiesha" userId="15fd5c93-10d6-4014-8103-1a4931e3c018" providerId="ADAL" clId="{48E4855F-4CF2-478A-8B07-AE0553066CF4}" dt="2025-08-21T21:26:25.229" v="5" actId="20577"/>
      <pc:docMkLst>
        <pc:docMk/>
      </pc:docMkLst>
      <pc:sldChg chg="modSp mod">
        <pc:chgData name="Liyana Ralalage, Adiesha" userId="15fd5c93-10d6-4014-8103-1a4931e3c018" providerId="ADAL" clId="{48E4855F-4CF2-478A-8B07-AE0553066CF4}" dt="2025-08-21T21:26:25.229" v="5" actId="20577"/>
        <pc:sldMkLst>
          <pc:docMk/>
          <pc:sldMk cId="188831624" sldId="1479"/>
        </pc:sldMkLst>
        <pc:spChg chg="mod">
          <ac:chgData name="Liyana Ralalage, Adiesha" userId="15fd5c93-10d6-4014-8103-1a4931e3c018" providerId="ADAL" clId="{48E4855F-4CF2-478A-8B07-AE0553066CF4}" dt="2025-08-21T21:26:25.229" v="5" actId="20577"/>
          <ac:spMkLst>
            <pc:docMk/>
            <pc:sldMk cId="188831624" sldId="1479"/>
            <ac:spMk id="3" creationId="{38B96F10-CADF-00E9-119E-B07442844DAD}"/>
          </ac:spMkLst>
        </pc:spChg>
      </pc:sldChg>
    </pc:docChg>
  </pc:docChgLst>
  <pc:docChgLst>
    <pc:chgData name="Liyana Ralalage, Adiesha" userId="15fd5c93-10d6-4014-8103-1a4931e3c018" providerId="ADAL" clId="{62D6F82A-3943-448F-ADDE-8846029F1E88}"/>
    <pc:docChg chg="modSld">
      <pc:chgData name="Liyana Ralalage, Adiesha" userId="15fd5c93-10d6-4014-8103-1a4931e3c018" providerId="ADAL" clId="{62D6F82A-3943-448F-ADDE-8846029F1E88}" dt="2025-01-15T18:34:31.582" v="20" actId="20577"/>
      <pc:docMkLst>
        <pc:docMk/>
      </pc:docMkLst>
      <pc:sldChg chg="modSp mod">
        <pc:chgData name="Liyana Ralalage, Adiesha" userId="15fd5c93-10d6-4014-8103-1a4931e3c018" providerId="ADAL" clId="{62D6F82A-3943-448F-ADDE-8846029F1E88}" dt="2025-01-15T18:34:31.582" v="20" actId="20577"/>
        <pc:sldMkLst>
          <pc:docMk/>
          <pc:sldMk cId="188831624" sldId="14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18B17-D05F-4BFE-BF60-C867D3CB2D6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B35A7-39C2-4B17-9A75-11C363B9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3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190F-93D4-A3EF-9785-FE2A96081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F3329-062C-F7F0-2BAB-44D97134D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BA39-55AF-8BD9-98BD-F6571214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2DF1-CFDC-4C73-A34F-6453ECD5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400F-B25C-B89B-0652-91D91B75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91F5-0524-48D3-E5D1-1C29839A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9603F-E2BB-9840-339C-79F8C6C69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82D2-370B-6BA7-B3B8-04838F6C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E4D9-F13B-48CA-7209-61E9B49A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D97E-A55E-F8BD-50BB-831AD88B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93719-3B9A-4FDE-0039-A70D5D458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18D1A-CD74-AE58-8AE6-DA45BB0F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DC50-6556-F457-A0E5-3AD6316A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1C55-7458-2AF1-ECD9-E5D0E06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9D22-C099-5B3A-EE06-FC3BA730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585F-73B9-CEFE-B8B6-B2EC37B4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EEC4-3F3A-B00C-F776-99671388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268C-6C48-D597-7C6A-385BCAEE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3FD3-C167-9B9A-B0CC-09EE08B5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DB15-8184-7C3F-7B44-94BB32D5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765D-1F13-BE0B-A3F5-821FD14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A35A1-1ECC-D4DC-0709-6508E1F0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C5E8-A9F8-99BF-6DE6-9CBEC673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605D-DAA4-2C30-032D-D32485E2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0B11-6854-91FD-94D3-310522F1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645E-031E-1794-8E3F-30FB7A20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72B0-7351-042D-C66C-D0CA047CA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8006D-EC10-EE43-8E75-BB252B58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4744D-C13B-DC24-EF33-B1AC461C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8FAC-675B-92A9-0E43-D0074786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8DC6-A985-3160-9288-7FBD63A0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491B-E4C4-D10A-1EC5-4CBD5BAA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E2FA-39C6-2318-69B6-B19156E0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E71A3-FC72-EE54-820B-AE5EE4AD5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E4C13-69CB-9DE6-19F5-D813E965B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D7FA5-8923-B8AA-1BD7-AB3A8B557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3CB84-15BB-28E3-3B6D-8CE8D673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9097-AF30-BAC3-97F6-37D2F0D0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C50A0-7680-FC24-8B14-9DBA2FA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E6D9-4683-012D-48F8-2449158E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5E657-8C1F-969E-4471-BA52421A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FA915-DB10-EBDE-13BE-4F66832D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B6D78-7E3F-C062-04D1-E2180323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52C67-FAE4-1A91-A08B-12ECA61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F8204-0A04-4335-B321-11E04789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24D54-3554-E5D1-0663-E27860AD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0ED-9F60-3798-FB96-A3788D9D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24E2-D020-4D87-C19A-8716A451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8430E-EEA2-B13F-619B-C86A69AA6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5443-F022-FD02-6B3E-31E60D59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7BEA6-7F9C-F6E4-2226-33E930BB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91804-DECE-F0C1-4896-5788DC32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AAE6-5D30-C3E4-AEBB-38C8FB30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C6862-32F3-CCA2-3D65-BE9AF7BEF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F6F4-22F4-B03F-E81A-325E18909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5E7FC-D59F-CFF7-630C-969791BD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2B3A-5973-9BA9-5FA5-9904D1C8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4ED5F-CA0F-EDF9-B693-79FB48DF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2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75AD9-DB34-2CFC-1C8E-28C6FADA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780A-9E45-11F4-56EA-5B47F5CB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B53A-28A8-4B40-DF48-7194AA90B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B5A3-6A64-45F4-98E5-A4680FD77D3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6952-746F-F3BD-D9DC-9524CE89E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F4C3-1528-3C70-E0A4-BCA9FEF99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.liyanaralalage@montana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esha/CSCI338Fall202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esha/CSCI246Fall202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Tutorials" TargetMode="External"/><Relationship Id="rId2" Type="http://schemas.openxmlformats.org/officeDocument/2006/relationships/hyperlink" Target="https://www.overleaf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texify.kirelabs.org/classif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14F-4668-9403-482E-6904A6D40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338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0E81-F662-9727-A4AE-04CB26A21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Welcome to Computer Theory!</a:t>
            </a:r>
          </a:p>
        </p:txBody>
      </p:sp>
    </p:spTree>
    <p:extLst>
      <p:ext uri="{BB962C8B-B14F-4D97-AF65-F5344CB8AC3E}">
        <p14:creationId xmlns:p14="http://schemas.microsoft.com/office/powerpoint/2010/main" val="323162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algn="ctr" rtl="0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build a program that will answer the question: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“Will this input code terminate eventually on a given input?”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43C6E-7324-DB8F-8501-162BCC63EABF}"/>
              </a:ext>
            </a:extLst>
          </p:cNvPr>
          <p:cNvSpPr/>
          <p:nvPr/>
        </p:nvSpPr>
        <p:spPr>
          <a:xfrm>
            <a:off x="526150" y="4475875"/>
            <a:ext cx="10965117" cy="1754326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Impossible regardless of the computer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(Unsolvable</a:t>
            </a:r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947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E25D-A84F-B00C-4A55-D3802F59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987A-6A24-A1CC-F9D4-FF924C12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rigorous mathematical formulation of reality. ​</a:t>
            </a:r>
          </a:p>
          <a:p>
            <a:r>
              <a:rPr lang="en-US" dirty="0"/>
              <a:t>Used to make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03733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A0C-B080-9A28-75B3-3EAC9E7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represent a road network using a mathematical model?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B130-E932-2C70-A68C-50BBF4DC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A620C6-734E-BD09-1DD9-C36F554A8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199" y="2014856"/>
            <a:ext cx="5076825" cy="36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4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A0C-B080-9A28-75B3-3EAC9E7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represent a road network using a mathematical model?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B130-E932-2C70-A68C-50BBF4DC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1060" cy="4351338"/>
          </a:xfrm>
        </p:spPr>
        <p:txBody>
          <a:bodyPr/>
          <a:lstStyle/>
          <a:p>
            <a:r>
              <a:rPr lang="en-US" dirty="0"/>
              <a:t>Graph?</a:t>
            </a:r>
          </a:p>
          <a:p>
            <a:pPr lvl="1"/>
            <a:r>
              <a:rPr lang="en-US" dirty="0"/>
              <a:t>Nodes/edges?</a:t>
            </a:r>
          </a:p>
          <a:p>
            <a:pPr lvl="1"/>
            <a:r>
              <a:rPr lang="en-US" dirty="0"/>
              <a:t>What should we use node for?</a:t>
            </a:r>
          </a:p>
          <a:p>
            <a:pPr lvl="1"/>
            <a:r>
              <a:rPr lang="en-US" dirty="0"/>
              <a:t>What should we use edges for?</a:t>
            </a:r>
          </a:p>
          <a:p>
            <a:pPr lvl="2"/>
            <a:r>
              <a:rPr lang="en-US" dirty="0"/>
              <a:t>Node for junctions?</a:t>
            </a:r>
          </a:p>
          <a:p>
            <a:pPr lvl="2"/>
            <a:r>
              <a:rPr lang="en-US" dirty="0"/>
              <a:t>Edges for road segments connecting junctions?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CCF068A-1137-0FB3-0671-DC245F5E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60" y="2071199"/>
            <a:ext cx="5113401" cy="36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A0C-B080-9A28-75B3-3EAC9E7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represent a road network using a mathematical model?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B130-E932-2C70-A68C-50BBF4DC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1060" cy="4351338"/>
          </a:xfrm>
        </p:spPr>
        <p:txBody>
          <a:bodyPr/>
          <a:lstStyle/>
          <a:p>
            <a:r>
              <a:rPr lang="en-US" dirty="0"/>
              <a:t>Graph?</a:t>
            </a:r>
          </a:p>
          <a:p>
            <a:pPr lvl="1"/>
            <a:r>
              <a:rPr lang="en-US" dirty="0"/>
              <a:t>Nodes/edges?</a:t>
            </a:r>
          </a:p>
          <a:p>
            <a:pPr lvl="1"/>
            <a:r>
              <a:rPr lang="en-US" dirty="0"/>
              <a:t>What should we use node for?</a:t>
            </a:r>
          </a:p>
          <a:p>
            <a:pPr lvl="1"/>
            <a:r>
              <a:rPr lang="en-US" dirty="0"/>
              <a:t>What should we use edges for?</a:t>
            </a:r>
          </a:p>
          <a:p>
            <a:pPr lvl="2"/>
            <a:r>
              <a:rPr lang="en-US" dirty="0"/>
              <a:t>Node for junctions?</a:t>
            </a:r>
          </a:p>
          <a:p>
            <a:pPr lvl="2"/>
            <a:r>
              <a:rPr lang="en-US" dirty="0"/>
              <a:t>Edges for road segments connecting junctions?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3863F44F-1355-D1DC-0DEB-CBE17300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69" y="1539094"/>
            <a:ext cx="5113401" cy="36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E0F4BC4-4055-2D43-89A3-A0F0A69C37AE}"/>
              </a:ext>
            </a:extLst>
          </p:cNvPr>
          <p:cNvGrpSpPr/>
          <p:nvPr/>
        </p:nvGrpSpPr>
        <p:grpSpPr>
          <a:xfrm>
            <a:off x="6351546" y="1423297"/>
            <a:ext cx="4928445" cy="3859963"/>
            <a:chOff x="580334" y="997215"/>
            <a:chExt cx="8030817" cy="57249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6316E9-74FE-4D41-8B84-BC866F69D999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260D75-B5A9-2145-A892-1838DD46C605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72573-BA52-144E-8279-A2E3D7BB0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241882-5CDF-D744-8B76-FD9E2F992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FDF7CB-B296-364A-BE09-D012275CF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FF9389-E739-4A49-A2BB-8405C59B4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3925D3-9BA6-6C4D-B664-CABED1435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07D5AB-F407-1147-8EBB-A90289C860CB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55B465-CEE8-B940-A34C-5E5C89BA7150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8E8219C-124F-BA48-B322-EF45722CE2FB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5F45A3-60D6-FA4F-B2D5-C4F8AF101652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116764E-81CC-FE45-894A-315A18B3516F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32E6AD-1623-8349-B54A-5D3C82B2E4F9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227053-720F-8D4C-907A-6ADBD5091AD6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6A445C-1F5E-6B4E-A29A-18232C1136CE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3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see whether we can answer questions using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7EC4-FC83-BD51-BBB0-7DE5CB2C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4337824" y="2363476"/>
            <a:ext cx="3904134" cy="3312495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75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intersection requires a camera to monitor each road segment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0F8EE-1D89-495F-40E2-8CCB6E75D17D}"/>
              </a:ext>
            </a:extLst>
          </p:cNvPr>
          <p:cNvCxnSpPr>
            <a:cxnSpLocks/>
          </p:cNvCxnSpPr>
          <p:nvPr/>
        </p:nvCxnSpPr>
        <p:spPr>
          <a:xfrm flipH="1" flipV="1">
            <a:off x="6325380" y="4621959"/>
            <a:ext cx="1756007" cy="727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8133625" y="5206362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cams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4A9AC5-9492-DA95-8BFE-CA6192DD6661}"/>
              </a:ext>
            </a:extLst>
          </p:cNvPr>
          <p:cNvCxnSpPr>
            <a:cxnSpLocks/>
          </p:cNvCxnSpPr>
          <p:nvPr/>
        </p:nvCxnSpPr>
        <p:spPr>
          <a:xfrm flipH="1">
            <a:off x="5698755" y="1996838"/>
            <a:ext cx="2144428" cy="53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7946966" y="1756378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9744256" y="4225006"/>
            <a:ext cx="153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 for the dead-end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7F139-9F0B-E3E3-4D54-52131DF9E970}"/>
              </a:ext>
            </a:extLst>
          </p:cNvPr>
          <p:cNvCxnSpPr>
            <a:cxnSpLocks/>
          </p:cNvCxnSpPr>
          <p:nvPr/>
        </p:nvCxnSpPr>
        <p:spPr>
          <a:xfrm flipH="1" flipV="1">
            <a:off x="8330184" y="4215893"/>
            <a:ext cx="1225296" cy="33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road network such that required number of cameras is odd?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0F8EE-1D89-495F-40E2-8CCB6E75D17D}"/>
              </a:ext>
            </a:extLst>
          </p:cNvPr>
          <p:cNvCxnSpPr>
            <a:cxnSpLocks/>
          </p:cNvCxnSpPr>
          <p:nvPr/>
        </p:nvCxnSpPr>
        <p:spPr>
          <a:xfrm flipH="1" flipV="1">
            <a:off x="6325380" y="4621959"/>
            <a:ext cx="1756007" cy="727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8133625" y="5206362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cams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4A9AC5-9492-DA95-8BFE-CA6192DD6661}"/>
              </a:ext>
            </a:extLst>
          </p:cNvPr>
          <p:cNvCxnSpPr>
            <a:cxnSpLocks/>
          </p:cNvCxnSpPr>
          <p:nvPr/>
        </p:nvCxnSpPr>
        <p:spPr>
          <a:xfrm flipH="1">
            <a:off x="5698755" y="1996838"/>
            <a:ext cx="2144428" cy="53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7946966" y="1756378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9744256" y="4225006"/>
            <a:ext cx="153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 for the dead-end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7F139-9F0B-E3E3-4D54-52131DF9E970}"/>
              </a:ext>
            </a:extLst>
          </p:cNvPr>
          <p:cNvCxnSpPr>
            <a:cxnSpLocks/>
          </p:cNvCxnSpPr>
          <p:nvPr/>
        </p:nvCxnSpPr>
        <p:spPr>
          <a:xfrm flipH="1" flipV="1">
            <a:off x="8330184" y="4215893"/>
            <a:ext cx="1225296" cy="33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8FCF58-59CC-FA5F-077E-C6B7F127EE1D}"/>
              </a:ext>
            </a:extLst>
          </p:cNvPr>
          <p:cNvSpPr txBox="1"/>
          <p:nvPr/>
        </p:nvSpPr>
        <p:spPr>
          <a:xfrm>
            <a:off x="9464040" y="2125710"/>
            <a:ext cx="22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about this</a:t>
            </a:r>
          </a:p>
        </p:txBody>
      </p:sp>
    </p:spTree>
    <p:extLst>
      <p:ext uri="{BB962C8B-B14F-4D97-AF65-F5344CB8AC3E}">
        <p14:creationId xmlns:p14="http://schemas.microsoft.com/office/powerpoint/2010/main" val="288851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road network such that required number of cameras is odd?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6284565" y="4548171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5570258" y="22544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8226352" y="4188430"/>
            <a:ext cx="25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A84C4-E738-68B2-3394-F0F978633AF6}"/>
              </a:ext>
            </a:extLst>
          </p:cNvPr>
          <p:cNvSpPr txBox="1"/>
          <p:nvPr/>
        </p:nvSpPr>
        <p:spPr>
          <a:xfrm>
            <a:off x="2581323" y="5069811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650260-F5DB-76C2-9044-7E1366F9FE7F}"/>
              </a:ext>
            </a:extLst>
          </p:cNvPr>
          <p:cNvSpPr txBox="1"/>
          <p:nvPr/>
        </p:nvSpPr>
        <p:spPr>
          <a:xfrm>
            <a:off x="3144050" y="24068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521CE-5191-32E5-942E-DA8B2E65D4A6}"/>
              </a:ext>
            </a:extLst>
          </p:cNvPr>
          <p:cNvSpPr txBox="1"/>
          <p:nvPr/>
        </p:nvSpPr>
        <p:spPr>
          <a:xfrm>
            <a:off x="5455309" y="6118723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5709B-B97B-A169-6AAD-A8C45605584B}"/>
              </a:ext>
            </a:extLst>
          </p:cNvPr>
          <p:cNvSpPr txBox="1"/>
          <p:nvPr/>
        </p:nvSpPr>
        <p:spPr>
          <a:xfrm>
            <a:off x="5238747" y="4584595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626A4-8766-739A-773B-915136FB1572}"/>
              </a:ext>
            </a:extLst>
          </p:cNvPr>
          <p:cNvSpPr txBox="1"/>
          <p:nvPr/>
        </p:nvSpPr>
        <p:spPr>
          <a:xfrm>
            <a:off x="4177030" y="4114402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053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road network such that required number of cameras is odd?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6284565" y="4548171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5570258" y="22544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8226352" y="4188430"/>
            <a:ext cx="25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A84C4-E738-68B2-3394-F0F978633AF6}"/>
              </a:ext>
            </a:extLst>
          </p:cNvPr>
          <p:cNvSpPr txBox="1"/>
          <p:nvPr/>
        </p:nvSpPr>
        <p:spPr>
          <a:xfrm>
            <a:off x="2581323" y="5069811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650260-F5DB-76C2-9044-7E1366F9FE7F}"/>
              </a:ext>
            </a:extLst>
          </p:cNvPr>
          <p:cNvSpPr txBox="1"/>
          <p:nvPr/>
        </p:nvSpPr>
        <p:spPr>
          <a:xfrm>
            <a:off x="3144050" y="24068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521CE-5191-32E5-942E-DA8B2E65D4A6}"/>
              </a:ext>
            </a:extLst>
          </p:cNvPr>
          <p:cNvSpPr txBox="1"/>
          <p:nvPr/>
        </p:nvSpPr>
        <p:spPr>
          <a:xfrm>
            <a:off x="5455309" y="6118723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5709B-B97B-A169-6AAD-A8C45605584B}"/>
              </a:ext>
            </a:extLst>
          </p:cNvPr>
          <p:cNvSpPr txBox="1"/>
          <p:nvPr/>
        </p:nvSpPr>
        <p:spPr>
          <a:xfrm>
            <a:off x="5238747" y="4584595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626A4-8766-739A-773B-915136FB1572}"/>
              </a:ext>
            </a:extLst>
          </p:cNvPr>
          <p:cNvSpPr txBox="1"/>
          <p:nvPr/>
        </p:nvSpPr>
        <p:spPr>
          <a:xfrm>
            <a:off x="4177030" y="4114402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8E535-19CF-5604-752E-466415DF0362}"/>
              </a:ext>
            </a:extLst>
          </p:cNvPr>
          <p:cNvSpPr txBox="1"/>
          <p:nvPr/>
        </p:nvSpPr>
        <p:spPr>
          <a:xfrm>
            <a:off x="7452360" y="2103120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cameras needed for this graph is the sum of degrees of all nodes in the graph.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255FC6-93B0-93DF-70A3-FC5ABD6EDFF1}"/>
                  </a:ext>
                </a:extLst>
              </p:cNvPr>
              <p:cNvSpPr txBox="1"/>
              <p:nvPr/>
            </p:nvSpPr>
            <p:spPr>
              <a:xfrm>
                <a:off x="6900672" y="5069811"/>
                <a:ext cx="4090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255FC6-93B0-93DF-70A3-FC5ABD6ED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2" y="5069811"/>
                <a:ext cx="40904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BA1906F-CB35-681E-03E5-2B17FCF53A3C}"/>
              </a:ext>
            </a:extLst>
          </p:cNvPr>
          <p:cNvSpPr/>
          <p:nvPr/>
        </p:nvSpPr>
        <p:spPr>
          <a:xfrm>
            <a:off x="9555005" y="5518639"/>
            <a:ext cx="1521057" cy="923330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87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A19B-0CEA-267F-DEC8-0A0A39D9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1CCEAF-6352-6087-45B4-BA2FB193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Adiesha Liyanage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a.liyanaralalage@montana.edu</a:t>
            </a:r>
            <a:endParaRPr lang="en-US" dirty="0"/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Monday: 9.05-10.00 A.M</a:t>
            </a:r>
          </a:p>
          <a:p>
            <a:pPr lvl="1"/>
            <a:r>
              <a:rPr lang="en-US" dirty="0"/>
              <a:t>Tuesday: 10.00-11.00 A.M</a:t>
            </a:r>
          </a:p>
          <a:p>
            <a:pPr lvl="1"/>
            <a:r>
              <a:rPr lang="en-US" dirty="0"/>
              <a:t>Friday: 9.05-10.00 A.M</a:t>
            </a:r>
          </a:p>
          <a:p>
            <a:r>
              <a:rPr lang="en-US" dirty="0"/>
              <a:t>Office: Barnard 349 (right next to conference room)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answer this question for any road network?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521CE-5191-32E5-942E-DA8B2E65D4A6}"/>
              </a:ext>
            </a:extLst>
          </p:cNvPr>
          <p:cNvSpPr txBox="1"/>
          <p:nvPr/>
        </p:nvSpPr>
        <p:spPr>
          <a:xfrm>
            <a:off x="838200" y="1897628"/>
            <a:ext cx="107929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Suppose all road networks can be represented as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can you say about the sum of the degrees of any graph?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Each edge is considered twice when we consider the sum of degrees.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Sum of degrees will always be even.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Therefore, the answer to the question “Can we build a road network such that required number of cameras is odd?” is </a:t>
            </a:r>
            <a:r>
              <a:rPr lang="en-US" sz="3200" b="1" dirty="0">
                <a:solidFill>
                  <a:srgbClr val="FF0000"/>
                </a:solidFill>
              </a:rPr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64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EDFD-0476-0513-C2D3-1158C04F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C19F-6503-6DB7-66B1-D41FBE80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considered an ill-defined thing.</a:t>
            </a:r>
          </a:p>
          <a:p>
            <a:r>
              <a:rPr lang="en-US" dirty="0"/>
              <a:t>We built a formal model to represent it.</a:t>
            </a:r>
          </a:p>
          <a:p>
            <a:r>
              <a:rPr lang="en-US" dirty="0"/>
              <a:t>Found limitations of the model, which translated to the limitations of the thing.</a:t>
            </a:r>
          </a:p>
          <a:p>
            <a:r>
              <a:rPr lang="en-US" dirty="0"/>
              <a:t>This is basically what we are going to do in this class.</a:t>
            </a:r>
          </a:p>
        </p:txBody>
      </p:sp>
    </p:spTree>
    <p:extLst>
      <p:ext uri="{BB962C8B-B14F-4D97-AF65-F5344CB8AC3E}">
        <p14:creationId xmlns:p14="http://schemas.microsoft.com/office/powerpoint/2010/main" val="370957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9EBD-A4C4-8B9F-F9E9-F6FEC0B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928"/>
            <a:ext cx="10515600" cy="5870448"/>
          </a:xfrm>
        </p:spPr>
        <p:txBody>
          <a:bodyPr>
            <a:normAutofit/>
          </a:bodyPr>
          <a:lstStyle/>
          <a:p>
            <a:r>
              <a:rPr lang="en-US" dirty="0"/>
              <a:t>We will learn fundamental capabilities and limitations of computers.</a:t>
            </a:r>
          </a:p>
          <a:p>
            <a:r>
              <a:rPr lang="en-US" dirty="0"/>
              <a:t>We will essentially learn about 3 things.</a:t>
            </a:r>
          </a:p>
          <a:p>
            <a:pPr lvl="1"/>
            <a:r>
              <a:rPr lang="en-US" sz="2800" dirty="0"/>
              <a:t>Automata theory</a:t>
            </a:r>
          </a:p>
          <a:p>
            <a:pPr lvl="2"/>
            <a:r>
              <a:rPr lang="en-US" sz="2200" dirty="0"/>
              <a:t>Automata theory deals with the definitions and properties of mathematical models of computation.</a:t>
            </a:r>
          </a:p>
          <a:p>
            <a:pPr lvl="2"/>
            <a:r>
              <a:rPr lang="en-US" sz="2200" dirty="0"/>
              <a:t>Ex: finite automaton, context-free grammar</a:t>
            </a:r>
          </a:p>
          <a:p>
            <a:pPr lvl="2"/>
            <a:r>
              <a:rPr lang="en-US" sz="2200" dirty="0">
                <a:solidFill>
                  <a:srgbClr val="00B050"/>
                </a:solidFill>
              </a:rPr>
              <a:t>Formal definitions of computers and what each types of computers (models) can do and cannot do.</a:t>
            </a:r>
          </a:p>
          <a:p>
            <a:pPr lvl="1"/>
            <a:r>
              <a:rPr lang="en-US" sz="2800" dirty="0"/>
              <a:t>Complexity theory</a:t>
            </a:r>
          </a:p>
          <a:p>
            <a:pPr lvl="2"/>
            <a:r>
              <a:rPr lang="en-US" sz="2200" dirty="0"/>
              <a:t>We will try to classify problems based on how hard the problem is to solve.</a:t>
            </a:r>
          </a:p>
          <a:p>
            <a:pPr lvl="2"/>
            <a:r>
              <a:rPr lang="en-US" sz="2200" b="1" dirty="0">
                <a:solidFill>
                  <a:srgbClr val="00B0F0"/>
                </a:solidFill>
              </a:rPr>
              <a:t>What makes some problems computationally hard and others easy?</a:t>
            </a:r>
          </a:p>
          <a:p>
            <a:pPr lvl="1"/>
            <a:r>
              <a:rPr lang="en-US" sz="2800" dirty="0"/>
              <a:t>Computability theory</a:t>
            </a:r>
          </a:p>
          <a:p>
            <a:pPr lvl="2"/>
            <a:r>
              <a:rPr lang="en-US" sz="2200" dirty="0"/>
              <a:t>Study of whether a particular problem is solvable or not using a computer.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We will try to classify problems by those that are solvable and those that are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9E25-81DE-B868-C01E-115ABCBD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2165-0EE5-ACE6-2060-9C76FEBF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theory of computation by Michael </a:t>
            </a:r>
            <a:r>
              <a:rPr lang="en-US" dirty="0" err="1"/>
              <a:t>Sipser</a:t>
            </a:r>
            <a:r>
              <a:rPr lang="en-US" dirty="0"/>
              <a:t>.</a:t>
            </a:r>
          </a:p>
          <a:p>
            <a:r>
              <a:rPr lang="en-US" dirty="0"/>
              <a:t>This is a theory course; you </a:t>
            </a:r>
            <a:r>
              <a:rPr lang="en-US" dirty="0">
                <a:solidFill>
                  <a:srgbClr val="00B050"/>
                </a:solidFill>
              </a:rPr>
              <a:t>MUST</a:t>
            </a:r>
            <a:r>
              <a:rPr lang="en-US" dirty="0"/>
              <a:t> read the 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7D14-A3AB-42F7-BEC4-F89C1127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6F10-CADF-00E9-119E-B0744284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your questions on MSU CSCI Discord channel.</a:t>
            </a:r>
          </a:p>
          <a:p>
            <a:pPr lvl="1"/>
            <a:r>
              <a:rPr lang="en-US" dirty="0"/>
              <a:t>CSCI-338-Computer-Science-Theory (CATEGORY)</a:t>
            </a:r>
          </a:p>
          <a:p>
            <a:r>
              <a:rPr lang="en-US" dirty="0"/>
              <a:t>I will post the material on canvas and class GitHub page.</a:t>
            </a:r>
          </a:p>
          <a:p>
            <a:r>
              <a:rPr lang="en-US" dirty="0"/>
              <a:t>I will use GitHub page for updating the schedule.</a:t>
            </a:r>
          </a:p>
          <a:p>
            <a:pPr lvl="1"/>
            <a:r>
              <a:rPr lang="en-US" dirty="0">
                <a:hlinkClick r:id="rId2"/>
              </a:rPr>
              <a:t>https://github.com/adiesha/CSCI338Fall2025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B92-47B0-B3BF-1DB8-0E71120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66D-ECF1-1F44-9ED7-58D2E272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CSCI 232 and CSCI 246</a:t>
            </a:r>
          </a:p>
          <a:p>
            <a:r>
              <a:rPr lang="en-US" dirty="0"/>
              <a:t>If you have forgotten what you learned in Discrete Structures class, then go through the notes of Discrete Structures.</a:t>
            </a:r>
          </a:p>
          <a:p>
            <a:pPr lvl="1"/>
            <a:r>
              <a:rPr lang="en-US" dirty="0">
                <a:hlinkClick r:id="rId2"/>
              </a:rPr>
              <a:t>https://github.com/adiesha/CSCI246Fall2024</a:t>
            </a:r>
            <a:endParaRPr lang="en-US" dirty="0"/>
          </a:p>
          <a:p>
            <a:pPr lvl="1"/>
            <a:r>
              <a:rPr lang="en-US" dirty="0"/>
              <a:t>This is a link to my notes in the previous semester’s discrete structure class.</a:t>
            </a:r>
          </a:p>
          <a:p>
            <a:r>
              <a:rPr lang="en-US" dirty="0"/>
              <a:t>It is important that you understand the basics in Discrete Structures before taking CSCI 338</a:t>
            </a:r>
          </a:p>
          <a:p>
            <a:r>
              <a:rPr lang="en-US" dirty="0"/>
              <a:t>I will do a recap of the basics in the first few lectures. (This is a quick overview; I will not take lot of time to explain)</a:t>
            </a:r>
          </a:p>
        </p:txBody>
      </p:sp>
    </p:spTree>
    <p:extLst>
      <p:ext uri="{BB962C8B-B14F-4D97-AF65-F5344CB8AC3E}">
        <p14:creationId xmlns:p14="http://schemas.microsoft.com/office/powerpoint/2010/main" val="1356079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E82E-005A-8632-6E20-A16130F7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grading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CED1F5-1087-992B-E13A-94B5B23A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97113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283401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73765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of each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4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 up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class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3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9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Attendance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8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7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90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1D25-7AA9-3AF9-8E65-495DC4C1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grading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76F7-358E-120D-7B09-F01EC46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final is optional. If you are happy with the grades of the 3 in-class tests, then the final test grade will be the average (in percentage) of the 3 in-class tests multiplied by 20. If you are not happy with the average of your in-class test, then you could choose to take the optional final.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The optional final cannot be taken early.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Note that quizzes are not an attendance counting, however, they will be graded lightly.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At the end of the semester, final grades will be determined based on your overall performance on assignments, quizzes, tests and the final exam.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B92-47B0-B3BF-1DB8-0E71120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Accommodations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66D-ECF1-1F44-9ED7-58D2E272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 have a documented disability and need or might need accommodations, please reach out to the Office of Disability Services as soon as possible and then talk to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92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B92-47B0-B3BF-1DB8-0E71120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Collaboration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66D-ECF1-1F44-9ED7-58D2E272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For your homework assignments, you may discuss the problem with your peers.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However, you are not allowed to copy proofs from your peers or use generative AI to complete your assignments.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 use resources from the internet to solve problems, you MUST cite them.</a:t>
            </a:r>
          </a:p>
        </p:txBody>
      </p:sp>
    </p:spTree>
    <p:extLst>
      <p:ext uri="{BB962C8B-B14F-4D97-AF65-F5344CB8AC3E}">
        <p14:creationId xmlns:p14="http://schemas.microsoft.com/office/powerpoint/2010/main" val="16630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E94BA-89BA-4CF7-7972-2B37A11E2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26D1-65FF-0BED-E873-195D791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57900-8632-C5BD-7673-14DFF19C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Name: </a:t>
            </a:r>
            <a:r>
              <a:rPr lang="en-US" dirty="0"/>
              <a:t>Caleb Eardley</a:t>
            </a:r>
          </a:p>
          <a:p>
            <a:r>
              <a:rPr lang="en-US" b="1" dirty="0"/>
              <a:t>Day(s):</a:t>
            </a:r>
            <a:r>
              <a:rPr lang="en-US" dirty="0"/>
              <a:t> Thursday</a:t>
            </a:r>
          </a:p>
          <a:p>
            <a:r>
              <a:rPr lang="en-US" b="1" dirty="0"/>
              <a:t>Time:</a:t>
            </a:r>
            <a:r>
              <a:rPr lang="en-US" dirty="0"/>
              <a:t> 10AM-12PM</a:t>
            </a:r>
          </a:p>
          <a:p>
            <a:r>
              <a:rPr lang="en-US" b="1" dirty="0"/>
              <a:t>Location:</a:t>
            </a:r>
            <a:r>
              <a:rPr lang="en-US" dirty="0"/>
              <a:t> Student Success Center</a:t>
            </a:r>
          </a:p>
          <a:p>
            <a:r>
              <a:rPr lang="en-US" b="1" dirty="0"/>
              <a:t>Email: caleb.eardley@student.montana.edu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08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7964-BEF4-6BE5-08FC-7F1A31F0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621F-68A8-240F-3682-F8BC4094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243"/>
            <a:ext cx="10773578" cy="502763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Assignments MUST be completed using LaTeX and submitted as a PDF. There will be no exceptions to this rule—grading handwritten proofs is extremely difficult, so I must enforce this for the sake of the TA's sanity.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You can create a free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Overleaf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account, which is a free platform for editing and compiling complex LaTeX documents online. This is very similar to Google Docs but with LaTeX.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Basic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Overleaf latex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tutorials.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 do not know the LaTeX code for a specific mathematical symbol, you can use the following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website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https://detexify.kirelabs.org/classify.html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Draw the symbol that you want; it will provide you the necessary code for that symbol and the packages that you have to import.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Using LaTeX for mathematical writing is infinitely easier than using Word or handwriting the solutions once you get the hang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5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876D-51AD-BF4E-E929-174FBCDA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look at several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9728-6688-3AAD-BA61-233EA48F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86" y="2615072"/>
            <a:ext cx="10515600" cy="24553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Finding shortest path in a distance-weighted graph can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0392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86" y="2615072"/>
            <a:ext cx="10515600" cy="24553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Finding shortest path in a distance-weighted graph can be done in polynomial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D0E73-B243-F0F2-6292-4FEBB67FBDB0}"/>
              </a:ext>
            </a:extLst>
          </p:cNvPr>
          <p:cNvSpPr/>
          <p:nvPr/>
        </p:nvSpPr>
        <p:spPr>
          <a:xfrm>
            <a:off x="5293439" y="4475875"/>
            <a:ext cx="1430521" cy="923330"/>
          </a:xfrm>
          <a:prstGeom prst="rect">
            <a:avLst/>
          </a:prstGeom>
          <a:ln w="444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119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Finding the longest simple path (no repeated vertices) in a given undirected graph can be done in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175475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Finding the longest simple path (no repeated vertices) in a given undirected graph can be done in polynomial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336D9-0099-F6DA-42FF-4529FE01A6D1}"/>
              </a:ext>
            </a:extLst>
          </p:cNvPr>
          <p:cNvSpPr/>
          <p:nvPr/>
        </p:nvSpPr>
        <p:spPr>
          <a:xfrm>
            <a:off x="4649674" y="4730962"/>
            <a:ext cx="2892651" cy="923330"/>
          </a:xfrm>
          <a:prstGeom prst="rect">
            <a:avLst/>
          </a:prstGeom>
          <a:ln w="44450"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45223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algn="ctr" rtl="0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build a program that will answer the question: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“Will this input code terminate eventually on a given input?”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6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1297</Words>
  <Application>Microsoft Office PowerPoint</Application>
  <PresentationFormat>Widescreen</PresentationFormat>
  <Paragraphs>153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Cambria Math</vt:lpstr>
      <vt:lpstr>Segoe UI</vt:lpstr>
      <vt:lpstr>Office Theme</vt:lpstr>
      <vt:lpstr>CSCI 338</vt:lpstr>
      <vt:lpstr>Instructor details</vt:lpstr>
      <vt:lpstr>TA details</vt:lpstr>
      <vt:lpstr>Let’s look at several problems</vt:lpstr>
      <vt:lpstr>True or False?</vt:lpstr>
      <vt:lpstr>True or False?</vt:lpstr>
      <vt:lpstr>True or False?</vt:lpstr>
      <vt:lpstr>True or False?</vt:lpstr>
      <vt:lpstr>True or False?</vt:lpstr>
      <vt:lpstr>True or False?</vt:lpstr>
      <vt:lpstr>Mathematical model</vt:lpstr>
      <vt:lpstr>Can we represent a road network using a mathematical model?</vt:lpstr>
      <vt:lpstr>Can we represent a road network using a mathematical model?</vt:lpstr>
      <vt:lpstr>Can we represent a road network using a mathematical model?</vt:lpstr>
      <vt:lpstr>Now, let’s see whether we can answer questions using this model</vt:lpstr>
      <vt:lpstr>Each intersection requires a camera to monitor each road segment</vt:lpstr>
      <vt:lpstr>Can we build a road network such that required number of cameras is odd?</vt:lpstr>
      <vt:lpstr>Can we build a road network such that required number of cameras is odd?</vt:lpstr>
      <vt:lpstr>Can we build a road network such that required number of cameras is odd?</vt:lpstr>
      <vt:lpstr>Can you answer this question for any road network?</vt:lpstr>
      <vt:lpstr>Summary</vt:lpstr>
      <vt:lpstr>PowerPoint Presentation</vt:lpstr>
      <vt:lpstr>Textbook</vt:lpstr>
      <vt:lpstr>Communication</vt:lpstr>
      <vt:lpstr>Pre-requisites</vt:lpstr>
      <vt:lpstr>Evaluation and grading</vt:lpstr>
      <vt:lpstr>Evaluation and grading </vt:lpstr>
      <vt:lpstr>Accommodations</vt:lpstr>
      <vt:lpstr>Collaboration policy</vt:lpstr>
      <vt:lpstr>Latex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338</dc:title>
  <dc:creator>Liyana Ralalage, Adiesha</dc:creator>
  <cp:lastModifiedBy>Liyana Ralalage, Adiesha</cp:lastModifiedBy>
  <cp:revision>1</cp:revision>
  <dcterms:created xsi:type="dcterms:W3CDTF">2025-01-15T00:14:51Z</dcterms:created>
  <dcterms:modified xsi:type="dcterms:W3CDTF">2025-08-25T19:50:46Z</dcterms:modified>
</cp:coreProperties>
</file>