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57" r:id="rId4"/>
    <p:sldId id="260" r:id="rId5"/>
    <p:sldId id="1485" r:id="rId6"/>
    <p:sldId id="259" r:id="rId7"/>
    <p:sldId id="263" r:id="rId8"/>
    <p:sldId id="261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1479" r:id="rId24"/>
    <p:sldId id="1481" r:id="rId25"/>
    <p:sldId id="1480" r:id="rId26"/>
    <p:sldId id="1482" r:id="rId27"/>
    <p:sldId id="1478" r:id="rId28"/>
    <p:sldId id="1483" r:id="rId29"/>
    <p:sldId id="14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27E7C-254C-4CFC-85E7-687213A6AF2E}" v="44" dt="2025-01-15T17:24:55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F6627E7C-254C-4CFC-85E7-687213A6AF2E}"/>
    <pc:docChg chg="undo custSel addSld delSld modSld sldOrd">
      <pc:chgData name="Liyana Ralalage, Adiesha" userId="15fd5c93-10d6-4014-8103-1a4931e3c018" providerId="ADAL" clId="{F6627E7C-254C-4CFC-85E7-687213A6AF2E}" dt="2025-01-15T19:48:51.246" v="210" actId="20577"/>
      <pc:docMkLst>
        <pc:docMk/>
      </pc:docMkLst>
      <pc:sldChg chg="del">
        <pc:chgData name="Liyana Ralalage, Adiesha" userId="15fd5c93-10d6-4014-8103-1a4931e3c018" providerId="ADAL" clId="{F6627E7C-254C-4CFC-85E7-687213A6AF2E}" dt="2025-01-15T16:24:05.866" v="141" actId="47"/>
        <pc:sldMkLst>
          <pc:docMk/>
          <pc:sldMk cId="3587696107" sldId="258"/>
        </pc:sldMkLst>
      </pc:sldChg>
      <pc:sldChg chg="delSp mod">
        <pc:chgData name="Liyana Ralalage, Adiesha" userId="15fd5c93-10d6-4014-8103-1a4931e3c018" providerId="ADAL" clId="{F6627E7C-254C-4CFC-85E7-687213A6AF2E}" dt="2025-01-15T16:24:09.161" v="142" actId="478"/>
        <pc:sldMkLst>
          <pc:docMk/>
          <pc:sldMk cId="403923083" sldId="260"/>
        </pc:sldMkLst>
        <pc:spChg chg="del">
          <ac:chgData name="Liyana Ralalage, Adiesha" userId="15fd5c93-10d6-4014-8103-1a4931e3c018" providerId="ADAL" clId="{F6627E7C-254C-4CFC-85E7-687213A6AF2E}" dt="2025-01-15T16:24:09.161" v="142" actId="478"/>
          <ac:spMkLst>
            <pc:docMk/>
            <pc:sldMk cId="403923083" sldId="260"/>
            <ac:spMk id="5" creationId="{5A1D0E73-B243-F0F2-6292-4FEBB67FBDB0}"/>
          </ac:spMkLst>
        </pc:spChg>
      </pc:sldChg>
      <pc:sldChg chg="modSp mod">
        <pc:chgData name="Liyana Ralalage, Adiesha" userId="15fd5c93-10d6-4014-8103-1a4931e3c018" providerId="ADAL" clId="{F6627E7C-254C-4CFC-85E7-687213A6AF2E}" dt="2025-01-15T16:27:46.648" v="156" actId="20577"/>
        <pc:sldMkLst>
          <pc:docMk/>
          <pc:sldMk cId="1881760966" sldId="261"/>
        </pc:sldMkLst>
        <pc:spChg chg="mod">
          <ac:chgData name="Liyana Ralalage, Adiesha" userId="15fd5c93-10d6-4014-8103-1a4931e3c018" providerId="ADAL" clId="{F6627E7C-254C-4CFC-85E7-687213A6AF2E}" dt="2025-01-15T16:27:46.648" v="156" actId="20577"/>
          <ac:spMkLst>
            <pc:docMk/>
            <pc:sldMk cId="1881760966" sldId="261"/>
            <ac:spMk id="3" creationId="{540C7A5B-77E5-E02E-14F8-A3F1CDDD10F4}"/>
          </ac:spMkLst>
        </pc:spChg>
      </pc:sldChg>
      <pc:sldChg chg="modAnim">
        <pc:chgData name="Liyana Ralalage, Adiesha" userId="15fd5c93-10d6-4014-8103-1a4931e3c018" providerId="ADAL" clId="{F6627E7C-254C-4CFC-85E7-687213A6AF2E}" dt="2025-01-15T16:52:51.015" v="160"/>
        <pc:sldMkLst>
          <pc:docMk/>
          <pc:sldMk cId="870689917" sldId="266"/>
        </pc:sldMkLst>
      </pc:sldChg>
      <pc:sldChg chg="del">
        <pc:chgData name="Liyana Ralalage, Adiesha" userId="15fd5c93-10d6-4014-8103-1a4931e3c018" providerId="ADAL" clId="{F6627E7C-254C-4CFC-85E7-687213A6AF2E}" dt="2025-01-15T16:58:07.023" v="163" actId="47"/>
        <pc:sldMkLst>
          <pc:docMk/>
          <pc:sldMk cId="2688073874" sldId="267"/>
        </pc:sldMkLst>
      </pc:sldChg>
      <pc:sldChg chg="delSp mod">
        <pc:chgData name="Liyana Ralalage, Adiesha" userId="15fd5c93-10d6-4014-8103-1a4931e3c018" providerId="ADAL" clId="{F6627E7C-254C-4CFC-85E7-687213A6AF2E}" dt="2025-01-15T16:57:45.382" v="162" actId="478"/>
        <pc:sldMkLst>
          <pc:docMk/>
          <pc:sldMk cId="2230834675" sldId="269"/>
        </pc:sldMkLst>
        <pc:cxnChg chg="del">
          <ac:chgData name="Liyana Ralalage, Adiesha" userId="15fd5c93-10d6-4014-8103-1a4931e3c018" providerId="ADAL" clId="{F6627E7C-254C-4CFC-85E7-687213A6AF2E}" dt="2025-01-15T16:57:39.904" v="161" actId="478"/>
          <ac:cxnSpMkLst>
            <pc:docMk/>
            <pc:sldMk cId="2230834675" sldId="269"/>
            <ac:cxnSpMk id="16" creationId="{5855D340-AE29-434C-AD8F-D0EC126CF071}"/>
          </ac:cxnSpMkLst>
        </pc:cxnChg>
        <pc:cxnChg chg="del">
          <ac:chgData name="Liyana Ralalage, Adiesha" userId="15fd5c93-10d6-4014-8103-1a4931e3c018" providerId="ADAL" clId="{F6627E7C-254C-4CFC-85E7-687213A6AF2E}" dt="2025-01-15T16:57:45.382" v="162" actId="478"/>
          <ac:cxnSpMkLst>
            <pc:docMk/>
            <pc:sldMk cId="2230834675" sldId="269"/>
            <ac:cxnSpMk id="20" creationId="{638816DA-A313-C342-B011-0C1D185C7D03}"/>
          </ac:cxnSpMkLst>
        </pc:cxnChg>
      </pc:sldChg>
      <pc:sldChg chg="delSp mod">
        <pc:chgData name="Liyana Ralalage, Adiesha" userId="15fd5c93-10d6-4014-8103-1a4931e3c018" providerId="ADAL" clId="{F6627E7C-254C-4CFC-85E7-687213A6AF2E}" dt="2025-01-15T16:58:15.562" v="165" actId="478"/>
        <pc:sldMkLst>
          <pc:docMk/>
          <pc:sldMk cId="2722755132" sldId="270"/>
        </pc:sldMkLst>
        <pc:cxnChg chg="del">
          <ac:chgData name="Liyana Ralalage, Adiesha" userId="15fd5c93-10d6-4014-8103-1a4931e3c018" providerId="ADAL" clId="{F6627E7C-254C-4CFC-85E7-687213A6AF2E}" dt="2025-01-15T16:58:15.562" v="165" actId="478"/>
          <ac:cxnSpMkLst>
            <pc:docMk/>
            <pc:sldMk cId="2722755132" sldId="270"/>
            <ac:cxnSpMk id="9" creationId="{671F7BA0-BEE6-BA44-AFF2-8D5B6935BEF0}"/>
          </ac:cxnSpMkLst>
        </pc:cxnChg>
        <pc:cxnChg chg="del">
          <ac:chgData name="Liyana Ralalage, Adiesha" userId="15fd5c93-10d6-4014-8103-1a4931e3c018" providerId="ADAL" clId="{F6627E7C-254C-4CFC-85E7-687213A6AF2E}" dt="2025-01-15T16:58:13.050" v="164" actId="478"/>
          <ac:cxnSpMkLst>
            <pc:docMk/>
            <pc:sldMk cId="2722755132" sldId="270"/>
            <ac:cxnSpMk id="13" creationId="{B4ACAA05-390E-A14A-9C4F-C580915424DD}"/>
          </ac:cxnSpMkLst>
        </pc:cxnChg>
      </pc:sldChg>
      <pc:sldChg chg="delSp modSp mod modAnim">
        <pc:chgData name="Liyana Ralalage, Adiesha" userId="15fd5c93-10d6-4014-8103-1a4931e3c018" providerId="ADAL" clId="{F6627E7C-254C-4CFC-85E7-687213A6AF2E}" dt="2025-01-15T17:18:12.087" v="184"/>
        <pc:sldMkLst>
          <pc:docMk/>
          <pc:sldMk cId="2005091098" sldId="271"/>
        </pc:sldMkLst>
        <pc:spChg chg="mod">
          <ac:chgData name="Liyana Ralalage, Adiesha" userId="15fd5c93-10d6-4014-8103-1a4931e3c018" providerId="ADAL" clId="{F6627E7C-254C-4CFC-85E7-687213A6AF2E}" dt="2025-01-15T16:58:23.269" v="167" actId="20577"/>
          <ac:spMkLst>
            <pc:docMk/>
            <pc:sldMk cId="2005091098" sldId="271"/>
            <ac:spMk id="30" creationId="{E5482959-BE60-C862-1402-6B91A58DA8E0}"/>
          </ac:spMkLst>
        </pc:spChg>
        <pc:cxnChg chg="del">
          <ac:chgData name="Liyana Ralalage, Adiesha" userId="15fd5c93-10d6-4014-8103-1a4931e3c018" providerId="ADAL" clId="{F6627E7C-254C-4CFC-85E7-687213A6AF2E}" dt="2025-01-15T16:58:20.578" v="166" actId="478"/>
          <ac:cxnSpMkLst>
            <pc:docMk/>
            <pc:sldMk cId="2005091098" sldId="271"/>
            <ac:cxnSpMk id="9" creationId="{671F7BA0-BEE6-BA44-AFF2-8D5B6935BEF0}"/>
          </ac:cxnSpMkLst>
        </pc:cxnChg>
        <pc:cxnChg chg="del">
          <ac:chgData name="Liyana Ralalage, Adiesha" userId="15fd5c93-10d6-4014-8103-1a4931e3c018" providerId="ADAL" clId="{F6627E7C-254C-4CFC-85E7-687213A6AF2E}" dt="2025-01-15T16:58:25.787" v="168" actId="478"/>
          <ac:cxnSpMkLst>
            <pc:docMk/>
            <pc:sldMk cId="2005091098" sldId="271"/>
            <ac:cxnSpMk id="13" creationId="{B4ACAA05-390E-A14A-9C4F-C580915424DD}"/>
          </ac:cxnSpMkLst>
        </pc:cxnChg>
      </pc:sldChg>
      <pc:sldChg chg="delSp modSp mod">
        <pc:chgData name="Liyana Ralalage, Adiesha" userId="15fd5c93-10d6-4014-8103-1a4931e3c018" providerId="ADAL" clId="{F6627E7C-254C-4CFC-85E7-687213A6AF2E}" dt="2025-01-15T17:17:10.171" v="175" actId="20577"/>
        <pc:sldMkLst>
          <pc:docMk/>
          <pc:sldMk cId="2888511199" sldId="272"/>
        </pc:sldMkLst>
        <pc:spChg chg="mod">
          <ac:chgData name="Liyana Ralalage, Adiesha" userId="15fd5c93-10d6-4014-8103-1a4931e3c018" providerId="ADAL" clId="{F6627E7C-254C-4CFC-85E7-687213A6AF2E}" dt="2025-01-15T17:17:10.171" v="175" actId="20577"/>
          <ac:spMkLst>
            <pc:docMk/>
            <pc:sldMk cId="2888511199" sldId="272"/>
            <ac:spMk id="30" creationId="{E5482959-BE60-C862-1402-6B91A58DA8E0}"/>
          </ac:spMkLst>
        </pc:spChg>
        <pc:cxnChg chg="del">
          <ac:chgData name="Liyana Ralalage, Adiesha" userId="15fd5c93-10d6-4014-8103-1a4931e3c018" providerId="ADAL" clId="{F6627E7C-254C-4CFC-85E7-687213A6AF2E}" dt="2025-01-15T17:16:26.336" v="170" actId="478"/>
          <ac:cxnSpMkLst>
            <pc:docMk/>
            <pc:sldMk cId="2888511199" sldId="272"/>
            <ac:cxnSpMk id="9" creationId="{671F7BA0-BEE6-BA44-AFF2-8D5B6935BEF0}"/>
          </ac:cxnSpMkLst>
        </pc:cxnChg>
        <pc:cxnChg chg="del">
          <ac:chgData name="Liyana Ralalage, Adiesha" userId="15fd5c93-10d6-4014-8103-1a4931e3c018" providerId="ADAL" clId="{F6627E7C-254C-4CFC-85E7-687213A6AF2E}" dt="2025-01-15T17:16:24.449" v="169" actId="478"/>
          <ac:cxnSpMkLst>
            <pc:docMk/>
            <pc:sldMk cId="2888511199" sldId="272"/>
            <ac:cxnSpMk id="13" creationId="{B4ACAA05-390E-A14A-9C4F-C580915424DD}"/>
          </ac:cxnSpMkLst>
        </pc:cxnChg>
      </pc:sldChg>
      <pc:sldChg chg="delSp modSp mod">
        <pc:chgData name="Liyana Ralalage, Adiesha" userId="15fd5c93-10d6-4014-8103-1a4931e3c018" providerId="ADAL" clId="{F6627E7C-254C-4CFC-85E7-687213A6AF2E}" dt="2025-01-15T17:17:20.118" v="179" actId="20577"/>
        <pc:sldMkLst>
          <pc:docMk/>
          <pc:sldMk cId="3920537891" sldId="273"/>
        </pc:sldMkLst>
        <pc:spChg chg="mod">
          <ac:chgData name="Liyana Ralalage, Adiesha" userId="15fd5c93-10d6-4014-8103-1a4931e3c018" providerId="ADAL" clId="{F6627E7C-254C-4CFC-85E7-687213A6AF2E}" dt="2025-01-15T17:17:18.280" v="178" actId="20577"/>
          <ac:spMkLst>
            <pc:docMk/>
            <pc:sldMk cId="3920537891" sldId="273"/>
            <ac:spMk id="22" creationId="{1A9A84C4-E738-68B2-3394-F0F978633AF6}"/>
          </ac:spMkLst>
        </pc:spChg>
        <pc:spChg chg="mod">
          <ac:chgData name="Liyana Ralalage, Adiesha" userId="15fd5c93-10d6-4014-8103-1a4931e3c018" providerId="ADAL" clId="{F6627E7C-254C-4CFC-85E7-687213A6AF2E}" dt="2025-01-15T17:17:13.491" v="176" actId="20577"/>
          <ac:spMkLst>
            <pc:docMk/>
            <pc:sldMk cId="3920537891" sldId="273"/>
            <ac:spMk id="24" creationId="{2E650260-F5DB-76C2-9044-7E1366F9FE7F}"/>
          </ac:spMkLst>
        </pc:spChg>
        <pc:spChg chg="mod">
          <ac:chgData name="Liyana Ralalage, Adiesha" userId="15fd5c93-10d6-4014-8103-1a4931e3c018" providerId="ADAL" clId="{F6627E7C-254C-4CFC-85E7-687213A6AF2E}" dt="2025-01-15T17:17:20.118" v="179" actId="20577"/>
          <ac:spMkLst>
            <pc:docMk/>
            <pc:sldMk cId="3920537891" sldId="273"/>
            <ac:spMk id="25" creationId="{6ED521CE-5191-32E5-942E-DA8B2E65D4A6}"/>
          </ac:spMkLst>
        </pc:spChg>
        <pc:spChg chg="mod">
          <ac:chgData name="Liyana Ralalage, Adiesha" userId="15fd5c93-10d6-4014-8103-1a4931e3c018" providerId="ADAL" clId="{F6627E7C-254C-4CFC-85E7-687213A6AF2E}" dt="2025-01-15T17:17:15.008" v="177" actId="20577"/>
          <ac:spMkLst>
            <pc:docMk/>
            <pc:sldMk cId="3920537891" sldId="273"/>
            <ac:spMk id="30" creationId="{E5482959-BE60-C862-1402-6B91A58DA8E0}"/>
          </ac:spMkLst>
        </pc:spChg>
        <pc:cxnChg chg="del">
          <ac:chgData name="Liyana Ralalage, Adiesha" userId="15fd5c93-10d6-4014-8103-1a4931e3c018" providerId="ADAL" clId="{F6627E7C-254C-4CFC-85E7-687213A6AF2E}" dt="2025-01-15T17:16:44.403" v="172" actId="478"/>
          <ac:cxnSpMkLst>
            <pc:docMk/>
            <pc:sldMk cId="3920537891" sldId="273"/>
            <ac:cxnSpMk id="9" creationId="{671F7BA0-BEE6-BA44-AFF2-8D5B6935BEF0}"/>
          </ac:cxnSpMkLst>
        </pc:cxnChg>
        <pc:cxnChg chg="del">
          <ac:chgData name="Liyana Ralalage, Adiesha" userId="15fd5c93-10d6-4014-8103-1a4931e3c018" providerId="ADAL" clId="{F6627E7C-254C-4CFC-85E7-687213A6AF2E}" dt="2025-01-15T17:16:43.013" v="171" actId="478"/>
          <ac:cxnSpMkLst>
            <pc:docMk/>
            <pc:sldMk cId="3920537891" sldId="273"/>
            <ac:cxnSpMk id="13" creationId="{B4ACAA05-390E-A14A-9C4F-C580915424DD}"/>
          </ac:cxnSpMkLst>
        </pc:cxnChg>
      </pc:sldChg>
      <pc:sldChg chg="delSp modSp mod">
        <pc:chgData name="Liyana Ralalage, Adiesha" userId="15fd5c93-10d6-4014-8103-1a4931e3c018" providerId="ADAL" clId="{F6627E7C-254C-4CFC-85E7-687213A6AF2E}" dt="2025-01-15T17:19:06.520" v="190" actId="20577"/>
        <pc:sldMkLst>
          <pc:docMk/>
          <pc:sldMk cId="1642879819" sldId="274"/>
        </pc:sldMkLst>
        <pc:spChg chg="mod">
          <ac:chgData name="Liyana Ralalage, Adiesha" userId="15fd5c93-10d6-4014-8103-1a4931e3c018" providerId="ADAL" clId="{F6627E7C-254C-4CFC-85E7-687213A6AF2E}" dt="2025-01-15T17:17:31.166" v="182" actId="20577"/>
          <ac:spMkLst>
            <pc:docMk/>
            <pc:sldMk cId="1642879819" sldId="274"/>
            <ac:spMk id="22" creationId="{1A9A84C4-E738-68B2-3394-F0F978633AF6}"/>
          </ac:spMkLst>
        </pc:spChg>
        <pc:spChg chg="mod">
          <ac:chgData name="Liyana Ralalage, Adiesha" userId="15fd5c93-10d6-4014-8103-1a4931e3c018" providerId="ADAL" clId="{F6627E7C-254C-4CFC-85E7-687213A6AF2E}" dt="2025-01-15T17:19:06.520" v="190" actId="20577"/>
          <ac:spMkLst>
            <pc:docMk/>
            <pc:sldMk cId="1642879819" sldId="274"/>
            <ac:spMk id="23" creationId="{4C255FC6-93B0-93DF-70A3-FC5ABD6EDFF1}"/>
          </ac:spMkLst>
        </pc:spChg>
        <pc:spChg chg="mod">
          <ac:chgData name="Liyana Ralalage, Adiesha" userId="15fd5c93-10d6-4014-8103-1a4931e3c018" providerId="ADAL" clId="{F6627E7C-254C-4CFC-85E7-687213A6AF2E}" dt="2025-01-15T17:17:27.355" v="180" actId="20577"/>
          <ac:spMkLst>
            <pc:docMk/>
            <pc:sldMk cId="1642879819" sldId="274"/>
            <ac:spMk id="24" creationId="{2E650260-F5DB-76C2-9044-7E1366F9FE7F}"/>
          </ac:spMkLst>
        </pc:spChg>
        <pc:spChg chg="mod">
          <ac:chgData name="Liyana Ralalage, Adiesha" userId="15fd5c93-10d6-4014-8103-1a4931e3c018" providerId="ADAL" clId="{F6627E7C-254C-4CFC-85E7-687213A6AF2E}" dt="2025-01-15T17:17:34.032" v="183" actId="20577"/>
          <ac:spMkLst>
            <pc:docMk/>
            <pc:sldMk cId="1642879819" sldId="274"/>
            <ac:spMk id="25" creationId="{6ED521CE-5191-32E5-942E-DA8B2E65D4A6}"/>
          </ac:spMkLst>
        </pc:spChg>
        <pc:spChg chg="mod">
          <ac:chgData name="Liyana Ralalage, Adiesha" userId="15fd5c93-10d6-4014-8103-1a4931e3c018" providerId="ADAL" clId="{F6627E7C-254C-4CFC-85E7-687213A6AF2E}" dt="2025-01-15T17:17:29.514" v="181" actId="20577"/>
          <ac:spMkLst>
            <pc:docMk/>
            <pc:sldMk cId="1642879819" sldId="274"/>
            <ac:spMk id="30" creationId="{E5482959-BE60-C862-1402-6B91A58DA8E0}"/>
          </ac:spMkLst>
        </pc:spChg>
        <pc:cxnChg chg="del">
          <ac:chgData name="Liyana Ralalage, Adiesha" userId="15fd5c93-10d6-4014-8103-1a4931e3c018" providerId="ADAL" clId="{F6627E7C-254C-4CFC-85E7-687213A6AF2E}" dt="2025-01-15T17:16:58.262" v="173" actId="478"/>
          <ac:cxnSpMkLst>
            <pc:docMk/>
            <pc:sldMk cId="1642879819" sldId="274"/>
            <ac:cxnSpMk id="9" creationId="{671F7BA0-BEE6-BA44-AFF2-8D5B6935BEF0}"/>
          </ac:cxnSpMkLst>
        </pc:cxnChg>
        <pc:cxnChg chg="del">
          <ac:chgData name="Liyana Ralalage, Adiesha" userId="15fd5c93-10d6-4014-8103-1a4931e3c018" providerId="ADAL" clId="{F6627E7C-254C-4CFC-85E7-687213A6AF2E}" dt="2025-01-15T17:16:59.952" v="174" actId="478"/>
          <ac:cxnSpMkLst>
            <pc:docMk/>
            <pc:sldMk cId="1642879819" sldId="274"/>
            <ac:cxnSpMk id="13" creationId="{B4ACAA05-390E-A14A-9C4F-C580915424DD}"/>
          </ac:cxnSpMkLst>
        </pc:cxnChg>
      </pc:sldChg>
      <pc:sldChg chg="modAnim">
        <pc:chgData name="Liyana Ralalage, Adiesha" userId="15fd5c93-10d6-4014-8103-1a4931e3c018" providerId="ADAL" clId="{F6627E7C-254C-4CFC-85E7-687213A6AF2E}" dt="2025-01-15T17:24:55.176" v="202"/>
        <pc:sldMkLst>
          <pc:docMk/>
          <pc:sldMk cId="2793556244" sldId="277"/>
        </pc:sldMkLst>
      </pc:sldChg>
      <pc:sldChg chg="modSp mod ord">
        <pc:chgData name="Liyana Ralalage, Adiesha" userId="15fd5c93-10d6-4014-8103-1a4931e3c018" providerId="ADAL" clId="{F6627E7C-254C-4CFC-85E7-687213A6AF2E}" dt="2025-01-15T02:03:50.711" v="122" actId="20577"/>
        <pc:sldMkLst>
          <pc:docMk/>
          <pc:sldMk cId="3703392850" sldId="1478"/>
        </pc:sldMkLst>
        <pc:spChg chg="mod">
          <ac:chgData name="Liyana Ralalage, Adiesha" userId="15fd5c93-10d6-4014-8103-1a4931e3c018" providerId="ADAL" clId="{F6627E7C-254C-4CFC-85E7-687213A6AF2E}" dt="2025-01-15T02:03:44.582" v="120" actId="113"/>
          <ac:spMkLst>
            <pc:docMk/>
            <pc:sldMk cId="3703392850" sldId="1478"/>
            <ac:spMk id="2" creationId="{7EC67B92-47B0-B3BF-1DB8-0E711209EA2E}"/>
          </ac:spMkLst>
        </pc:spChg>
        <pc:spChg chg="mod">
          <ac:chgData name="Liyana Ralalage, Adiesha" userId="15fd5c93-10d6-4014-8103-1a4931e3c018" providerId="ADAL" clId="{F6627E7C-254C-4CFC-85E7-687213A6AF2E}" dt="2025-01-15T02:03:50.711" v="122" actId="20577"/>
          <ac:spMkLst>
            <pc:docMk/>
            <pc:sldMk cId="3703392850" sldId="1478"/>
            <ac:spMk id="3" creationId="{EC6AB66D-ECF1-1F44-9ED7-58D2E272D69C}"/>
          </ac:spMkLst>
        </pc:spChg>
      </pc:sldChg>
      <pc:sldChg chg="modSp mod">
        <pc:chgData name="Liyana Ralalage, Adiesha" userId="15fd5c93-10d6-4014-8103-1a4931e3c018" providerId="ADAL" clId="{F6627E7C-254C-4CFC-85E7-687213A6AF2E}" dt="2025-01-15T19:48:51.246" v="210" actId="20577"/>
        <pc:sldMkLst>
          <pc:docMk/>
          <pc:sldMk cId="188831624" sldId="1479"/>
        </pc:sldMkLst>
        <pc:spChg chg="mod">
          <ac:chgData name="Liyana Ralalage, Adiesha" userId="15fd5c93-10d6-4014-8103-1a4931e3c018" providerId="ADAL" clId="{F6627E7C-254C-4CFC-85E7-687213A6AF2E}" dt="2025-01-15T19:48:51.246" v="210" actId="20577"/>
          <ac:spMkLst>
            <pc:docMk/>
            <pc:sldMk cId="188831624" sldId="1479"/>
            <ac:spMk id="3" creationId="{38B96F10-CADF-00E9-119E-B07442844DAD}"/>
          </ac:spMkLst>
        </pc:spChg>
      </pc:sldChg>
      <pc:sldChg chg="addSp delSp modSp add mod">
        <pc:chgData name="Liyana Ralalage, Adiesha" userId="15fd5c93-10d6-4014-8103-1a4931e3c018" providerId="ADAL" clId="{F6627E7C-254C-4CFC-85E7-687213A6AF2E}" dt="2025-01-15T02:01:42.129" v="77" actId="20577"/>
        <pc:sldMkLst>
          <pc:docMk/>
          <pc:sldMk cId="306490396" sldId="1480"/>
        </pc:sldMkLst>
        <pc:spChg chg="add del mod">
          <ac:chgData name="Liyana Ralalage, Adiesha" userId="15fd5c93-10d6-4014-8103-1a4931e3c018" providerId="ADAL" clId="{F6627E7C-254C-4CFC-85E7-687213A6AF2E}" dt="2025-01-15T02:01:34.098" v="76"/>
          <ac:spMkLst>
            <pc:docMk/>
            <pc:sldMk cId="306490396" sldId="1480"/>
            <ac:spMk id="4" creationId="{7C8CFC84-EC1C-FC31-B137-BB0563A1BC3B}"/>
          </ac:spMkLst>
        </pc:spChg>
        <pc:graphicFrameChg chg="add mod modGraphic">
          <ac:chgData name="Liyana Ralalage, Adiesha" userId="15fd5c93-10d6-4014-8103-1a4931e3c018" providerId="ADAL" clId="{F6627E7C-254C-4CFC-85E7-687213A6AF2E}" dt="2025-01-15T02:01:42.129" v="77" actId="20577"/>
          <ac:graphicFrameMkLst>
            <pc:docMk/>
            <pc:sldMk cId="306490396" sldId="1480"/>
            <ac:graphicFrameMk id="5" creationId="{D9CED1F5-1087-992B-E13A-94B5B23AABA6}"/>
          </ac:graphicFrameMkLst>
        </pc:graphicFrameChg>
        <pc:graphicFrameChg chg="del mod modGraphic">
          <ac:chgData name="Liyana Ralalage, Adiesha" userId="15fd5c93-10d6-4014-8103-1a4931e3c018" providerId="ADAL" clId="{F6627E7C-254C-4CFC-85E7-687213A6AF2E}" dt="2025-01-15T02:01:33.564" v="75" actId="478"/>
          <ac:graphicFrameMkLst>
            <pc:docMk/>
            <pc:sldMk cId="306490396" sldId="1480"/>
            <ac:graphicFrameMk id="7" creationId="{B27FD4D5-CBE0-711A-9F79-A5217979D304}"/>
          </ac:graphicFrameMkLst>
        </pc:graphicFrameChg>
      </pc:sldChg>
      <pc:sldChg chg="add ord">
        <pc:chgData name="Liyana Ralalage, Adiesha" userId="15fd5c93-10d6-4014-8103-1a4931e3c018" providerId="ADAL" clId="{F6627E7C-254C-4CFC-85E7-687213A6AF2E}" dt="2025-01-15T02:03:22.579" v="116"/>
        <pc:sldMkLst>
          <pc:docMk/>
          <pc:sldMk cId="1356079259" sldId="1481"/>
        </pc:sldMkLst>
      </pc:sldChg>
      <pc:sldChg chg="modSp new mod">
        <pc:chgData name="Liyana Ralalage, Adiesha" userId="15fd5c93-10d6-4014-8103-1a4931e3c018" providerId="ADAL" clId="{F6627E7C-254C-4CFC-85E7-687213A6AF2E}" dt="2025-01-15T02:03:09.464" v="114" actId="27636"/>
        <pc:sldMkLst>
          <pc:docMk/>
          <pc:sldMk cId="119003185" sldId="1482"/>
        </pc:sldMkLst>
        <pc:spChg chg="mod">
          <ac:chgData name="Liyana Ralalage, Adiesha" userId="15fd5c93-10d6-4014-8103-1a4931e3c018" providerId="ADAL" clId="{F6627E7C-254C-4CFC-85E7-687213A6AF2E}" dt="2025-01-15T02:02:29.379" v="106" actId="20577"/>
          <ac:spMkLst>
            <pc:docMk/>
            <pc:sldMk cId="119003185" sldId="1482"/>
            <ac:spMk id="2" creationId="{22B61D25-7AA9-3AF9-8E65-495DC4C101B0}"/>
          </ac:spMkLst>
        </pc:spChg>
        <pc:spChg chg="mod">
          <ac:chgData name="Liyana Ralalage, Adiesha" userId="15fd5c93-10d6-4014-8103-1a4931e3c018" providerId="ADAL" clId="{F6627E7C-254C-4CFC-85E7-687213A6AF2E}" dt="2025-01-15T02:03:09.464" v="114" actId="27636"/>
          <ac:spMkLst>
            <pc:docMk/>
            <pc:sldMk cId="119003185" sldId="1482"/>
            <ac:spMk id="3" creationId="{70F176F7-358E-120D-7B09-F01EC4647C4E}"/>
          </ac:spMkLst>
        </pc:spChg>
      </pc:sldChg>
      <pc:sldChg chg="modSp add mod">
        <pc:chgData name="Liyana Ralalage, Adiesha" userId="15fd5c93-10d6-4014-8103-1a4931e3c018" providerId="ADAL" clId="{F6627E7C-254C-4CFC-85E7-687213A6AF2E}" dt="2025-01-15T02:04:08.197" v="126"/>
        <pc:sldMkLst>
          <pc:docMk/>
          <pc:sldMk cId="1663006263" sldId="1483"/>
        </pc:sldMkLst>
        <pc:spChg chg="mod">
          <ac:chgData name="Liyana Ralalage, Adiesha" userId="15fd5c93-10d6-4014-8103-1a4931e3c018" providerId="ADAL" clId="{F6627E7C-254C-4CFC-85E7-687213A6AF2E}" dt="2025-01-15T02:04:01.293" v="125" actId="113"/>
          <ac:spMkLst>
            <pc:docMk/>
            <pc:sldMk cId="1663006263" sldId="1483"/>
            <ac:spMk id="2" creationId="{7EC67B92-47B0-B3BF-1DB8-0E711209EA2E}"/>
          </ac:spMkLst>
        </pc:spChg>
        <pc:spChg chg="mod">
          <ac:chgData name="Liyana Ralalage, Adiesha" userId="15fd5c93-10d6-4014-8103-1a4931e3c018" providerId="ADAL" clId="{F6627E7C-254C-4CFC-85E7-687213A6AF2E}" dt="2025-01-15T02:04:08.197" v="126"/>
          <ac:spMkLst>
            <pc:docMk/>
            <pc:sldMk cId="1663006263" sldId="1483"/>
            <ac:spMk id="3" creationId="{EC6AB66D-ECF1-1F44-9ED7-58D2E272D69C}"/>
          </ac:spMkLst>
        </pc:spChg>
      </pc:sldChg>
      <pc:sldChg chg="modSp new mod">
        <pc:chgData name="Liyana Ralalage, Adiesha" userId="15fd5c93-10d6-4014-8103-1a4931e3c018" providerId="ADAL" clId="{F6627E7C-254C-4CFC-85E7-687213A6AF2E}" dt="2025-01-15T02:04:48.533" v="139" actId="14100"/>
        <pc:sldMkLst>
          <pc:docMk/>
          <pc:sldMk cId="2929959629" sldId="1484"/>
        </pc:sldMkLst>
        <pc:spChg chg="mod">
          <ac:chgData name="Liyana Ralalage, Adiesha" userId="15fd5c93-10d6-4014-8103-1a4931e3c018" providerId="ADAL" clId="{F6627E7C-254C-4CFC-85E7-687213A6AF2E}" dt="2025-01-15T02:04:16.497" v="132" actId="20577"/>
          <ac:spMkLst>
            <pc:docMk/>
            <pc:sldMk cId="2929959629" sldId="1484"/>
            <ac:spMk id="2" creationId="{48BE7964-BEF4-6BE5-08FC-7F1A31F0198A}"/>
          </ac:spMkLst>
        </pc:spChg>
        <pc:spChg chg="mod">
          <ac:chgData name="Liyana Ralalage, Adiesha" userId="15fd5c93-10d6-4014-8103-1a4931e3c018" providerId="ADAL" clId="{F6627E7C-254C-4CFC-85E7-687213A6AF2E}" dt="2025-01-15T02:04:48.533" v="139" actId="14100"/>
          <ac:spMkLst>
            <pc:docMk/>
            <pc:sldMk cId="2929959629" sldId="1484"/>
            <ac:spMk id="3" creationId="{FD17621F-68A8-240F-3682-F8BC40948381}"/>
          </ac:spMkLst>
        </pc:spChg>
      </pc:sldChg>
      <pc:sldChg chg="add modAnim">
        <pc:chgData name="Liyana Ralalage, Adiesha" userId="15fd5c93-10d6-4014-8103-1a4931e3c018" providerId="ADAL" clId="{F6627E7C-254C-4CFC-85E7-687213A6AF2E}" dt="2025-01-15T16:25:30.273" v="154"/>
        <pc:sldMkLst>
          <pc:docMk/>
          <pc:sldMk cId="61191459" sldId="1485"/>
        </pc:sldMkLst>
      </pc:sldChg>
    </pc:docChg>
  </pc:docChgLst>
  <pc:docChgLst>
    <pc:chgData name="Liyana Ralalage, Adiesha" userId="15fd5c93-10d6-4014-8103-1a4931e3c018" providerId="ADAL" clId="{62D6F82A-3943-448F-ADDE-8846029F1E88}"/>
    <pc:docChg chg="modSld">
      <pc:chgData name="Liyana Ralalage, Adiesha" userId="15fd5c93-10d6-4014-8103-1a4931e3c018" providerId="ADAL" clId="{62D6F82A-3943-448F-ADDE-8846029F1E88}" dt="2025-01-15T18:34:31.582" v="20" actId="20577"/>
      <pc:docMkLst>
        <pc:docMk/>
      </pc:docMkLst>
      <pc:sldChg chg="modSp mod">
        <pc:chgData name="Liyana Ralalage, Adiesha" userId="15fd5c93-10d6-4014-8103-1a4931e3c018" providerId="ADAL" clId="{62D6F82A-3943-448F-ADDE-8846029F1E88}" dt="2025-01-15T18:34:31.582" v="20" actId="20577"/>
        <pc:sldMkLst>
          <pc:docMk/>
          <pc:sldMk cId="188831624" sldId="1479"/>
        </pc:sldMkLst>
        <pc:spChg chg="mod">
          <ac:chgData name="Liyana Ralalage, Adiesha" userId="15fd5c93-10d6-4014-8103-1a4931e3c018" providerId="ADAL" clId="{62D6F82A-3943-448F-ADDE-8846029F1E88}" dt="2025-01-15T18:34:31.582" v="20" actId="20577"/>
          <ac:spMkLst>
            <pc:docMk/>
            <pc:sldMk cId="188831624" sldId="1479"/>
            <ac:spMk id="3" creationId="{38B96F10-CADF-00E9-119E-B07442844DA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018B17-D05F-4BFE-BF60-C867D3CB2D6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B35A7-39C2-4B17-9A75-11C363B99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638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7190F-93D4-A3EF-9785-FE2A96081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BF3329-062C-F7F0-2BAB-44D97134D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ABA39-55AF-8BD9-98BD-F65712146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2DF1-CFDC-4C73-A34F-6453ECD5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0400F-B25C-B89B-0652-91D91B752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28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91F5-0524-48D3-E5D1-1C29839A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9603F-E2BB-9840-339C-79F8C6C69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C82D2-370B-6BA7-B3B8-04838F6C6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0E4D9-F13B-48CA-7209-61E9B49A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0D97E-A55E-F8BD-50BB-831AD88BB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52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93719-3B9A-4FDE-0039-A70D5D458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018D1A-CD74-AE58-8AE6-DA45BB0FF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DDC50-6556-F457-A0E5-3AD6316A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1C55-7458-2AF1-ECD9-E5D0E060B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F9D22-C099-5B3A-EE06-FC3BA730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07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A585F-73B9-CEFE-B8B6-B2EC37B45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5EEC4-3F3A-B00C-F776-996713887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E268C-6C48-D597-7C6A-385BCAEE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C3FD3-C167-9B9A-B0CC-09EE08B59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DDB15-8184-7C3F-7B44-94BB32D5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29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765D-1F13-BE0B-A3F5-821FD143C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A35A1-1ECC-D4DC-0709-6508E1F04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0C5E8-A9F8-99BF-6DE6-9CBEC673A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605D-DAA4-2C30-032D-D32485E2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C0B11-6854-91FD-94D3-310522F1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32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9645E-031E-1794-8E3F-30FB7A20B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72B0-7351-042D-C66C-D0CA047CA4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8006D-EC10-EE43-8E75-BB252B584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4744D-C13B-DC24-EF33-B1AC461C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28FAC-675B-92A9-0E43-D0074786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68DC6-A985-3160-9288-7FBD63A0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89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9491B-E4C4-D10A-1EC5-4CBD5BAAB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FE2FA-39C6-2318-69B6-B19156E01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E71A3-FC72-EE54-820B-AE5EE4AD5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E4C13-69CB-9DE6-19F5-D813E965B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D7FA5-8923-B8AA-1BD7-AB3A8B557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D3CB84-15BB-28E3-3B6D-8CE8D6735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A9097-AF30-BAC3-97F6-37D2F0D0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C50A0-7680-FC24-8B14-9DBA2FAE5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E6D9-4683-012D-48F8-2449158ED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5E657-8C1F-969E-4471-BA52421A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FA915-DB10-EBDE-13BE-4F66832D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4B6D78-7E3F-C062-04D1-E2180323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252C67-FAE4-1A91-A08B-12ECA61D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F8204-0A04-4335-B321-11E047897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824D54-3554-E5D1-0663-E27860AD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0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00ED-9F60-3798-FB96-A3788D9D5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124E2-D020-4D87-C19A-8716A4515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8430E-EEA2-B13F-619B-C86A69AA6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5443-F022-FD02-6B3E-31E60D59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7BEA6-7F9C-F6E4-2226-33E930BBA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91804-DECE-F0C1-4896-5788DC32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280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AAE6-5D30-C3E4-AEBB-38C8FB305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C6862-32F3-CCA2-3D65-BE9AF7BEF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64F6F4-22F4-B03F-E81A-325E18909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A5E7FC-D59F-CFF7-630C-969791BD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FB5A3-6A64-45F4-98E5-A4680FD77D3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72B3A-5973-9BA9-5FA5-9904D1C8C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4ED5F-CA0F-EDF9-B693-79FB48DF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921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75AD9-DB34-2CFC-1C8E-28C6FADA2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A780A-9E45-11F4-56EA-5B47F5CB7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7B53A-28A8-4B40-DF48-7194AA90B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FB5A3-6A64-45F4-98E5-A4680FD77D3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46952-746F-F3BD-D9DC-9524CE89E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9F4C3-1528-3C70-E0A4-BCA9FEF997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ECAD1-E1CE-4A7B-920A-01A46246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.liyanaralalage@montana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esha/CSCI338Spring2025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esha/CSCI246Fall202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Tutorials" TargetMode="External"/><Relationship Id="rId2" Type="http://schemas.openxmlformats.org/officeDocument/2006/relationships/hyperlink" Target="https://www.overleaf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texify.kirelabs.org/classify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014F-4668-9403-482E-6904A6D401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338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00E81-F662-9727-A4AE-04CB26A217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Welcome to Computer Theory!</a:t>
            </a:r>
          </a:p>
        </p:txBody>
      </p:sp>
    </p:spTree>
    <p:extLst>
      <p:ext uri="{BB962C8B-B14F-4D97-AF65-F5344CB8AC3E}">
        <p14:creationId xmlns:p14="http://schemas.microsoft.com/office/powerpoint/2010/main" val="3231622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3E25D-A84F-B00C-4A55-D3802F59A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Mathematical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9987A-6A24-A1CC-F9D4-FF924C127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rigorous mathematical formulation of reality. ​</a:t>
            </a:r>
          </a:p>
          <a:p>
            <a:r>
              <a:rPr lang="en-US" dirty="0"/>
              <a:t>Used to make predictions. </a:t>
            </a:r>
          </a:p>
        </p:txBody>
      </p:sp>
    </p:spTree>
    <p:extLst>
      <p:ext uri="{BB962C8B-B14F-4D97-AF65-F5344CB8AC3E}">
        <p14:creationId xmlns:p14="http://schemas.microsoft.com/office/powerpoint/2010/main" val="303733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AA0C-B080-9A28-75B3-3EAC9E7E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represent a road network using a mathematical model?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1B130-E932-2C70-A68C-50BBF4DC8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A620C6-734E-BD09-1DD9-C36F554A8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199" y="2014856"/>
            <a:ext cx="5076825" cy="360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284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AA0C-B080-9A28-75B3-3EAC9E7E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represent a road network using a mathematical model?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1B130-E932-2C70-A68C-50BBF4DC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1060" cy="4351338"/>
          </a:xfrm>
        </p:spPr>
        <p:txBody>
          <a:bodyPr/>
          <a:lstStyle/>
          <a:p>
            <a:r>
              <a:rPr lang="en-US" dirty="0"/>
              <a:t>Graph?</a:t>
            </a:r>
          </a:p>
          <a:p>
            <a:pPr lvl="1"/>
            <a:r>
              <a:rPr lang="en-US" dirty="0"/>
              <a:t>Nodes/edges?</a:t>
            </a:r>
          </a:p>
          <a:p>
            <a:pPr lvl="1"/>
            <a:r>
              <a:rPr lang="en-US" dirty="0"/>
              <a:t>What should we use node for?</a:t>
            </a:r>
          </a:p>
          <a:p>
            <a:pPr lvl="1"/>
            <a:r>
              <a:rPr lang="en-US" dirty="0"/>
              <a:t>What should we use edges for?</a:t>
            </a:r>
          </a:p>
          <a:p>
            <a:pPr lvl="2"/>
            <a:r>
              <a:rPr lang="en-US" dirty="0"/>
              <a:t>Node for junctions?</a:t>
            </a:r>
          </a:p>
          <a:p>
            <a:pPr lvl="2"/>
            <a:r>
              <a:rPr lang="en-US" dirty="0"/>
              <a:t>Edges for road segments connecting junctions?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6CCF068A-1137-0FB3-0671-DC245F5EC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260" y="2071199"/>
            <a:ext cx="5113401" cy="362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68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DAA0C-B080-9A28-75B3-3EAC9E7E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represent a road network using a mathematical model?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1B130-E932-2C70-A68C-50BBF4DC8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71060" cy="4351338"/>
          </a:xfrm>
        </p:spPr>
        <p:txBody>
          <a:bodyPr/>
          <a:lstStyle/>
          <a:p>
            <a:r>
              <a:rPr lang="en-US" dirty="0"/>
              <a:t>Graph?</a:t>
            </a:r>
          </a:p>
          <a:p>
            <a:pPr lvl="1"/>
            <a:r>
              <a:rPr lang="en-US" dirty="0"/>
              <a:t>Nodes/edges?</a:t>
            </a:r>
          </a:p>
          <a:p>
            <a:pPr lvl="1"/>
            <a:r>
              <a:rPr lang="en-US" dirty="0"/>
              <a:t>What should we use node for?</a:t>
            </a:r>
          </a:p>
          <a:p>
            <a:pPr lvl="1"/>
            <a:r>
              <a:rPr lang="en-US" dirty="0"/>
              <a:t>What should we use edges for?</a:t>
            </a:r>
          </a:p>
          <a:p>
            <a:pPr lvl="2"/>
            <a:r>
              <a:rPr lang="en-US" dirty="0"/>
              <a:t>Node for junctions?</a:t>
            </a:r>
          </a:p>
          <a:p>
            <a:pPr lvl="2"/>
            <a:r>
              <a:rPr lang="en-US" dirty="0"/>
              <a:t>Edges for road segments connecting junctions?</a:t>
            </a:r>
          </a:p>
        </p:txBody>
      </p:sp>
      <p:pic>
        <p:nvPicPr>
          <p:cNvPr id="29" name="Picture 12">
            <a:extLst>
              <a:ext uri="{FF2B5EF4-FFF2-40B4-BE49-F238E27FC236}">
                <a16:creationId xmlns:a16="http://schemas.microsoft.com/office/drawing/2014/main" id="{3863F44F-1355-D1DC-0DEB-CBE173009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069" y="1539094"/>
            <a:ext cx="5113401" cy="3628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E0F4BC4-4055-2D43-89A3-A0F0A69C37AE}"/>
              </a:ext>
            </a:extLst>
          </p:cNvPr>
          <p:cNvGrpSpPr/>
          <p:nvPr/>
        </p:nvGrpSpPr>
        <p:grpSpPr>
          <a:xfrm>
            <a:off x="6351546" y="1423297"/>
            <a:ext cx="4928445" cy="3859963"/>
            <a:chOff x="580334" y="997215"/>
            <a:chExt cx="8030817" cy="572493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46316E9-74FE-4D41-8B84-BC866F69D999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260D75-B5A9-2145-A892-1838DD46C605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7972573-BA52-144E-8279-A2E3D7BB08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4241882-5CDF-D744-8B76-FD9E2F992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FFDF7CB-B296-364A-BE09-D012275CF6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FF9389-E739-4A49-A2BB-8405C59B4C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F3925D3-9BA6-6C4D-B664-CABED14353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07D5AB-F407-1147-8EBB-A90289C860CB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455B465-CEE8-B940-A34C-5E5C89BA7150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8E8219C-124F-BA48-B322-EF45722CE2FB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55F45A3-60D6-FA4F-B2D5-C4F8AF101652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116764E-81CC-FE45-894A-315A18B3516F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732E6AD-1623-8349-B54A-5D3C82B2E4F9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B227053-720F-8D4C-907A-6ADBD5091AD6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46A445C-1F5E-6B4E-A29A-18232C1136CE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8346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Now, let’s see whether we can answer questions using this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F7EC4-FC83-BD51-BBB0-7DE5CB2C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56F31-B545-C944-82B7-F35B6EF062E1}"/>
              </a:ext>
            </a:extLst>
          </p:cNvPr>
          <p:cNvGrpSpPr/>
          <p:nvPr/>
        </p:nvGrpSpPr>
        <p:grpSpPr>
          <a:xfrm>
            <a:off x="4337824" y="2363476"/>
            <a:ext cx="3904134" cy="3312495"/>
            <a:chOff x="580334" y="997215"/>
            <a:chExt cx="8030817" cy="57249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00D85-A19F-2E4A-A428-9AD97F74A9DB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BC8EFF-D8E9-E342-8E78-A63DF129F5A8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9462C-F116-6E4B-A908-B0111A9C3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09FF27-307B-1447-9CCB-35FF8264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861084-2D8F-AD4A-9713-797841C1C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9C6C1-A60F-064C-984F-959BD3B2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CFA2D7-16EC-454A-B357-6E41B3376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367AE3-718C-CE41-86A2-5DD189DCB7C2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2CB5EF-2132-5C47-9CFE-15A554DE5E3A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0E01B-83D7-3548-BFA5-005592A697CA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A23B72-6E6B-3040-A564-1387EF1AE639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0D6ECF-3BE2-7949-A1DC-1F996C709CC2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8A71A-2A60-9F44-8C49-A4305028CA06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F7FC23-940F-D044-A958-AB582A7728FB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873BB4-6255-A345-96EF-B8CC52E0506F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2755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intersection requires a camera to monitor each road segment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56F31-B545-C944-82B7-F35B6EF062E1}"/>
              </a:ext>
            </a:extLst>
          </p:cNvPr>
          <p:cNvGrpSpPr/>
          <p:nvPr/>
        </p:nvGrpSpPr>
        <p:grpSpPr>
          <a:xfrm>
            <a:off x="2988527" y="2363476"/>
            <a:ext cx="5253431" cy="3813487"/>
            <a:chOff x="580334" y="997215"/>
            <a:chExt cx="8030817" cy="57249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00D85-A19F-2E4A-A428-9AD97F74A9DB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BC8EFF-D8E9-E342-8E78-A63DF129F5A8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9462C-F116-6E4B-A908-B0111A9C3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09FF27-307B-1447-9CCB-35FF8264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861084-2D8F-AD4A-9713-797841C1C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9C6C1-A60F-064C-984F-959BD3B2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CFA2D7-16EC-454A-B357-6E41B3376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367AE3-718C-CE41-86A2-5DD189DCB7C2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2CB5EF-2132-5C47-9CFE-15A554DE5E3A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0E01B-83D7-3548-BFA5-005592A697CA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A23B72-6E6B-3040-A564-1387EF1AE639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0D6ECF-3BE2-7949-A1DC-1F996C709CC2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8A71A-2A60-9F44-8C49-A4305028CA06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F7FC23-940F-D044-A958-AB582A7728FB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873BB4-6255-A345-96EF-B8CC52E0506F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F0F8EE-1D89-495F-40E2-8CCB6E75D17D}"/>
              </a:ext>
            </a:extLst>
          </p:cNvPr>
          <p:cNvCxnSpPr>
            <a:cxnSpLocks/>
          </p:cNvCxnSpPr>
          <p:nvPr/>
        </p:nvCxnSpPr>
        <p:spPr>
          <a:xfrm flipH="1" flipV="1">
            <a:off x="6325380" y="4621959"/>
            <a:ext cx="1756007" cy="727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596B4C-C1BB-A2F1-C2C3-C2FB3A43F4C8}"/>
              </a:ext>
            </a:extLst>
          </p:cNvPr>
          <p:cNvSpPr txBox="1"/>
          <p:nvPr/>
        </p:nvSpPr>
        <p:spPr>
          <a:xfrm>
            <a:off x="8133625" y="5206362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cams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4A9AC5-9492-DA95-8BFE-CA6192DD6661}"/>
              </a:ext>
            </a:extLst>
          </p:cNvPr>
          <p:cNvCxnSpPr>
            <a:cxnSpLocks/>
          </p:cNvCxnSpPr>
          <p:nvPr/>
        </p:nvCxnSpPr>
        <p:spPr>
          <a:xfrm flipH="1">
            <a:off x="5698755" y="1996838"/>
            <a:ext cx="2144428" cy="536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482959-BE60-C862-1402-6B91A58DA8E0}"/>
              </a:ext>
            </a:extLst>
          </p:cNvPr>
          <p:cNvSpPr txBox="1"/>
          <p:nvPr/>
        </p:nvSpPr>
        <p:spPr>
          <a:xfrm>
            <a:off x="7946966" y="1756378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cams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2546A-9A21-A828-EC1A-29E727118ADA}"/>
              </a:ext>
            </a:extLst>
          </p:cNvPr>
          <p:cNvSpPr txBox="1"/>
          <p:nvPr/>
        </p:nvSpPr>
        <p:spPr>
          <a:xfrm>
            <a:off x="9744256" y="4225006"/>
            <a:ext cx="153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cam for the dead-end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7F139-9F0B-E3E3-4D54-52131DF9E970}"/>
              </a:ext>
            </a:extLst>
          </p:cNvPr>
          <p:cNvCxnSpPr>
            <a:cxnSpLocks/>
          </p:cNvCxnSpPr>
          <p:nvPr/>
        </p:nvCxnSpPr>
        <p:spPr>
          <a:xfrm flipH="1" flipV="1">
            <a:off x="8330184" y="4215893"/>
            <a:ext cx="1225296" cy="332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09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build a road network such that required number of cameras is odd?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56F31-B545-C944-82B7-F35B6EF062E1}"/>
              </a:ext>
            </a:extLst>
          </p:cNvPr>
          <p:cNvGrpSpPr/>
          <p:nvPr/>
        </p:nvGrpSpPr>
        <p:grpSpPr>
          <a:xfrm>
            <a:off x="2988527" y="2363476"/>
            <a:ext cx="5253431" cy="3813487"/>
            <a:chOff x="580334" y="997215"/>
            <a:chExt cx="8030817" cy="57249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00D85-A19F-2E4A-A428-9AD97F74A9DB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BC8EFF-D8E9-E342-8E78-A63DF129F5A8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9462C-F116-6E4B-A908-B0111A9C3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09FF27-307B-1447-9CCB-35FF8264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861084-2D8F-AD4A-9713-797841C1C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9C6C1-A60F-064C-984F-959BD3B2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CFA2D7-16EC-454A-B357-6E41B3376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367AE3-718C-CE41-86A2-5DD189DCB7C2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2CB5EF-2132-5C47-9CFE-15A554DE5E3A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0E01B-83D7-3548-BFA5-005592A697CA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A23B72-6E6B-3040-A564-1387EF1AE639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0D6ECF-3BE2-7949-A1DC-1F996C709CC2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8A71A-2A60-9F44-8C49-A4305028CA06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F7FC23-940F-D044-A958-AB582A7728FB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873BB4-6255-A345-96EF-B8CC52E0506F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FF0F8EE-1D89-495F-40E2-8CCB6E75D17D}"/>
              </a:ext>
            </a:extLst>
          </p:cNvPr>
          <p:cNvCxnSpPr>
            <a:cxnSpLocks/>
          </p:cNvCxnSpPr>
          <p:nvPr/>
        </p:nvCxnSpPr>
        <p:spPr>
          <a:xfrm flipH="1" flipV="1">
            <a:off x="6325380" y="4621959"/>
            <a:ext cx="1756007" cy="7272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9596B4C-C1BB-A2F1-C2C3-C2FB3A43F4C8}"/>
              </a:ext>
            </a:extLst>
          </p:cNvPr>
          <p:cNvSpPr txBox="1"/>
          <p:nvPr/>
        </p:nvSpPr>
        <p:spPr>
          <a:xfrm>
            <a:off x="8133625" y="5206362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cams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74A9AC5-9492-DA95-8BFE-CA6192DD6661}"/>
              </a:ext>
            </a:extLst>
          </p:cNvPr>
          <p:cNvCxnSpPr>
            <a:cxnSpLocks/>
          </p:cNvCxnSpPr>
          <p:nvPr/>
        </p:nvCxnSpPr>
        <p:spPr>
          <a:xfrm flipH="1">
            <a:off x="5698755" y="1996838"/>
            <a:ext cx="2144428" cy="5365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482959-BE60-C862-1402-6B91A58DA8E0}"/>
              </a:ext>
            </a:extLst>
          </p:cNvPr>
          <p:cNvSpPr txBox="1"/>
          <p:nvPr/>
        </p:nvSpPr>
        <p:spPr>
          <a:xfrm>
            <a:off x="7946966" y="1756378"/>
            <a:ext cx="106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cams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2546A-9A21-A828-EC1A-29E727118ADA}"/>
              </a:ext>
            </a:extLst>
          </p:cNvPr>
          <p:cNvSpPr txBox="1"/>
          <p:nvPr/>
        </p:nvSpPr>
        <p:spPr>
          <a:xfrm>
            <a:off x="9744256" y="4225006"/>
            <a:ext cx="1531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cam for the dead-end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7F139-9F0B-E3E3-4D54-52131DF9E970}"/>
              </a:ext>
            </a:extLst>
          </p:cNvPr>
          <p:cNvCxnSpPr>
            <a:cxnSpLocks/>
          </p:cNvCxnSpPr>
          <p:nvPr/>
        </p:nvCxnSpPr>
        <p:spPr>
          <a:xfrm flipH="1" flipV="1">
            <a:off x="8330184" y="4215893"/>
            <a:ext cx="1225296" cy="3322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48FCF58-59CC-FA5F-077E-C6B7F127EE1D}"/>
              </a:ext>
            </a:extLst>
          </p:cNvPr>
          <p:cNvSpPr txBox="1"/>
          <p:nvPr/>
        </p:nvSpPr>
        <p:spPr>
          <a:xfrm>
            <a:off x="9464040" y="2125710"/>
            <a:ext cx="22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Think about this</a:t>
            </a:r>
          </a:p>
        </p:txBody>
      </p:sp>
    </p:spTree>
    <p:extLst>
      <p:ext uri="{BB962C8B-B14F-4D97-AF65-F5344CB8AC3E}">
        <p14:creationId xmlns:p14="http://schemas.microsoft.com/office/powerpoint/2010/main" val="2888511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build a road network such that required number of cameras is odd?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56F31-B545-C944-82B7-F35B6EF062E1}"/>
              </a:ext>
            </a:extLst>
          </p:cNvPr>
          <p:cNvGrpSpPr/>
          <p:nvPr/>
        </p:nvGrpSpPr>
        <p:grpSpPr>
          <a:xfrm>
            <a:off x="2988527" y="2363476"/>
            <a:ext cx="5253431" cy="3813487"/>
            <a:chOff x="580334" y="997215"/>
            <a:chExt cx="8030817" cy="57249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00D85-A19F-2E4A-A428-9AD97F74A9DB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BC8EFF-D8E9-E342-8E78-A63DF129F5A8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9462C-F116-6E4B-A908-B0111A9C3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09FF27-307B-1447-9CCB-35FF8264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861084-2D8F-AD4A-9713-797841C1C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9C6C1-A60F-064C-984F-959BD3B2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CFA2D7-16EC-454A-B357-6E41B3376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367AE3-718C-CE41-86A2-5DD189DCB7C2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2CB5EF-2132-5C47-9CFE-15A554DE5E3A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0E01B-83D7-3548-BFA5-005592A697CA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A23B72-6E6B-3040-A564-1387EF1AE639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0D6ECF-3BE2-7949-A1DC-1F996C709CC2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8A71A-2A60-9F44-8C49-A4305028CA06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F7FC23-940F-D044-A958-AB582A7728FB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873BB4-6255-A345-96EF-B8CC52E0506F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9596B4C-C1BB-A2F1-C2C3-C2FB3A43F4C8}"/>
              </a:ext>
            </a:extLst>
          </p:cNvPr>
          <p:cNvSpPr txBox="1"/>
          <p:nvPr/>
        </p:nvSpPr>
        <p:spPr>
          <a:xfrm>
            <a:off x="6284565" y="4548171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482959-BE60-C862-1402-6B91A58DA8E0}"/>
              </a:ext>
            </a:extLst>
          </p:cNvPr>
          <p:cNvSpPr txBox="1"/>
          <p:nvPr/>
        </p:nvSpPr>
        <p:spPr>
          <a:xfrm>
            <a:off x="5570258" y="2254409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2546A-9A21-A828-EC1A-29E727118ADA}"/>
              </a:ext>
            </a:extLst>
          </p:cNvPr>
          <p:cNvSpPr txBox="1"/>
          <p:nvPr/>
        </p:nvSpPr>
        <p:spPr>
          <a:xfrm>
            <a:off x="8226352" y="4188430"/>
            <a:ext cx="25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A84C4-E738-68B2-3394-F0F978633AF6}"/>
              </a:ext>
            </a:extLst>
          </p:cNvPr>
          <p:cNvSpPr txBox="1"/>
          <p:nvPr/>
        </p:nvSpPr>
        <p:spPr>
          <a:xfrm>
            <a:off x="2581323" y="5069811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650260-F5DB-76C2-9044-7E1366F9FE7F}"/>
              </a:ext>
            </a:extLst>
          </p:cNvPr>
          <p:cNvSpPr txBox="1"/>
          <p:nvPr/>
        </p:nvSpPr>
        <p:spPr>
          <a:xfrm>
            <a:off x="3144050" y="2406809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D521CE-5191-32E5-942E-DA8B2E65D4A6}"/>
              </a:ext>
            </a:extLst>
          </p:cNvPr>
          <p:cNvSpPr txBox="1"/>
          <p:nvPr/>
        </p:nvSpPr>
        <p:spPr>
          <a:xfrm>
            <a:off x="5455309" y="6118723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5709B-B97B-A169-6AAD-A8C45605584B}"/>
              </a:ext>
            </a:extLst>
          </p:cNvPr>
          <p:cNvSpPr txBox="1"/>
          <p:nvPr/>
        </p:nvSpPr>
        <p:spPr>
          <a:xfrm>
            <a:off x="5238747" y="4584595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E626A4-8766-739A-773B-915136FB1572}"/>
              </a:ext>
            </a:extLst>
          </p:cNvPr>
          <p:cNvSpPr txBox="1"/>
          <p:nvPr/>
        </p:nvSpPr>
        <p:spPr>
          <a:xfrm>
            <a:off x="4177030" y="4114402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0537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build a road network such that required number of cameras is odd?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656F31-B545-C944-82B7-F35B6EF062E1}"/>
              </a:ext>
            </a:extLst>
          </p:cNvPr>
          <p:cNvGrpSpPr/>
          <p:nvPr/>
        </p:nvGrpSpPr>
        <p:grpSpPr>
          <a:xfrm>
            <a:off x="2988527" y="2363476"/>
            <a:ext cx="5253431" cy="3813487"/>
            <a:chOff x="580334" y="997215"/>
            <a:chExt cx="8030817" cy="572493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600D85-A19F-2E4A-A428-9AD97F74A9DB}"/>
                </a:ext>
              </a:extLst>
            </p:cNvPr>
            <p:cNvCxnSpPr/>
            <p:nvPr/>
          </p:nvCxnSpPr>
          <p:spPr>
            <a:xfrm>
              <a:off x="324678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BC8EFF-D8E9-E342-8E78-A63DF129F5A8}"/>
                </a:ext>
              </a:extLst>
            </p:cNvPr>
            <p:cNvCxnSpPr/>
            <p:nvPr/>
          </p:nvCxnSpPr>
          <p:spPr>
            <a:xfrm>
              <a:off x="4290943" y="4082927"/>
              <a:ext cx="1044160" cy="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99462C-F116-6E4B-A908-B0111A9C3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8108" y="3846117"/>
              <a:ext cx="3008243" cy="259990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409FF27-307B-1447-9CCB-35FF8264D7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77690" y="1320468"/>
              <a:ext cx="3865" cy="2748568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5861084-2D8F-AD4A-9713-797841C1C8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17869" y="1293344"/>
              <a:ext cx="1625600" cy="2775692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E09C6C1-A60F-064C-984F-959BD3B23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643" y="4076301"/>
              <a:ext cx="2386496" cy="122456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CFA2D7-16EC-454A-B357-6E41B3376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0209" y="4102805"/>
              <a:ext cx="958021" cy="2324499"/>
            </a:xfrm>
            <a:prstGeom prst="line">
              <a:avLst/>
            </a:prstGeom>
            <a:ln w="762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4367AE3-718C-CE41-86A2-5DD189DCB7C2}"/>
                </a:ext>
              </a:extLst>
            </p:cNvPr>
            <p:cNvSpPr/>
            <p:nvPr/>
          </p:nvSpPr>
          <p:spPr>
            <a:xfrm>
              <a:off x="2941983" y="3778127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2CB5EF-2132-5C47-9CFE-15A554DE5E3A}"/>
                </a:ext>
              </a:extLst>
            </p:cNvPr>
            <p:cNvSpPr/>
            <p:nvPr/>
          </p:nvSpPr>
          <p:spPr>
            <a:xfrm>
              <a:off x="3972890" y="379342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0E01B-83D7-3548-BFA5-005592A697CA}"/>
                </a:ext>
              </a:extLst>
            </p:cNvPr>
            <p:cNvSpPr/>
            <p:nvPr/>
          </p:nvSpPr>
          <p:spPr>
            <a:xfrm>
              <a:off x="4993308" y="3806676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CA23B72-6E6B-3040-A564-1387EF1AE639}"/>
                </a:ext>
              </a:extLst>
            </p:cNvPr>
            <p:cNvSpPr/>
            <p:nvPr/>
          </p:nvSpPr>
          <p:spPr>
            <a:xfrm>
              <a:off x="8001551" y="3541633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0D6ECF-3BE2-7949-A1DC-1F996C709CC2}"/>
                </a:ext>
              </a:extLst>
            </p:cNvPr>
            <p:cNvSpPr/>
            <p:nvPr/>
          </p:nvSpPr>
          <p:spPr>
            <a:xfrm>
              <a:off x="3986143" y="1023720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9A8A71A-2A60-9F44-8C49-A4305028CA06}"/>
                </a:ext>
              </a:extLst>
            </p:cNvPr>
            <p:cNvSpPr/>
            <p:nvPr/>
          </p:nvSpPr>
          <p:spPr>
            <a:xfrm>
              <a:off x="1309203" y="997215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7F7FC23-940F-D044-A958-AB582A7728FB}"/>
                </a:ext>
              </a:extLst>
            </p:cNvPr>
            <p:cNvSpPr/>
            <p:nvPr/>
          </p:nvSpPr>
          <p:spPr>
            <a:xfrm>
              <a:off x="580334" y="4999372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4873BB4-6255-A345-96EF-B8CC52E0506F}"/>
                </a:ext>
              </a:extLst>
            </p:cNvPr>
            <p:cNvSpPr/>
            <p:nvPr/>
          </p:nvSpPr>
          <p:spPr>
            <a:xfrm>
              <a:off x="4012646" y="6112554"/>
              <a:ext cx="609600" cy="609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9596B4C-C1BB-A2F1-C2C3-C2FB3A43F4C8}"/>
              </a:ext>
            </a:extLst>
          </p:cNvPr>
          <p:cNvSpPr txBox="1"/>
          <p:nvPr/>
        </p:nvSpPr>
        <p:spPr>
          <a:xfrm>
            <a:off x="6284565" y="4548171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482959-BE60-C862-1402-6B91A58DA8E0}"/>
              </a:ext>
            </a:extLst>
          </p:cNvPr>
          <p:cNvSpPr txBox="1"/>
          <p:nvPr/>
        </p:nvSpPr>
        <p:spPr>
          <a:xfrm>
            <a:off x="5570258" y="2254409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F2546A-9A21-A828-EC1A-29E727118ADA}"/>
              </a:ext>
            </a:extLst>
          </p:cNvPr>
          <p:cNvSpPr txBox="1"/>
          <p:nvPr/>
        </p:nvSpPr>
        <p:spPr>
          <a:xfrm>
            <a:off x="8226352" y="4188430"/>
            <a:ext cx="25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A84C4-E738-68B2-3394-F0F978633AF6}"/>
              </a:ext>
            </a:extLst>
          </p:cNvPr>
          <p:cNvSpPr txBox="1"/>
          <p:nvPr/>
        </p:nvSpPr>
        <p:spPr>
          <a:xfrm>
            <a:off x="2581323" y="5069811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650260-F5DB-76C2-9044-7E1366F9FE7F}"/>
              </a:ext>
            </a:extLst>
          </p:cNvPr>
          <p:cNvSpPr txBox="1"/>
          <p:nvPr/>
        </p:nvSpPr>
        <p:spPr>
          <a:xfrm>
            <a:off x="3144050" y="2406809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D521CE-5191-32E5-942E-DA8B2E65D4A6}"/>
              </a:ext>
            </a:extLst>
          </p:cNvPr>
          <p:cNvSpPr txBox="1"/>
          <p:nvPr/>
        </p:nvSpPr>
        <p:spPr>
          <a:xfrm>
            <a:off x="5455309" y="6118723"/>
            <a:ext cx="30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05709B-B97B-A169-6AAD-A8C45605584B}"/>
              </a:ext>
            </a:extLst>
          </p:cNvPr>
          <p:cNvSpPr txBox="1"/>
          <p:nvPr/>
        </p:nvSpPr>
        <p:spPr>
          <a:xfrm>
            <a:off x="5238747" y="4584595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E626A4-8766-739A-773B-915136FB1572}"/>
              </a:ext>
            </a:extLst>
          </p:cNvPr>
          <p:cNvSpPr txBox="1"/>
          <p:nvPr/>
        </p:nvSpPr>
        <p:spPr>
          <a:xfrm>
            <a:off x="4177030" y="4114402"/>
            <a:ext cx="28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8E535-19CF-5604-752E-466415DF0362}"/>
              </a:ext>
            </a:extLst>
          </p:cNvPr>
          <p:cNvSpPr txBox="1"/>
          <p:nvPr/>
        </p:nvSpPr>
        <p:spPr>
          <a:xfrm>
            <a:off x="7452360" y="2103120"/>
            <a:ext cx="32918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cameras needed for this graph is the sum of degrees of all nodes in the graph.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255FC6-93B0-93DF-70A3-FC5ABD6EDFF1}"/>
                  </a:ext>
                </a:extLst>
              </p:cNvPr>
              <p:cNvSpPr txBox="1"/>
              <p:nvPr/>
            </p:nvSpPr>
            <p:spPr>
              <a:xfrm>
                <a:off x="6900672" y="5069811"/>
                <a:ext cx="40904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C255FC6-93B0-93DF-70A3-FC5ABD6ED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672" y="5069811"/>
                <a:ext cx="40904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1BA1906F-CB35-681E-03E5-2B17FCF53A3C}"/>
              </a:ext>
            </a:extLst>
          </p:cNvPr>
          <p:cNvSpPr/>
          <p:nvPr/>
        </p:nvSpPr>
        <p:spPr>
          <a:xfrm>
            <a:off x="9555005" y="5518639"/>
            <a:ext cx="1521057" cy="923330"/>
          </a:xfrm>
          <a:prstGeom prst="rect">
            <a:avLst/>
          </a:prstGeom>
          <a:ln w="4445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Even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2879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989E9-2435-AEE1-3EC5-CE54D3FFE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answer this question for any road network?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D521CE-5191-32E5-942E-DA8B2E65D4A6}"/>
              </a:ext>
            </a:extLst>
          </p:cNvPr>
          <p:cNvSpPr txBox="1"/>
          <p:nvPr/>
        </p:nvSpPr>
        <p:spPr>
          <a:xfrm>
            <a:off x="838200" y="1897628"/>
            <a:ext cx="1079296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Suppose all road networks can be represented as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What can you say about the sum of the degrees of any graph?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Each edge is considered twice when we consider the sum of degrees.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Sum of degrees will always be even.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Therefore, the answer to the question “Can we build a road network such that required number of cameras is odd?” is </a:t>
            </a:r>
            <a:r>
              <a:rPr lang="en-US" sz="3200" b="1" dirty="0">
                <a:solidFill>
                  <a:srgbClr val="FF0000"/>
                </a:solidFill>
              </a:rPr>
              <a:t>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064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A19B-0CEA-267F-DEC8-0A0A39D9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details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81CCEAF-6352-6087-45B4-BA2FB193F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Adiesha Liyanage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a.liyanaralalage@montana.edu</a:t>
            </a:r>
            <a:endParaRPr lang="en-US" dirty="0"/>
          </a:p>
          <a:p>
            <a:r>
              <a:rPr lang="en-US" dirty="0"/>
              <a:t>Office hours: TBD</a:t>
            </a:r>
          </a:p>
          <a:p>
            <a:r>
              <a:rPr lang="en-US" dirty="0"/>
              <a:t>Office: Barnard 349 (right next to conference room)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196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CEDFD-0476-0513-C2D3-1158C04FD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FC19F-6503-6DB7-66B1-D41FBE80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considered an ill-defined thing.</a:t>
            </a:r>
          </a:p>
          <a:p>
            <a:r>
              <a:rPr lang="en-US" dirty="0"/>
              <a:t>We built a formal model to represent it.</a:t>
            </a:r>
          </a:p>
          <a:p>
            <a:r>
              <a:rPr lang="en-US" dirty="0"/>
              <a:t>Found limitations of the model, which translated to the limitations of the thing.</a:t>
            </a:r>
          </a:p>
          <a:p>
            <a:r>
              <a:rPr lang="en-US" dirty="0"/>
              <a:t>This is basically what we are going to do in this class.</a:t>
            </a:r>
          </a:p>
        </p:txBody>
      </p:sp>
    </p:spTree>
    <p:extLst>
      <p:ext uri="{BB962C8B-B14F-4D97-AF65-F5344CB8AC3E}">
        <p14:creationId xmlns:p14="http://schemas.microsoft.com/office/powerpoint/2010/main" val="37095701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9EBD-A4C4-8B9F-F9E9-F6FEC0BA2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6928"/>
            <a:ext cx="10515600" cy="5870448"/>
          </a:xfrm>
        </p:spPr>
        <p:txBody>
          <a:bodyPr>
            <a:normAutofit/>
          </a:bodyPr>
          <a:lstStyle/>
          <a:p>
            <a:r>
              <a:rPr lang="en-US" dirty="0"/>
              <a:t>We will learn fundamental capabilities and limitations of computers.</a:t>
            </a:r>
          </a:p>
          <a:p>
            <a:r>
              <a:rPr lang="en-US" dirty="0"/>
              <a:t>We will essentially learn about 3 things.</a:t>
            </a:r>
          </a:p>
          <a:p>
            <a:pPr lvl="1"/>
            <a:r>
              <a:rPr lang="en-US" sz="2800" dirty="0"/>
              <a:t>Automata theory</a:t>
            </a:r>
          </a:p>
          <a:p>
            <a:pPr lvl="2"/>
            <a:r>
              <a:rPr lang="en-US" sz="2200" dirty="0"/>
              <a:t>Automata theory deals with the definitions and properties of mathematical models of computation.</a:t>
            </a:r>
          </a:p>
          <a:p>
            <a:pPr lvl="2"/>
            <a:r>
              <a:rPr lang="en-US" sz="2200" dirty="0"/>
              <a:t>Ex: finite automaton, context-free grammar</a:t>
            </a:r>
          </a:p>
          <a:p>
            <a:pPr lvl="2"/>
            <a:r>
              <a:rPr lang="en-US" sz="2200" dirty="0">
                <a:solidFill>
                  <a:srgbClr val="00B050"/>
                </a:solidFill>
              </a:rPr>
              <a:t>Formal definitions of computers and what each types of computers (models) can do and cannot do.</a:t>
            </a:r>
          </a:p>
          <a:p>
            <a:pPr lvl="1"/>
            <a:r>
              <a:rPr lang="en-US" sz="2800" dirty="0"/>
              <a:t>Complexity theory</a:t>
            </a:r>
          </a:p>
          <a:p>
            <a:pPr lvl="2"/>
            <a:r>
              <a:rPr lang="en-US" sz="2200" dirty="0"/>
              <a:t>We will try to classify problems based on how hard the problem is to solve.</a:t>
            </a:r>
          </a:p>
          <a:p>
            <a:pPr lvl="2"/>
            <a:r>
              <a:rPr lang="en-US" sz="2200" b="1" dirty="0">
                <a:solidFill>
                  <a:srgbClr val="00B0F0"/>
                </a:solidFill>
              </a:rPr>
              <a:t>What makes some problems computationally hard and others easy?</a:t>
            </a:r>
          </a:p>
          <a:p>
            <a:pPr lvl="1"/>
            <a:r>
              <a:rPr lang="en-US" sz="2800" dirty="0"/>
              <a:t>Computability theory</a:t>
            </a:r>
          </a:p>
          <a:p>
            <a:pPr lvl="2"/>
            <a:r>
              <a:rPr lang="en-US" sz="2200" dirty="0"/>
              <a:t>Study of whether a particular problem is solvable or not using a computer.</a:t>
            </a:r>
          </a:p>
          <a:p>
            <a:pPr lvl="2"/>
            <a:r>
              <a:rPr lang="en-US" sz="2200" dirty="0">
                <a:solidFill>
                  <a:srgbClr val="FF0000"/>
                </a:solidFill>
              </a:rPr>
              <a:t>We will try to classify problems by those that are solvable and those that are not.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55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9E25-81DE-B868-C01E-115ABCBD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C2165-0EE5-ACE6-2060-9C76FEBF6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the theory of computation by Michael </a:t>
            </a:r>
            <a:r>
              <a:rPr lang="en-US" dirty="0" err="1"/>
              <a:t>Sipser</a:t>
            </a:r>
            <a:r>
              <a:rPr lang="en-US" dirty="0"/>
              <a:t>.</a:t>
            </a:r>
          </a:p>
          <a:p>
            <a:r>
              <a:rPr lang="en-US" dirty="0"/>
              <a:t>This is a theory course; you </a:t>
            </a:r>
            <a:r>
              <a:rPr lang="en-US" dirty="0">
                <a:solidFill>
                  <a:srgbClr val="00B050"/>
                </a:solidFill>
              </a:rPr>
              <a:t>MUST</a:t>
            </a:r>
            <a:r>
              <a:rPr lang="en-US" dirty="0"/>
              <a:t> read the book.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7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7D14-A3AB-42F7-BEC4-F89C1127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6F10-CADF-00E9-119E-B0744284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your questions on MSU CSCI Discord channel.</a:t>
            </a:r>
          </a:p>
          <a:p>
            <a:pPr lvl="1"/>
            <a:r>
              <a:rPr lang="en-US"/>
              <a:t>CSCI-338-Computer-Science-Theory </a:t>
            </a:r>
            <a:r>
              <a:rPr lang="en-US" dirty="0"/>
              <a:t>(CATEGORY)</a:t>
            </a:r>
          </a:p>
          <a:p>
            <a:r>
              <a:rPr lang="en-US" dirty="0"/>
              <a:t>I will post the material on D2L and class GitHub page.</a:t>
            </a:r>
          </a:p>
          <a:p>
            <a:r>
              <a:rPr lang="en-US" dirty="0"/>
              <a:t>I will use GitHub page for updating the schedule.</a:t>
            </a:r>
          </a:p>
          <a:p>
            <a:pPr lvl="1"/>
            <a:r>
              <a:rPr lang="en-US" dirty="0">
                <a:hlinkClick r:id="rId2"/>
              </a:rPr>
              <a:t>https://github.com/adiesha/CSCI338Spring2025/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1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7B92-47B0-B3BF-1DB8-0E711209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B66D-ECF1-1F44-9ED7-58D2E272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CSCI 232 and CSCI 246</a:t>
            </a:r>
          </a:p>
          <a:p>
            <a:r>
              <a:rPr lang="en-US" dirty="0"/>
              <a:t>If you have forgotten what you learned in Discrete Structures class, then go through the notes of Discrete Structures.</a:t>
            </a:r>
          </a:p>
          <a:p>
            <a:pPr lvl="1"/>
            <a:r>
              <a:rPr lang="en-US" dirty="0">
                <a:hlinkClick r:id="rId2"/>
              </a:rPr>
              <a:t>https://github.com/adiesha/CSCI246Fall2024</a:t>
            </a:r>
            <a:endParaRPr lang="en-US" dirty="0"/>
          </a:p>
          <a:p>
            <a:pPr lvl="1"/>
            <a:r>
              <a:rPr lang="en-US" dirty="0"/>
              <a:t>This is a link to my notes in the previous semester’s discrete structure class.</a:t>
            </a:r>
          </a:p>
          <a:p>
            <a:r>
              <a:rPr lang="en-US" dirty="0"/>
              <a:t>It is important that you understand the basics in Discrete Structures before taking CSCI 338</a:t>
            </a:r>
          </a:p>
          <a:p>
            <a:r>
              <a:rPr lang="en-US" dirty="0"/>
              <a:t>I will do a recap of the basics in the first few lectures. (This is a quick overview; I will not take lot of time to explain)</a:t>
            </a:r>
          </a:p>
        </p:txBody>
      </p:sp>
    </p:spTree>
    <p:extLst>
      <p:ext uri="{BB962C8B-B14F-4D97-AF65-F5344CB8AC3E}">
        <p14:creationId xmlns:p14="http://schemas.microsoft.com/office/powerpoint/2010/main" val="13560792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E82E-005A-8632-6E20-A16130F7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grading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9CED1F5-1087-992B-E13A-94B5B23AAB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76586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0283401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73765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 of each category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142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 up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45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96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 class 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631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193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87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903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61D25-7AA9-3AF9-8E65-495DC4C10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grading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76F7-358E-120D-7B09-F01EC4647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final is optional. If you are happy with the grades of the 3 in-class tests, then the final test grade will be the average (in percentage) of the 3 in-class tests multiplied by 20. If you are not happy with the average of your in-class test, then you could choose to take the optional final.</a:t>
            </a:r>
          </a:p>
          <a:p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The optional final cannot be taken early.</a:t>
            </a:r>
            <a:endParaRPr lang="en-US" dirty="0">
              <a:solidFill>
                <a:srgbClr val="1F2328"/>
              </a:solidFill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Note that quizzes are not an attendance counting, however, they will be graded lightly.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At the end of the semester, final grades will be determined based on your overall performance on assignments, quizzes, tests and the final exam.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3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7B92-47B0-B3BF-1DB8-0E711209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Accommodations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B66D-ECF1-1F44-9ED7-58D2E272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If you have a documented disability and need or might need accommodations, please reach out to the Office of Disability Services as soon as possible and then talk to 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3928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7B92-47B0-B3BF-1DB8-0E711209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Collaboration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B66D-ECF1-1F44-9ED7-58D2E272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For your homework assignments, you may discuss the problem with your peers.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However, you are not allowed to copy proofs from your peers or use generative AI to complete your assignments.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If you use resources from the internet to solve problems, you MUST cite them.</a:t>
            </a:r>
          </a:p>
        </p:txBody>
      </p:sp>
    </p:spTree>
    <p:extLst>
      <p:ext uri="{BB962C8B-B14F-4D97-AF65-F5344CB8AC3E}">
        <p14:creationId xmlns:p14="http://schemas.microsoft.com/office/powerpoint/2010/main" val="1663006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E7964-BEF4-6BE5-08FC-7F1A31F0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621F-68A8-240F-3682-F8BC4094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243"/>
            <a:ext cx="10773578" cy="5027632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Assignments MUST be completed using LaTeX and submitted as a PDF. There will be no exceptions to this rule—grading handwritten proofs is extremely difficult, so I must enforce this for the sake of the TA's sanity.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You can create a free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Overleaf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account, which is a free platform for editing and compiling complex LaTeX documents online. This is very similar to Google Docs but with LaTeX.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Basic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Overleaf latex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tutorials.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If you do not know the LaTeX code for a specific mathematical symbol, you can use the following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website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 </a:t>
            </a:r>
            <a:r>
              <a:rPr lang="en-US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https://detexify.kirelabs.org/classify.html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Draw the symbol that you want; it will provide you the necessary code for that symbol and the packages that you have to import.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Using LaTeX for mathematical writing is infinitely easier than using Word or handwriting the solutions once you get the hang of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5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8876D-51AD-BF4E-E929-174FBCDA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look at several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F9728-6688-3AAD-BA61-233EA48FC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386" y="2615072"/>
            <a:ext cx="10515600" cy="245535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Finding shortest path in a distance-weighted graph can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40392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9386" y="2615072"/>
            <a:ext cx="10515600" cy="245535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Finding shortest path in a distance-weighted graph can be done in polynomial 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1D0E73-B243-F0F2-6292-4FEBB67FBDB0}"/>
              </a:ext>
            </a:extLst>
          </p:cNvPr>
          <p:cNvSpPr/>
          <p:nvPr/>
        </p:nvSpPr>
        <p:spPr>
          <a:xfrm>
            <a:off x="5293439" y="4475875"/>
            <a:ext cx="1430521" cy="923330"/>
          </a:xfrm>
          <a:prstGeom prst="rect">
            <a:avLst/>
          </a:prstGeom>
          <a:ln w="44450">
            <a:solidFill>
              <a:srgbClr val="00B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6119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1841"/>
            <a:ext cx="10515600" cy="30151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Finding a simple path (no repeated vertices) of length k or more in given undirected graph can be done in polynomial time.</a:t>
            </a:r>
          </a:p>
        </p:txBody>
      </p:sp>
    </p:spTree>
    <p:extLst>
      <p:ext uri="{BB962C8B-B14F-4D97-AF65-F5344CB8AC3E}">
        <p14:creationId xmlns:p14="http://schemas.microsoft.com/office/powerpoint/2010/main" val="1754753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1841"/>
            <a:ext cx="10515600" cy="30151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Finding a simple path (no repeated vertices) of length k or more in given undirected graph can be done in polynomial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B336D9-0099-F6DA-42FF-4529FE01A6D1}"/>
              </a:ext>
            </a:extLst>
          </p:cNvPr>
          <p:cNvSpPr/>
          <p:nvPr/>
        </p:nvSpPr>
        <p:spPr>
          <a:xfrm>
            <a:off x="4649674" y="4730962"/>
            <a:ext cx="2892651" cy="923330"/>
          </a:xfrm>
          <a:prstGeom prst="rect">
            <a:avLst/>
          </a:prstGeom>
          <a:ln w="44450">
            <a:solidFill>
              <a:srgbClr val="FFC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452232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1841"/>
            <a:ext cx="10515600" cy="3015122"/>
          </a:xfrm>
        </p:spPr>
        <p:txBody>
          <a:bodyPr/>
          <a:lstStyle/>
          <a:p>
            <a:pPr algn="ctr" rtl="0" fontAlgn="base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you build a program that will answer the question: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“Will this input code terminate eventually on a given input?”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760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5FD4-4D5D-6742-4B7F-22FFF07ED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True or False?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C7A5B-77E5-E02E-14F8-A3F1CDDD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1841"/>
            <a:ext cx="10515600" cy="3015122"/>
          </a:xfrm>
        </p:spPr>
        <p:txBody>
          <a:bodyPr/>
          <a:lstStyle/>
          <a:p>
            <a:pPr algn="ctr" rtl="0" fontAlgn="base"/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Can you build a program that will answer the question: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​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</a:rPr>
              <a:t> 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“Will this input code terminate eventually on a given input?”</a:t>
            </a:r>
            <a:endParaRPr lang="en-US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43C6E-7324-DB8F-8501-162BCC63EABF}"/>
              </a:ext>
            </a:extLst>
          </p:cNvPr>
          <p:cNvSpPr/>
          <p:nvPr/>
        </p:nvSpPr>
        <p:spPr>
          <a:xfrm>
            <a:off x="526150" y="4475875"/>
            <a:ext cx="10965117" cy="1754326"/>
          </a:xfrm>
          <a:prstGeom prst="rect">
            <a:avLst/>
          </a:prstGeom>
          <a:ln w="44450">
            <a:solidFill>
              <a:srgbClr val="FF0000"/>
            </a:solidFill>
          </a:ln>
          <a:effectLst>
            <a:glow rad="63500">
              <a:srgbClr val="FF0000">
                <a:alpha val="40000"/>
              </a:srgb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Impossible regardless of the computer</a:t>
            </a:r>
          </a:p>
          <a:p>
            <a:pPr algn="ctr"/>
            <a:r>
              <a:rPr lang="en-US" sz="5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(Unsolvable</a:t>
            </a:r>
            <a:r>
              <a:rPr lang="en-US" sz="5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  <a:endParaRPr lang="en-US" sz="5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9477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1254</Words>
  <Application>Microsoft Office PowerPoint</Application>
  <PresentationFormat>Widescreen</PresentationFormat>
  <Paragraphs>142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Cambria Math</vt:lpstr>
      <vt:lpstr>Segoe UI</vt:lpstr>
      <vt:lpstr>Office Theme</vt:lpstr>
      <vt:lpstr>CSCI 338</vt:lpstr>
      <vt:lpstr>Instructor details</vt:lpstr>
      <vt:lpstr>Let’s look at several problems</vt:lpstr>
      <vt:lpstr>True or False?</vt:lpstr>
      <vt:lpstr>True or False?</vt:lpstr>
      <vt:lpstr>True or False?</vt:lpstr>
      <vt:lpstr>True or False?</vt:lpstr>
      <vt:lpstr>True or False?</vt:lpstr>
      <vt:lpstr>True or False?</vt:lpstr>
      <vt:lpstr>Mathematical model</vt:lpstr>
      <vt:lpstr>Can we represent a road network using a mathematical model?</vt:lpstr>
      <vt:lpstr>Can we represent a road network using a mathematical model?</vt:lpstr>
      <vt:lpstr>Can we represent a road network using a mathematical model?</vt:lpstr>
      <vt:lpstr>Now, let’s see whether we can answer questions using this model</vt:lpstr>
      <vt:lpstr>Each intersection requires a camera to monitor each road segment</vt:lpstr>
      <vt:lpstr>Can we build a road network such that required number of cameras is odd?</vt:lpstr>
      <vt:lpstr>Can we build a road network such that required number of cameras is odd?</vt:lpstr>
      <vt:lpstr>Can we build a road network such that required number of cameras is odd?</vt:lpstr>
      <vt:lpstr>Can you answer this question for any road network?</vt:lpstr>
      <vt:lpstr>Summary</vt:lpstr>
      <vt:lpstr>PowerPoint Presentation</vt:lpstr>
      <vt:lpstr>Textbook</vt:lpstr>
      <vt:lpstr>Communication</vt:lpstr>
      <vt:lpstr>Pre-requisites</vt:lpstr>
      <vt:lpstr>Evaluation and grading</vt:lpstr>
      <vt:lpstr>Evaluation and grading </vt:lpstr>
      <vt:lpstr>Accommodations</vt:lpstr>
      <vt:lpstr>Collaboration policy</vt:lpstr>
      <vt:lpstr>Latex</vt:lpstr>
    </vt:vector>
  </TitlesOfParts>
  <Company>Montana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338</dc:title>
  <dc:creator>Liyana Ralalage, Adiesha</dc:creator>
  <cp:lastModifiedBy>Liyana Ralalage, Adiesha</cp:lastModifiedBy>
  <cp:revision>1</cp:revision>
  <dcterms:created xsi:type="dcterms:W3CDTF">2025-01-15T00:14:51Z</dcterms:created>
  <dcterms:modified xsi:type="dcterms:W3CDTF">2025-01-15T19:48:59Z</dcterms:modified>
</cp:coreProperties>
</file>