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41"/>
  </p:notesMasterIdLst>
  <p:sldIdLst>
    <p:sldId id="1471" r:id="rId9"/>
    <p:sldId id="1496" r:id="rId10"/>
    <p:sldId id="1472" r:id="rId11"/>
    <p:sldId id="1473" r:id="rId12"/>
    <p:sldId id="1474" r:id="rId13"/>
    <p:sldId id="1475" r:id="rId14"/>
    <p:sldId id="1470" r:id="rId15"/>
    <p:sldId id="1476" r:id="rId16"/>
    <p:sldId id="1477" r:id="rId17"/>
    <p:sldId id="1478" r:id="rId18"/>
    <p:sldId id="1479" r:id="rId19"/>
    <p:sldId id="1480" r:id="rId20"/>
    <p:sldId id="1481" r:id="rId21"/>
    <p:sldId id="1482" r:id="rId22"/>
    <p:sldId id="1501" r:id="rId23"/>
    <p:sldId id="1490" r:id="rId24"/>
    <p:sldId id="1491" r:id="rId25"/>
    <p:sldId id="1492" r:id="rId26"/>
    <p:sldId id="1493" r:id="rId27"/>
    <p:sldId id="1494" r:id="rId28"/>
    <p:sldId id="1495" r:id="rId29"/>
    <p:sldId id="1497" r:id="rId30"/>
    <p:sldId id="1498" r:id="rId31"/>
    <p:sldId id="1499" r:id="rId32"/>
    <p:sldId id="1500" r:id="rId33"/>
    <p:sldId id="1483" r:id="rId34"/>
    <p:sldId id="1484" r:id="rId35"/>
    <p:sldId id="1485" r:id="rId36"/>
    <p:sldId id="1486" r:id="rId37"/>
    <p:sldId id="1487" r:id="rId38"/>
    <p:sldId id="1488" r:id="rId39"/>
    <p:sldId id="148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06302-24FA-4847-BDD9-D9F658AACE32}" v="1674" dt="2025-02-25T20:14:04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microsoft.com/office/2016/11/relationships/changesInfo" Target="changesInfos/changesInfo1.xml"/><Relationship Id="rId20" Type="http://schemas.openxmlformats.org/officeDocument/2006/relationships/slide" Target="slides/slide12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16906302-24FA-4847-BDD9-D9F658AACE32}"/>
    <pc:docChg chg="undo redo custSel addSld delSld modSld sldOrd delSection">
      <pc:chgData name="Liyana Ralalage, Adiesha" userId="15fd5c93-10d6-4014-8103-1a4931e3c018" providerId="ADAL" clId="{16906302-24FA-4847-BDD9-D9F658AACE32}" dt="2025-02-26T19:36:05.958" v="4131" actId="20577"/>
      <pc:docMkLst>
        <pc:docMk/>
      </pc:docMkLst>
      <pc:sldChg chg="del">
        <pc:chgData name="Liyana Ralalage, Adiesha" userId="15fd5c93-10d6-4014-8103-1a4931e3c018" providerId="ADAL" clId="{16906302-24FA-4847-BDD9-D9F658AACE32}" dt="2025-02-22T22:53:19.848" v="69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16906302-24FA-4847-BDD9-D9F658AACE32}" dt="2025-02-22T22:56:59.599" v="81" actId="2696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16906302-24FA-4847-BDD9-D9F658AACE32}" dt="2025-02-22T22:56:59.599" v="81" actId="2696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16906302-24FA-4847-BDD9-D9F658AACE32}" dt="2025-02-22T22:56:59.599" v="81" actId="2696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16906302-24FA-4847-BDD9-D9F658AACE32}" dt="2025-02-22T22:56:59.599" v="81" actId="2696"/>
        <pc:sldMkLst>
          <pc:docMk/>
          <pc:sldMk cId="1236756881" sldId="1467"/>
        </pc:sldMkLst>
      </pc:sldChg>
      <pc:sldChg chg="del">
        <pc:chgData name="Liyana Ralalage, Adiesha" userId="15fd5c93-10d6-4014-8103-1a4931e3c018" providerId="ADAL" clId="{16906302-24FA-4847-BDD9-D9F658AACE32}" dt="2025-02-22T22:53:29.172" v="70" actId="47"/>
        <pc:sldMkLst>
          <pc:docMk/>
          <pc:sldMk cId="2619225836" sldId="1468"/>
        </pc:sldMkLst>
      </pc:sldChg>
      <pc:sldChg chg="modSp del mod">
        <pc:chgData name="Liyana Ralalage, Adiesha" userId="15fd5c93-10d6-4014-8103-1a4931e3c018" providerId="ADAL" clId="{16906302-24FA-4847-BDD9-D9F658AACE32}" dt="2025-02-23T20:53:37.226" v="1946" actId="47"/>
        <pc:sldMkLst>
          <pc:docMk/>
          <pc:sldMk cId="2014241022" sldId="1469"/>
        </pc:sldMkLst>
      </pc:sldChg>
      <pc:sldChg chg="addSp modSp mod ord">
        <pc:chgData name="Liyana Ralalage, Adiesha" userId="15fd5c93-10d6-4014-8103-1a4931e3c018" providerId="ADAL" clId="{16906302-24FA-4847-BDD9-D9F658AACE32}" dt="2025-02-23T20:53:21.496" v="1945" actId="1076"/>
        <pc:sldMkLst>
          <pc:docMk/>
          <pc:sldMk cId="2728285675" sldId="1470"/>
        </pc:sldMkLst>
        <pc:spChg chg="mod">
          <ac:chgData name="Liyana Ralalage, Adiesha" userId="15fd5c93-10d6-4014-8103-1a4931e3c018" providerId="ADAL" clId="{16906302-24FA-4847-BDD9-D9F658AACE32}" dt="2025-02-23T20:49:50.204" v="1941" actId="404"/>
          <ac:spMkLst>
            <pc:docMk/>
            <pc:sldMk cId="2728285675" sldId="1470"/>
            <ac:spMk id="2" creationId="{FE453A71-A3DA-32E5-DF24-E698B09C6F58}"/>
          </ac:spMkLst>
        </pc:spChg>
        <pc:spChg chg="mod">
          <ac:chgData name="Liyana Ralalage, Adiesha" userId="15fd5c93-10d6-4014-8103-1a4931e3c018" providerId="ADAL" clId="{16906302-24FA-4847-BDD9-D9F658AACE32}" dt="2025-02-22T23:31:45.606" v="653" actId="27636"/>
          <ac:spMkLst>
            <pc:docMk/>
            <pc:sldMk cId="2728285675" sldId="1470"/>
            <ac:spMk id="4" creationId="{0D938D8F-9360-4940-9FA0-AA60E73A44D9}"/>
          </ac:spMkLst>
        </pc:spChg>
        <pc:picChg chg="add mod">
          <ac:chgData name="Liyana Ralalage, Adiesha" userId="15fd5c93-10d6-4014-8103-1a4931e3c018" providerId="ADAL" clId="{16906302-24FA-4847-BDD9-D9F658AACE32}" dt="2025-02-23T20:53:21.496" v="1945" actId="1076"/>
          <ac:picMkLst>
            <pc:docMk/>
            <pc:sldMk cId="2728285675" sldId="1470"/>
            <ac:picMk id="7" creationId="{457139F9-B477-E3F8-E4E7-D705409C01B2}"/>
          </ac:picMkLst>
        </pc:picChg>
      </pc:sldChg>
      <pc:sldChg chg="modSp new mod">
        <pc:chgData name="Liyana Ralalage, Adiesha" userId="15fd5c93-10d6-4014-8103-1a4931e3c018" providerId="ADAL" clId="{16906302-24FA-4847-BDD9-D9F658AACE32}" dt="2025-02-26T19:36:05.958" v="4131" actId="20577"/>
        <pc:sldMkLst>
          <pc:docMk/>
          <pc:sldMk cId="1195036726" sldId="1471"/>
        </pc:sldMkLst>
        <pc:spChg chg="mod">
          <ac:chgData name="Liyana Ralalage, Adiesha" userId="15fd5c93-10d6-4014-8103-1a4931e3c018" providerId="ADAL" clId="{16906302-24FA-4847-BDD9-D9F658AACE32}" dt="2025-02-26T19:36:05.958" v="4131" actId="20577"/>
          <ac:spMkLst>
            <pc:docMk/>
            <pc:sldMk cId="1195036726" sldId="1471"/>
            <ac:spMk id="2" creationId="{E61183B9-0792-3A13-BE84-D2BC21BDCA75}"/>
          </ac:spMkLst>
        </pc:spChg>
        <pc:spChg chg="mod">
          <ac:chgData name="Liyana Ralalage, Adiesha" userId="15fd5c93-10d6-4014-8103-1a4931e3c018" providerId="ADAL" clId="{16906302-24FA-4847-BDD9-D9F658AACE32}" dt="2025-02-22T22:33:45.153" v="58" actId="20577"/>
          <ac:spMkLst>
            <pc:docMk/>
            <pc:sldMk cId="1195036726" sldId="1471"/>
            <ac:spMk id="3" creationId="{C9C20621-F894-56A9-B4E1-4558B4DC65FF}"/>
          </ac:spMkLst>
        </pc:spChg>
      </pc:sldChg>
      <pc:sldChg chg="addSp modSp new mod">
        <pc:chgData name="Liyana Ralalage, Adiesha" userId="15fd5c93-10d6-4014-8103-1a4931e3c018" providerId="ADAL" clId="{16906302-24FA-4847-BDD9-D9F658AACE32}" dt="2025-02-22T23:31:45.627" v="654" actId="27636"/>
        <pc:sldMkLst>
          <pc:docMk/>
          <pc:sldMk cId="1859483347" sldId="1472"/>
        </pc:sldMkLst>
        <pc:spChg chg="mod">
          <ac:chgData name="Liyana Ralalage, Adiesha" userId="15fd5c93-10d6-4014-8103-1a4931e3c018" providerId="ADAL" clId="{16906302-24FA-4847-BDD9-D9F658AACE32}" dt="2025-02-22T22:54:02.925" v="77" actId="404"/>
          <ac:spMkLst>
            <pc:docMk/>
            <pc:sldMk cId="1859483347" sldId="1472"/>
            <ac:spMk id="2" creationId="{F35EB902-C116-7E7F-5D28-0572DAF875EE}"/>
          </ac:spMkLst>
        </pc:spChg>
        <pc:spChg chg="mod">
          <ac:chgData name="Liyana Ralalage, Adiesha" userId="15fd5c93-10d6-4014-8103-1a4931e3c018" providerId="ADAL" clId="{16906302-24FA-4847-BDD9-D9F658AACE32}" dt="2025-02-22T23:31:45.627" v="654" actId="27636"/>
          <ac:spMkLst>
            <pc:docMk/>
            <pc:sldMk cId="1859483347" sldId="1472"/>
            <ac:spMk id="4" creationId="{6443B74B-56AD-2AD1-AA58-53AF650B5F3A}"/>
          </ac:spMkLst>
        </pc:spChg>
        <pc:spChg chg="mod">
          <ac:chgData name="Liyana Ralalage, Adiesha" userId="15fd5c93-10d6-4014-8103-1a4931e3c018" providerId="ADAL" clId="{16906302-24FA-4847-BDD9-D9F658AACE32}" dt="2025-02-22T22:54:10.519" v="78" actId="20577"/>
          <ac:spMkLst>
            <pc:docMk/>
            <pc:sldMk cId="1859483347" sldId="1472"/>
            <ac:spMk id="5" creationId="{70770091-36C3-705A-1DA9-F1BBE4A51D6D}"/>
          </ac:spMkLst>
        </pc:spChg>
        <pc:picChg chg="add mod">
          <ac:chgData name="Liyana Ralalage, Adiesha" userId="15fd5c93-10d6-4014-8103-1a4931e3c018" providerId="ADAL" clId="{16906302-24FA-4847-BDD9-D9F658AACE32}" dt="2025-02-22T22:54:35.836" v="80" actId="1076"/>
          <ac:picMkLst>
            <pc:docMk/>
            <pc:sldMk cId="1859483347" sldId="1472"/>
            <ac:picMk id="7" creationId="{E2EFC26A-399F-C5AC-2605-38A1F6B2C370}"/>
          </ac:picMkLst>
        </pc:picChg>
      </pc:sldChg>
      <pc:sldChg chg="modSp new mod modAnim">
        <pc:chgData name="Liyana Ralalage, Adiesha" userId="15fd5c93-10d6-4014-8103-1a4931e3c018" providerId="ADAL" clId="{16906302-24FA-4847-BDD9-D9F658AACE32}" dt="2025-02-25T17:54:22.876" v="3800"/>
        <pc:sldMkLst>
          <pc:docMk/>
          <pc:sldMk cId="1760696928" sldId="1473"/>
        </pc:sldMkLst>
        <pc:spChg chg="mod">
          <ac:chgData name="Liyana Ralalage, Adiesha" userId="15fd5c93-10d6-4014-8103-1a4931e3c018" providerId="ADAL" clId="{16906302-24FA-4847-BDD9-D9F658AACE32}" dt="2025-02-22T23:10:35.712" v="144" actId="20577"/>
          <ac:spMkLst>
            <pc:docMk/>
            <pc:sldMk cId="1760696928" sldId="1473"/>
            <ac:spMk id="2" creationId="{E47FD819-2CA0-C29E-753E-A98BA3789C2F}"/>
          </ac:spMkLst>
        </pc:spChg>
        <pc:spChg chg="mod">
          <ac:chgData name="Liyana Ralalage, Adiesha" userId="15fd5c93-10d6-4014-8103-1a4931e3c018" providerId="ADAL" clId="{16906302-24FA-4847-BDD9-D9F658AACE32}" dt="2025-02-22T23:29:20.664" v="580" actId="20577"/>
          <ac:spMkLst>
            <pc:docMk/>
            <pc:sldMk cId="1760696928" sldId="1473"/>
            <ac:spMk id="3" creationId="{4202755F-F1EA-8A82-2E33-0FC2E6C6F547}"/>
          </ac:spMkLst>
        </pc:spChg>
        <pc:spChg chg="mod">
          <ac:chgData name="Liyana Ralalage, Adiesha" userId="15fd5c93-10d6-4014-8103-1a4931e3c018" providerId="ADAL" clId="{16906302-24FA-4847-BDD9-D9F658AACE32}" dt="2025-02-22T23:31:45.647" v="655" actId="27636"/>
          <ac:spMkLst>
            <pc:docMk/>
            <pc:sldMk cId="1760696928" sldId="1473"/>
            <ac:spMk id="4" creationId="{C5A4AFCF-E278-6AF0-FC8F-E1B8BC3DF47A}"/>
          </ac:spMkLst>
        </pc:spChg>
      </pc:sldChg>
      <pc:sldChg chg="addSp delSp modSp new mod modAnim">
        <pc:chgData name="Liyana Ralalage, Adiesha" userId="15fd5c93-10d6-4014-8103-1a4931e3c018" providerId="ADAL" clId="{16906302-24FA-4847-BDD9-D9F658AACE32}" dt="2025-02-25T19:26:56.217" v="3864" actId="20577"/>
        <pc:sldMkLst>
          <pc:docMk/>
          <pc:sldMk cId="3898292943" sldId="1474"/>
        </pc:sldMkLst>
        <pc:spChg chg="mod">
          <ac:chgData name="Liyana Ralalage, Adiesha" userId="15fd5c93-10d6-4014-8103-1a4931e3c018" providerId="ADAL" clId="{16906302-24FA-4847-BDD9-D9F658AACE32}" dt="2025-02-24T21:18:41.631" v="3799" actId="207"/>
          <ac:spMkLst>
            <pc:docMk/>
            <pc:sldMk cId="3898292943" sldId="1474"/>
            <ac:spMk id="2" creationId="{4C27DAA6-A0B1-6A40-B3BA-65CC244395DD}"/>
          </ac:spMkLst>
        </pc:spChg>
        <pc:spChg chg="mod">
          <ac:chgData name="Liyana Ralalage, Adiesha" userId="15fd5c93-10d6-4014-8103-1a4931e3c018" providerId="ADAL" clId="{16906302-24FA-4847-BDD9-D9F658AACE32}" dt="2025-02-25T18:38:20.580" v="3861" actId="207"/>
          <ac:spMkLst>
            <pc:docMk/>
            <pc:sldMk cId="3898292943" sldId="1474"/>
            <ac:spMk id="3" creationId="{7A202BFE-CE76-1487-4264-A1377B1F7DCF}"/>
          </ac:spMkLst>
        </pc:spChg>
        <pc:spChg chg="mod">
          <ac:chgData name="Liyana Ralalage, Adiesha" userId="15fd5c93-10d6-4014-8103-1a4931e3c018" providerId="ADAL" clId="{16906302-24FA-4847-BDD9-D9F658AACE32}" dt="2025-02-22T23:31:45.566" v="651" actId="27636"/>
          <ac:spMkLst>
            <pc:docMk/>
            <pc:sldMk cId="3898292943" sldId="1474"/>
            <ac:spMk id="4" creationId="{885785AF-79A1-E57E-3020-9ACCD5FC6C15}"/>
          </ac:spMkLst>
        </pc:spChg>
        <pc:spChg chg="add mod">
          <ac:chgData name="Liyana Ralalage, Adiesha" userId="15fd5c93-10d6-4014-8103-1a4931e3c018" providerId="ADAL" clId="{16906302-24FA-4847-BDD9-D9F658AACE32}" dt="2025-02-25T19:26:56.217" v="3864" actId="20577"/>
          <ac:spMkLst>
            <pc:docMk/>
            <pc:sldMk cId="3898292943" sldId="1474"/>
            <ac:spMk id="6" creationId="{1B8AC362-92A8-2DD2-95B3-E279E4EA0843}"/>
          </ac:spMkLst>
        </pc:spChg>
      </pc:sldChg>
      <pc:sldChg chg="addSp modSp add mod">
        <pc:chgData name="Liyana Ralalage, Adiesha" userId="15fd5c93-10d6-4014-8103-1a4931e3c018" providerId="ADAL" clId="{16906302-24FA-4847-BDD9-D9F658AACE32}" dt="2025-02-25T19:28:11.428" v="3868" actId="207"/>
        <pc:sldMkLst>
          <pc:docMk/>
          <pc:sldMk cId="2392727906" sldId="1475"/>
        </pc:sldMkLst>
        <pc:spChg chg="mod">
          <ac:chgData name="Liyana Ralalage, Adiesha" userId="15fd5c93-10d6-4014-8103-1a4931e3c018" providerId="ADAL" clId="{16906302-24FA-4847-BDD9-D9F658AACE32}" dt="2025-02-25T19:28:03.062" v="3867" actId="404"/>
          <ac:spMkLst>
            <pc:docMk/>
            <pc:sldMk cId="2392727906" sldId="1475"/>
            <ac:spMk id="2" creationId="{107CCB35-CFFE-6729-EE13-A213A5CBA46A}"/>
          </ac:spMkLst>
        </pc:spChg>
        <pc:spChg chg="mod">
          <ac:chgData name="Liyana Ralalage, Adiesha" userId="15fd5c93-10d6-4014-8103-1a4931e3c018" providerId="ADAL" clId="{16906302-24FA-4847-BDD9-D9F658AACE32}" dt="2025-02-23T20:25:04.163" v="1685" actId="27636"/>
          <ac:spMkLst>
            <pc:docMk/>
            <pc:sldMk cId="2392727906" sldId="1475"/>
            <ac:spMk id="3" creationId="{1926E973-AEF1-F9F7-1B23-4DB634EFC916}"/>
          </ac:spMkLst>
        </pc:spChg>
        <pc:spChg chg="add mod">
          <ac:chgData name="Liyana Ralalage, Adiesha" userId="15fd5c93-10d6-4014-8103-1a4931e3c018" providerId="ADAL" clId="{16906302-24FA-4847-BDD9-D9F658AACE32}" dt="2025-02-25T19:28:11.428" v="3868" actId="207"/>
          <ac:spMkLst>
            <pc:docMk/>
            <pc:sldMk cId="2392727906" sldId="1475"/>
            <ac:spMk id="5" creationId="{9D908DCA-A2BC-262D-9A0B-D572B8C52228}"/>
          </ac:spMkLst>
        </pc:spChg>
        <pc:spChg chg="mod">
          <ac:chgData name="Liyana Ralalage, Adiesha" userId="15fd5c93-10d6-4014-8103-1a4931e3c018" providerId="ADAL" clId="{16906302-24FA-4847-BDD9-D9F658AACE32}" dt="2025-02-25T18:29:19.352" v="3806" actId="20577"/>
          <ac:spMkLst>
            <pc:docMk/>
            <pc:sldMk cId="2392727906" sldId="1475"/>
            <ac:spMk id="6" creationId="{74F755E6-B99E-1528-B2A1-75E25DF0680A}"/>
          </ac:spMkLst>
        </pc:spChg>
        <pc:spChg chg="add mod">
          <ac:chgData name="Liyana Ralalage, Adiesha" userId="15fd5c93-10d6-4014-8103-1a4931e3c018" providerId="ADAL" clId="{16906302-24FA-4847-BDD9-D9F658AACE32}" dt="2025-02-25T18:20:23.078" v="3804" actId="113"/>
          <ac:spMkLst>
            <pc:docMk/>
            <pc:sldMk cId="2392727906" sldId="1475"/>
            <ac:spMk id="7" creationId="{682F46F8-526D-5484-BC14-EE218F3A1665}"/>
          </ac:spMkLst>
        </pc:spChg>
      </pc:sldChg>
      <pc:sldChg chg="addSp modSp new mod modAnim modNotesTx">
        <pc:chgData name="Liyana Ralalage, Adiesha" userId="15fd5c93-10d6-4014-8103-1a4931e3c018" providerId="ADAL" clId="{16906302-24FA-4847-BDD9-D9F658AACE32}" dt="2025-02-25T19:34:36.445" v="3879"/>
        <pc:sldMkLst>
          <pc:docMk/>
          <pc:sldMk cId="4004218212" sldId="1476"/>
        </pc:sldMkLst>
        <pc:spChg chg="mod">
          <ac:chgData name="Liyana Ralalage, Adiesha" userId="15fd5c93-10d6-4014-8103-1a4931e3c018" providerId="ADAL" clId="{16906302-24FA-4847-BDD9-D9F658AACE32}" dt="2025-02-23T21:00:27.808" v="2294" actId="1076"/>
          <ac:spMkLst>
            <pc:docMk/>
            <pc:sldMk cId="4004218212" sldId="1476"/>
            <ac:spMk id="2" creationId="{C2AACFF0-278B-9B33-021D-98CF1578AAAD}"/>
          </ac:spMkLst>
        </pc:spChg>
        <pc:spChg chg="mod">
          <ac:chgData name="Liyana Ralalage, Adiesha" userId="15fd5c93-10d6-4014-8103-1a4931e3c018" providerId="ADAL" clId="{16906302-24FA-4847-BDD9-D9F658AACE32}" dt="2025-02-23T21:00:32.744" v="2296" actId="14100"/>
          <ac:spMkLst>
            <pc:docMk/>
            <pc:sldMk cId="4004218212" sldId="1476"/>
            <ac:spMk id="3" creationId="{68022C41-CC4C-7FB8-893D-E49800A2243A}"/>
          </ac:spMkLst>
        </pc:spChg>
        <pc:spChg chg="add mod">
          <ac:chgData name="Liyana Ralalage, Adiesha" userId="15fd5c93-10d6-4014-8103-1a4931e3c018" providerId="ADAL" clId="{16906302-24FA-4847-BDD9-D9F658AACE32}" dt="2025-02-25T19:30:23.953" v="3878" actId="20577"/>
          <ac:spMkLst>
            <pc:docMk/>
            <pc:sldMk cId="4004218212" sldId="1476"/>
            <ac:spMk id="4" creationId="{39C85858-34D9-B400-F0CB-106AC6D697A9}"/>
          </ac:spMkLst>
        </pc:spChg>
        <pc:spChg chg="add mod">
          <ac:chgData name="Liyana Ralalage, Adiesha" userId="15fd5c93-10d6-4014-8103-1a4931e3c018" providerId="ADAL" clId="{16906302-24FA-4847-BDD9-D9F658AACE32}" dt="2025-02-23T21:27:06.687" v="2777" actId="20577"/>
          <ac:spMkLst>
            <pc:docMk/>
            <pc:sldMk cId="4004218212" sldId="1476"/>
            <ac:spMk id="5" creationId="{323ADDCA-8CBD-A2FE-9B8F-DE58E57C2927}"/>
          </ac:spMkLst>
        </pc:spChg>
        <pc:spChg chg="add mod">
          <ac:chgData name="Liyana Ralalage, Adiesha" userId="15fd5c93-10d6-4014-8103-1a4931e3c018" providerId="ADAL" clId="{16906302-24FA-4847-BDD9-D9F658AACE32}" dt="2025-02-23T21:20:26.126" v="2776" actId="1076"/>
          <ac:spMkLst>
            <pc:docMk/>
            <pc:sldMk cId="4004218212" sldId="1476"/>
            <ac:spMk id="6" creationId="{23C52591-DC92-A969-F888-3BE3C1A86452}"/>
          </ac:spMkLst>
        </pc:spChg>
      </pc:sldChg>
      <pc:sldChg chg="addSp modSp new mod modAnim">
        <pc:chgData name="Liyana Ralalage, Adiesha" userId="15fd5c93-10d6-4014-8103-1a4931e3c018" providerId="ADAL" clId="{16906302-24FA-4847-BDD9-D9F658AACE32}" dt="2025-02-23T21:12:38.006" v="2638" actId="1076"/>
        <pc:sldMkLst>
          <pc:docMk/>
          <pc:sldMk cId="3207614786" sldId="1477"/>
        </pc:sldMkLst>
        <pc:spChg chg="mod">
          <ac:chgData name="Liyana Ralalage, Adiesha" userId="15fd5c93-10d6-4014-8103-1a4931e3c018" providerId="ADAL" clId="{16906302-24FA-4847-BDD9-D9F658AACE32}" dt="2025-02-23T21:11:27.943" v="2509" actId="14100"/>
          <ac:spMkLst>
            <pc:docMk/>
            <pc:sldMk cId="3207614786" sldId="1477"/>
            <ac:spMk id="2" creationId="{DEE6099F-BF59-87B6-4AD3-2057432C8031}"/>
          </ac:spMkLst>
        </pc:spChg>
        <pc:spChg chg="mod">
          <ac:chgData name="Liyana Ralalage, Adiesha" userId="15fd5c93-10d6-4014-8103-1a4931e3c018" providerId="ADAL" clId="{16906302-24FA-4847-BDD9-D9F658AACE32}" dt="2025-02-23T21:12:02.916" v="2633" actId="20577"/>
          <ac:spMkLst>
            <pc:docMk/>
            <pc:sldMk cId="3207614786" sldId="1477"/>
            <ac:spMk id="3" creationId="{374D9A53-484D-67B4-5036-7571D1D8809E}"/>
          </ac:spMkLst>
        </pc:spChg>
        <pc:spChg chg="add mod">
          <ac:chgData name="Liyana Ralalage, Adiesha" userId="15fd5c93-10d6-4014-8103-1a4931e3c018" providerId="ADAL" clId="{16906302-24FA-4847-BDD9-D9F658AACE32}" dt="2025-02-23T21:12:26.824" v="2636" actId="1076"/>
          <ac:spMkLst>
            <pc:docMk/>
            <pc:sldMk cId="3207614786" sldId="1477"/>
            <ac:spMk id="4" creationId="{ADBDB129-FAB2-BB78-FDF8-95EE7341FF00}"/>
          </ac:spMkLst>
        </pc:spChg>
        <pc:spChg chg="add mod">
          <ac:chgData name="Liyana Ralalage, Adiesha" userId="15fd5c93-10d6-4014-8103-1a4931e3c018" providerId="ADAL" clId="{16906302-24FA-4847-BDD9-D9F658AACE32}" dt="2025-02-23T21:12:38.006" v="2638" actId="1076"/>
          <ac:spMkLst>
            <pc:docMk/>
            <pc:sldMk cId="3207614786" sldId="1477"/>
            <ac:spMk id="5" creationId="{43C8C98C-0C56-FC21-ECB8-753D4DDD2ACF}"/>
          </ac:spMkLst>
        </pc:spChg>
      </pc:sldChg>
      <pc:sldChg chg="addSp delSp modSp add mod">
        <pc:chgData name="Liyana Ralalage, Adiesha" userId="15fd5c93-10d6-4014-8103-1a4931e3c018" providerId="ADAL" clId="{16906302-24FA-4847-BDD9-D9F658AACE32}" dt="2025-02-23T21:47:17.265" v="2801" actId="22"/>
        <pc:sldMkLst>
          <pc:docMk/>
          <pc:sldMk cId="2082718817" sldId="1478"/>
        </pc:sldMkLst>
        <pc:spChg chg="add mod">
          <ac:chgData name="Liyana Ralalage, Adiesha" userId="15fd5c93-10d6-4014-8103-1a4931e3c018" providerId="ADAL" clId="{16906302-24FA-4847-BDD9-D9F658AACE32}" dt="2025-02-23T21:15:59.289" v="2728" actId="14100"/>
          <ac:spMkLst>
            <pc:docMk/>
            <pc:sldMk cId="2082718817" sldId="1478"/>
            <ac:spMk id="6" creationId="{0F7BFCB5-E43A-1B31-7AE9-D97EE0013472}"/>
          </ac:spMkLst>
        </pc:spChg>
        <pc:spChg chg="add mod">
          <ac:chgData name="Liyana Ralalage, Adiesha" userId="15fd5c93-10d6-4014-8103-1a4931e3c018" providerId="ADAL" clId="{16906302-24FA-4847-BDD9-D9F658AACE32}" dt="2025-02-23T21:46:52.862" v="2799" actId="20577"/>
          <ac:spMkLst>
            <pc:docMk/>
            <pc:sldMk cId="2082718817" sldId="1478"/>
            <ac:spMk id="7" creationId="{6A6861DD-FC46-39FC-5183-6D68ADC07A70}"/>
          </ac:spMkLst>
        </pc:spChg>
      </pc:sldChg>
      <pc:sldChg chg="modSp add mod ord modAnim">
        <pc:chgData name="Liyana Ralalage, Adiesha" userId="15fd5c93-10d6-4014-8103-1a4931e3c018" providerId="ADAL" clId="{16906302-24FA-4847-BDD9-D9F658AACE32}" dt="2025-02-25T19:36:46.336" v="3881" actId="1076"/>
        <pc:sldMkLst>
          <pc:docMk/>
          <pc:sldMk cId="3178795242" sldId="1479"/>
        </pc:sldMkLst>
        <pc:spChg chg="mod">
          <ac:chgData name="Liyana Ralalage, Adiesha" userId="15fd5c93-10d6-4014-8103-1a4931e3c018" providerId="ADAL" clId="{16906302-24FA-4847-BDD9-D9F658AACE32}" dt="2025-02-23T21:47:24.245" v="2805" actId="1076"/>
          <ac:spMkLst>
            <pc:docMk/>
            <pc:sldMk cId="3178795242" sldId="1479"/>
            <ac:spMk id="4" creationId="{C1C0C151-6086-F542-44AA-410D54465C91}"/>
          </ac:spMkLst>
        </pc:spChg>
        <pc:spChg chg="mod">
          <ac:chgData name="Liyana Ralalage, Adiesha" userId="15fd5c93-10d6-4014-8103-1a4931e3c018" providerId="ADAL" clId="{16906302-24FA-4847-BDD9-D9F658AACE32}" dt="2025-02-23T21:47:26.588" v="2806" actId="1076"/>
          <ac:spMkLst>
            <pc:docMk/>
            <pc:sldMk cId="3178795242" sldId="1479"/>
            <ac:spMk id="5" creationId="{33932B86-8193-422D-9831-4590AE94513D}"/>
          </ac:spMkLst>
        </pc:spChg>
        <pc:spChg chg="mod">
          <ac:chgData name="Liyana Ralalage, Adiesha" userId="15fd5c93-10d6-4014-8103-1a4931e3c018" providerId="ADAL" clId="{16906302-24FA-4847-BDD9-D9F658AACE32}" dt="2025-02-25T19:36:46.336" v="3881" actId="1076"/>
          <ac:spMkLst>
            <pc:docMk/>
            <pc:sldMk cId="3178795242" sldId="1479"/>
            <ac:spMk id="6" creationId="{E51DCDC7-31DC-9D83-A440-08142EDD1E83}"/>
          </ac:spMkLst>
        </pc:spChg>
      </pc:sldChg>
      <pc:sldChg chg="addSp delSp modSp add mod delAnim modAnim">
        <pc:chgData name="Liyana Ralalage, Adiesha" userId="15fd5c93-10d6-4014-8103-1a4931e3c018" providerId="ADAL" clId="{16906302-24FA-4847-BDD9-D9F658AACE32}" dt="2025-02-23T21:51:25.066" v="3071" actId="1076"/>
        <pc:sldMkLst>
          <pc:docMk/>
          <pc:sldMk cId="4083715700" sldId="1480"/>
        </pc:sldMkLst>
        <pc:spChg chg="mod">
          <ac:chgData name="Liyana Ralalage, Adiesha" userId="15fd5c93-10d6-4014-8103-1a4931e3c018" providerId="ADAL" clId="{16906302-24FA-4847-BDD9-D9F658AACE32}" dt="2025-02-23T21:50:48.590" v="3060" actId="27636"/>
          <ac:spMkLst>
            <pc:docMk/>
            <pc:sldMk cId="4083715700" sldId="1480"/>
            <ac:spMk id="3" creationId="{3CD4AFA9-C5B1-B7E0-DD6F-B58A2859AB66}"/>
          </ac:spMkLst>
        </pc:spChg>
        <pc:spChg chg="add mod">
          <ac:chgData name="Liyana Ralalage, Adiesha" userId="15fd5c93-10d6-4014-8103-1a4931e3c018" providerId="ADAL" clId="{16906302-24FA-4847-BDD9-D9F658AACE32}" dt="2025-02-23T21:51:20.576" v="3068" actId="1076"/>
          <ac:spMkLst>
            <pc:docMk/>
            <pc:sldMk cId="4083715700" sldId="1480"/>
            <ac:spMk id="7" creationId="{0440DCF9-FF5D-14D7-1FEB-7D5B92D57A2A}"/>
          </ac:spMkLst>
        </pc:spChg>
        <pc:picChg chg="add mod">
          <ac:chgData name="Liyana Ralalage, Adiesha" userId="15fd5c93-10d6-4014-8103-1a4931e3c018" providerId="ADAL" clId="{16906302-24FA-4847-BDD9-D9F658AACE32}" dt="2025-02-23T21:51:25.066" v="3071" actId="1076"/>
          <ac:picMkLst>
            <pc:docMk/>
            <pc:sldMk cId="4083715700" sldId="1480"/>
            <ac:picMk id="1028" creationId="{6C84F504-73BC-82B4-28FE-4A2078206654}"/>
          </ac:picMkLst>
        </pc:picChg>
      </pc:sldChg>
      <pc:sldChg chg="addSp delSp modSp add mod">
        <pc:chgData name="Liyana Ralalage, Adiesha" userId="15fd5c93-10d6-4014-8103-1a4931e3c018" providerId="ADAL" clId="{16906302-24FA-4847-BDD9-D9F658AACE32}" dt="2025-02-23T22:05:15.564" v="3088" actId="1076"/>
        <pc:sldMkLst>
          <pc:docMk/>
          <pc:sldMk cId="2369453041" sldId="1481"/>
        </pc:sldMkLst>
        <pc:picChg chg="mod">
          <ac:chgData name="Liyana Ralalage, Adiesha" userId="15fd5c93-10d6-4014-8103-1a4931e3c018" providerId="ADAL" clId="{16906302-24FA-4847-BDD9-D9F658AACE32}" dt="2025-02-23T21:53:57.709" v="3078" actId="1076"/>
          <ac:picMkLst>
            <pc:docMk/>
            <pc:sldMk cId="2369453041" sldId="1481"/>
            <ac:picMk id="1028" creationId="{F5E52DD9-22B3-4A39-DF73-50797C365D79}"/>
          </ac:picMkLst>
        </pc:picChg>
        <pc:picChg chg="add mod">
          <ac:chgData name="Liyana Ralalage, Adiesha" userId="15fd5c93-10d6-4014-8103-1a4931e3c018" providerId="ADAL" clId="{16906302-24FA-4847-BDD9-D9F658AACE32}" dt="2025-02-23T21:54:04.391" v="3083" actId="1076"/>
          <ac:picMkLst>
            <pc:docMk/>
            <pc:sldMk cId="2369453041" sldId="1481"/>
            <ac:picMk id="2050" creationId="{6E6C8728-0018-5D01-4F75-B2A0BCF90C50}"/>
          </ac:picMkLst>
        </pc:picChg>
        <pc:picChg chg="add mod">
          <ac:chgData name="Liyana Ralalage, Adiesha" userId="15fd5c93-10d6-4014-8103-1a4931e3c018" providerId="ADAL" clId="{16906302-24FA-4847-BDD9-D9F658AACE32}" dt="2025-02-23T22:05:15.564" v="3088" actId="1076"/>
          <ac:picMkLst>
            <pc:docMk/>
            <pc:sldMk cId="2369453041" sldId="1481"/>
            <ac:picMk id="2052" creationId="{362EEB27-49AC-CB2B-5921-564C12EF3DC9}"/>
          </ac:picMkLst>
        </pc:picChg>
      </pc:sldChg>
      <pc:sldChg chg="addSp delSp modSp add mod delAnim modAnim">
        <pc:chgData name="Liyana Ralalage, Adiesha" userId="15fd5c93-10d6-4014-8103-1a4931e3c018" providerId="ADAL" clId="{16906302-24FA-4847-BDD9-D9F658AACE32}" dt="2025-02-25T19:51:05.124" v="4065" actId="27636"/>
        <pc:sldMkLst>
          <pc:docMk/>
          <pc:sldMk cId="3351269436" sldId="1482"/>
        </pc:sldMkLst>
        <pc:spChg chg="mod">
          <ac:chgData name="Liyana Ralalage, Adiesha" userId="15fd5c93-10d6-4014-8103-1a4931e3c018" providerId="ADAL" clId="{16906302-24FA-4847-BDD9-D9F658AACE32}" dt="2025-02-25T19:51:05.124" v="4065" actId="27636"/>
          <ac:spMkLst>
            <pc:docMk/>
            <pc:sldMk cId="3351269436" sldId="1482"/>
            <ac:spMk id="3" creationId="{FD96B972-B85F-2CA8-061B-31BF3EF68A43}"/>
          </ac:spMkLst>
        </pc:spChg>
        <pc:picChg chg="add del mod">
          <ac:chgData name="Liyana Ralalage, Adiesha" userId="15fd5c93-10d6-4014-8103-1a4931e3c018" providerId="ADAL" clId="{16906302-24FA-4847-BDD9-D9F658AACE32}" dt="2025-02-25T19:49:52.948" v="4040" actId="478"/>
          <ac:picMkLst>
            <pc:docMk/>
            <pc:sldMk cId="3351269436" sldId="1482"/>
            <ac:picMk id="4" creationId="{84AB56E7-93F2-D353-2AFB-BE4BC0622009}"/>
          </ac:picMkLst>
        </pc:picChg>
      </pc:sldChg>
      <pc:sldChg chg="addSp delSp modSp add mod modAnim modShow">
        <pc:chgData name="Liyana Ralalage, Adiesha" userId="15fd5c93-10d6-4014-8103-1a4931e3c018" providerId="ADAL" clId="{16906302-24FA-4847-BDD9-D9F658AACE32}" dt="2025-02-24T01:56:36.946" v="3192" actId="729"/>
        <pc:sldMkLst>
          <pc:docMk/>
          <pc:sldMk cId="1097885685" sldId="1483"/>
        </pc:sldMkLst>
        <pc:spChg chg="mod">
          <ac:chgData name="Liyana Ralalage, Adiesha" userId="15fd5c93-10d6-4014-8103-1a4931e3c018" providerId="ADAL" clId="{16906302-24FA-4847-BDD9-D9F658AACE32}" dt="2025-02-24T01:55:20.035" v="3123"/>
          <ac:spMkLst>
            <pc:docMk/>
            <pc:sldMk cId="1097885685" sldId="1483"/>
            <ac:spMk id="3" creationId="{352F91CF-418E-6A44-13F4-D86107B6C1A2}"/>
          </ac:spMkLst>
        </pc:spChg>
      </pc:sldChg>
      <pc:sldChg chg="addSp modSp new mod modAnim">
        <pc:chgData name="Liyana Ralalage, Adiesha" userId="15fd5c93-10d6-4014-8103-1a4931e3c018" providerId="ADAL" clId="{16906302-24FA-4847-BDD9-D9F658AACE32}" dt="2025-02-24T01:56:42.835" v="3193" actId="1076"/>
        <pc:sldMkLst>
          <pc:docMk/>
          <pc:sldMk cId="26396893" sldId="1484"/>
        </pc:sldMkLst>
        <pc:spChg chg="mod">
          <ac:chgData name="Liyana Ralalage, Adiesha" userId="15fd5c93-10d6-4014-8103-1a4931e3c018" providerId="ADAL" clId="{16906302-24FA-4847-BDD9-D9F658AACE32}" dt="2025-02-24T01:55:43.782" v="3126" actId="27636"/>
          <ac:spMkLst>
            <pc:docMk/>
            <pc:sldMk cId="26396893" sldId="1484"/>
            <ac:spMk id="2" creationId="{7D9F0802-654B-97AC-2644-E9FE650AEF7D}"/>
          </ac:spMkLst>
        </pc:spChg>
        <pc:spChg chg="add mod">
          <ac:chgData name="Liyana Ralalage, Adiesha" userId="15fd5c93-10d6-4014-8103-1a4931e3c018" providerId="ADAL" clId="{16906302-24FA-4847-BDD9-D9F658AACE32}" dt="2025-02-24T01:55:43.714" v="3125"/>
          <ac:spMkLst>
            <pc:docMk/>
            <pc:sldMk cId="26396893" sldId="1484"/>
            <ac:spMk id="3" creationId="{A4B0B3AF-F640-789D-871C-C634A985B98E}"/>
          </ac:spMkLst>
        </pc:spChg>
        <pc:spChg chg="add mod">
          <ac:chgData name="Liyana Ralalage, Adiesha" userId="15fd5c93-10d6-4014-8103-1a4931e3c018" providerId="ADAL" clId="{16906302-24FA-4847-BDD9-D9F658AACE32}" dt="2025-02-24T01:56:14.790" v="3191" actId="207"/>
          <ac:spMkLst>
            <pc:docMk/>
            <pc:sldMk cId="26396893" sldId="1484"/>
            <ac:spMk id="4" creationId="{FAAE4048-463E-E0D3-0E6E-3BA0CE0ED106}"/>
          </ac:spMkLst>
        </pc:spChg>
      </pc:sldChg>
      <pc:sldChg chg="modSp new mod">
        <pc:chgData name="Liyana Ralalage, Adiesha" userId="15fd5c93-10d6-4014-8103-1a4931e3c018" providerId="ADAL" clId="{16906302-24FA-4847-BDD9-D9F658AACE32}" dt="2025-02-24T02:00:23.143" v="3408" actId="20577"/>
        <pc:sldMkLst>
          <pc:docMk/>
          <pc:sldMk cId="3818633121" sldId="1485"/>
        </pc:sldMkLst>
        <pc:spChg chg="mod">
          <ac:chgData name="Liyana Ralalage, Adiesha" userId="15fd5c93-10d6-4014-8103-1a4931e3c018" providerId="ADAL" clId="{16906302-24FA-4847-BDD9-D9F658AACE32}" dt="2025-02-24T01:59:50.046" v="3298" actId="20577"/>
          <ac:spMkLst>
            <pc:docMk/>
            <pc:sldMk cId="3818633121" sldId="1485"/>
            <ac:spMk id="2" creationId="{08152443-3F12-E6AA-DEBB-22E7FC75DCE2}"/>
          </ac:spMkLst>
        </pc:spChg>
        <pc:spChg chg="mod">
          <ac:chgData name="Liyana Ralalage, Adiesha" userId="15fd5c93-10d6-4014-8103-1a4931e3c018" providerId="ADAL" clId="{16906302-24FA-4847-BDD9-D9F658AACE32}" dt="2025-02-24T02:00:23.143" v="3408" actId="20577"/>
          <ac:spMkLst>
            <pc:docMk/>
            <pc:sldMk cId="3818633121" sldId="1485"/>
            <ac:spMk id="3" creationId="{7B117D02-D92D-CE99-0DFE-75AB13AEB0D5}"/>
          </ac:spMkLst>
        </pc:spChg>
      </pc:sldChg>
      <pc:sldChg chg="addSp delSp modSp new mod modAnim">
        <pc:chgData name="Liyana Ralalage, Adiesha" userId="15fd5c93-10d6-4014-8103-1a4931e3c018" providerId="ADAL" clId="{16906302-24FA-4847-BDD9-D9F658AACE32}" dt="2025-02-25T20:12:21.032" v="4087"/>
        <pc:sldMkLst>
          <pc:docMk/>
          <pc:sldMk cId="2974547328" sldId="1486"/>
        </pc:sldMkLst>
        <pc:spChg chg="mod">
          <ac:chgData name="Liyana Ralalage, Adiesha" userId="15fd5c93-10d6-4014-8103-1a4931e3c018" providerId="ADAL" clId="{16906302-24FA-4847-BDD9-D9F658AACE32}" dt="2025-02-24T02:00:58.959" v="3413" actId="404"/>
          <ac:spMkLst>
            <pc:docMk/>
            <pc:sldMk cId="2974547328" sldId="1486"/>
            <ac:spMk id="2" creationId="{33D872B0-291E-AA12-A2B2-F266007A2599}"/>
          </ac:spMkLst>
        </pc:spChg>
        <pc:spChg chg="mod">
          <ac:chgData name="Liyana Ralalage, Adiesha" userId="15fd5c93-10d6-4014-8103-1a4931e3c018" providerId="ADAL" clId="{16906302-24FA-4847-BDD9-D9F658AACE32}" dt="2025-02-24T02:02:53.310" v="3557" actId="1035"/>
          <ac:spMkLst>
            <pc:docMk/>
            <pc:sldMk cId="2974547328" sldId="1486"/>
            <ac:spMk id="3" creationId="{DC651DC8-7B07-2BFA-F87C-6DECFB1AAFBF}"/>
          </ac:spMkLst>
        </pc:spChg>
        <pc:spChg chg="mod">
          <ac:chgData name="Liyana Ralalage, Adiesha" userId="15fd5c93-10d6-4014-8103-1a4931e3c018" providerId="ADAL" clId="{16906302-24FA-4847-BDD9-D9F658AACE32}" dt="2025-02-24T02:01:59.789" v="3544" actId="27636"/>
          <ac:spMkLst>
            <pc:docMk/>
            <pc:sldMk cId="2974547328" sldId="1486"/>
            <ac:spMk id="4" creationId="{47FC74E9-2C6D-1CB9-5D0D-8005D7298FFA}"/>
          </ac:spMkLst>
        </pc:spChg>
        <pc:picChg chg="add mod">
          <ac:chgData name="Liyana Ralalage, Adiesha" userId="15fd5c93-10d6-4014-8103-1a4931e3c018" providerId="ADAL" clId="{16906302-24FA-4847-BDD9-D9F658AACE32}" dt="2025-02-24T02:03:04.010" v="3565" actId="1035"/>
          <ac:picMkLst>
            <pc:docMk/>
            <pc:sldMk cId="2974547328" sldId="1486"/>
            <ac:picMk id="6" creationId="{8A8031EF-569B-D5C7-1FA6-0060859DD295}"/>
          </ac:picMkLst>
        </pc:picChg>
      </pc:sldChg>
      <pc:sldChg chg="addSp modSp new mod">
        <pc:chgData name="Liyana Ralalage, Adiesha" userId="15fd5c93-10d6-4014-8103-1a4931e3c018" providerId="ADAL" clId="{16906302-24FA-4847-BDD9-D9F658AACE32}" dt="2025-02-24T02:14:01.666" v="3685" actId="27636"/>
        <pc:sldMkLst>
          <pc:docMk/>
          <pc:sldMk cId="4165002447" sldId="1487"/>
        </pc:sldMkLst>
        <pc:spChg chg="mod">
          <ac:chgData name="Liyana Ralalage, Adiesha" userId="15fd5c93-10d6-4014-8103-1a4931e3c018" providerId="ADAL" clId="{16906302-24FA-4847-BDD9-D9F658AACE32}" dt="2025-02-24T02:12:30.647" v="3638" actId="27636"/>
          <ac:spMkLst>
            <pc:docMk/>
            <pc:sldMk cId="4165002447" sldId="1487"/>
            <ac:spMk id="2" creationId="{ECF7D9C9-2FE0-1A93-E606-150E2AF59F38}"/>
          </ac:spMkLst>
        </pc:spChg>
        <pc:spChg chg="mod">
          <ac:chgData name="Liyana Ralalage, Adiesha" userId="15fd5c93-10d6-4014-8103-1a4931e3c018" providerId="ADAL" clId="{16906302-24FA-4847-BDD9-D9F658AACE32}" dt="2025-02-24T02:14:01.666" v="3685" actId="27636"/>
          <ac:spMkLst>
            <pc:docMk/>
            <pc:sldMk cId="4165002447" sldId="1487"/>
            <ac:spMk id="3" creationId="{48CA7C8A-5D51-1DB7-9210-B132CABD247A}"/>
          </ac:spMkLst>
        </pc:spChg>
        <pc:spChg chg="mod">
          <ac:chgData name="Liyana Ralalage, Adiesha" userId="15fd5c93-10d6-4014-8103-1a4931e3c018" providerId="ADAL" clId="{16906302-24FA-4847-BDD9-D9F658AACE32}" dt="2025-02-24T02:11:41.817" v="3612" actId="27636"/>
          <ac:spMkLst>
            <pc:docMk/>
            <pc:sldMk cId="4165002447" sldId="1487"/>
            <ac:spMk id="4" creationId="{30F314E1-BEFC-74F2-8E72-89EBB6D92171}"/>
          </ac:spMkLst>
        </pc:spChg>
        <pc:spChg chg="mod">
          <ac:chgData name="Liyana Ralalage, Adiesha" userId="15fd5c93-10d6-4014-8103-1a4931e3c018" providerId="ADAL" clId="{16906302-24FA-4847-BDD9-D9F658AACE32}" dt="2025-02-24T02:12:34.989" v="3641" actId="1076"/>
          <ac:spMkLst>
            <pc:docMk/>
            <pc:sldMk cId="4165002447" sldId="1487"/>
            <ac:spMk id="5" creationId="{F83C6FA9-7194-DD38-706B-596DFBF37E5F}"/>
          </ac:spMkLst>
        </pc:spChg>
      </pc:sldChg>
      <pc:sldChg chg="addSp delSp modSp add mod ord modAnim">
        <pc:chgData name="Liyana Ralalage, Adiesha" userId="15fd5c93-10d6-4014-8103-1a4931e3c018" providerId="ADAL" clId="{16906302-24FA-4847-BDD9-D9F658AACE32}" dt="2025-02-25T20:14:04.794" v="4093"/>
        <pc:sldMkLst>
          <pc:docMk/>
          <pc:sldMk cId="178743816" sldId="1488"/>
        </pc:sldMkLst>
        <pc:spChg chg="mod">
          <ac:chgData name="Liyana Ralalage, Adiesha" userId="15fd5c93-10d6-4014-8103-1a4931e3c018" providerId="ADAL" clId="{16906302-24FA-4847-BDD9-D9F658AACE32}" dt="2025-02-24T02:14:53.625" v="3696" actId="27636"/>
          <ac:spMkLst>
            <pc:docMk/>
            <pc:sldMk cId="178743816" sldId="1488"/>
            <ac:spMk id="3" creationId="{8DBDA8FD-B365-1245-075F-1D3F3FBEE75E}"/>
          </ac:spMkLst>
        </pc:spChg>
        <pc:picChg chg="add mod">
          <ac:chgData name="Liyana Ralalage, Adiesha" userId="15fd5c93-10d6-4014-8103-1a4931e3c018" providerId="ADAL" clId="{16906302-24FA-4847-BDD9-D9F658AACE32}" dt="2025-02-24T02:15:00.584" v="3699" actId="1076"/>
          <ac:picMkLst>
            <pc:docMk/>
            <pc:sldMk cId="178743816" sldId="1488"/>
            <ac:picMk id="5" creationId="{541FADF7-5333-3F92-59FF-5C14F8B80478}"/>
          </ac:picMkLst>
        </pc:picChg>
      </pc:sldChg>
      <pc:sldChg chg="addSp modSp add mod ord">
        <pc:chgData name="Liyana Ralalage, Adiesha" userId="15fd5c93-10d6-4014-8103-1a4931e3c018" providerId="ADAL" clId="{16906302-24FA-4847-BDD9-D9F658AACE32}" dt="2025-02-24T02:18:40.772" v="3777" actId="20577"/>
        <pc:sldMkLst>
          <pc:docMk/>
          <pc:sldMk cId="2846924199" sldId="1489"/>
        </pc:sldMkLst>
        <pc:spChg chg="mod">
          <ac:chgData name="Liyana Ralalage, Adiesha" userId="15fd5c93-10d6-4014-8103-1a4931e3c018" providerId="ADAL" clId="{16906302-24FA-4847-BDD9-D9F658AACE32}" dt="2025-02-24T02:18:40.772" v="3777" actId="20577"/>
          <ac:spMkLst>
            <pc:docMk/>
            <pc:sldMk cId="2846924199" sldId="1489"/>
            <ac:spMk id="3" creationId="{0FBC9767-CF4C-DD49-EBB0-3D118A76BF58}"/>
          </ac:spMkLst>
        </pc:spChg>
        <pc:spChg chg="mod">
          <ac:chgData name="Liyana Ralalage, Adiesha" userId="15fd5c93-10d6-4014-8103-1a4931e3c018" providerId="ADAL" clId="{16906302-24FA-4847-BDD9-D9F658AACE32}" dt="2025-02-24T02:16:02.836" v="3706"/>
          <ac:spMkLst>
            <pc:docMk/>
            <pc:sldMk cId="2846924199" sldId="1489"/>
            <ac:spMk id="5" creationId="{EA8CBDB6-E23F-D81B-290E-8B076ACCCAFC}"/>
          </ac:spMkLst>
        </pc:spChg>
      </pc:sldChg>
      <pc:sldChg chg="modAnim">
        <pc:chgData name="Liyana Ralalage, Adiesha" userId="15fd5c93-10d6-4014-8103-1a4931e3c018" providerId="ADAL" clId="{16906302-24FA-4847-BDD9-D9F658AACE32}" dt="2025-02-25T19:41:58.743" v="3883"/>
        <pc:sldMkLst>
          <pc:docMk/>
          <pc:sldMk cId="1137673790" sldId="1490"/>
        </pc:sldMkLst>
      </pc:sldChg>
      <pc:sldChg chg="modSp">
        <pc:chgData name="Liyana Ralalage, Adiesha" userId="15fd5c93-10d6-4014-8103-1a4931e3c018" providerId="ADAL" clId="{16906302-24FA-4847-BDD9-D9F658AACE32}" dt="2025-02-25T20:01:14.297" v="4069" actId="207"/>
        <pc:sldMkLst>
          <pc:docMk/>
          <pc:sldMk cId="1702139540" sldId="1494"/>
        </pc:sldMkLst>
        <pc:spChg chg="mod">
          <ac:chgData name="Liyana Ralalage, Adiesha" userId="15fd5c93-10d6-4014-8103-1a4931e3c018" providerId="ADAL" clId="{16906302-24FA-4847-BDD9-D9F658AACE32}" dt="2025-02-25T20:01:14.297" v="4069" actId="207"/>
          <ac:spMkLst>
            <pc:docMk/>
            <pc:sldMk cId="1702139540" sldId="1494"/>
            <ac:spMk id="3" creationId="{F7A9DC87-221C-E2A8-2284-AD12F5FC2950}"/>
          </ac:spMkLst>
        </pc:spChg>
      </pc:sldChg>
      <pc:sldChg chg="modAnim">
        <pc:chgData name="Liyana Ralalage, Adiesha" userId="15fd5c93-10d6-4014-8103-1a4931e3c018" providerId="ADAL" clId="{16906302-24FA-4847-BDD9-D9F658AACE32}" dt="2025-02-25T20:02:05.552" v="4075"/>
        <pc:sldMkLst>
          <pc:docMk/>
          <pc:sldMk cId="111022544" sldId="1497"/>
        </pc:sldMkLst>
      </pc:sldChg>
      <pc:sldChg chg="modSp modAnim">
        <pc:chgData name="Liyana Ralalage, Adiesha" userId="15fd5c93-10d6-4014-8103-1a4931e3c018" providerId="ADAL" clId="{16906302-24FA-4847-BDD9-D9F658AACE32}" dt="2025-02-25T20:03:13.955" v="4078" actId="20577"/>
        <pc:sldMkLst>
          <pc:docMk/>
          <pc:sldMk cId="45025456" sldId="1499"/>
        </pc:sldMkLst>
        <pc:spChg chg="mod">
          <ac:chgData name="Liyana Ralalage, Adiesha" userId="15fd5c93-10d6-4014-8103-1a4931e3c018" providerId="ADAL" clId="{16906302-24FA-4847-BDD9-D9F658AACE32}" dt="2025-02-25T20:03:13.955" v="4078" actId="20577"/>
          <ac:spMkLst>
            <pc:docMk/>
            <pc:sldMk cId="45025456" sldId="1499"/>
            <ac:spMk id="3" creationId="{9515CD0A-86FB-5572-42CA-AE4C23826455}"/>
          </ac:spMkLst>
        </pc:spChg>
      </pc:sldChg>
      <pc:sldChg chg="add modAnim">
        <pc:chgData name="Liyana Ralalage, Adiesha" userId="15fd5c93-10d6-4014-8103-1a4931e3c018" providerId="ADAL" clId="{16906302-24FA-4847-BDD9-D9F658AACE32}" dt="2025-02-25T19:59:32.641" v="4067"/>
        <pc:sldMkLst>
          <pc:docMk/>
          <pc:sldMk cId="553986389" sldId="1501"/>
        </pc:sldMkLst>
      </pc:sldChg>
    </pc:docChg>
  </pc:docChgLst>
  <pc:docChgLst>
    <pc:chgData name="Liyana Ralalage, Adiesha" userId="15fd5c93-10d6-4014-8103-1a4931e3c018" providerId="ADAL" clId="{DAD9462D-AFA7-4474-B3F0-C7C7C0953E5A}"/>
    <pc:docChg chg="undo custSel addSld modSld sldOrd">
      <pc:chgData name="Liyana Ralalage, Adiesha" userId="15fd5c93-10d6-4014-8103-1a4931e3c018" providerId="ADAL" clId="{DAD9462D-AFA7-4474-B3F0-C7C7C0953E5A}" dt="2025-02-25T08:34:37.328" v="2503" actId="20577"/>
      <pc:docMkLst>
        <pc:docMk/>
      </pc:docMkLst>
      <pc:sldChg chg="delSp modSp mod">
        <pc:chgData name="Liyana Ralalage, Adiesha" userId="15fd5c93-10d6-4014-8103-1a4931e3c018" providerId="ADAL" clId="{DAD9462D-AFA7-4474-B3F0-C7C7C0953E5A}" dt="2025-02-25T08:34:37.328" v="2503" actId="20577"/>
        <pc:sldMkLst>
          <pc:docMk/>
          <pc:sldMk cId="1097885685" sldId="1483"/>
        </pc:sldMkLst>
        <pc:spChg chg="mod">
          <ac:chgData name="Liyana Ralalage, Adiesha" userId="15fd5c93-10d6-4014-8103-1a4931e3c018" providerId="ADAL" clId="{DAD9462D-AFA7-4474-B3F0-C7C7C0953E5A}" dt="2025-02-25T08:34:37.328" v="2503" actId="20577"/>
          <ac:spMkLst>
            <pc:docMk/>
            <pc:sldMk cId="1097885685" sldId="1483"/>
            <ac:spMk id="3" creationId="{352F91CF-418E-6A44-13F4-D86107B6C1A2}"/>
          </ac:spMkLst>
        </pc:spChg>
        <pc:picChg chg="del">
          <ac:chgData name="Liyana Ralalage, Adiesha" userId="15fd5c93-10d6-4014-8103-1a4931e3c018" providerId="ADAL" clId="{DAD9462D-AFA7-4474-B3F0-C7C7C0953E5A}" dt="2025-02-25T08:34:34.539" v="2501" actId="478"/>
          <ac:picMkLst>
            <pc:docMk/>
            <pc:sldMk cId="1097885685" sldId="1483"/>
            <ac:picMk id="5" creationId="{F58E6D06-A433-22D3-73A7-884B8F77AF0C}"/>
          </ac:picMkLst>
        </pc:picChg>
      </pc:sldChg>
      <pc:sldChg chg="delSp modSp mod modAnim">
        <pc:chgData name="Liyana Ralalage, Adiesha" userId="15fd5c93-10d6-4014-8103-1a4931e3c018" providerId="ADAL" clId="{DAD9462D-AFA7-4474-B3F0-C7C7C0953E5A}" dt="2025-02-25T08:29:42.637" v="2470" actId="207"/>
        <pc:sldMkLst>
          <pc:docMk/>
          <pc:sldMk cId="26396893" sldId="1484"/>
        </pc:sldMkLst>
        <pc:spChg chg="mod">
          <ac:chgData name="Liyana Ralalage, Adiesha" userId="15fd5c93-10d6-4014-8103-1a4931e3c018" providerId="ADAL" clId="{DAD9462D-AFA7-4474-B3F0-C7C7C0953E5A}" dt="2025-02-25T08:29:42.637" v="2470" actId="207"/>
          <ac:spMkLst>
            <pc:docMk/>
            <pc:sldMk cId="26396893" sldId="1484"/>
            <ac:spMk id="4" creationId="{FAAE4048-463E-E0D3-0E6E-3BA0CE0ED106}"/>
          </ac:spMkLst>
        </pc:spChg>
        <pc:picChg chg="del">
          <ac:chgData name="Liyana Ralalage, Adiesha" userId="15fd5c93-10d6-4014-8103-1a4931e3c018" providerId="ADAL" clId="{DAD9462D-AFA7-4474-B3F0-C7C7C0953E5A}" dt="2025-02-25T08:26:57.131" v="2427" actId="478"/>
          <ac:picMkLst>
            <pc:docMk/>
            <pc:sldMk cId="26396893" sldId="1484"/>
            <ac:picMk id="5" creationId="{FFECE227-0A40-4D0D-F6B9-220CA58C9AB9}"/>
          </ac:picMkLst>
        </pc:picChg>
      </pc:sldChg>
      <pc:sldChg chg="modSp mod">
        <pc:chgData name="Liyana Ralalage, Adiesha" userId="15fd5c93-10d6-4014-8103-1a4931e3c018" providerId="ADAL" clId="{DAD9462D-AFA7-4474-B3F0-C7C7C0953E5A}" dt="2025-02-25T08:32:58.043" v="2500" actId="20577"/>
        <pc:sldMkLst>
          <pc:docMk/>
          <pc:sldMk cId="3818633121" sldId="1485"/>
        </pc:sldMkLst>
        <pc:spChg chg="mod">
          <ac:chgData name="Liyana Ralalage, Adiesha" userId="15fd5c93-10d6-4014-8103-1a4931e3c018" providerId="ADAL" clId="{DAD9462D-AFA7-4474-B3F0-C7C7C0953E5A}" dt="2025-02-25T08:32:58.043" v="2500" actId="20577"/>
          <ac:spMkLst>
            <pc:docMk/>
            <pc:sldMk cId="3818633121" sldId="1485"/>
            <ac:spMk id="3" creationId="{7B117D02-D92D-CE99-0DFE-75AB13AEB0D5}"/>
          </ac:spMkLst>
        </pc:spChg>
      </pc:sldChg>
      <pc:sldChg chg="modAnim">
        <pc:chgData name="Liyana Ralalage, Adiesha" userId="15fd5c93-10d6-4014-8103-1a4931e3c018" providerId="ADAL" clId="{DAD9462D-AFA7-4474-B3F0-C7C7C0953E5A}" dt="2025-02-25T08:31:19.768" v="2490"/>
        <pc:sldMkLst>
          <pc:docMk/>
          <pc:sldMk cId="4165002447" sldId="1487"/>
        </pc:sldMkLst>
      </pc:sldChg>
      <pc:sldChg chg="modAnim">
        <pc:chgData name="Liyana Ralalage, Adiesha" userId="15fd5c93-10d6-4014-8103-1a4931e3c018" providerId="ADAL" clId="{DAD9462D-AFA7-4474-B3F0-C7C7C0953E5A}" dt="2025-02-25T08:31:49.488" v="2498"/>
        <pc:sldMkLst>
          <pc:docMk/>
          <pc:sldMk cId="2846924199" sldId="1489"/>
        </pc:sldMkLst>
      </pc:sldChg>
      <pc:sldChg chg="addSp delSp modSp add mod modAnim">
        <pc:chgData name="Liyana Ralalage, Adiesha" userId="15fd5c93-10d6-4014-8103-1a4931e3c018" providerId="ADAL" clId="{DAD9462D-AFA7-4474-B3F0-C7C7C0953E5A}" dt="2025-02-25T05:04:27.571" v="238" actId="20577"/>
        <pc:sldMkLst>
          <pc:docMk/>
          <pc:sldMk cId="1137673790" sldId="1490"/>
        </pc:sldMkLst>
        <pc:spChg chg="mod">
          <ac:chgData name="Liyana Ralalage, Adiesha" userId="15fd5c93-10d6-4014-8103-1a4931e3c018" providerId="ADAL" clId="{DAD9462D-AFA7-4474-B3F0-C7C7C0953E5A}" dt="2025-02-25T05:04:27.571" v="238" actId="20577"/>
          <ac:spMkLst>
            <pc:docMk/>
            <pc:sldMk cId="1137673790" sldId="1490"/>
            <ac:spMk id="3" creationId="{EE01380E-0D4C-8289-8CB6-C8224226C575}"/>
          </ac:spMkLst>
        </pc:spChg>
        <pc:picChg chg="del">
          <ac:chgData name="Liyana Ralalage, Adiesha" userId="15fd5c93-10d6-4014-8103-1a4931e3c018" providerId="ADAL" clId="{DAD9462D-AFA7-4474-B3F0-C7C7C0953E5A}" dt="2025-02-25T05:02:15.488" v="57" actId="478"/>
          <ac:picMkLst>
            <pc:docMk/>
            <pc:sldMk cId="1137673790" sldId="1490"/>
            <ac:picMk id="4" creationId="{833CC45E-5141-0FC9-0348-389D8D066CC9}"/>
          </ac:picMkLst>
        </pc:picChg>
        <pc:picChg chg="add mod">
          <ac:chgData name="Liyana Ralalage, Adiesha" userId="15fd5c93-10d6-4014-8103-1a4931e3c018" providerId="ADAL" clId="{DAD9462D-AFA7-4474-B3F0-C7C7C0953E5A}" dt="2025-02-25T05:03:53.531" v="166" actId="1076"/>
          <ac:picMkLst>
            <pc:docMk/>
            <pc:sldMk cId="1137673790" sldId="1490"/>
            <ac:picMk id="6" creationId="{D887553C-46E4-07DE-2D3C-D6BD4BED06DE}"/>
          </ac:picMkLst>
        </pc:picChg>
      </pc:sldChg>
      <pc:sldChg chg="modSp add mod modAnim">
        <pc:chgData name="Liyana Ralalage, Adiesha" userId="15fd5c93-10d6-4014-8103-1a4931e3c018" providerId="ADAL" clId="{DAD9462D-AFA7-4474-B3F0-C7C7C0953E5A}" dt="2025-02-25T05:11:30.272" v="627" actId="1076"/>
        <pc:sldMkLst>
          <pc:docMk/>
          <pc:sldMk cId="3384424747" sldId="1491"/>
        </pc:sldMkLst>
        <pc:spChg chg="mod">
          <ac:chgData name="Liyana Ralalage, Adiesha" userId="15fd5c93-10d6-4014-8103-1a4931e3c018" providerId="ADAL" clId="{DAD9462D-AFA7-4474-B3F0-C7C7C0953E5A}" dt="2025-02-25T05:11:27.808" v="626" actId="20577"/>
          <ac:spMkLst>
            <pc:docMk/>
            <pc:sldMk cId="3384424747" sldId="1491"/>
            <ac:spMk id="3" creationId="{06CE6E01-4B88-A864-5B57-C08BF734A4E2}"/>
          </ac:spMkLst>
        </pc:spChg>
        <pc:picChg chg="mod">
          <ac:chgData name="Liyana Ralalage, Adiesha" userId="15fd5c93-10d6-4014-8103-1a4931e3c018" providerId="ADAL" clId="{DAD9462D-AFA7-4474-B3F0-C7C7C0953E5A}" dt="2025-02-25T05:11:30.272" v="627" actId="1076"/>
          <ac:picMkLst>
            <pc:docMk/>
            <pc:sldMk cId="3384424747" sldId="1491"/>
            <ac:picMk id="6" creationId="{15501A64-9180-3591-C0BA-06AD8B82596D}"/>
          </ac:picMkLst>
        </pc:picChg>
      </pc:sldChg>
      <pc:sldChg chg="modSp add mod modAnim">
        <pc:chgData name="Liyana Ralalage, Adiesha" userId="15fd5c93-10d6-4014-8103-1a4931e3c018" providerId="ADAL" clId="{DAD9462D-AFA7-4474-B3F0-C7C7C0953E5A}" dt="2025-02-25T05:12:19.532" v="679" actId="1076"/>
        <pc:sldMkLst>
          <pc:docMk/>
          <pc:sldMk cId="119868917" sldId="1492"/>
        </pc:sldMkLst>
        <pc:spChg chg="mod">
          <ac:chgData name="Liyana Ralalage, Adiesha" userId="15fd5c93-10d6-4014-8103-1a4931e3c018" providerId="ADAL" clId="{DAD9462D-AFA7-4474-B3F0-C7C7C0953E5A}" dt="2025-02-25T05:12:15.506" v="678" actId="20577"/>
          <ac:spMkLst>
            <pc:docMk/>
            <pc:sldMk cId="119868917" sldId="1492"/>
            <ac:spMk id="3" creationId="{9EF4A7A9-F525-947C-58EC-E139BB3CD198}"/>
          </ac:spMkLst>
        </pc:spChg>
        <pc:picChg chg="mod">
          <ac:chgData name="Liyana Ralalage, Adiesha" userId="15fd5c93-10d6-4014-8103-1a4931e3c018" providerId="ADAL" clId="{DAD9462D-AFA7-4474-B3F0-C7C7C0953E5A}" dt="2025-02-25T05:12:19.532" v="679" actId="1076"/>
          <ac:picMkLst>
            <pc:docMk/>
            <pc:sldMk cId="119868917" sldId="1492"/>
            <ac:picMk id="6" creationId="{1C37E5ED-B283-AA82-A0F8-D1E1D190424B}"/>
          </ac:picMkLst>
        </pc:picChg>
      </pc:sldChg>
      <pc:sldChg chg="modSp add mod modAnim">
        <pc:chgData name="Liyana Ralalage, Adiesha" userId="15fd5c93-10d6-4014-8103-1a4931e3c018" providerId="ADAL" clId="{DAD9462D-AFA7-4474-B3F0-C7C7C0953E5A}" dt="2025-02-25T05:17:25.588" v="772" actId="20577"/>
        <pc:sldMkLst>
          <pc:docMk/>
          <pc:sldMk cId="2607034629" sldId="1493"/>
        </pc:sldMkLst>
        <pc:spChg chg="mod">
          <ac:chgData name="Liyana Ralalage, Adiesha" userId="15fd5c93-10d6-4014-8103-1a4931e3c018" providerId="ADAL" clId="{DAD9462D-AFA7-4474-B3F0-C7C7C0953E5A}" dt="2025-02-25T05:17:25.588" v="772" actId="20577"/>
          <ac:spMkLst>
            <pc:docMk/>
            <pc:sldMk cId="2607034629" sldId="1493"/>
            <ac:spMk id="3" creationId="{2D5A2441-7D2F-E731-5F3E-C23785E94D79}"/>
          </ac:spMkLst>
        </pc:spChg>
      </pc:sldChg>
      <pc:sldChg chg="modSp add mod modAnim">
        <pc:chgData name="Liyana Ralalage, Adiesha" userId="15fd5c93-10d6-4014-8103-1a4931e3c018" providerId="ADAL" clId="{DAD9462D-AFA7-4474-B3F0-C7C7C0953E5A}" dt="2025-02-25T06:57:39.210" v="1337"/>
        <pc:sldMkLst>
          <pc:docMk/>
          <pc:sldMk cId="1702139540" sldId="1494"/>
        </pc:sldMkLst>
        <pc:spChg chg="mod">
          <ac:chgData name="Liyana Ralalage, Adiesha" userId="15fd5c93-10d6-4014-8103-1a4931e3c018" providerId="ADAL" clId="{DAD9462D-AFA7-4474-B3F0-C7C7C0953E5A}" dt="2025-02-25T06:57:39.210" v="1337"/>
          <ac:spMkLst>
            <pc:docMk/>
            <pc:sldMk cId="1702139540" sldId="1494"/>
            <ac:spMk id="3" creationId="{F7A9DC87-221C-E2A8-2284-AD12F5FC2950}"/>
          </ac:spMkLst>
        </pc:spChg>
        <pc:picChg chg="mod">
          <ac:chgData name="Liyana Ralalage, Adiesha" userId="15fd5c93-10d6-4014-8103-1a4931e3c018" providerId="ADAL" clId="{DAD9462D-AFA7-4474-B3F0-C7C7C0953E5A}" dt="2025-02-25T05:19:52.654" v="910" actId="1076"/>
          <ac:picMkLst>
            <pc:docMk/>
            <pc:sldMk cId="1702139540" sldId="1494"/>
            <ac:picMk id="6" creationId="{07DE6883-9938-0723-AB49-80E90084F3D2}"/>
          </ac:picMkLst>
        </pc:picChg>
      </pc:sldChg>
      <pc:sldChg chg="addSp delSp modSp add mod modAnim">
        <pc:chgData name="Liyana Ralalage, Adiesha" userId="15fd5c93-10d6-4014-8103-1a4931e3c018" providerId="ADAL" clId="{DAD9462D-AFA7-4474-B3F0-C7C7C0953E5A}" dt="2025-02-25T05:43:09.937" v="984" actId="1076"/>
        <pc:sldMkLst>
          <pc:docMk/>
          <pc:sldMk cId="521207398" sldId="1495"/>
        </pc:sldMkLst>
        <pc:spChg chg="add del mod">
          <ac:chgData name="Liyana Ralalage, Adiesha" userId="15fd5c93-10d6-4014-8103-1a4931e3c018" providerId="ADAL" clId="{DAD9462D-AFA7-4474-B3F0-C7C7C0953E5A}" dt="2025-02-25T05:42:15.743" v="956" actId="20577"/>
          <ac:spMkLst>
            <pc:docMk/>
            <pc:sldMk cId="521207398" sldId="1495"/>
            <ac:spMk id="3" creationId="{5268CB4B-9A3A-47FF-80AF-415D224E67B6}"/>
          </ac:spMkLst>
        </pc:spChg>
        <pc:spChg chg="add mod">
          <ac:chgData name="Liyana Ralalage, Adiesha" userId="15fd5c93-10d6-4014-8103-1a4931e3c018" providerId="ADAL" clId="{DAD9462D-AFA7-4474-B3F0-C7C7C0953E5A}" dt="2025-02-25T05:42:11.711" v="952" actId="21"/>
          <ac:spMkLst>
            <pc:docMk/>
            <pc:sldMk cId="521207398" sldId="1495"/>
            <ac:spMk id="4" creationId="{5DDECF19-610C-A7E1-7019-D80A430B6F3E}"/>
          </ac:spMkLst>
        </pc:spChg>
        <pc:spChg chg="add mod">
          <ac:chgData name="Liyana Ralalage, Adiesha" userId="15fd5c93-10d6-4014-8103-1a4931e3c018" providerId="ADAL" clId="{DAD9462D-AFA7-4474-B3F0-C7C7C0953E5A}" dt="2025-02-25T05:42:25.351" v="962"/>
          <ac:spMkLst>
            <pc:docMk/>
            <pc:sldMk cId="521207398" sldId="1495"/>
            <ac:spMk id="5" creationId="{5268CB4B-9A3A-47FF-80AF-415D224E67B6}"/>
          </ac:spMkLst>
        </pc:spChg>
        <pc:spChg chg="add mod">
          <ac:chgData name="Liyana Ralalage, Adiesha" userId="15fd5c93-10d6-4014-8103-1a4931e3c018" providerId="ADAL" clId="{DAD9462D-AFA7-4474-B3F0-C7C7C0953E5A}" dt="2025-02-25T05:42:31.609" v="966"/>
          <ac:spMkLst>
            <pc:docMk/>
            <pc:sldMk cId="521207398" sldId="1495"/>
            <ac:spMk id="8" creationId="{C742AD19-BEF3-5D11-1CF9-D0476D4465EE}"/>
          </ac:spMkLst>
        </pc:spChg>
        <pc:spChg chg="add mod">
          <ac:chgData name="Liyana Ralalage, Adiesha" userId="15fd5c93-10d6-4014-8103-1a4931e3c018" providerId="ADAL" clId="{DAD9462D-AFA7-4474-B3F0-C7C7C0953E5A}" dt="2025-02-25T05:42:54.209" v="973"/>
          <ac:spMkLst>
            <pc:docMk/>
            <pc:sldMk cId="521207398" sldId="1495"/>
            <ac:spMk id="11" creationId="{E5F1B057-77CC-6CC6-4370-9E22106984A1}"/>
          </ac:spMkLst>
        </pc:spChg>
        <pc:spChg chg="add del mod">
          <ac:chgData name="Liyana Ralalage, Adiesha" userId="15fd5c93-10d6-4014-8103-1a4931e3c018" providerId="ADAL" clId="{DAD9462D-AFA7-4474-B3F0-C7C7C0953E5A}" dt="2025-02-25T05:43:04.173" v="977"/>
          <ac:spMkLst>
            <pc:docMk/>
            <pc:sldMk cId="521207398" sldId="1495"/>
            <ac:spMk id="13" creationId="{BB2BFA1B-56AD-FF10-26C5-32F346B132A8}"/>
          </ac:spMkLst>
        </pc:spChg>
        <pc:spChg chg="add mod">
          <ac:chgData name="Liyana Ralalage, Adiesha" userId="15fd5c93-10d6-4014-8103-1a4931e3c018" providerId="ADAL" clId="{DAD9462D-AFA7-4474-B3F0-C7C7C0953E5A}" dt="2025-02-25T05:43:01.654" v="975"/>
          <ac:spMkLst>
            <pc:docMk/>
            <pc:sldMk cId="521207398" sldId="1495"/>
            <ac:spMk id="14" creationId="{FB9717C0-5ABE-6A95-38FE-796C021E8500}"/>
          </ac:spMkLst>
        </pc:spChg>
        <pc:picChg chg="add mod">
          <ac:chgData name="Liyana Ralalage, Adiesha" userId="15fd5c93-10d6-4014-8103-1a4931e3c018" providerId="ADAL" clId="{DAD9462D-AFA7-4474-B3F0-C7C7C0953E5A}" dt="2025-02-25T05:42:24.809" v="961" actId="1076"/>
          <ac:picMkLst>
            <pc:docMk/>
            <pc:sldMk cId="521207398" sldId="1495"/>
            <ac:picMk id="7" creationId="{9CF0A274-436B-43BD-DA06-664E7A3AA3A3}"/>
          </ac:picMkLst>
        </pc:picChg>
        <pc:picChg chg="add mod">
          <ac:chgData name="Liyana Ralalage, Adiesha" userId="15fd5c93-10d6-4014-8103-1a4931e3c018" providerId="ADAL" clId="{DAD9462D-AFA7-4474-B3F0-C7C7C0953E5A}" dt="2025-02-25T05:42:30.664" v="965" actId="1076"/>
          <ac:picMkLst>
            <pc:docMk/>
            <pc:sldMk cId="521207398" sldId="1495"/>
            <ac:picMk id="9" creationId="{1B21D73A-8BEE-B042-313F-A92DE38D99D6}"/>
          </ac:picMkLst>
        </pc:picChg>
        <pc:picChg chg="add mod">
          <ac:chgData name="Liyana Ralalage, Adiesha" userId="15fd5c93-10d6-4014-8103-1a4931e3c018" providerId="ADAL" clId="{DAD9462D-AFA7-4474-B3F0-C7C7C0953E5A}" dt="2025-02-25T05:42:43.699" v="969" actId="1076"/>
          <ac:picMkLst>
            <pc:docMk/>
            <pc:sldMk cId="521207398" sldId="1495"/>
            <ac:picMk id="10" creationId="{1EF96C23-4E07-E3D1-BA39-AA7406670A11}"/>
          </ac:picMkLst>
        </pc:picChg>
        <pc:picChg chg="add mod">
          <ac:chgData name="Liyana Ralalage, Adiesha" userId="15fd5c93-10d6-4014-8103-1a4931e3c018" providerId="ADAL" clId="{DAD9462D-AFA7-4474-B3F0-C7C7C0953E5A}" dt="2025-02-25T05:42:52.567" v="972" actId="1076"/>
          <ac:picMkLst>
            <pc:docMk/>
            <pc:sldMk cId="521207398" sldId="1495"/>
            <ac:picMk id="12" creationId="{FC691E74-10DB-8D35-4311-A2A9DD3F40F6}"/>
          </ac:picMkLst>
        </pc:picChg>
        <pc:picChg chg="add mod">
          <ac:chgData name="Liyana Ralalage, Adiesha" userId="15fd5c93-10d6-4014-8103-1a4931e3c018" providerId="ADAL" clId="{DAD9462D-AFA7-4474-B3F0-C7C7C0953E5A}" dt="2025-02-25T05:43:09.937" v="984" actId="1076"/>
          <ac:picMkLst>
            <pc:docMk/>
            <pc:sldMk cId="521207398" sldId="1495"/>
            <ac:picMk id="15" creationId="{9AB0C4CE-D1E2-EF84-1E8E-10C393CAC4C1}"/>
          </ac:picMkLst>
        </pc:picChg>
        <pc:picChg chg="add del mod">
          <ac:chgData name="Liyana Ralalage, Adiesha" userId="15fd5c93-10d6-4014-8103-1a4931e3c018" providerId="ADAL" clId="{DAD9462D-AFA7-4474-B3F0-C7C7C0953E5A}" dt="2025-02-25T05:42:13.704" v="954" actId="14100"/>
          <ac:picMkLst>
            <pc:docMk/>
            <pc:sldMk cId="521207398" sldId="1495"/>
            <ac:picMk id="1026" creationId="{9CF0A274-436B-43BD-DA06-664E7A3AA3A3}"/>
          </ac:picMkLst>
        </pc:picChg>
      </pc:sldChg>
      <pc:sldChg chg="modSp new mod">
        <pc:chgData name="Liyana Ralalage, Adiesha" userId="15fd5c93-10d6-4014-8103-1a4931e3c018" providerId="ADAL" clId="{DAD9462D-AFA7-4474-B3F0-C7C7C0953E5A}" dt="2025-02-25T06:57:29.181" v="1336" actId="27636"/>
        <pc:sldMkLst>
          <pc:docMk/>
          <pc:sldMk cId="2932671457" sldId="1496"/>
        </pc:sldMkLst>
        <pc:spChg chg="mod">
          <ac:chgData name="Liyana Ralalage, Adiesha" userId="15fd5c93-10d6-4014-8103-1a4931e3c018" providerId="ADAL" clId="{DAD9462D-AFA7-4474-B3F0-C7C7C0953E5A}" dt="2025-02-25T06:47:01.772" v="996" actId="20577"/>
          <ac:spMkLst>
            <pc:docMk/>
            <pc:sldMk cId="2932671457" sldId="1496"/>
            <ac:spMk id="2" creationId="{2D562EE2-77F9-EBD9-C258-9D45F4257FDB}"/>
          </ac:spMkLst>
        </pc:spChg>
        <pc:spChg chg="mod">
          <ac:chgData name="Liyana Ralalage, Adiesha" userId="15fd5c93-10d6-4014-8103-1a4931e3c018" providerId="ADAL" clId="{DAD9462D-AFA7-4474-B3F0-C7C7C0953E5A}" dt="2025-02-25T06:50:29.443" v="1334" actId="20577"/>
          <ac:spMkLst>
            <pc:docMk/>
            <pc:sldMk cId="2932671457" sldId="1496"/>
            <ac:spMk id="3" creationId="{549A5768-DB5D-B690-7F40-166507407752}"/>
          </ac:spMkLst>
        </pc:spChg>
        <pc:spChg chg="mod">
          <ac:chgData name="Liyana Ralalage, Adiesha" userId="15fd5c93-10d6-4014-8103-1a4931e3c018" providerId="ADAL" clId="{DAD9462D-AFA7-4474-B3F0-C7C7C0953E5A}" dt="2025-02-25T06:57:29.181" v="1336" actId="27636"/>
          <ac:spMkLst>
            <pc:docMk/>
            <pc:sldMk cId="2932671457" sldId="1496"/>
            <ac:spMk id="4" creationId="{E220D4F7-118D-4101-EA82-0CCBD114B02B}"/>
          </ac:spMkLst>
        </pc:spChg>
      </pc:sldChg>
      <pc:sldChg chg="addSp delSp modSp add mod ord delAnim modAnim">
        <pc:chgData name="Liyana Ralalage, Adiesha" userId="15fd5c93-10d6-4014-8103-1a4931e3c018" providerId="ADAL" clId="{DAD9462D-AFA7-4474-B3F0-C7C7C0953E5A}" dt="2025-02-25T07:27:56.004" v="1884" actId="1076"/>
        <pc:sldMkLst>
          <pc:docMk/>
          <pc:sldMk cId="111022544" sldId="1497"/>
        </pc:sldMkLst>
        <pc:spChg chg="mod">
          <ac:chgData name="Liyana Ralalage, Adiesha" userId="15fd5c93-10d6-4014-8103-1a4931e3c018" providerId="ADAL" clId="{DAD9462D-AFA7-4474-B3F0-C7C7C0953E5A}" dt="2025-02-25T07:26:36.916" v="1867" actId="27636"/>
          <ac:spMkLst>
            <pc:docMk/>
            <pc:sldMk cId="111022544" sldId="1497"/>
            <ac:spMk id="3" creationId="{58592421-23CD-A0BE-993E-E766B2D3402C}"/>
          </ac:spMkLst>
        </pc:spChg>
        <pc:picChg chg="add del mod">
          <ac:chgData name="Liyana Ralalage, Adiesha" userId="15fd5c93-10d6-4014-8103-1a4931e3c018" providerId="ADAL" clId="{DAD9462D-AFA7-4474-B3F0-C7C7C0953E5A}" dt="2025-02-25T07:27:30.497" v="1874" actId="478"/>
          <ac:picMkLst>
            <pc:docMk/>
            <pc:sldMk cId="111022544" sldId="1497"/>
            <ac:picMk id="5" creationId="{FF4E5BDC-B272-98DC-D1DD-6584C681198D}"/>
          </ac:picMkLst>
        </pc:picChg>
        <pc:picChg chg="del">
          <ac:chgData name="Liyana Ralalage, Adiesha" userId="15fd5c93-10d6-4014-8103-1a4931e3c018" providerId="ADAL" clId="{DAD9462D-AFA7-4474-B3F0-C7C7C0953E5A}" dt="2025-02-25T07:21:22.616" v="1441" actId="478"/>
          <ac:picMkLst>
            <pc:docMk/>
            <pc:sldMk cId="111022544" sldId="1497"/>
            <ac:picMk id="6" creationId="{353901CB-F9C7-A12A-AC8A-56D87BBBF252}"/>
          </ac:picMkLst>
        </pc:picChg>
        <pc:picChg chg="add mod">
          <ac:chgData name="Liyana Ralalage, Adiesha" userId="15fd5c93-10d6-4014-8103-1a4931e3c018" providerId="ADAL" clId="{DAD9462D-AFA7-4474-B3F0-C7C7C0953E5A}" dt="2025-02-25T07:27:44.016" v="1880" actId="1076"/>
          <ac:picMkLst>
            <pc:docMk/>
            <pc:sldMk cId="111022544" sldId="1497"/>
            <ac:picMk id="8" creationId="{D78CD0DD-11A8-C86E-4313-155161A396A9}"/>
          </ac:picMkLst>
        </pc:picChg>
        <pc:picChg chg="add mod">
          <ac:chgData name="Liyana Ralalage, Adiesha" userId="15fd5c93-10d6-4014-8103-1a4931e3c018" providerId="ADAL" clId="{DAD9462D-AFA7-4474-B3F0-C7C7C0953E5A}" dt="2025-02-25T07:27:56.004" v="1884" actId="1076"/>
          <ac:picMkLst>
            <pc:docMk/>
            <pc:sldMk cId="111022544" sldId="1497"/>
            <ac:picMk id="10" creationId="{A1B44A9E-9000-2E45-BC19-283CB3560685}"/>
          </ac:picMkLst>
        </pc:picChg>
      </pc:sldChg>
      <pc:sldChg chg="modSp add mod modAnim">
        <pc:chgData name="Liyana Ralalage, Adiesha" userId="15fd5c93-10d6-4014-8103-1a4931e3c018" providerId="ADAL" clId="{DAD9462D-AFA7-4474-B3F0-C7C7C0953E5A}" dt="2025-02-25T08:07:23.440" v="2237"/>
        <pc:sldMkLst>
          <pc:docMk/>
          <pc:sldMk cId="1076456805" sldId="1498"/>
        </pc:sldMkLst>
        <pc:spChg chg="mod">
          <ac:chgData name="Liyana Ralalage, Adiesha" userId="15fd5c93-10d6-4014-8103-1a4931e3c018" providerId="ADAL" clId="{DAD9462D-AFA7-4474-B3F0-C7C7C0953E5A}" dt="2025-02-25T08:07:23.440" v="2237"/>
          <ac:spMkLst>
            <pc:docMk/>
            <pc:sldMk cId="1076456805" sldId="1498"/>
            <ac:spMk id="3" creationId="{625FE99C-395F-1DBB-3288-88F50F1798D7}"/>
          </ac:spMkLst>
        </pc:spChg>
      </pc:sldChg>
      <pc:sldChg chg="modSp add mod modAnim">
        <pc:chgData name="Liyana Ralalage, Adiesha" userId="15fd5c93-10d6-4014-8103-1a4931e3c018" providerId="ADAL" clId="{DAD9462D-AFA7-4474-B3F0-C7C7C0953E5A}" dt="2025-02-25T08:09:49.911" v="2364" actId="27636"/>
        <pc:sldMkLst>
          <pc:docMk/>
          <pc:sldMk cId="45025456" sldId="1499"/>
        </pc:sldMkLst>
        <pc:spChg chg="mod">
          <ac:chgData name="Liyana Ralalage, Adiesha" userId="15fd5c93-10d6-4014-8103-1a4931e3c018" providerId="ADAL" clId="{DAD9462D-AFA7-4474-B3F0-C7C7C0953E5A}" dt="2025-02-25T08:09:49.911" v="2364" actId="27636"/>
          <ac:spMkLst>
            <pc:docMk/>
            <pc:sldMk cId="45025456" sldId="1499"/>
            <ac:spMk id="3" creationId="{9515CD0A-86FB-5572-42CA-AE4C23826455}"/>
          </ac:spMkLst>
        </pc:spChg>
      </pc:sldChg>
      <pc:sldChg chg="delSp modSp add mod modAnim">
        <pc:chgData name="Liyana Ralalage, Adiesha" userId="15fd5c93-10d6-4014-8103-1a4931e3c018" providerId="ADAL" clId="{DAD9462D-AFA7-4474-B3F0-C7C7C0953E5A}" dt="2025-02-25T08:14:11.030" v="2424" actId="20577"/>
        <pc:sldMkLst>
          <pc:docMk/>
          <pc:sldMk cId="3289973705" sldId="1500"/>
        </pc:sldMkLst>
        <pc:spChg chg="mod">
          <ac:chgData name="Liyana Ralalage, Adiesha" userId="15fd5c93-10d6-4014-8103-1a4931e3c018" providerId="ADAL" clId="{DAD9462D-AFA7-4474-B3F0-C7C7C0953E5A}" dt="2025-02-25T08:14:11.030" v="2424" actId="20577"/>
          <ac:spMkLst>
            <pc:docMk/>
            <pc:sldMk cId="3289973705" sldId="1500"/>
            <ac:spMk id="3" creationId="{086FD002-4232-1693-6B58-B5E96A40F939}"/>
          </ac:spMkLst>
        </pc:spChg>
        <pc:picChg chg="del">
          <ac:chgData name="Liyana Ralalage, Adiesha" userId="15fd5c93-10d6-4014-8103-1a4931e3c018" providerId="ADAL" clId="{DAD9462D-AFA7-4474-B3F0-C7C7C0953E5A}" dt="2025-02-25T08:10:52.092" v="2376" actId="478"/>
          <ac:picMkLst>
            <pc:docMk/>
            <pc:sldMk cId="3289973705" sldId="1500"/>
            <ac:picMk id="8" creationId="{F0DF49C7-5053-1180-5AFA-BAD504A82A5D}"/>
          </ac:picMkLst>
        </pc:picChg>
        <pc:picChg chg="mod">
          <ac:chgData name="Liyana Ralalage, Adiesha" userId="15fd5c93-10d6-4014-8103-1a4931e3c018" providerId="ADAL" clId="{DAD9462D-AFA7-4474-B3F0-C7C7C0953E5A}" dt="2025-02-25T08:13:47.158" v="2422" actId="1076"/>
          <ac:picMkLst>
            <pc:docMk/>
            <pc:sldMk cId="3289973705" sldId="1500"/>
            <ac:picMk id="10" creationId="{C67850C4-8AC9-C058-AD0F-9DD367C38185}"/>
          </ac:picMkLst>
        </pc:picChg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skips every other number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83B9-0792-3A13-BE84-D2BC21BDC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0"/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Intro to Dimensionality Reduction</a:t>
            </a:r>
            <a:br>
              <a:rPr lang="en-US" dirty="0">
                <a:effectLst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CSCI-347 Data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20621-F894-56A9-B4E1-4558B4DC6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Adiesha Liyana Ralalage</a:t>
            </a:r>
          </a:p>
        </p:txBody>
      </p:sp>
    </p:spTree>
    <p:extLst>
      <p:ext uri="{BB962C8B-B14F-4D97-AF65-F5344CB8AC3E}">
        <p14:creationId xmlns:p14="http://schemas.microsoft.com/office/powerpoint/2010/main" val="119503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62AD7-3ABB-7053-76CC-48E0AC26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AE42-7F10-05E6-4380-00C8B73C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D566-CDF3-486B-D4B1-A5CFEC49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/>
              <a:t>Let’s do a in-class activity: Compute the volume of a sphere with radius 1  in 4 dimensions and 12 dimensions.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D210B-B3B3-8DC5-4ADA-ED1E55F9EA5E}"/>
                  </a:ext>
                </a:extLst>
              </p:cNvPr>
              <p:cNvSpPr txBox="1"/>
              <p:nvPr/>
            </p:nvSpPr>
            <p:spPr>
              <a:xfrm>
                <a:off x="1009650" y="2269368"/>
                <a:ext cx="422910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5D210B-B3B3-8DC5-4ADA-ED1E55F9E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2269368"/>
                <a:ext cx="4229100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830D4-D82F-6E34-003E-9F6D61CE99CD}"/>
                  </a:ext>
                </a:extLst>
              </p:cNvPr>
              <p:cNvSpPr txBox="1"/>
              <p:nvPr/>
            </p:nvSpPr>
            <p:spPr>
              <a:xfrm>
                <a:off x="5810250" y="2052769"/>
                <a:ext cx="4229100" cy="156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𝑒𝑣𝑒𝑛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!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𝑜𝑑𝑑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830D4-D82F-6E34-003E-9F6D61CE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0" y="2052769"/>
                <a:ext cx="4229100" cy="1560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BFCB5-E43A-1B31-7AE9-D97EE0013472}"/>
                  </a:ext>
                </a:extLst>
              </p:cNvPr>
              <p:cNvSpPr txBox="1"/>
              <p:nvPr/>
            </p:nvSpPr>
            <p:spPr>
              <a:xfrm>
                <a:off x="1238250" y="3471706"/>
                <a:ext cx="6800850" cy="1006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=4.934802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BFCB5-E43A-1B31-7AE9-D97EE001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3471706"/>
                <a:ext cx="6800850" cy="1006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861DD-FC46-39FC-5183-6D68ADC07A70}"/>
                  </a:ext>
                </a:extLst>
              </p:cNvPr>
              <p:cNvSpPr txBox="1"/>
              <p:nvPr/>
            </p:nvSpPr>
            <p:spPr>
              <a:xfrm>
                <a:off x="1123950" y="4649394"/>
                <a:ext cx="7258050" cy="1007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720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=1.335263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=12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6861DD-FC46-39FC-5183-6D68ADC0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4649394"/>
                <a:ext cx="7258050" cy="1007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71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26AED-DAEF-6867-0B61-4B7452661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697C-B8EF-A188-CF96-D8ECD672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A6FF9-4405-2C14-1313-12A963B8F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It gets weird when it goes to higher dimensions.</a:t>
                </a:r>
              </a:p>
              <a:p>
                <a:r>
                  <a:rPr lang="en-US" dirty="0"/>
                  <a:t>Our intuition for 2- and 3-dimensional space doesn’t always help us analyze data in high dimensions.</a:t>
                </a:r>
              </a:p>
              <a:p>
                <a:r>
                  <a:rPr lang="en-US" dirty="0"/>
                  <a:t>Example: Volume of a sphere.</a:t>
                </a:r>
              </a:p>
              <a:p>
                <a:pPr lvl="1"/>
                <a:r>
                  <a:rPr lang="en-US" dirty="0"/>
                  <a:t>In 2-dimensions, the volume of a sphere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3-dimensions, the volume of a sphere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d-dimensions, the volume of a sphere is ……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A6FF9-4405-2C14-1313-12A963B8F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  <a:blipFill>
                <a:blip r:embed="rId2"/>
                <a:stretch>
                  <a:fillRect l="-1043" t="-4339" b="-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C0C151-6086-F542-44AA-410D54465C91}"/>
                  </a:ext>
                </a:extLst>
              </p:cNvPr>
              <p:cNvSpPr txBox="1"/>
              <p:nvPr/>
            </p:nvSpPr>
            <p:spPr>
              <a:xfrm>
                <a:off x="7962900" y="1657350"/>
                <a:ext cx="422910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C0C151-6086-F542-44AA-410D54465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900" y="1657350"/>
                <a:ext cx="4229100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32B86-8193-422D-9831-4590AE94513D}"/>
                  </a:ext>
                </a:extLst>
              </p:cNvPr>
              <p:cNvSpPr txBox="1"/>
              <p:nvPr/>
            </p:nvSpPr>
            <p:spPr>
              <a:xfrm>
                <a:off x="7810500" y="2861489"/>
                <a:ext cx="4229100" cy="156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𝑒𝑣𝑒𝑛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‼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𝑜𝑑𝑑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932B86-8193-422D-9831-4590AE94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2861489"/>
                <a:ext cx="4229100" cy="1560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1DCDC7-31DC-9D83-A440-08142EDD1E83}"/>
              </a:ext>
            </a:extLst>
          </p:cNvPr>
          <p:cNvSpPr txBox="1"/>
          <p:nvPr/>
        </p:nvSpPr>
        <p:spPr>
          <a:xfrm>
            <a:off x="835985" y="4285854"/>
            <a:ext cx="88033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 dimensionality increases, the volume increases up to a point then decreases again.</a:t>
            </a:r>
          </a:p>
          <a:p>
            <a:endParaRPr lang="en-US" sz="2400" b="1" dirty="0"/>
          </a:p>
          <a:p>
            <a:r>
              <a:rPr lang="en-US" sz="2400" b="1" dirty="0"/>
              <a:t>Let’s look at an experiment.</a:t>
            </a:r>
          </a:p>
        </p:txBody>
      </p:sp>
    </p:spTree>
    <p:extLst>
      <p:ext uri="{BB962C8B-B14F-4D97-AF65-F5344CB8AC3E}">
        <p14:creationId xmlns:p14="http://schemas.microsoft.com/office/powerpoint/2010/main" val="31787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A8FAE-5858-B7EC-286B-DA2B7914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1B1F-DAEF-8A02-2FAB-A73885BC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AFA9-C5B1-B7E0-DD6F-B58A2859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85" y="800100"/>
            <a:ext cx="10515600" cy="3086100"/>
          </a:xfrm>
        </p:spPr>
        <p:txBody>
          <a:bodyPr>
            <a:normAutofit/>
          </a:bodyPr>
          <a:lstStyle/>
          <a:p>
            <a:r>
              <a:rPr lang="en-US"/>
              <a:t>In d-dimensions, the volume of a sphere increases up to a point, then decreases.</a:t>
            </a:r>
          </a:p>
          <a:p>
            <a:pPr marL="457200" lvl="1" indent="0"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40DCF9-FF5D-14D7-1FEB-7D5B92D57A2A}"/>
                  </a:ext>
                </a:extLst>
              </p:cNvPr>
              <p:cNvSpPr txBox="1"/>
              <p:nvPr/>
            </p:nvSpPr>
            <p:spPr>
              <a:xfrm>
                <a:off x="7467600" y="1598763"/>
                <a:ext cx="422910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40DCF9-FF5D-14D7-1FEB-7D5B92D57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98763"/>
                <a:ext cx="4229100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6C84F504-73BC-82B4-28FE-4A207820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35" y="1844428"/>
            <a:ext cx="4972050" cy="40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E0609-AAFE-845C-7C6D-3D805C97A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F8CB-2A04-6786-063D-7E0C6455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0A8-D01E-A457-B803-A0A256366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85" y="800100"/>
            <a:ext cx="10515600" cy="3086100"/>
          </a:xfrm>
        </p:spPr>
        <p:txBody>
          <a:bodyPr>
            <a:normAutofit/>
          </a:bodyPr>
          <a:lstStyle/>
          <a:p>
            <a:r>
              <a:rPr lang="en-US"/>
              <a:t>In d-dimensions, the volume of a sphere increases up to a point, then decreases.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E52DD9-22B3-4A39-DF73-50797C36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15" y="1672979"/>
            <a:ext cx="3460212" cy="284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E6C8728-0018-5D01-4F75-B2A0BCF9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678003"/>
            <a:ext cx="3771900" cy="276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2EEB27-49AC-CB2B-5921-564C12EF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53806"/>
            <a:ext cx="3600450" cy="27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45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D227-576F-C1F2-FC05-AA868B826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149A-F71A-FA92-C647-69C783B8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6B972-B85F-2CA8-061B-31BF3EF68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099"/>
                <a:ext cx="10515600" cy="372476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d-dimensions, the volume of a sphere increases up to a point, then decreases.</a:t>
                </a:r>
              </a:p>
              <a:p>
                <a:r>
                  <a:rPr lang="en-US" dirty="0"/>
                  <a:t>What if we consider the volume of largest </a:t>
                </a:r>
                <a:r>
                  <a:rPr lang="en-US" dirty="0">
                    <a:solidFill>
                      <a:srgbClr val="7030A0"/>
                    </a:solidFill>
                  </a:rPr>
                  <a:t>hypersphere</a:t>
                </a:r>
                <a:r>
                  <a:rPr lang="en-US" dirty="0"/>
                  <a:t> inscribed within a </a:t>
                </a:r>
                <a:r>
                  <a:rPr lang="en-US" dirty="0">
                    <a:solidFill>
                      <a:srgbClr val="00B050"/>
                    </a:solidFill>
                  </a:rPr>
                  <a:t>hypercube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𝑣𝑜𝑙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𝑣𝑜𝑙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𝑣𝑜𝑙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6B972-B85F-2CA8-061B-31BF3EF68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099"/>
                <a:ext cx="10515600" cy="3724767"/>
              </a:xfrm>
              <a:blipFill>
                <a:blip r:embed="rId2"/>
                <a:stretch>
                  <a:fillRect l="-638" t="-3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EEE60-067D-2614-CABA-CF2D10EF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9F03-CEF8-7631-06F9-61E72ABB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E9AA-6424-0506-A1B9-7EF63C56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85" y="800100"/>
            <a:ext cx="10515600" cy="3086100"/>
          </a:xfrm>
        </p:spPr>
        <p:txBody>
          <a:bodyPr>
            <a:normAutofit/>
          </a:bodyPr>
          <a:lstStyle/>
          <a:p>
            <a:r>
              <a:rPr lang="en-US" dirty="0"/>
              <a:t>In d-dimensions, the volume of a sphere increases up to a point, then decreases.</a:t>
            </a:r>
          </a:p>
          <a:p>
            <a:r>
              <a:rPr lang="en-US" dirty="0"/>
              <a:t>What if we consider the volume of largest hypersphere inscribed within a hypercube?</a:t>
            </a:r>
          </a:p>
          <a:p>
            <a:r>
              <a:rPr lang="en-US" dirty="0"/>
              <a:t>As the dimensionality increases, most of the volume of the hypercube is in the “</a:t>
            </a:r>
            <a:r>
              <a:rPr lang="en-US" dirty="0">
                <a:solidFill>
                  <a:srgbClr val="00B050"/>
                </a:solidFill>
              </a:rPr>
              <a:t>corners</a:t>
            </a:r>
            <a:r>
              <a:rPr lang="en-US" dirty="0"/>
              <a:t>,” whereas the center is essentially empty.</a:t>
            </a: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CAB6B34B-A1A9-8312-D0C1-472064D20E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727" y="4087077"/>
            <a:ext cx="6109890" cy="18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8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A7775-59E8-FD6B-4DAA-4CBDD4432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4743-844C-FCFE-8C17-FCD99D9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01380E-0D4C-8289-8CB6-C8224226C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Let’s consider volume of a thin hypersphere shell.</a:t>
                </a:r>
              </a:p>
              <a:p>
                <a:r>
                  <a:rPr lang="en-US"/>
                  <a:t>Consider thin hypersphere shell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bounded by an outer hypersphere of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Volume of this thin hypersphere is given by the difference between the volumes of the two bounding hyperspheres.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01380E-0D4C-8289-8CB6-C8224226C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  <a:blipFill>
                <a:blip r:embed="rId2"/>
                <a:stretch>
                  <a:fillRect l="-1043" t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87553C-46E4-07DE-2D3C-D6BD4BED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177" y="3185927"/>
            <a:ext cx="275310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7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8D60B-FA78-D0A9-FF9E-279CADBC3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A6BA-17F2-1B69-4BEF-CF6B29BA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E6E01-4B88-A864-5B57-C08BF734A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denote the thin </a:t>
                </a:r>
                <a:r>
                  <a:rPr lang="en-US" err="1"/>
                  <a:t>hypershell</a:t>
                </a:r>
                <a:r>
                  <a:rPr lang="en-US"/>
                  <a:t> of width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𝑉𝑜𝑙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E6E01-4B88-A864-5B57-C08BF734A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  <a:blipFill>
                <a:blip r:embed="rId2"/>
                <a:stretch>
                  <a:fillRect l="-1043" t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501A64-9180-3591-C0BA-06AD8B82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257550"/>
            <a:ext cx="275310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2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DB851-4899-6890-CF60-943CBC88A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7A63-76AE-40AF-AB4F-D07CBFE2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4A7A9-F525-947C-58EC-E139BB3CD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Let’s do an example. Calculate the ratio of volume of the shell vs volume of the hypersphere for radius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/>
                  <a:t> in 2-dimensions and 3 dimensions. </a:t>
                </a:r>
              </a:p>
              <a:p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4A7A9-F525-947C-58EC-E139BB3CD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  <a:blipFill>
                <a:blip r:embed="rId2"/>
                <a:stretch>
                  <a:fillRect l="-1043" t="-3156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C37E5ED-B283-AA82-A0F8-D1E1D190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2800350"/>
            <a:ext cx="275310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D088-187B-D1FB-91CA-C80FCB8DB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DE9D-A4D3-5FE5-0003-38292D65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A2441-7D2F-E731-5F3E-C23785E94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4861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Let’s do an example. Calculate the ratio of volume of the shell vs volume of the hypersphere for radius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/>
                  <a:t> in 2-dimensions and 3 dimensions. </a:t>
                </a:r>
              </a:p>
              <a:p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𝑉𝑜𝑙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𝑉𝑜𝑙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=0.019≈2%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𝑉𝑜𝑙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𝑉𝑜𝑙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/>
              </a:p>
              <a:p>
                <a:endParaRPr lang="en-US" b="1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5A2441-7D2F-E731-5F3E-C23785E94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486150"/>
              </a:xfrm>
              <a:blipFill>
                <a:blip r:embed="rId2"/>
                <a:stretch>
                  <a:fillRect l="-638" t="-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5CCEDB-377F-B6C8-0496-7EC55B5E6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2800350"/>
            <a:ext cx="275310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2EE2-77F9-EBD9-C258-9D45F425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5768-DB5D-B690-7F40-16650740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We'll explore the concept of high-dimensional space, also known as hyperspace.</a:t>
            </a:r>
          </a:p>
          <a:p>
            <a:r>
              <a:rPr lang="en-US"/>
              <a:t>This idea of high dimensionality might be unfamiliar to you.</a:t>
            </a:r>
          </a:p>
          <a:p>
            <a:r>
              <a:rPr lang="en-US"/>
              <a:t>Our goal is to become more comfortable with this concept and understand why high-dimensional space may be intuitive as low-dimensional space.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0D4F7-118D-4101-EA82-0CCBD114B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84CBA-9DF1-90DB-B478-BDDD6F755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AD3AC-F75A-C977-14A7-17D1C88C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BE43-8471-3988-B4C9-3B20B5E5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9DC87-221C-E2A8-2284-AD12F5FC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971550"/>
                <a:ext cx="10515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happens to this ratio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Basically,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almost all of the volume of the hypersphere is contained in the thin shell.</a:t>
                </a:r>
              </a:p>
              <a:p>
                <a:r>
                  <a:rPr lang="en-US" dirty="0"/>
                  <a:t>This means that in high-dimensional spaces, unlike in lower dimensions, </a:t>
                </a:r>
                <a:r>
                  <a:rPr lang="en-US" dirty="0">
                    <a:solidFill>
                      <a:srgbClr val="00B050"/>
                    </a:solidFill>
                  </a:rPr>
                  <a:t>most of the volume is concentrated around the surface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) of the hypersphere</a:t>
                </a:r>
                <a:r>
                  <a:rPr lang="en-US" dirty="0"/>
                  <a:t>, and the </a:t>
                </a:r>
                <a:r>
                  <a:rPr lang="en-US" dirty="0">
                    <a:solidFill>
                      <a:srgbClr val="FF0000"/>
                    </a:solidFill>
                  </a:rPr>
                  <a:t>center is essentially void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9DC87-221C-E2A8-2284-AD12F5FC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971550"/>
                <a:ext cx="10515600" cy="5029200"/>
              </a:xfrm>
              <a:blipFill>
                <a:blip r:embed="rId2"/>
                <a:stretch>
                  <a:fillRect l="-870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7DE6883-9938-0723-AB49-80E90084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892175"/>
            <a:ext cx="275310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F5B4-8C67-9E01-569B-68D2C09C0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42E-D8A0-AE8B-7A36-21760164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8CB4B-9A3A-47FF-80AF-415D224E6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971550"/>
                <a:ext cx="10515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What happens to this ratio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→∞?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𝑉𝑜𝑙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b="1"/>
              </a:p>
              <a:p>
                <a:r>
                  <a:rPr lang="en-US"/>
                  <a:t>Basically,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/>
                  <a:t> almost all of the volume of the hypersphere is contained in the thin shell.</a:t>
                </a:r>
              </a:p>
              <a:p>
                <a:r>
                  <a:rPr lang="en-US"/>
                  <a:t>This means that in high-dimensional spaces, unlike in lower dimensions, most of the volume is concentrated around the surface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/>
                  <a:t>) of the hypersphere, and the center is essentially void.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8CB4B-9A3A-47FF-80AF-415D224E6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971550"/>
                <a:ext cx="10515600" cy="5029200"/>
              </a:xfrm>
              <a:blipFill>
                <a:blip r:embed="rId2"/>
                <a:stretch>
                  <a:fillRect l="-870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085D851-BFFE-A675-D5DD-BBF080F1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892175"/>
            <a:ext cx="2753109" cy="2657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B9717C0-5ABE-6A95-38FE-796C021E85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985" y="1835426"/>
                <a:ext cx="8262256" cy="41653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What happens to this ratio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→∞?</m:t>
                    </m:r>
                  </m:oMath>
                </a14:m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𝑉𝑜𝑙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B9717C0-5ABE-6A95-38FE-796C021E8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85" y="1835426"/>
                <a:ext cx="8262256" cy="4165323"/>
              </a:xfrm>
              <a:prstGeom prst="rect">
                <a:avLst/>
              </a:prstGeom>
              <a:blipFill>
                <a:blip r:embed="rId4"/>
                <a:stretch>
                  <a:fillRect l="-1328" t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9AB0C4CE-D1E2-EF84-1E8E-10C393CAC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1333254"/>
            <a:ext cx="5500687" cy="44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26F2-FFDB-3818-54D7-6492BFAB9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521A-E022-CF5E-FF04-8D0B80BE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92421-23CD-A0BE-993E-E766B2D34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/>
                  <a:t>Let’s consider diagonals in hyperspace. </a:t>
                </a:r>
              </a:p>
              <a:p>
                <a:pPr lvl="1"/>
                <a:r>
                  <a:rPr lang="en-US"/>
                  <a:t>Another non-intuitive phenomenon.</a:t>
                </a:r>
              </a:p>
              <a:p>
                <a:r>
                  <a:rPr lang="en-US"/>
                  <a:t>Let us assume that we have a d-dimensional hypercube.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𝑜𝑟𝑖𝑔𝑖𝑛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:0=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, and bounded in each dimension in the range [1, -1].	</a:t>
                </a:r>
              </a:p>
              <a:p>
                <a:pPr lvl="1"/>
                <a:r>
                  <a:rPr lang="en-US"/>
                  <a:t>Each corner of this hypercube is d-dimensional vector in the form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,±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,…,±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lvl="1"/>
                <a:r>
                  <a:rPr lang="en-US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 be the unit vector in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/>
                  <a:t>Let 1 denote the d-dimensional diagonal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592421-23CD-A0BE-993E-E766B2D34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  <a:blipFill>
                <a:blip r:embed="rId3"/>
                <a:stretch>
                  <a:fillRect l="-870" t="-2959" b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78CD0DD-11A8-C86E-4313-155161A3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86200"/>
            <a:ext cx="1885950" cy="1922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B44A9E-9000-2E45-BC19-283CB3560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300" y="3889983"/>
            <a:ext cx="2114550" cy="19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FC087-D7E8-6D33-AC99-D45B5352D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FB66-583D-D863-518C-E64FE949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FE99C-395F-1DBB-3288-88F50F179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Consider the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/>
                  <a:t> between diagonal vector 1 and the first axis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in d-dimensions.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=3,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FE99C-395F-1DBB-3288-88F50F179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  <a:blipFill>
                <a:blip r:embed="rId2"/>
                <a:stretch>
                  <a:fillRect l="-870" t="-3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D13A19B-1614-19A6-13DF-5DC70DB7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1885950" cy="1922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6A55C-88BB-1202-6748-0FBFA136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0" y="3889983"/>
            <a:ext cx="2114550" cy="19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D6B35-346E-A4A9-E004-6C5790F4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74B4-0D26-806E-F0D3-D28052B1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5CD0A-86FB-5572-42CA-AE4C23826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6004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between diagonal vector 1 and the first axis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in d-dimensions.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‖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What happens to this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5CD0A-86FB-5572-42CA-AE4C23826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600450"/>
              </a:xfrm>
              <a:blipFill>
                <a:blip r:embed="rId2"/>
                <a:stretch>
                  <a:fillRect l="-1043" t="-423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C166D33-2827-60E7-DC3D-D4C25E7C9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86200"/>
            <a:ext cx="1885950" cy="1922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2C9FEB-2166-AFBD-25C8-466470A8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9300" y="3889983"/>
            <a:ext cx="2114550" cy="19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B93E-3D35-FD25-7711-19CF26018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1DA2-D2A4-93DA-80C8-8329609F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FD002-4232-1693-6B58-B5E96A40F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4572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Consider the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/>
                  <a:t> between diagonal vector 1 and the first axis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in d-dimensions.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r>
                  <a:rPr lang="en-US"/>
                  <a:t>This implies that in high dimensions all of the diagonal vectors are perpendicular (or orthogonal) to all the coordinates axes!</a:t>
                </a:r>
              </a:p>
              <a:p>
                <a:r>
                  <a:rPr lang="en-US"/>
                  <a:t>Since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/>
                  <a:t> corners in a </a:t>
                </a:r>
                <a:r>
                  <a:rPr lang="en-US">
                    <a:solidFill>
                      <a:srgbClr val="FF0000"/>
                    </a:solidFill>
                  </a:rPr>
                  <a:t>d-dimensional</a:t>
                </a:r>
                <a:r>
                  <a:rPr lang="en-US"/>
                  <a:t> </a:t>
                </a:r>
                <a:r>
                  <a:rPr lang="en-US">
                    <a:solidFill>
                      <a:srgbClr val="00B0F0"/>
                    </a:solidFill>
                  </a:rPr>
                  <a:t>hyperspace</a:t>
                </a:r>
                <a:r>
                  <a:rPr lang="en-US"/>
                  <a:t>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>
                    <a:solidFill>
                      <a:srgbClr val="00B050"/>
                    </a:solidFill>
                  </a:rPr>
                  <a:t>diagonal vectors</a:t>
                </a:r>
                <a:r>
                  <a:rPr lang="en-US"/>
                  <a:t> from the origin to each of the corners.</a:t>
                </a:r>
              </a:p>
              <a:p>
                <a:r>
                  <a:rPr lang="en-US"/>
                  <a:t>High-dimensional space has an </a:t>
                </a:r>
                <a:r>
                  <a:rPr lang="en-US">
                    <a:solidFill>
                      <a:srgbClr val="FF0000"/>
                    </a:solidFill>
                  </a:rPr>
                  <a:t>exponential number of orthogonal </a:t>
                </a:r>
                <a:r>
                  <a:rPr lang="en-US"/>
                  <a:t>“</a:t>
                </a:r>
                <a:r>
                  <a:rPr lang="en-US">
                    <a:solidFill>
                      <a:srgbClr val="00B050"/>
                    </a:solidFill>
                  </a:rPr>
                  <a:t>axes</a:t>
                </a:r>
                <a:r>
                  <a:rPr lang="en-US"/>
                  <a:t>”.</a:t>
                </a:r>
              </a:p>
              <a:p>
                <a:r>
                  <a:rPr lang="en-US"/>
                  <a:t>consequence of this property of high-dimensional space is that if there is a point or a group of points, say a cluster of interest, near a diagonal, these points will get projected into the origin and will not be visible in lower dimensional projections.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FD002-4232-1693-6B58-B5E96A40F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4572000"/>
              </a:xfrm>
              <a:blipFill>
                <a:blip r:embed="rId2"/>
                <a:stretch>
                  <a:fillRect l="-870" t="-3333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67850C4-8AC9-C058-AD0F-9DD367C3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0" y="4938854"/>
            <a:ext cx="2114550" cy="19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29C62DA-F71F-A8D3-4E96-9F46B804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1B5-2AD4-1615-6982-487A1C74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91CF-418E-6A44-13F4-D86107B6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85" y="800100"/>
            <a:ext cx="10515600" cy="5543550"/>
          </a:xfrm>
        </p:spPr>
        <p:txBody>
          <a:bodyPr>
            <a:normAutofit/>
          </a:bodyPr>
          <a:lstStyle/>
          <a:p>
            <a:r>
              <a:rPr lang="en-US"/>
              <a:t>As dimensionality increases, the volume of a sphere with radius 1 increases up to a point and vanishes as</a:t>
            </a:r>
          </a:p>
          <a:p>
            <a:r>
              <a:rPr lang="en-US"/>
              <a:t>As the dimensionality increases, most of the volume of the hypercube is in the “</a:t>
            </a:r>
            <a:r>
              <a:rPr lang="en-US">
                <a:solidFill>
                  <a:srgbClr val="00B050"/>
                </a:solidFill>
              </a:rPr>
              <a:t>corners</a:t>
            </a:r>
            <a:r>
              <a:rPr lang="en-US"/>
              <a:t>,” whereas the center is essentially empty.</a:t>
            </a:r>
          </a:p>
          <a:p>
            <a:r>
              <a:rPr lang="en-US"/>
              <a:t>Consider a hypersphere inscribed inside a hypercube. As dimensionality increases, all the volume of the hyperspace is in the corners of the cube!</a:t>
            </a:r>
          </a:p>
          <a:p>
            <a:r>
              <a:rPr lang="en-US"/>
              <a:t>The distance between the nearest neighbor of a point and the farthest neighbor of a point get closer together as dimensionality increases, making it difficult to find true “nearest neighbors”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9F0802-654B-97AC-2644-E9FE650A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B0B3AF-F640-789D-871C-C634A985B98E}"/>
              </a:ext>
            </a:extLst>
          </p:cNvPr>
          <p:cNvSpPr txBox="1">
            <a:spLocks/>
          </p:cNvSpPr>
          <p:nvPr/>
        </p:nvSpPr>
        <p:spPr>
          <a:xfrm>
            <a:off x="840415" y="171450"/>
            <a:ext cx="10515600" cy="720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003F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happens in high dimensions?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AE4048-463E-E0D3-0E6E-3BA0CE0ED106}"/>
              </a:ext>
            </a:extLst>
          </p:cNvPr>
          <p:cNvSpPr txBox="1">
            <a:spLocks/>
          </p:cNvSpPr>
          <p:nvPr/>
        </p:nvSpPr>
        <p:spPr>
          <a:xfrm>
            <a:off x="835985" y="800100"/>
            <a:ext cx="10515600" cy="55435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3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3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3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 dimensionality increases, the volume of a sphere with radius 1 increases up to a point and vanishes as the dimensionality increases, most of the volume of the hypercube is in the “</a:t>
            </a:r>
            <a:r>
              <a:rPr lang="en-US">
                <a:solidFill>
                  <a:srgbClr val="00B050"/>
                </a:solidFill>
              </a:rPr>
              <a:t>corners</a:t>
            </a:r>
            <a:r>
              <a:rPr lang="en-US"/>
              <a:t>,” whereas the center is essentially empty. </a:t>
            </a:r>
            <a:r>
              <a:rPr lang="en-US">
                <a:solidFill>
                  <a:srgbClr val="00B050"/>
                </a:solidFill>
              </a:rPr>
              <a:t>(Sparsity)</a:t>
            </a:r>
          </a:p>
          <a:p>
            <a:r>
              <a:rPr lang="en-US"/>
              <a:t>In high dimensions all the diagonal vectors are perpendicular (or orthogonal) to all the coordinates axes! </a:t>
            </a:r>
            <a:r>
              <a:rPr lang="en-US">
                <a:solidFill>
                  <a:srgbClr val="00B050"/>
                </a:solidFill>
              </a:rPr>
              <a:t>(Geometric Intuition Breakdown) </a:t>
            </a:r>
          </a:p>
          <a:p>
            <a:r>
              <a:rPr lang="en-US"/>
              <a:t>The distance between the nearest neighbor of a point and the farthest neighbor of a point get closer together as dimensionality increases, making it difficult to find true “nearest neighbors” </a:t>
            </a:r>
            <a:r>
              <a:rPr lang="en-US">
                <a:solidFill>
                  <a:srgbClr val="00B050"/>
                </a:solidFill>
              </a:rPr>
              <a:t>(Distance Concentration)</a:t>
            </a:r>
          </a:p>
          <a:p>
            <a:r>
              <a:rPr lang="en-US"/>
              <a:t>This is called </a:t>
            </a:r>
            <a:r>
              <a:rPr lang="en-US">
                <a:solidFill>
                  <a:srgbClr val="FF0000"/>
                </a:solidFill>
              </a:rPr>
              <a:t>Curse of dimensionality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2443-3F12-E6AA-DEBB-22E7FC75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can we find the best low-dimensional representation of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7D02-D92D-CE99-0DFE-75AB13AEB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can we reduce the dimensionality without losing information?</a:t>
            </a:r>
          </a:p>
        </p:txBody>
      </p:sp>
    </p:spTree>
    <p:extLst>
      <p:ext uri="{BB962C8B-B14F-4D97-AF65-F5344CB8AC3E}">
        <p14:creationId xmlns:p14="http://schemas.microsoft.com/office/powerpoint/2010/main" val="381863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72B0-291E-AA12-A2B2-F266007A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How can we find the best low-dimensional representation of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1DC8-7B07-2BFA-F87C-6DECFB1A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1442757"/>
          </a:xfrm>
        </p:spPr>
        <p:txBody>
          <a:bodyPr/>
          <a:lstStyle/>
          <a:p>
            <a:r>
              <a:rPr lang="en-US" dirty="0"/>
              <a:t>Dimensionality reduction can be accomplished by:</a:t>
            </a:r>
          </a:p>
          <a:p>
            <a:pPr lvl="1"/>
            <a:r>
              <a:rPr lang="en-US" dirty="0"/>
              <a:t>Selecting a subset of attributes of the dataset.</a:t>
            </a:r>
          </a:p>
          <a:p>
            <a:pPr lvl="1"/>
            <a:r>
              <a:rPr lang="en-US" dirty="0"/>
              <a:t>What are the possible advantages and disadvantages?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C74E9-2C6D-1CB9-5D0D-8005D7298F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8A8031EF-569B-D5C7-1FA6-0060859DD2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1618" y="2800350"/>
            <a:ext cx="7648764" cy="33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4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B902-C116-7E7F-5D28-0572DAF8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b="0" i="0">
                <a:effectLst/>
                <a:latin typeface="Arial" panose="020B0604020202020204" pitchFamily="34" charset="0"/>
              </a:rPr>
              <a:t>DATA REPRESENTATION IN N-DIMENSIONAL SPACE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2106-6447-3422-8951-9632933B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3B74B-56AD-2AD1-AA58-53AF650B5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70091-36C3-705A-1DA9-F1BBE4A51D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Each instance/row/entity can be represented as a vector in m-dimensional space for m-dimensional data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EFC26A-399F-C5AC-2605-38A1F6B2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083456"/>
            <a:ext cx="7592485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83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D9C9-2FE0-1A93-E606-150E2AF5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656"/>
          </a:xfrm>
        </p:spPr>
        <p:txBody>
          <a:bodyPr>
            <a:normAutofit fontScale="90000"/>
          </a:bodyPr>
          <a:lstStyle/>
          <a:p>
            <a:r>
              <a:rPr lang="en-US"/>
              <a:t>Ideas to reduce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7C8A-5D51-1DB7-9210-B132CABD2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761"/>
            <a:ext cx="10515600" cy="4670989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Reduced Complexity</a:t>
            </a:r>
          </a:p>
          <a:p>
            <a:pPr lvl="1"/>
            <a:r>
              <a:rPr lang="en-US"/>
              <a:t>Improved Model Performance</a:t>
            </a:r>
          </a:p>
          <a:p>
            <a:pPr lvl="1"/>
            <a:r>
              <a:rPr lang="en-US"/>
              <a:t>Enhanced Data Visualization</a:t>
            </a:r>
          </a:p>
          <a:p>
            <a:pPr lvl="1"/>
            <a:r>
              <a:rPr lang="en-US"/>
              <a:t>Reduced Storage Requirements</a:t>
            </a:r>
          </a:p>
          <a:p>
            <a:pPr lvl="1"/>
            <a:r>
              <a:rPr lang="en-US"/>
              <a:t>Increased Interpretability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Potential Loss of Information</a:t>
            </a:r>
          </a:p>
          <a:p>
            <a:pPr lvl="2"/>
            <a:r>
              <a:rPr lang="en-US"/>
              <a:t>Removing features can lead to the loss of valuable information, which may negatively impact model performance.</a:t>
            </a:r>
          </a:p>
          <a:p>
            <a:pPr lvl="2"/>
            <a:r>
              <a:rPr lang="en-US"/>
              <a:t>It is crucial to carefully select features to minimize information loss.</a:t>
            </a:r>
          </a:p>
          <a:p>
            <a:pPr lvl="1"/>
            <a:r>
              <a:rPr lang="en-US"/>
              <a:t>Risk of Bias</a:t>
            </a:r>
          </a:p>
          <a:p>
            <a:pPr lvl="2"/>
            <a:r>
              <a:rPr lang="en-US"/>
              <a:t>If the feature selection process is biased, it can lead to a model that is not representative of the underlying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314E1-BEFC-74F2-8E72-89EBB6D92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C6FA9-7194-DD38-706B-596DFBF37E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924489"/>
            <a:ext cx="10515600" cy="680013"/>
          </a:xfrm>
        </p:spPr>
        <p:txBody>
          <a:bodyPr/>
          <a:lstStyle/>
          <a:p>
            <a:r>
              <a:rPr lang="en-US"/>
              <a:t>Selecting a subset of attributes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41650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E00E9-74DD-0FD7-64CE-1786E2640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855E-A1A6-A3D6-FA29-78BE30B5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How can we find the best low-dimensional representation of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A8FD-B365-1245-075F-1D3F3FBE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1442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Dimensionality reduction can be accomplished by:</a:t>
            </a:r>
          </a:p>
          <a:p>
            <a:pPr lvl="1"/>
            <a:r>
              <a:rPr lang="en-US" dirty="0"/>
              <a:t>Selecting a subset of attributes of the dataset.</a:t>
            </a:r>
          </a:p>
          <a:p>
            <a:pPr lvl="2"/>
            <a:r>
              <a:rPr lang="en-US" dirty="0"/>
              <a:t>What are the possible advantages and disadvantages?</a:t>
            </a:r>
          </a:p>
          <a:p>
            <a:pPr lvl="1"/>
            <a:r>
              <a:rPr lang="en-US" dirty="0"/>
              <a:t>Using all the attributes to create new attributes that can represent the data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15790-A2D6-864C-B023-D14DE53B3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41FADF7-5333-3F92-59FF-5C14F8B804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900" y="3397404"/>
            <a:ext cx="8285326" cy="29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7E62C-D118-20F0-EFD2-56468ED2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6694-C49C-21A4-865E-FD12367D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656"/>
          </a:xfrm>
        </p:spPr>
        <p:txBody>
          <a:bodyPr>
            <a:normAutofit fontScale="90000"/>
          </a:bodyPr>
          <a:lstStyle/>
          <a:p>
            <a:r>
              <a:rPr lang="en-US"/>
              <a:t>Ideas to reduce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9767-CF4C-DD49-EBB0-3D118A76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761"/>
            <a:ext cx="10515600" cy="4670989"/>
          </a:xfrm>
        </p:spPr>
        <p:txBody>
          <a:bodyPr>
            <a:normAutofit/>
          </a:bodyPr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Capturing Complex Relationships</a:t>
            </a:r>
          </a:p>
          <a:p>
            <a:pPr lvl="2"/>
            <a:r>
              <a:rPr lang="en-US"/>
              <a:t>May reveal hidden relationships</a:t>
            </a:r>
          </a:p>
          <a:p>
            <a:pPr lvl="1"/>
            <a:r>
              <a:rPr lang="en-US"/>
              <a:t>Increased Model Accuracy</a:t>
            </a:r>
          </a:p>
          <a:p>
            <a:pPr lvl="1"/>
            <a:r>
              <a:rPr lang="en-US"/>
              <a:t>Domain Knowledge Integration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Increased Complexity</a:t>
            </a:r>
          </a:p>
          <a:p>
            <a:pPr lvl="1"/>
            <a:r>
              <a:rPr lang="en-US"/>
              <a:t>Increased Computational Cost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23C08-A239-5D60-F7F8-FBFC6DCA0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CBDB6-E23F-D81B-290E-8B076ACCCA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924489"/>
            <a:ext cx="10515600" cy="680013"/>
          </a:xfrm>
        </p:spPr>
        <p:txBody>
          <a:bodyPr/>
          <a:lstStyle/>
          <a:p>
            <a:r>
              <a:rPr lang="en-US"/>
              <a:t>Using all the attributes to create new attributes that can represent the data</a:t>
            </a:r>
          </a:p>
        </p:txBody>
      </p:sp>
    </p:spTree>
    <p:extLst>
      <p:ext uri="{BB962C8B-B14F-4D97-AF65-F5344CB8AC3E}">
        <p14:creationId xmlns:p14="http://schemas.microsoft.com/office/powerpoint/2010/main" val="28469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D819-2CA0-C29E-753E-A98BA378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think about problems of having high dimensional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755F-F1EA-8A82-2E33-0FC2E6C6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Intuitions from 2D and 3D space does not always work on high dimensional spaces.</a:t>
            </a:r>
          </a:p>
          <a:p>
            <a:r>
              <a:rPr lang="en-US" dirty="0"/>
              <a:t>Volume scales in non-intuitive ways.</a:t>
            </a:r>
          </a:p>
          <a:p>
            <a:r>
              <a:rPr lang="en-US" dirty="0"/>
              <a:t>Near and far becomes harder to differentiate.</a:t>
            </a:r>
          </a:p>
          <a:p>
            <a:r>
              <a:rPr lang="en-US" dirty="0"/>
              <a:t>Computing distances becomes more computationally expensive.</a:t>
            </a:r>
          </a:p>
          <a:p>
            <a:r>
              <a:rPr lang="en-US" dirty="0"/>
              <a:t>As result, algorithms on high-dimensional data becomes slower.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4AFCF-E278-6AF0-FC8F-E1B8BC3DF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8582E-4F0F-DD2C-50CA-44DF8F000A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AA6-A0B1-6A40-B3BA-65CC2443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Hyperspace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50"/>
                </a:solidFill>
              </a:rPr>
              <a:t>Hypercube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Hyperball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Hypersphere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2BFE-CE76-1487-4264-A1377B1F7D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38290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Hyperspace</a:t>
                </a:r>
                <a:r>
                  <a:rPr lang="en-US" dirty="0"/>
                  <a:t> refers to a space with more than </a:t>
                </a:r>
                <a:r>
                  <a:rPr lang="en-US" b="1" dirty="0"/>
                  <a:t>three</a:t>
                </a:r>
                <a:r>
                  <a:rPr lang="en-US" dirty="0"/>
                  <a:t> dimensions. In a mathematical context, it’s any Euclidean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dirty="0"/>
                  <a:t>, generalizing familiar 1D lines, 2D planes, and 3D volumes.</a:t>
                </a:r>
              </a:p>
              <a:p>
                <a:r>
                  <a:rPr lang="en-US" b="1" dirty="0"/>
                  <a:t>Sometimes Hyperspace do not behave like familiar 2- or 3-dimension spaces. Hyperspace can be represented as </a:t>
                </a:r>
                <a:r>
                  <a:rPr lang="en-US" b="1" dirty="0">
                    <a:solidFill>
                      <a:srgbClr val="00B050"/>
                    </a:solidFill>
                  </a:rPr>
                  <a:t>hypercube</a:t>
                </a:r>
                <a:r>
                  <a:rPr lang="en-US" b="1" dirty="0"/>
                  <a:t>.</a:t>
                </a:r>
                <a:endParaRPr lang="en-US" dirty="0"/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Hypercube:</a:t>
                </a:r>
                <a:r>
                  <a:rPr lang="en-US" b="1" dirty="0"/>
                  <a:t> </a:t>
                </a:r>
                <a:r>
                  <a:rPr lang="en-US" b="0" i="0" dirty="0">
                    <a:effectLst/>
                    <a:latin typeface="Arial" panose="020B0604020202020204" pitchFamily="34" charset="0"/>
                  </a:rPr>
                  <a:t>Assume the data is centered,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denote the maximum attribute value, The data hyperspace can be represented as a hypercube, centered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, with all sides of length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b="1" dirty="0"/>
                  <a:t>Assume that data is centered, i.e.,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.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be the largest magnitude among all the points: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𝒎𝒂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The data hyperspace can be represented as d-dimensional </a:t>
                </a:r>
                <a:r>
                  <a:rPr lang="en-US" b="1" dirty="0">
                    <a:solidFill>
                      <a:srgbClr val="00B0F0"/>
                    </a:solidFill>
                  </a:rPr>
                  <a:t>hyperball</a:t>
                </a:r>
                <a:r>
                  <a:rPr lang="en-US" b="1" dirty="0"/>
                  <a:t> centered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with radius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, defined as: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2BFE-CE76-1487-4264-A1377B1F7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3829049"/>
              </a:xfrm>
              <a:blipFill>
                <a:blip r:embed="rId2"/>
                <a:stretch>
                  <a:fillRect l="-812" t="-350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785AF-79A1-E57E-3020-9ACCD5FC6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8AC362-92A8-2DD2-95B3-E279E4EA0843}"/>
                  </a:ext>
                </a:extLst>
              </p:cNvPr>
              <p:cNvSpPr txBox="1"/>
              <p:nvPr/>
            </p:nvSpPr>
            <p:spPr>
              <a:xfrm>
                <a:off x="2152650" y="5202793"/>
                <a:ext cx="7829550" cy="976614"/>
              </a:xfrm>
              <a:prstGeom prst="rect">
                <a:avLst/>
              </a:prstGeom>
              <a:noFill/>
              <a:ln w="444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8AC362-92A8-2DD2-95B3-E279E4EA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5202793"/>
                <a:ext cx="782955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29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E0019-B430-C9E1-6DD0-BAC76D0C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CB35-CFFE-6729-EE13-A213A5CB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Hyperspace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50"/>
                </a:solidFill>
              </a:rPr>
              <a:t>Hypercube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Hyperball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7030A0"/>
                </a:solidFill>
              </a:rPr>
              <a:t>Hypersphere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6E973-AEF1-F9F7-1B23-4DB634EFC9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1"/>
                <a:ext cx="10515600" cy="2000249"/>
              </a:xfrm>
            </p:spPr>
            <p:txBody>
              <a:bodyPr>
                <a:normAutofit/>
              </a:bodyPr>
              <a:lstStyle/>
              <a:p>
                <a:r>
                  <a:rPr lang="en-US" b="1"/>
                  <a:t>Assume that data is centered, i.e.,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/>
                  <a:t>. 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/>
                  <a:t> be the largest magnitude among all the points: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𝒎𝒂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‖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d>
                  </m:oMath>
                </a14:m>
                <a:endParaRPr lang="en-US" b="1"/>
              </a:p>
              <a:p>
                <a:r>
                  <a:rPr lang="en-US" b="1"/>
                  <a:t>The data hyperspace can be represented as d-dimensional hyperball centered at 0 with radius r, defined as:</a:t>
                </a:r>
              </a:p>
              <a:p>
                <a:endParaRPr lang="en-US" b="1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26E973-AEF1-F9F7-1B23-4DB634EFC9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1"/>
                <a:ext cx="10515600" cy="2000249"/>
              </a:xfrm>
              <a:blipFill>
                <a:blip r:embed="rId2"/>
                <a:stretch>
                  <a:fillRect l="-1043" t="-518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4B70-7C28-3881-FD90-C0833A8CC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755E6-B99E-1528-B2A1-75E25DF0680A}"/>
                  </a:ext>
                </a:extLst>
              </p:cNvPr>
              <p:cNvSpPr txBox="1"/>
              <p:nvPr/>
            </p:nvSpPr>
            <p:spPr>
              <a:xfrm>
                <a:off x="2038350" y="2971800"/>
                <a:ext cx="7829550" cy="976614"/>
              </a:xfrm>
              <a:prstGeom prst="rect">
                <a:avLst/>
              </a:prstGeom>
              <a:noFill/>
              <a:ln w="444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755E6-B99E-1528-B2A1-75E25DF0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50" y="2971800"/>
                <a:ext cx="782955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908DCA-A2BC-262D-9A0B-D572B8C522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57651"/>
                <a:ext cx="10515600" cy="1200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3F7F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3F7F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003F7F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3F7F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003F7F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The </a:t>
                </a:r>
                <a:r>
                  <a:rPr lang="en-US" b="1" dirty="0">
                    <a:solidFill>
                      <a:srgbClr val="00B0F0"/>
                    </a:solidFill>
                  </a:rPr>
                  <a:t>surface</a:t>
                </a:r>
                <a:r>
                  <a:rPr lang="en-US" b="1" dirty="0"/>
                  <a:t> of the hyperball is called a </a:t>
                </a:r>
                <a:r>
                  <a:rPr lang="en-US" b="1" dirty="0">
                    <a:solidFill>
                      <a:srgbClr val="00B050"/>
                    </a:solidFill>
                  </a:rPr>
                  <a:t>hypersphere</a:t>
                </a:r>
                <a:r>
                  <a:rPr lang="en-US" b="1" dirty="0"/>
                  <a:t>, as it consists of all points exactly at distance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/>
                  <a:t> from the center of the hyperball.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D908DCA-A2BC-262D-9A0B-D572B8C52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7651"/>
                <a:ext cx="10515600" cy="1200150"/>
              </a:xfrm>
              <a:prstGeom prst="rect">
                <a:avLst/>
              </a:prstGeom>
              <a:blipFill>
                <a:blip r:embed="rId4"/>
                <a:stretch>
                  <a:fillRect l="-1043" t="-11675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F46F8-526D-5484-BC14-EE218F3A1665}"/>
                  </a:ext>
                </a:extLst>
              </p:cNvPr>
              <p:cNvSpPr txBox="1"/>
              <p:nvPr/>
            </p:nvSpPr>
            <p:spPr>
              <a:xfrm>
                <a:off x="2036578" y="5235554"/>
                <a:ext cx="7829550" cy="1530612"/>
              </a:xfrm>
              <a:prstGeom prst="rect">
                <a:avLst/>
              </a:prstGeom>
              <a:noFill/>
              <a:ln w="444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nary>
                            <m:naryPr>
                              <m:chr m:val="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2F46F8-526D-5484-BC14-EE218F3A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78" y="5235554"/>
                <a:ext cx="7829550" cy="1530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444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72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600">
                <a:effectLst/>
                <a:latin typeface="Arial" panose="020B0604020202020204" pitchFamily="34" charset="0"/>
              </a:rPr>
              <a:t>IRIS DATA HYPERSPACE: HYPERCUBE AND</a:t>
            </a:r>
            <a:br>
              <a:rPr lang="en-US" sz="3600">
                <a:effectLst/>
              </a:rPr>
            </a:br>
            <a:r>
              <a:rPr lang="en-US" sz="3600">
                <a:effectLst/>
                <a:latin typeface="Arial" panose="020B0604020202020204" pitchFamily="34" charset="0"/>
              </a:rPr>
              <a:t>HYPERSPHERE</a:t>
            </a:r>
            <a:br>
              <a:rPr lang="en-US" sz="3600">
                <a:effectLst/>
              </a:rPr>
            </a:br>
            <a:br>
              <a:rPr lang="en-US" sz="3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396-3FBC-E1EE-83B9-EA3EFAD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F89B-4D17-5AEC-7FDF-BADBE4F5CE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139F9-B477-E3F8-E4E7-D705409C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349136"/>
            <a:ext cx="5217286" cy="48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CFF0-278B-9B33-021D-98CF1578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15" y="171450"/>
            <a:ext cx="10515600" cy="72072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22C41-CC4C-7FB8-893D-E49800A22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It gets weird when it goes to higher dimensions.</a:t>
                </a:r>
              </a:p>
              <a:p>
                <a:r>
                  <a:rPr lang="en-US" dirty="0"/>
                  <a:t>Our intuition for 2- and 3-dimensional space doesn’t always help us analyze data in high dimensions.</a:t>
                </a:r>
              </a:p>
              <a:p>
                <a:r>
                  <a:rPr lang="en-US" dirty="0"/>
                  <a:t>Example: Volume of a sphere.</a:t>
                </a:r>
              </a:p>
              <a:p>
                <a:pPr lvl="1"/>
                <a:r>
                  <a:rPr lang="en-US" dirty="0"/>
                  <a:t>In 2-dimensions, the volume of a sphere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3-dimensions, the volume of a sphere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d-dimensions, the volume of a sphere is ……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22C41-CC4C-7FB8-893D-E49800A22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985" y="800100"/>
                <a:ext cx="10515600" cy="3086100"/>
              </a:xfrm>
              <a:blipFill>
                <a:blip r:embed="rId3"/>
                <a:stretch>
                  <a:fillRect l="-1043" t="-4339" b="-3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C85858-34D9-B400-F0CB-106AC6D697A9}"/>
                  </a:ext>
                </a:extLst>
              </p:cNvPr>
              <p:cNvSpPr txBox="1"/>
              <p:nvPr/>
            </p:nvSpPr>
            <p:spPr>
              <a:xfrm>
                <a:off x="1123950" y="3951362"/>
                <a:ext cx="422910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C85858-34D9-B400-F0CB-106AC6D69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3951362"/>
                <a:ext cx="4229100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ADDCA-8CBD-A2FE-9B8F-DE58E57C2927}"/>
                  </a:ext>
                </a:extLst>
              </p:cNvPr>
              <p:cNvSpPr txBox="1"/>
              <p:nvPr/>
            </p:nvSpPr>
            <p:spPr>
              <a:xfrm>
                <a:off x="5753100" y="3886200"/>
                <a:ext cx="4229100" cy="156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𝑒𝑣𝑒𝑛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‼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𝑜𝑑𝑑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ADDCA-8CBD-A2FE-9B8F-DE58E57C2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3886200"/>
                <a:ext cx="4229100" cy="15601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C52591-DC92-A969-F888-3BE3C1A86452}"/>
              </a:ext>
            </a:extLst>
          </p:cNvPr>
          <p:cNvSpPr txBox="1"/>
          <p:nvPr/>
        </p:nvSpPr>
        <p:spPr>
          <a:xfrm>
            <a:off x="6438900" y="544653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Euler’s gamma function</a:t>
            </a:r>
          </a:p>
        </p:txBody>
      </p:sp>
    </p:spTree>
    <p:extLst>
      <p:ext uri="{BB962C8B-B14F-4D97-AF65-F5344CB8AC3E}">
        <p14:creationId xmlns:p14="http://schemas.microsoft.com/office/powerpoint/2010/main" val="40042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099F-BF59-87B6-4AD3-2057432C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/>
          <a:lstStyle/>
          <a:p>
            <a:r>
              <a:rPr lang="en-US"/>
              <a:t>What happens in high dimensions?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D9A53-484D-67B4-5036-7571D1D8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/>
              <a:t>Let’s do a in-class activity: Compute the volume of a sphere with radius 1  in 4 dimensions and 12 dimensions.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DB129-FAB2-BB78-FDF8-95EE7341FF00}"/>
                  </a:ext>
                </a:extLst>
              </p:cNvPr>
              <p:cNvSpPr txBox="1"/>
              <p:nvPr/>
            </p:nvSpPr>
            <p:spPr>
              <a:xfrm>
                <a:off x="1009650" y="2269368"/>
                <a:ext cx="4229100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DB129-FAB2-BB78-FDF8-95EE7341F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2269368"/>
                <a:ext cx="4229100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8C98C-0C56-FC21-ECB8-753D4DDD2ACF}"/>
                  </a:ext>
                </a:extLst>
              </p:cNvPr>
              <p:cNvSpPr txBox="1"/>
              <p:nvPr/>
            </p:nvSpPr>
            <p:spPr>
              <a:xfrm>
                <a:off x="5810250" y="2052769"/>
                <a:ext cx="4229100" cy="156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𝑒𝑣𝑒𝑛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!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+1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𝑜𝑑𝑑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8C98C-0C56-FC21-ECB8-753D4DDD2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0" y="2052769"/>
                <a:ext cx="4229100" cy="1560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61478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BA731A-CE16-429C-B261-25EA2AE8C5DA}">
  <ds:schemaRefs>
    <ds:schemaRef ds:uri="7eb697ea-89e6-4a08-90bb-c11f41386e51"/>
    <ds:schemaRef ds:uri="e3380ef4-09d4-4340-8ccb-160c32c604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2032</Words>
  <Application>Microsoft Office PowerPoint</Application>
  <PresentationFormat>Widescreen</PresentationFormat>
  <Paragraphs>193</Paragraphs>
  <Slides>32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Aptos</vt:lpstr>
      <vt:lpstr>Aptos Display</vt:lpstr>
      <vt:lpstr>Aptos SemiBold</vt:lpstr>
      <vt:lpstr>Arial</vt:lpstr>
      <vt:lpstr>Cambria Math</vt:lpstr>
      <vt:lpstr>Standard Template</vt:lpstr>
      <vt:lpstr>No corner logo</vt:lpstr>
      <vt:lpstr>Inverted Standard Template</vt:lpstr>
      <vt:lpstr>Simple Blue Background</vt:lpstr>
      <vt:lpstr>Simple White Background</vt:lpstr>
      <vt:lpstr> Intro to Dimensionality Reduction  CSCI-347 Data Mining</vt:lpstr>
      <vt:lpstr>Goal</vt:lpstr>
      <vt:lpstr>DATA REPRESENTATION IN N-DIMENSIONAL SPACE</vt:lpstr>
      <vt:lpstr>Let’s think about problems of having high dimensional dataset</vt:lpstr>
      <vt:lpstr>Hyperspace, Hypercube, Hyperball, Hypersphere</vt:lpstr>
      <vt:lpstr>Hyperspace, Hypercube, Hyperball, Hypersphere</vt:lpstr>
      <vt:lpstr>IRIS DATA HYPERSPACE: HYPERCUBE AND HYPERSPHERE  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What happens in high dimensions?</vt:lpstr>
      <vt:lpstr>PowerPoint Presentation</vt:lpstr>
      <vt:lpstr>How can we find the best low-dimensional representation of the data?</vt:lpstr>
      <vt:lpstr>How can we find the best low-dimensional representation of the data?</vt:lpstr>
      <vt:lpstr>Ideas to reduce dimensionality</vt:lpstr>
      <vt:lpstr>How can we find the best low-dimensional representation of the data?</vt:lpstr>
      <vt:lpstr>Ideas to reduce dimensionality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1</cp:revision>
  <dcterms:created xsi:type="dcterms:W3CDTF">2024-07-24T21:17:45Z</dcterms:created>
  <dcterms:modified xsi:type="dcterms:W3CDTF">2025-02-26T19:36:09Z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