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25"/>
  </p:notesMasterIdLst>
  <p:sldIdLst>
    <p:sldId id="1468" r:id="rId9"/>
    <p:sldId id="1469" r:id="rId10"/>
    <p:sldId id="1471" r:id="rId11"/>
    <p:sldId id="1472" r:id="rId12"/>
    <p:sldId id="1473" r:id="rId13"/>
    <p:sldId id="1474" r:id="rId14"/>
    <p:sldId id="1475" r:id="rId15"/>
    <p:sldId id="1476" r:id="rId16"/>
    <p:sldId id="1478" r:id="rId17"/>
    <p:sldId id="1477" r:id="rId18"/>
    <p:sldId id="1479" r:id="rId19"/>
    <p:sldId id="1480" r:id="rId20"/>
    <p:sldId id="1481" r:id="rId21"/>
    <p:sldId id="1482" r:id="rId22"/>
    <p:sldId id="1483" r:id="rId23"/>
    <p:sldId id="14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CDE006-E3A1-4BC1-83A5-4C5689C435C0}" v="3976" dt="2025-03-04T21:29:16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06" d="100"/>
          <a:sy n="106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F6CDE006-E3A1-4BC1-83A5-4C5689C435C0}"/>
    <pc:docChg chg="undo custSel addSld delSld modSld sldOrd delSection modSection">
      <pc:chgData name="Liyana Ralalage, Adiesha" userId="15fd5c93-10d6-4014-8103-1a4931e3c018" providerId="ADAL" clId="{F6CDE006-E3A1-4BC1-83A5-4C5689C435C0}" dt="2025-03-04T21:29:16.214" v="5636" actId="20577"/>
      <pc:docMkLst>
        <pc:docMk/>
      </pc:docMkLst>
      <pc:sldChg chg="del">
        <pc:chgData name="Liyana Ralalage, Adiesha" userId="15fd5c93-10d6-4014-8103-1a4931e3c018" providerId="ADAL" clId="{F6CDE006-E3A1-4BC1-83A5-4C5689C435C0}" dt="2025-03-03T19:22:29.099" v="65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F6CDE006-E3A1-4BC1-83A5-4C5689C435C0}" dt="2025-03-03T19:22:27.222" v="64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F6CDE006-E3A1-4BC1-83A5-4C5689C435C0}" dt="2025-03-03T19:22:27.222" v="64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F6CDE006-E3A1-4BC1-83A5-4C5689C435C0}" dt="2025-03-03T19:22:27.222" v="64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F6CDE006-E3A1-4BC1-83A5-4C5689C435C0}" dt="2025-03-03T19:22:27.222" v="64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F6CDE006-E3A1-4BC1-83A5-4C5689C435C0}" dt="2025-03-03T19:22:20.353" v="63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F6CDE006-E3A1-4BC1-83A5-4C5689C435C0}" dt="2025-03-03T19:22:10.212" v="28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F6CDE006-E3A1-4BC1-83A5-4C5689C435C0}" dt="2025-03-03T19:22:20.353" v="63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addSp modSp mod modAnim">
        <pc:chgData name="Liyana Ralalage, Adiesha" userId="15fd5c93-10d6-4014-8103-1a4931e3c018" providerId="ADAL" clId="{F6CDE006-E3A1-4BC1-83A5-4C5689C435C0}" dt="2025-03-03T19:35:30.666" v="336"/>
        <pc:sldMkLst>
          <pc:docMk/>
          <pc:sldMk cId="2014241022" sldId="1469"/>
        </pc:sldMkLst>
        <pc:spChg chg="mod">
          <ac:chgData name="Liyana Ralalage, Adiesha" userId="15fd5c93-10d6-4014-8103-1a4931e3c018" providerId="ADAL" clId="{F6CDE006-E3A1-4BC1-83A5-4C5689C435C0}" dt="2025-03-03T19:26:19.822" v="67" actId="27636"/>
          <ac:spMkLst>
            <pc:docMk/>
            <pc:sldMk cId="2014241022" sldId="1469"/>
            <ac:spMk id="2" creationId="{139F582E-8262-1BCC-E35D-2DC91C6ACBF0}"/>
          </ac:spMkLst>
        </pc:spChg>
        <pc:spChg chg="add mod">
          <ac:chgData name="Liyana Ralalage, Adiesha" userId="15fd5c93-10d6-4014-8103-1a4931e3c018" providerId="ADAL" clId="{F6CDE006-E3A1-4BC1-83A5-4C5689C435C0}" dt="2025-03-03T19:34:05.509" v="267" actId="1076"/>
          <ac:spMkLst>
            <pc:docMk/>
            <pc:sldMk cId="2014241022" sldId="1469"/>
            <ac:spMk id="3" creationId="{0308F928-91D7-946A-341B-007CC7B6547D}"/>
          </ac:spMkLst>
        </pc:spChg>
        <pc:spChg chg="add mod">
          <ac:chgData name="Liyana Ralalage, Adiesha" userId="15fd5c93-10d6-4014-8103-1a4931e3c018" providerId="ADAL" clId="{F6CDE006-E3A1-4BC1-83A5-4C5689C435C0}" dt="2025-03-03T19:34:07.842" v="268" actId="1076"/>
          <ac:spMkLst>
            <pc:docMk/>
            <pc:sldMk cId="2014241022" sldId="1469"/>
            <ac:spMk id="4" creationId="{BE5DAA1C-77D3-2422-30E0-045AB4C23A7F}"/>
          </ac:spMkLst>
        </pc:spChg>
        <pc:spChg chg="add mod">
          <ac:chgData name="Liyana Ralalage, Adiesha" userId="15fd5c93-10d6-4014-8103-1a4931e3c018" providerId="ADAL" clId="{F6CDE006-E3A1-4BC1-83A5-4C5689C435C0}" dt="2025-03-03T19:34:09.688" v="269" actId="1076"/>
          <ac:spMkLst>
            <pc:docMk/>
            <pc:sldMk cId="2014241022" sldId="1469"/>
            <ac:spMk id="5" creationId="{E13678C2-CA5B-60C1-42CE-2B95872A01AA}"/>
          </ac:spMkLst>
        </pc:spChg>
        <pc:spChg chg="add mod">
          <ac:chgData name="Liyana Ralalage, Adiesha" userId="15fd5c93-10d6-4014-8103-1a4931e3c018" providerId="ADAL" clId="{F6CDE006-E3A1-4BC1-83A5-4C5689C435C0}" dt="2025-03-03T19:35:04.839" v="328" actId="113"/>
          <ac:spMkLst>
            <pc:docMk/>
            <pc:sldMk cId="2014241022" sldId="1469"/>
            <ac:spMk id="6" creationId="{8BC4B3F1-6353-2EA0-694D-6A9D3BA6E0B7}"/>
          </ac:spMkLst>
        </pc:spChg>
        <pc:spChg chg="add mod">
          <ac:chgData name="Liyana Ralalage, Adiesha" userId="15fd5c93-10d6-4014-8103-1a4931e3c018" providerId="ADAL" clId="{F6CDE006-E3A1-4BC1-83A5-4C5689C435C0}" dt="2025-03-03T19:35:09.890" v="331" actId="403"/>
          <ac:spMkLst>
            <pc:docMk/>
            <pc:sldMk cId="2014241022" sldId="1469"/>
            <ac:spMk id="7" creationId="{6E46B54E-E83E-E7FB-C684-5197F3D6A91E}"/>
          </ac:spMkLst>
        </pc:spChg>
      </pc:sldChg>
      <pc:sldChg chg="modSp add del mod">
        <pc:chgData name="Liyana Ralalage, Adiesha" userId="15fd5c93-10d6-4014-8103-1a4931e3c018" providerId="ADAL" clId="{F6CDE006-E3A1-4BC1-83A5-4C5689C435C0}" dt="2025-03-03T20:41:19.284" v="2615" actId="47"/>
        <pc:sldMkLst>
          <pc:docMk/>
          <pc:sldMk cId="2728285675" sldId="1470"/>
        </pc:sldMkLst>
        <pc:spChg chg="mod">
          <ac:chgData name="Liyana Ralalage, Adiesha" userId="15fd5c93-10d6-4014-8103-1a4931e3c018" providerId="ADAL" clId="{F6CDE006-E3A1-4BC1-83A5-4C5689C435C0}" dt="2025-03-03T19:26:19.829" v="68" actId="27636"/>
          <ac:spMkLst>
            <pc:docMk/>
            <pc:sldMk cId="2728285675" sldId="1470"/>
            <ac:spMk id="4" creationId="{0D938D8F-9360-4940-9FA0-AA60E73A44D9}"/>
          </ac:spMkLst>
        </pc:spChg>
      </pc:sldChg>
      <pc:sldChg chg="addSp delSp modSp add mod delAnim modAnim">
        <pc:chgData name="Liyana Ralalage, Adiesha" userId="15fd5c93-10d6-4014-8103-1a4931e3c018" providerId="ADAL" clId="{F6CDE006-E3A1-4BC1-83A5-4C5689C435C0}" dt="2025-03-04T16:48:45.336" v="5397"/>
        <pc:sldMkLst>
          <pc:docMk/>
          <pc:sldMk cId="374733872" sldId="1471"/>
        </pc:sldMkLst>
        <pc:spChg chg="mod">
          <ac:chgData name="Liyana Ralalage, Adiesha" userId="15fd5c93-10d6-4014-8103-1a4931e3c018" providerId="ADAL" clId="{F6CDE006-E3A1-4BC1-83A5-4C5689C435C0}" dt="2025-03-03T19:41:43.564" v="668" actId="1076"/>
          <ac:spMkLst>
            <pc:docMk/>
            <pc:sldMk cId="374733872" sldId="1471"/>
            <ac:spMk id="3" creationId="{672361B6-0675-8B81-213F-712094D98BFA}"/>
          </ac:spMkLst>
        </pc:spChg>
        <pc:spChg chg="del">
          <ac:chgData name="Liyana Ralalage, Adiesha" userId="15fd5c93-10d6-4014-8103-1a4931e3c018" providerId="ADAL" clId="{F6CDE006-E3A1-4BC1-83A5-4C5689C435C0}" dt="2025-03-03T19:37:23.758" v="447" actId="478"/>
          <ac:spMkLst>
            <pc:docMk/>
            <pc:sldMk cId="374733872" sldId="1471"/>
            <ac:spMk id="4" creationId="{1E0712B5-66A2-59F0-0315-352D81C04D30}"/>
          </ac:spMkLst>
        </pc:spChg>
        <pc:spChg chg="mod">
          <ac:chgData name="Liyana Ralalage, Adiesha" userId="15fd5c93-10d6-4014-8103-1a4931e3c018" providerId="ADAL" clId="{F6CDE006-E3A1-4BC1-83A5-4C5689C435C0}" dt="2025-03-03T19:45:02.957" v="937" actId="1076"/>
          <ac:spMkLst>
            <pc:docMk/>
            <pc:sldMk cId="374733872" sldId="1471"/>
            <ac:spMk id="5" creationId="{935D3675-A6E4-60E1-9C09-883A7B80B5B6}"/>
          </ac:spMkLst>
        </pc:spChg>
        <pc:spChg chg="del">
          <ac:chgData name="Liyana Ralalage, Adiesha" userId="15fd5c93-10d6-4014-8103-1a4931e3c018" providerId="ADAL" clId="{F6CDE006-E3A1-4BC1-83A5-4C5689C435C0}" dt="2025-03-03T19:41:31.186" v="665" actId="478"/>
          <ac:spMkLst>
            <pc:docMk/>
            <pc:sldMk cId="374733872" sldId="1471"/>
            <ac:spMk id="6" creationId="{E7B79756-608C-699A-179C-57D1D4B6ED04}"/>
          </ac:spMkLst>
        </pc:spChg>
        <pc:spChg chg="mod">
          <ac:chgData name="Liyana Ralalage, Adiesha" userId="15fd5c93-10d6-4014-8103-1a4931e3c018" providerId="ADAL" clId="{F6CDE006-E3A1-4BC1-83A5-4C5689C435C0}" dt="2025-03-03T19:45:06.570" v="939" actId="1076"/>
          <ac:spMkLst>
            <pc:docMk/>
            <pc:sldMk cId="374733872" sldId="1471"/>
            <ac:spMk id="7" creationId="{5CD2A2D3-4C24-F3B3-903F-D5A74067518B}"/>
          </ac:spMkLst>
        </pc:spChg>
        <pc:spChg chg="add mod">
          <ac:chgData name="Liyana Ralalage, Adiesha" userId="15fd5c93-10d6-4014-8103-1a4931e3c018" providerId="ADAL" clId="{F6CDE006-E3A1-4BC1-83A5-4C5689C435C0}" dt="2025-03-03T19:44:58.618" v="935" actId="1076"/>
          <ac:spMkLst>
            <pc:docMk/>
            <pc:sldMk cId="374733872" sldId="1471"/>
            <ac:spMk id="8" creationId="{754E3DD3-ABD8-7AC3-E50A-7C974AA15522}"/>
          </ac:spMkLst>
        </pc:spChg>
        <pc:spChg chg="add mod">
          <ac:chgData name="Liyana Ralalage, Adiesha" userId="15fd5c93-10d6-4014-8103-1a4931e3c018" providerId="ADAL" clId="{F6CDE006-E3A1-4BC1-83A5-4C5689C435C0}" dt="2025-03-03T19:45:00.147" v="936" actId="1076"/>
          <ac:spMkLst>
            <pc:docMk/>
            <pc:sldMk cId="374733872" sldId="1471"/>
            <ac:spMk id="9" creationId="{B543793D-ED50-E936-C357-B83772667F99}"/>
          </ac:spMkLst>
        </pc:spChg>
        <pc:spChg chg="add mod">
          <ac:chgData name="Liyana Ralalage, Adiesha" userId="15fd5c93-10d6-4014-8103-1a4931e3c018" providerId="ADAL" clId="{F6CDE006-E3A1-4BC1-83A5-4C5689C435C0}" dt="2025-03-03T19:45:04.822" v="938" actId="1076"/>
          <ac:spMkLst>
            <pc:docMk/>
            <pc:sldMk cId="374733872" sldId="1471"/>
            <ac:spMk id="10" creationId="{9345F343-5D9F-9641-28C1-D500EB111F45}"/>
          </ac:spMkLst>
        </pc:spChg>
        <pc:spChg chg="add mod">
          <ac:chgData name="Liyana Ralalage, Adiesha" userId="15fd5c93-10d6-4014-8103-1a4931e3c018" providerId="ADAL" clId="{F6CDE006-E3A1-4BC1-83A5-4C5689C435C0}" dt="2025-03-03T19:45:08.015" v="940" actId="1076"/>
          <ac:spMkLst>
            <pc:docMk/>
            <pc:sldMk cId="374733872" sldId="1471"/>
            <ac:spMk id="11" creationId="{3D6FF186-2D72-4304-AB33-65A9669A2EED}"/>
          </ac:spMkLst>
        </pc:spChg>
        <pc:spChg chg="add mod">
          <ac:chgData name="Liyana Ralalage, Adiesha" userId="15fd5c93-10d6-4014-8103-1a4931e3c018" providerId="ADAL" clId="{F6CDE006-E3A1-4BC1-83A5-4C5689C435C0}" dt="2025-03-03T19:47:55.362" v="960" actId="20577"/>
          <ac:spMkLst>
            <pc:docMk/>
            <pc:sldMk cId="374733872" sldId="1471"/>
            <ac:spMk id="12" creationId="{7BC5AE3F-AB33-7FCA-EEE4-BDF585A39FEE}"/>
          </ac:spMkLst>
        </pc:spChg>
      </pc:sldChg>
      <pc:sldChg chg="addSp delSp modSp add mod delAnim modAnim">
        <pc:chgData name="Liyana Ralalage, Adiesha" userId="15fd5c93-10d6-4014-8103-1a4931e3c018" providerId="ADAL" clId="{F6CDE006-E3A1-4BC1-83A5-4C5689C435C0}" dt="2025-03-04T20:50:31.551" v="5459"/>
        <pc:sldMkLst>
          <pc:docMk/>
          <pc:sldMk cId="2596117639" sldId="1472"/>
        </pc:sldMkLst>
        <pc:spChg chg="del">
          <ac:chgData name="Liyana Ralalage, Adiesha" userId="15fd5c93-10d6-4014-8103-1a4931e3c018" providerId="ADAL" clId="{F6CDE006-E3A1-4BC1-83A5-4C5689C435C0}" dt="2025-03-03T19:48:21.274" v="962" actId="478"/>
          <ac:spMkLst>
            <pc:docMk/>
            <pc:sldMk cId="2596117639" sldId="1472"/>
            <ac:spMk id="3" creationId="{538C6301-7F61-8E58-6B0D-C0251E60898D}"/>
          </ac:spMkLst>
        </pc:spChg>
        <pc:spChg chg="del">
          <ac:chgData name="Liyana Ralalage, Adiesha" userId="15fd5c93-10d6-4014-8103-1a4931e3c018" providerId="ADAL" clId="{F6CDE006-E3A1-4BC1-83A5-4C5689C435C0}" dt="2025-03-03T19:48:21.274" v="962" actId="478"/>
          <ac:spMkLst>
            <pc:docMk/>
            <pc:sldMk cId="2596117639" sldId="1472"/>
            <ac:spMk id="5" creationId="{94C368EE-59EE-5298-CD22-225DFD6C05A0}"/>
          </ac:spMkLst>
        </pc:spChg>
        <pc:spChg chg="add mod">
          <ac:chgData name="Liyana Ralalage, Adiesha" userId="15fd5c93-10d6-4014-8103-1a4931e3c018" providerId="ADAL" clId="{F6CDE006-E3A1-4BC1-83A5-4C5689C435C0}" dt="2025-03-03T19:53:19.824" v="1250" actId="1076"/>
          <ac:spMkLst>
            <pc:docMk/>
            <pc:sldMk cId="2596117639" sldId="1472"/>
            <ac:spMk id="6" creationId="{A129B26F-7C71-341E-0F66-B4D3A01482D6}"/>
          </ac:spMkLst>
        </pc:spChg>
        <pc:spChg chg="del">
          <ac:chgData name="Liyana Ralalage, Adiesha" userId="15fd5c93-10d6-4014-8103-1a4931e3c018" providerId="ADAL" clId="{F6CDE006-E3A1-4BC1-83A5-4C5689C435C0}" dt="2025-03-03T19:48:21.274" v="962" actId="478"/>
          <ac:spMkLst>
            <pc:docMk/>
            <pc:sldMk cId="2596117639" sldId="1472"/>
            <ac:spMk id="7" creationId="{89FDAEB7-E500-470C-A559-E2C6D2E4E0E0}"/>
          </ac:spMkLst>
        </pc:spChg>
        <pc:spChg chg="del">
          <ac:chgData name="Liyana Ralalage, Adiesha" userId="15fd5c93-10d6-4014-8103-1a4931e3c018" providerId="ADAL" clId="{F6CDE006-E3A1-4BC1-83A5-4C5689C435C0}" dt="2025-03-03T19:48:21.274" v="962" actId="478"/>
          <ac:spMkLst>
            <pc:docMk/>
            <pc:sldMk cId="2596117639" sldId="1472"/>
            <ac:spMk id="8" creationId="{96390595-413B-B1C4-5AC1-3D221A92BA37}"/>
          </ac:spMkLst>
        </pc:spChg>
        <pc:spChg chg="del">
          <ac:chgData name="Liyana Ralalage, Adiesha" userId="15fd5c93-10d6-4014-8103-1a4931e3c018" providerId="ADAL" clId="{F6CDE006-E3A1-4BC1-83A5-4C5689C435C0}" dt="2025-03-03T19:48:21.274" v="962" actId="478"/>
          <ac:spMkLst>
            <pc:docMk/>
            <pc:sldMk cId="2596117639" sldId="1472"/>
            <ac:spMk id="9" creationId="{F79FCE70-530C-3025-6832-3A4B0BFA6AB7}"/>
          </ac:spMkLst>
        </pc:spChg>
        <pc:spChg chg="del">
          <ac:chgData name="Liyana Ralalage, Adiesha" userId="15fd5c93-10d6-4014-8103-1a4931e3c018" providerId="ADAL" clId="{F6CDE006-E3A1-4BC1-83A5-4C5689C435C0}" dt="2025-03-03T19:48:21.274" v="962" actId="478"/>
          <ac:spMkLst>
            <pc:docMk/>
            <pc:sldMk cId="2596117639" sldId="1472"/>
            <ac:spMk id="10" creationId="{A97A6284-3908-B796-5938-0E1A1D5A7AD1}"/>
          </ac:spMkLst>
        </pc:spChg>
        <pc:spChg chg="mod">
          <ac:chgData name="Liyana Ralalage, Adiesha" userId="15fd5c93-10d6-4014-8103-1a4931e3c018" providerId="ADAL" clId="{F6CDE006-E3A1-4BC1-83A5-4C5689C435C0}" dt="2025-03-03T19:49:02.525" v="1097" actId="20577"/>
          <ac:spMkLst>
            <pc:docMk/>
            <pc:sldMk cId="2596117639" sldId="1472"/>
            <ac:spMk id="11" creationId="{BEE8E4C8-E3D6-6905-9EF1-7B5492084890}"/>
          </ac:spMkLst>
        </pc:spChg>
        <pc:spChg chg="mod">
          <ac:chgData name="Liyana Ralalage, Adiesha" userId="15fd5c93-10d6-4014-8103-1a4931e3c018" providerId="ADAL" clId="{F6CDE006-E3A1-4BC1-83A5-4C5689C435C0}" dt="2025-03-03T19:48:32.900" v="1044" actId="1035"/>
          <ac:spMkLst>
            <pc:docMk/>
            <pc:sldMk cId="2596117639" sldId="1472"/>
            <ac:spMk id="12" creationId="{6CD31EF2-F89C-855D-EF59-48A1B4FDEC9D}"/>
          </ac:spMkLst>
        </pc:spChg>
        <pc:spChg chg="add mod">
          <ac:chgData name="Liyana Ralalage, Adiesha" userId="15fd5c93-10d6-4014-8103-1a4931e3c018" providerId="ADAL" clId="{F6CDE006-E3A1-4BC1-83A5-4C5689C435C0}" dt="2025-03-03T19:53:21.227" v="1251" actId="1076"/>
          <ac:spMkLst>
            <pc:docMk/>
            <pc:sldMk cId="2596117639" sldId="1472"/>
            <ac:spMk id="13" creationId="{CCD10FEB-ED60-716C-0FB1-AAF5260380BD}"/>
          </ac:spMkLst>
        </pc:spChg>
        <pc:spChg chg="add mod">
          <ac:chgData name="Liyana Ralalage, Adiesha" userId="15fd5c93-10d6-4014-8103-1a4931e3c018" providerId="ADAL" clId="{F6CDE006-E3A1-4BC1-83A5-4C5689C435C0}" dt="2025-03-03T19:53:23.906" v="1252" actId="1076"/>
          <ac:spMkLst>
            <pc:docMk/>
            <pc:sldMk cId="2596117639" sldId="1472"/>
            <ac:spMk id="14" creationId="{057A72FD-A50B-C73F-560A-3E3D6AE5AF1A}"/>
          </ac:spMkLst>
        </pc:spChg>
        <pc:spChg chg="add mod">
          <ac:chgData name="Liyana Ralalage, Adiesha" userId="15fd5c93-10d6-4014-8103-1a4931e3c018" providerId="ADAL" clId="{F6CDE006-E3A1-4BC1-83A5-4C5689C435C0}" dt="2025-03-03T19:53:26.752" v="1253" actId="1076"/>
          <ac:spMkLst>
            <pc:docMk/>
            <pc:sldMk cId="2596117639" sldId="1472"/>
            <ac:spMk id="15" creationId="{7F962022-EC8B-54D1-7D21-DEF90F4D8A0A}"/>
          </ac:spMkLst>
        </pc:spChg>
        <pc:spChg chg="add del mod">
          <ac:chgData name="Liyana Ralalage, Adiesha" userId="15fd5c93-10d6-4014-8103-1a4931e3c018" providerId="ADAL" clId="{F6CDE006-E3A1-4BC1-83A5-4C5689C435C0}" dt="2025-03-03T19:53:47.229" v="1257" actId="478"/>
          <ac:spMkLst>
            <pc:docMk/>
            <pc:sldMk cId="2596117639" sldId="1472"/>
            <ac:spMk id="16" creationId="{CCDDFD99-3365-112E-8C34-2EFF436D4393}"/>
          </ac:spMkLst>
        </pc:spChg>
        <pc:spChg chg="add mod">
          <ac:chgData name="Liyana Ralalage, Adiesha" userId="15fd5c93-10d6-4014-8103-1a4931e3c018" providerId="ADAL" clId="{F6CDE006-E3A1-4BC1-83A5-4C5689C435C0}" dt="2025-03-03T19:54:58.768" v="1276" actId="20577"/>
          <ac:spMkLst>
            <pc:docMk/>
            <pc:sldMk cId="2596117639" sldId="1472"/>
            <ac:spMk id="17" creationId="{C8540A57-3A43-11B7-DEBE-E1299E7542CA}"/>
          </ac:spMkLst>
        </pc:spChg>
      </pc:sldChg>
      <pc:sldChg chg="add mod modShow">
        <pc:chgData name="Liyana Ralalage, Adiesha" userId="15fd5c93-10d6-4014-8103-1a4931e3c018" providerId="ADAL" clId="{F6CDE006-E3A1-4BC1-83A5-4C5689C435C0}" dt="2025-03-04T16:49:52.300" v="5406" actId="729"/>
        <pc:sldMkLst>
          <pc:docMk/>
          <pc:sldMk cId="2757391934" sldId="1473"/>
        </pc:sldMkLst>
      </pc:sldChg>
      <pc:sldChg chg="addSp delSp modSp add mod delAnim modAnim">
        <pc:chgData name="Liyana Ralalage, Adiesha" userId="15fd5c93-10d6-4014-8103-1a4931e3c018" providerId="ADAL" clId="{F6CDE006-E3A1-4BC1-83A5-4C5689C435C0}" dt="2025-03-04T17:22:28.703" v="5415"/>
        <pc:sldMkLst>
          <pc:docMk/>
          <pc:sldMk cId="3221117138" sldId="1474"/>
        </pc:sldMkLst>
        <pc:spChg chg="add mod">
          <ac:chgData name="Liyana Ralalage, Adiesha" userId="15fd5c93-10d6-4014-8103-1a4931e3c018" providerId="ADAL" clId="{F6CDE006-E3A1-4BC1-83A5-4C5689C435C0}" dt="2025-03-03T20:17:05.474" v="1631" actId="14100"/>
          <ac:spMkLst>
            <pc:docMk/>
            <pc:sldMk cId="3221117138" sldId="1474"/>
            <ac:spMk id="4" creationId="{2A8E2D6E-CA67-1E29-2C33-521B345747B9}"/>
          </ac:spMkLst>
        </pc:spChg>
        <pc:spChg chg="add mod">
          <ac:chgData name="Liyana Ralalage, Adiesha" userId="15fd5c93-10d6-4014-8103-1a4931e3c018" providerId="ADAL" clId="{F6CDE006-E3A1-4BC1-83A5-4C5689C435C0}" dt="2025-03-03T20:16:53.229" v="1628" actId="1076"/>
          <ac:spMkLst>
            <pc:docMk/>
            <pc:sldMk cId="3221117138" sldId="1474"/>
            <ac:spMk id="5" creationId="{2123F3AD-A69B-0630-384D-E40E51E212B8}"/>
          </ac:spMkLst>
        </pc:spChg>
        <pc:spChg chg="mod">
          <ac:chgData name="Liyana Ralalage, Adiesha" userId="15fd5c93-10d6-4014-8103-1a4931e3c018" providerId="ADAL" clId="{F6CDE006-E3A1-4BC1-83A5-4C5689C435C0}" dt="2025-03-03T20:16:48.830" v="1627" actId="1076"/>
          <ac:spMkLst>
            <pc:docMk/>
            <pc:sldMk cId="3221117138" sldId="1474"/>
            <ac:spMk id="6" creationId="{30598EEB-D40C-1CAB-0F2B-0A384214CDE5}"/>
          </ac:spMkLst>
        </pc:spChg>
        <pc:spChg chg="add mod">
          <ac:chgData name="Liyana Ralalage, Adiesha" userId="15fd5c93-10d6-4014-8103-1a4931e3c018" providerId="ADAL" clId="{F6CDE006-E3A1-4BC1-83A5-4C5689C435C0}" dt="2025-03-03T20:22:09.133" v="1792" actId="1076"/>
          <ac:spMkLst>
            <pc:docMk/>
            <pc:sldMk cId="3221117138" sldId="1474"/>
            <ac:spMk id="7" creationId="{A7B0E027-CECA-B3ED-7807-F30A6CE68306}"/>
          </ac:spMkLst>
        </pc:spChg>
        <pc:spChg chg="add mod">
          <ac:chgData name="Liyana Ralalage, Adiesha" userId="15fd5c93-10d6-4014-8103-1a4931e3c018" providerId="ADAL" clId="{F6CDE006-E3A1-4BC1-83A5-4C5689C435C0}" dt="2025-03-03T20:22:20.297" v="1797" actId="1076"/>
          <ac:spMkLst>
            <pc:docMk/>
            <pc:sldMk cId="3221117138" sldId="1474"/>
            <ac:spMk id="8" creationId="{F28059F4-F9C8-39F7-D610-A770147DD505}"/>
          </ac:spMkLst>
        </pc:spChg>
        <pc:spChg chg="add mod">
          <ac:chgData name="Liyana Ralalage, Adiesha" userId="15fd5c93-10d6-4014-8103-1a4931e3c018" providerId="ADAL" clId="{F6CDE006-E3A1-4BC1-83A5-4C5689C435C0}" dt="2025-03-03T20:23:09.394" v="1837" actId="113"/>
          <ac:spMkLst>
            <pc:docMk/>
            <pc:sldMk cId="3221117138" sldId="1474"/>
            <ac:spMk id="10" creationId="{8F8E197B-B665-7055-C327-FFFAD1CCA068}"/>
          </ac:spMkLst>
        </pc:spChg>
        <pc:spChg chg="mod">
          <ac:chgData name="Liyana Ralalage, Adiesha" userId="15fd5c93-10d6-4014-8103-1a4931e3c018" providerId="ADAL" clId="{F6CDE006-E3A1-4BC1-83A5-4C5689C435C0}" dt="2025-03-03T19:58:23.508" v="1308" actId="20577"/>
          <ac:spMkLst>
            <pc:docMk/>
            <pc:sldMk cId="3221117138" sldId="1474"/>
            <ac:spMk id="11" creationId="{BB36C8D7-14C5-12A7-EC64-16DBF99E978B}"/>
          </ac:spMkLst>
        </pc:spChg>
        <pc:spChg chg="del mod">
          <ac:chgData name="Liyana Ralalage, Adiesha" userId="15fd5c93-10d6-4014-8103-1a4931e3c018" providerId="ADAL" clId="{F6CDE006-E3A1-4BC1-83A5-4C5689C435C0}" dt="2025-03-03T20:13:34.808" v="1460" actId="478"/>
          <ac:spMkLst>
            <pc:docMk/>
            <pc:sldMk cId="3221117138" sldId="1474"/>
            <ac:spMk id="12" creationId="{8076040F-EE3A-A796-EB2A-7A9BDAC49338}"/>
          </ac:spMkLst>
        </pc:spChg>
        <pc:spChg chg="mod">
          <ac:chgData name="Liyana Ralalage, Adiesha" userId="15fd5c93-10d6-4014-8103-1a4931e3c018" providerId="ADAL" clId="{F6CDE006-E3A1-4BC1-83A5-4C5689C435C0}" dt="2025-03-03T20:16:53.229" v="1628" actId="1076"/>
          <ac:spMkLst>
            <pc:docMk/>
            <pc:sldMk cId="3221117138" sldId="1474"/>
            <ac:spMk id="13" creationId="{A5D53434-0D5F-DBA0-CFB4-0CBAF795D1A2}"/>
          </ac:spMkLst>
        </pc:spChg>
        <pc:spChg chg="mod">
          <ac:chgData name="Liyana Ralalage, Adiesha" userId="15fd5c93-10d6-4014-8103-1a4931e3c018" providerId="ADAL" clId="{F6CDE006-E3A1-4BC1-83A5-4C5689C435C0}" dt="2025-03-03T20:16:48.830" v="1627" actId="1076"/>
          <ac:spMkLst>
            <pc:docMk/>
            <pc:sldMk cId="3221117138" sldId="1474"/>
            <ac:spMk id="14" creationId="{BFC0C0E0-378D-E9F4-40B6-9DEC270A36AA}"/>
          </ac:spMkLst>
        </pc:spChg>
        <pc:spChg chg="del">
          <ac:chgData name="Liyana Ralalage, Adiesha" userId="15fd5c93-10d6-4014-8103-1a4931e3c018" providerId="ADAL" clId="{F6CDE006-E3A1-4BC1-83A5-4C5689C435C0}" dt="2025-03-03T20:13:34.808" v="1460" actId="478"/>
          <ac:spMkLst>
            <pc:docMk/>
            <pc:sldMk cId="3221117138" sldId="1474"/>
            <ac:spMk id="15" creationId="{07CE4A8D-C704-8E85-EFD8-111F4C6DA697}"/>
          </ac:spMkLst>
        </pc:spChg>
        <pc:spChg chg="del">
          <ac:chgData name="Liyana Ralalage, Adiesha" userId="15fd5c93-10d6-4014-8103-1a4931e3c018" providerId="ADAL" clId="{F6CDE006-E3A1-4BC1-83A5-4C5689C435C0}" dt="2025-03-03T20:13:34.808" v="1460" actId="478"/>
          <ac:spMkLst>
            <pc:docMk/>
            <pc:sldMk cId="3221117138" sldId="1474"/>
            <ac:spMk id="17" creationId="{6BE5851E-2976-44BB-08C3-72824B610225}"/>
          </ac:spMkLst>
        </pc:spChg>
      </pc:sldChg>
      <pc:sldChg chg="addSp modSp new mod modAnim">
        <pc:chgData name="Liyana Ralalage, Adiesha" userId="15fd5c93-10d6-4014-8103-1a4931e3c018" providerId="ADAL" clId="{F6CDE006-E3A1-4BC1-83A5-4C5689C435C0}" dt="2025-03-04T20:56:14.180" v="5468" actId="20577"/>
        <pc:sldMkLst>
          <pc:docMk/>
          <pc:sldMk cId="3001278783" sldId="1475"/>
        </pc:sldMkLst>
        <pc:spChg chg="mod">
          <ac:chgData name="Liyana Ralalage, Adiesha" userId="15fd5c93-10d6-4014-8103-1a4931e3c018" providerId="ADAL" clId="{F6CDE006-E3A1-4BC1-83A5-4C5689C435C0}" dt="2025-03-03T20:15:35.891" v="1553" actId="27636"/>
          <ac:spMkLst>
            <pc:docMk/>
            <pc:sldMk cId="3001278783" sldId="1475"/>
            <ac:spMk id="2" creationId="{2148CFD1-C0DA-3AB8-17B9-B2945E429819}"/>
          </ac:spMkLst>
        </pc:spChg>
        <pc:spChg chg="add mod">
          <ac:chgData name="Liyana Ralalage, Adiesha" userId="15fd5c93-10d6-4014-8103-1a4931e3c018" providerId="ADAL" clId="{F6CDE006-E3A1-4BC1-83A5-4C5689C435C0}" dt="2025-03-04T20:56:14.180" v="5468" actId="20577"/>
          <ac:spMkLst>
            <pc:docMk/>
            <pc:sldMk cId="3001278783" sldId="1475"/>
            <ac:spMk id="3" creationId="{2384F089-374A-9032-45C3-2515C6E61D86}"/>
          </ac:spMkLst>
        </pc:spChg>
      </pc:sldChg>
      <pc:sldChg chg="modSp add del mod">
        <pc:chgData name="Liyana Ralalage, Adiesha" userId="15fd5c93-10d6-4014-8103-1a4931e3c018" providerId="ADAL" clId="{F6CDE006-E3A1-4BC1-83A5-4C5689C435C0}" dt="2025-03-03T20:41:19.284" v="2615" actId="47"/>
        <pc:sldMkLst>
          <pc:docMk/>
          <pc:sldMk cId="2491444101" sldId="1476"/>
        </pc:sldMkLst>
        <pc:spChg chg="mod">
          <ac:chgData name="Liyana Ralalage, Adiesha" userId="15fd5c93-10d6-4014-8103-1a4931e3c018" providerId="ADAL" clId="{F6CDE006-E3A1-4BC1-83A5-4C5689C435C0}" dt="2025-03-03T20:40:32.791" v="2614" actId="403"/>
          <ac:spMkLst>
            <pc:docMk/>
            <pc:sldMk cId="2491444101" sldId="1476"/>
            <ac:spMk id="3" creationId="{08A139D0-CED5-D009-5607-62DBC56D83B6}"/>
          </ac:spMkLst>
        </pc:spChg>
      </pc:sldChg>
      <pc:sldChg chg="modSp add mod modAnim">
        <pc:chgData name="Liyana Ralalage, Adiesha" userId="15fd5c93-10d6-4014-8103-1a4931e3c018" providerId="ADAL" clId="{F6CDE006-E3A1-4BC1-83A5-4C5689C435C0}" dt="2025-03-04T17:45:57.624" v="5427"/>
        <pc:sldMkLst>
          <pc:docMk/>
          <pc:sldMk cId="4229038140" sldId="1476"/>
        </pc:sldMkLst>
        <pc:spChg chg="mod">
          <ac:chgData name="Liyana Ralalage, Adiesha" userId="15fd5c93-10d6-4014-8103-1a4931e3c018" providerId="ADAL" clId="{F6CDE006-E3A1-4BC1-83A5-4C5689C435C0}" dt="2025-03-03T20:47:29.798" v="3118" actId="20577"/>
          <ac:spMkLst>
            <pc:docMk/>
            <pc:sldMk cId="4229038140" sldId="1476"/>
            <ac:spMk id="3" creationId="{871F377C-97C7-B790-17A3-8C71BEE76916}"/>
          </ac:spMkLst>
        </pc:spChg>
      </pc:sldChg>
      <pc:sldChg chg="modSp new add del mod">
        <pc:chgData name="Liyana Ralalage, Adiesha" userId="15fd5c93-10d6-4014-8103-1a4931e3c018" providerId="ADAL" clId="{F6CDE006-E3A1-4BC1-83A5-4C5689C435C0}" dt="2025-03-03T20:41:19.284" v="2615" actId="47"/>
        <pc:sldMkLst>
          <pc:docMk/>
          <pc:sldMk cId="1395833460" sldId="1477"/>
        </pc:sldMkLst>
        <pc:spChg chg="mod">
          <ac:chgData name="Liyana Ralalage, Adiesha" userId="15fd5c93-10d6-4014-8103-1a4931e3c018" providerId="ADAL" clId="{F6CDE006-E3A1-4BC1-83A5-4C5689C435C0}" dt="2025-03-03T20:40:03.425" v="2591" actId="27636"/>
          <ac:spMkLst>
            <pc:docMk/>
            <pc:sldMk cId="1395833460" sldId="1477"/>
            <ac:spMk id="2" creationId="{23F5078A-529A-5438-7C1C-E77939CEC3BB}"/>
          </ac:spMkLst>
        </pc:spChg>
      </pc:sldChg>
      <pc:sldChg chg="addSp delSp modSp add mod ord">
        <pc:chgData name="Liyana Ralalage, Adiesha" userId="15fd5c93-10d6-4014-8103-1a4931e3c018" providerId="ADAL" clId="{F6CDE006-E3A1-4BC1-83A5-4C5689C435C0}" dt="2025-03-03T22:06:23.251" v="3595"/>
        <pc:sldMkLst>
          <pc:docMk/>
          <pc:sldMk cId="2698737322" sldId="1477"/>
        </pc:sldMkLst>
        <pc:spChg chg="mod">
          <ac:chgData name="Liyana Ralalage, Adiesha" userId="15fd5c93-10d6-4014-8103-1a4931e3c018" providerId="ADAL" clId="{F6CDE006-E3A1-4BC1-83A5-4C5689C435C0}" dt="2025-03-03T22:05:33.384" v="3588" actId="1076"/>
          <ac:spMkLst>
            <pc:docMk/>
            <pc:sldMk cId="2698737322" sldId="1477"/>
            <ac:spMk id="3" creationId="{AF1A3ADF-ED80-FB20-2A49-0770F8FF4EF5}"/>
          </ac:spMkLst>
        </pc:spChg>
        <pc:picChg chg="add del">
          <ac:chgData name="Liyana Ralalage, Adiesha" userId="15fd5c93-10d6-4014-8103-1a4931e3c018" providerId="ADAL" clId="{F6CDE006-E3A1-4BC1-83A5-4C5689C435C0}" dt="2025-03-03T22:05:22.164" v="3585" actId="22"/>
          <ac:picMkLst>
            <pc:docMk/>
            <pc:sldMk cId="2698737322" sldId="1477"/>
            <ac:picMk id="5" creationId="{AC7DA93A-E30D-2245-B065-0986B6FA5F13}"/>
          </ac:picMkLst>
        </pc:picChg>
        <pc:picChg chg="add mod">
          <ac:chgData name="Liyana Ralalage, Adiesha" userId="15fd5c93-10d6-4014-8103-1a4931e3c018" providerId="ADAL" clId="{F6CDE006-E3A1-4BC1-83A5-4C5689C435C0}" dt="2025-03-03T22:05:40.980" v="3593" actId="1076"/>
          <ac:picMkLst>
            <pc:docMk/>
            <pc:sldMk cId="2698737322" sldId="1477"/>
            <ac:picMk id="7" creationId="{0CD24889-0F95-11A7-B83B-F0BA83D87BF3}"/>
          </ac:picMkLst>
        </pc:picChg>
      </pc:sldChg>
      <pc:sldChg chg="modSp new add del mod">
        <pc:chgData name="Liyana Ralalage, Adiesha" userId="15fd5c93-10d6-4014-8103-1a4931e3c018" providerId="ADAL" clId="{F6CDE006-E3A1-4BC1-83A5-4C5689C435C0}" dt="2025-03-03T20:41:19.284" v="2615" actId="47"/>
        <pc:sldMkLst>
          <pc:docMk/>
          <pc:sldMk cId="3578737645" sldId="1478"/>
        </pc:sldMkLst>
        <pc:spChg chg="mod">
          <ac:chgData name="Liyana Ralalage, Adiesha" userId="15fd5c93-10d6-4014-8103-1a4931e3c018" providerId="ADAL" clId="{F6CDE006-E3A1-4BC1-83A5-4C5689C435C0}" dt="2025-03-03T20:40:03.476" v="2592" actId="27636"/>
          <ac:spMkLst>
            <pc:docMk/>
            <pc:sldMk cId="3578737645" sldId="1478"/>
            <ac:spMk id="2" creationId="{72332C53-CA98-D462-F3C5-C640B52AC6D9}"/>
          </ac:spMkLst>
        </pc:spChg>
      </pc:sldChg>
      <pc:sldChg chg="add modAnim">
        <pc:chgData name="Liyana Ralalage, Adiesha" userId="15fd5c93-10d6-4014-8103-1a4931e3c018" providerId="ADAL" clId="{F6CDE006-E3A1-4BC1-83A5-4C5689C435C0}" dt="2025-03-04T18:06:57.033" v="5430"/>
        <pc:sldMkLst>
          <pc:docMk/>
          <pc:sldMk cId="3990641614" sldId="1478"/>
        </pc:sldMkLst>
      </pc:sldChg>
      <pc:sldChg chg="addSp modSp add mod">
        <pc:chgData name="Liyana Ralalage, Adiesha" userId="15fd5c93-10d6-4014-8103-1a4931e3c018" providerId="ADAL" clId="{F6CDE006-E3A1-4BC1-83A5-4C5689C435C0}" dt="2025-03-03T22:07:27.161" v="3654" actId="20577"/>
        <pc:sldMkLst>
          <pc:docMk/>
          <pc:sldMk cId="1495191339" sldId="1479"/>
        </pc:sldMkLst>
        <pc:spChg chg="add mod">
          <ac:chgData name="Liyana Ralalage, Adiesha" userId="15fd5c93-10d6-4014-8103-1a4931e3c018" providerId="ADAL" clId="{F6CDE006-E3A1-4BC1-83A5-4C5689C435C0}" dt="2025-03-03T22:07:27.161" v="3654" actId="20577"/>
          <ac:spMkLst>
            <pc:docMk/>
            <pc:sldMk cId="1495191339" sldId="1479"/>
            <ac:spMk id="4" creationId="{E1E0D031-9903-9452-9603-7C0EA2BF3C8A}"/>
          </ac:spMkLst>
        </pc:spChg>
      </pc:sldChg>
      <pc:sldChg chg="addSp delSp modSp add mod ord modAnim">
        <pc:chgData name="Liyana Ralalage, Adiesha" userId="15fd5c93-10d6-4014-8103-1a4931e3c018" providerId="ADAL" clId="{F6CDE006-E3A1-4BC1-83A5-4C5689C435C0}" dt="2025-03-04T21:14:21.172" v="5471" actId="20577"/>
        <pc:sldMkLst>
          <pc:docMk/>
          <pc:sldMk cId="3966093920" sldId="1480"/>
        </pc:sldMkLst>
        <pc:spChg chg="del">
          <ac:chgData name="Liyana Ralalage, Adiesha" userId="15fd5c93-10d6-4014-8103-1a4931e3c018" providerId="ADAL" clId="{F6CDE006-E3A1-4BC1-83A5-4C5689C435C0}" dt="2025-03-03T22:15:08.688" v="3984" actId="478"/>
          <ac:spMkLst>
            <pc:docMk/>
            <pc:sldMk cId="3966093920" sldId="1480"/>
            <ac:spMk id="2" creationId="{9D4D25C2-CC36-C7D5-8BA9-DDD7532B30DA}"/>
          </ac:spMkLst>
        </pc:spChg>
        <pc:spChg chg="add mod">
          <ac:chgData name="Liyana Ralalage, Adiesha" userId="15fd5c93-10d6-4014-8103-1a4931e3c018" providerId="ADAL" clId="{F6CDE006-E3A1-4BC1-83A5-4C5689C435C0}" dt="2025-03-03T22:09:35.657" v="3745" actId="20577"/>
          <ac:spMkLst>
            <pc:docMk/>
            <pc:sldMk cId="3966093920" sldId="1480"/>
            <ac:spMk id="3" creationId="{66E05964-B956-F70D-BDFE-F91009692E11}"/>
          </ac:spMkLst>
        </pc:spChg>
        <pc:spChg chg="mod">
          <ac:chgData name="Liyana Ralalage, Adiesha" userId="15fd5c93-10d6-4014-8103-1a4931e3c018" providerId="ADAL" clId="{F6CDE006-E3A1-4BC1-83A5-4C5689C435C0}" dt="2025-03-03T22:08:24.277" v="3660" actId="1076"/>
          <ac:spMkLst>
            <pc:docMk/>
            <pc:sldMk cId="3966093920" sldId="1480"/>
            <ac:spMk id="5" creationId="{C7734167-E9A8-A864-C50F-818BD66FA98C}"/>
          </ac:spMkLst>
        </pc:spChg>
        <pc:spChg chg="del">
          <ac:chgData name="Liyana Ralalage, Adiesha" userId="15fd5c93-10d6-4014-8103-1a4931e3c018" providerId="ADAL" clId="{F6CDE006-E3A1-4BC1-83A5-4C5689C435C0}" dt="2025-03-03T22:08:14.168" v="3658" actId="478"/>
          <ac:spMkLst>
            <pc:docMk/>
            <pc:sldMk cId="3966093920" sldId="1480"/>
            <ac:spMk id="6" creationId="{D6CFE4FB-B1A0-636D-10EB-6C569B124679}"/>
          </ac:spMkLst>
        </pc:spChg>
        <pc:spChg chg="add del mod">
          <ac:chgData name="Liyana Ralalage, Adiesha" userId="15fd5c93-10d6-4014-8103-1a4931e3c018" providerId="ADAL" clId="{F6CDE006-E3A1-4BC1-83A5-4C5689C435C0}" dt="2025-03-04T21:14:21.172" v="5471" actId="20577"/>
          <ac:spMkLst>
            <pc:docMk/>
            <pc:sldMk cId="3966093920" sldId="1480"/>
            <ac:spMk id="7" creationId="{C5884B15-A88E-1A69-CBAE-5B4E6F5FDCA9}"/>
          </ac:spMkLst>
        </pc:spChg>
        <pc:spChg chg="add del mod">
          <ac:chgData name="Liyana Ralalage, Adiesha" userId="15fd5c93-10d6-4014-8103-1a4931e3c018" providerId="ADAL" clId="{F6CDE006-E3A1-4BC1-83A5-4C5689C435C0}" dt="2025-03-03T22:08:35.987" v="3664" actId="478"/>
          <ac:spMkLst>
            <pc:docMk/>
            <pc:sldMk cId="3966093920" sldId="1480"/>
            <ac:spMk id="8" creationId="{949DC27E-30F9-1B21-AD28-7FF06CF20E57}"/>
          </ac:spMkLst>
        </pc:spChg>
        <pc:spChg chg="add mod">
          <ac:chgData name="Liyana Ralalage, Adiesha" userId="15fd5c93-10d6-4014-8103-1a4931e3c018" providerId="ADAL" clId="{F6CDE006-E3A1-4BC1-83A5-4C5689C435C0}" dt="2025-03-03T22:15:42.370" v="3996" actId="1076"/>
          <ac:spMkLst>
            <pc:docMk/>
            <pc:sldMk cId="3966093920" sldId="1480"/>
            <ac:spMk id="9" creationId="{25DE5107-6FFA-5602-96CB-D3E291BEB73D}"/>
          </ac:spMkLst>
        </pc:spChg>
        <pc:spChg chg="add del mod">
          <ac:chgData name="Liyana Ralalage, Adiesha" userId="15fd5c93-10d6-4014-8103-1a4931e3c018" providerId="ADAL" clId="{F6CDE006-E3A1-4BC1-83A5-4C5689C435C0}" dt="2025-03-03T22:14:56.298" v="3981" actId="1582"/>
          <ac:spMkLst>
            <pc:docMk/>
            <pc:sldMk cId="3966093920" sldId="1480"/>
            <ac:spMk id="10" creationId="{C0C8BBC3-100A-E01C-B6AC-D4A5059E818D}"/>
          </ac:spMkLst>
        </pc:spChg>
        <pc:spChg chg="mod">
          <ac:chgData name="Liyana Ralalage, Adiesha" userId="15fd5c93-10d6-4014-8103-1a4931e3c018" providerId="ADAL" clId="{F6CDE006-E3A1-4BC1-83A5-4C5689C435C0}" dt="2025-03-03T22:08:18.506" v="3659" actId="1076"/>
          <ac:spMkLst>
            <pc:docMk/>
            <pc:sldMk cId="3966093920" sldId="1480"/>
            <ac:spMk id="13" creationId="{E0B4316F-F7C8-34A7-D42C-7D27E661E0B8}"/>
          </ac:spMkLst>
        </pc:spChg>
      </pc:sldChg>
      <pc:sldChg chg="addSp delSp modSp add mod delAnim modAnim">
        <pc:chgData name="Liyana Ralalage, Adiesha" userId="15fd5c93-10d6-4014-8103-1a4931e3c018" providerId="ADAL" clId="{F6CDE006-E3A1-4BC1-83A5-4C5689C435C0}" dt="2025-03-04T18:08:46.634" v="5440"/>
        <pc:sldMkLst>
          <pc:docMk/>
          <pc:sldMk cId="3809567095" sldId="1481"/>
        </pc:sldMkLst>
        <pc:spChg chg="add mod">
          <ac:chgData name="Liyana Ralalage, Adiesha" userId="15fd5c93-10d6-4014-8103-1a4931e3c018" providerId="ADAL" clId="{F6CDE006-E3A1-4BC1-83A5-4C5689C435C0}" dt="2025-03-03T22:18:16.591" v="4140" actId="113"/>
          <ac:spMkLst>
            <pc:docMk/>
            <pc:sldMk cId="3809567095" sldId="1481"/>
            <ac:spMk id="2" creationId="{F5D6B072-717E-25E5-9048-5EB8C052B918}"/>
          </ac:spMkLst>
        </pc:spChg>
        <pc:spChg chg="del">
          <ac:chgData name="Liyana Ralalage, Adiesha" userId="15fd5c93-10d6-4014-8103-1a4931e3c018" providerId="ADAL" clId="{F6CDE006-E3A1-4BC1-83A5-4C5689C435C0}" dt="2025-03-03T22:16:07.751" v="3998" actId="478"/>
          <ac:spMkLst>
            <pc:docMk/>
            <pc:sldMk cId="3809567095" sldId="1481"/>
            <ac:spMk id="3" creationId="{E5190E39-C385-4C01-03B9-BBFE36481AA5}"/>
          </ac:spMkLst>
        </pc:spChg>
        <pc:spChg chg="del">
          <ac:chgData name="Liyana Ralalage, Adiesha" userId="15fd5c93-10d6-4014-8103-1a4931e3c018" providerId="ADAL" clId="{F6CDE006-E3A1-4BC1-83A5-4C5689C435C0}" dt="2025-03-03T22:16:19.259" v="4001" actId="478"/>
          <ac:spMkLst>
            <pc:docMk/>
            <pc:sldMk cId="3809567095" sldId="1481"/>
            <ac:spMk id="4" creationId="{82AD1F1A-A671-0ADF-892E-FA9D5B6A7377}"/>
          </ac:spMkLst>
        </pc:spChg>
        <pc:spChg chg="del">
          <ac:chgData name="Liyana Ralalage, Adiesha" userId="15fd5c93-10d6-4014-8103-1a4931e3c018" providerId="ADAL" clId="{F6CDE006-E3A1-4BC1-83A5-4C5689C435C0}" dt="2025-03-03T22:16:07.751" v="3998" actId="478"/>
          <ac:spMkLst>
            <pc:docMk/>
            <pc:sldMk cId="3809567095" sldId="1481"/>
            <ac:spMk id="5" creationId="{56EA5FFB-BD70-97D8-46EC-958C4314AF54}"/>
          </ac:spMkLst>
        </pc:spChg>
        <pc:spChg chg="del">
          <ac:chgData name="Liyana Ralalage, Adiesha" userId="15fd5c93-10d6-4014-8103-1a4931e3c018" providerId="ADAL" clId="{F6CDE006-E3A1-4BC1-83A5-4C5689C435C0}" dt="2025-03-03T22:16:07.751" v="3998" actId="478"/>
          <ac:spMkLst>
            <pc:docMk/>
            <pc:sldMk cId="3809567095" sldId="1481"/>
            <ac:spMk id="7" creationId="{ED984AD4-86AA-72EF-B031-42BFEAA30575}"/>
          </ac:spMkLst>
        </pc:spChg>
        <pc:spChg chg="mod">
          <ac:chgData name="Liyana Ralalage, Adiesha" userId="15fd5c93-10d6-4014-8103-1a4931e3c018" providerId="ADAL" clId="{F6CDE006-E3A1-4BC1-83A5-4C5689C435C0}" dt="2025-03-03T22:16:23.073" v="4002" actId="1076"/>
          <ac:spMkLst>
            <pc:docMk/>
            <pc:sldMk cId="3809567095" sldId="1481"/>
            <ac:spMk id="9" creationId="{013B0628-489E-DBF7-F0DA-4B17FC4A274E}"/>
          </ac:spMkLst>
        </pc:spChg>
        <pc:spChg chg="mod">
          <ac:chgData name="Liyana Ralalage, Adiesha" userId="15fd5c93-10d6-4014-8103-1a4931e3c018" providerId="ADAL" clId="{F6CDE006-E3A1-4BC1-83A5-4C5689C435C0}" dt="2025-03-03T22:16:23.073" v="4002" actId="1076"/>
          <ac:spMkLst>
            <pc:docMk/>
            <pc:sldMk cId="3809567095" sldId="1481"/>
            <ac:spMk id="10" creationId="{76B513D0-DD6D-A743-E622-0F740050BC15}"/>
          </ac:spMkLst>
        </pc:spChg>
        <pc:spChg chg="del">
          <ac:chgData name="Liyana Ralalage, Adiesha" userId="15fd5c93-10d6-4014-8103-1a4931e3c018" providerId="ADAL" clId="{F6CDE006-E3A1-4BC1-83A5-4C5689C435C0}" dt="2025-03-03T22:16:12.147" v="3999" actId="478"/>
          <ac:spMkLst>
            <pc:docMk/>
            <pc:sldMk cId="3809567095" sldId="1481"/>
            <ac:spMk id="13" creationId="{71014314-9BAB-3CC5-D096-208FFC1F5173}"/>
          </ac:spMkLst>
        </pc:spChg>
        <pc:spChg chg="del mod">
          <ac:chgData name="Liyana Ralalage, Adiesha" userId="15fd5c93-10d6-4014-8103-1a4931e3c018" providerId="ADAL" clId="{F6CDE006-E3A1-4BC1-83A5-4C5689C435C0}" dt="2025-03-03T22:16:19.259" v="4001" actId="478"/>
          <ac:spMkLst>
            <pc:docMk/>
            <pc:sldMk cId="3809567095" sldId="1481"/>
            <ac:spMk id="14" creationId="{69C00CB9-6E94-1F33-2B74-36F2ADC48C23}"/>
          </ac:spMkLst>
        </pc:spChg>
      </pc:sldChg>
      <pc:sldChg chg="add del">
        <pc:chgData name="Liyana Ralalage, Adiesha" userId="15fd5c93-10d6-4014-8103-1a4931e3c018" providerId="ADAL" clId="{F6CDE006-E3A1-4BC1-83A5-4C5689C435C0}" dt="2025-03-03T22:18:46.647" v="4142" actId="47"/>
        <pc:sldMkLst>
          <pc:docMk/>
          <pc:sldMk cId="1253359617" sldId="1482"/>
        </pc:sldMkLst>
      </pc:sldChg>
      <pc:sldChg chg="delSp modSp new mod modAnim">
        <pc:chgData name="Liyana Ralalage, Adiesha" userId="15fd5c93-10d6-4014-8103-1a4931e3c018" providerId="ADAL" clId="{F6CDE006-E3A1-4BC1-83A5-4C5689C435C0}" dt="2025-03-04T21:24:23.296" v="5498"/>
        <pc:sldMkLst>
          <pc:docMk/>
          <pc:sldMk cId="1957727184" sldId="1482"/>
        </pc:sldMkLst>
        <pc:spChg chg="mod">
          <ac:chgData name="Liyana Ralalage, Adiesha" userId="15fd5c93-10d6-4014-8103-1a4931e3c018" providerId="ADAL" clId="{F6CDE006-E3A1-4BC1-83A5-4C5689C435C0}" dt="2025-03-03T22:18:54.493" v="4157" actId="20577"/>
          <ac:spMkLst>
            <pc:docMk/>
            <pc:sldMk cId="1957727184" sldId="1482"/>
            <ac:spMk id="2" creationId="{0C84EA7A-D3B3-24B1-D0E2-B08A5AA20985}"/>
          </ac:spMkLst>
        </pc:spChg>
        <pc:spChg chg="mod">
          <ac:chgData name="Liyana Ralalage, Adiesha" userId="15fd5c93-10d6-4014-8103-1a4931e3c018" providerId="ADAL" clId="{F6CDE006-E3A1-4BC1-83A5-4C5689C435C0}" dt="2025-03-04T21:23:49.870" v="5492" actId="20577"/>
          <ac:spMkLst>
            <pc:docMk/>
            <pc:sldMk cId="1957727184" sldId="1482"/>
            <ac:spMk id="3" creationId="{D00C607F-F3C5-FB9B-1C59-3984115A51DC}"/>
          </ac:spMkLst>
        </pc:spChg>
        <pc:spChg chg="mod">
          <ac:chgData name="Liyana Ralalage, Adiesha" userId="15fd5c93-10d6-4014-8103-1a4931e3c018" providerId="ADAL" clId="{F6CDE006-E3A1-4BC1-83A5-4C5689C435C0}" dt="2025-03-03T22:31:48.707" v="4175" actId="27636"/>
          <ac:spMkLst>
            <pc:docMk/>
            <pc:sldMk cId="1957727184" sldId="1482"/>
            <ac:spMk id="4" creationId="{740D5E51-2157-E6A6-7E25-5B3269299168}"/>
          </ac:spMkLst>
        </pc:spChg>
        <pc:spChg chg="del">
          <ac:chgData name="Liyana Ralalage, Adiesha" userId="15fd5c93-10d6-4014-8103-1a4931e3c018" providerId="ADAL" clId="{F6CDE006-E3A1-4BC1-83A5-4C5689C435C0}" dt="2025-03-03T22:31:39.486" v="4158" actId="478"/>
          <ac:spMkLst>
            <pc:docMk/>
            <pc:sldMk cId="1957727184" sldId="1482"/>
            <ac:spMk id="5" creationId="{A96C1614-B21C-7D31-07EE-78E762A3E7A2}"/>
          </ac:spMkLst>
        </pc:spChg>
      </pc:sldChg>
      <pc:sldChg chg="addSp modSp new mod modAnim modNotesTx">
        <pc:chgData name="Liyana Ralalage, Adiesha" userId="15fd5c93-10d6-4014-8103-1a4931e3c018" providerId="ADAL" clId="{F6CDE006-E3A1-4BC1-83A5-4C5689C435C0}" dt="2025-03-04T21:29:16.214" v="5636" actId="20577"/>
        <pc:sldMkLst>
          <pc:docMk/>
          <pc:sldMk cId="2549970833" sldId="1483"/>
        </pc:sldMkLst>
        <pc:spChg chg="add mod">
          <ac:chgData name="Liyana Ralalage, Adiesha" userId="15fd5c93-10d6-4014-8103-1a4931e3c018" providerId="ADAL" clId="{F6CDE006-E3A1-4BC1-83A5-4C5689C435C0}" dt="2025-03-04T21:29:16.214" v="5636" actId="20577"/>
          <ac:spMkLst>
            <pc:docMk/>
            <pc:sldMk cId="2549970833" sldId="1483"/>
            <ac:spMk id="3" creationId="{511DBEC3-BB29-E315-B611-1DFD72AF3FB2}"/>
          </ac:spMkLst>
        </pc:spChg>
      </pc:sldChg>
      <pc:sldChg chg="modSp add mod modAnim">
        <pc:chgData name="Liyana Ralalage, Adiesha" userId="15fd5c93-10d6-4014-8103-1a4931e3c018" providerId="ADAL" clId="{F6CDE006-E3A1-4BC1-83A5-4C5689C435C0}" dt="2025-03-04T18:10:33.668" v="5454"/>
        <pc:sldMkLst>
          <pc:docMk/>
          <pc:sldMk cId="3515104623" sldId="1484"/>
        </pc:sldMkLst>
        <pc:spChg chg="mod">
          <ac:chgData name="Liyana Ralalage, Adiesha" userId="15fd5c93-10d6-4014-8103-1a4931e3c018" providerId="ADAL" clId="{F6CDE006-E3A1-4BC1-83A5-4C5689C435C0}" dt="2025-03-04T16:47:34.456" v="5380" actId="20577"/>
          <ac:spMkLst>
            <pc:docMk/>
            <pc:sldMk cId="3515104623" sldId="1484"/>
            <ac:spMk id="3" creationId="{F81888C0-30B1-D14E-CD9C-A3D04B2DCEE6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Associative and distributive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sketch of the proof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</a:t>
            </a:r>
          </a:p>
          <a:p>
            <a:r>
              <a:rPr lang="en-US" dirty="0"/>
              <a:t>Adiesha Liyanage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AFF16-7B3D-53CE-1AB9-263EBA368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60366-AA42-29DE-0CC3-30617304CD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1A3ADF-ED80-FB20-2A49-0770F8FF4EF5}"/>
                  </a:ext>
                </a:extLst>
              </p:cNvPr>
              <p:cNvSpPr txBox="1"/>
              <p:nvPr/>
            </p:nvSpPr>
            <p:spPr>
              <a:xfrm>
                <a:off x="1352550" y="228600"/>
                <a:ext cx="8801100" cy="1507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We can get an expression for the error of the projection.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1A3ADF-ED80-FB20-2A49-0770F8FF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228600"/>
                <a:ext cx="8801100" cy="1507592"/>
              </a:xfrm>
              <a:prstGeom prst="rect">
                <a:avLst/>
              </a:prstGeom>
              <a:blipFill>
                <a:blip r:embed="rId2"/>
                <a:stretch>
                  <a:fillRect l="-1108" b="-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CD24889-0F95-11A7-B83B-F0BA83D8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28800"/>
            <a:ext cx="3600450" cy="490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37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CB4DA-A080-6622-206F-9372F3BEA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0991C-208A-4B37-2F28-EAA096E68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508FA-C3D2-466F-0C1A-E1BAC947DED0}"/>
                  </a:ext>
                </a:extLst>
              </p:cNvPr>
              <p:cNvSpPr txBox="1"/>
              <p:nvPr/>
            </p:nvSpPr>
            <p:spPr>
              <a:xfrm>
                <a:off x="1352550" y="228600"/>
                <a:ext cx="8801100" cy="1507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We can get an expression for the error of the projection.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508FA-C3D2-466F-0C1A-E1BAC947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228600"/>
                <a:ext cx="8801100" cy="1507592"/>
              </a:xfrm>
              <a:prstGeom prst="rect">
                <a:avLst/>
              </a:prstGeom>
              <a:blipFill>
                <a:blip r:embed="rId2"/>
                <a:stretch>
                  <a:fillRect l="-1108" b="-8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EFAEF83-0707-2622-D530-73F0C4C82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828800"/>
            <a:ext cx="3600450" cy="4909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E0D031-9903-9452-9603-7C0EA2BF3C8A}"/>
                  </a:ext>
                </a:extLst>
              </p:cNvPr>
              <p:cNvSpPr txBox="1"/>
              <p:nvPr/>
            </p:nvSpPr>
            <p:spPr>
              <a:xfrm>
                <a:off x="8039100" y="2457450"/>
                <a:ext cx="3143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are orthogonal vectors.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E0D031-9903-9452-9603-7C0EA2BF3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0" y="2457450"/>
                <a:ext cx="3143250" cy="646331"/>
              </a:xfrm>
              <a:prstGeom prst="rect">
                <a:avLst/>
              </a:prstGeom>
              <a:blipFill>
                <a:blip r:embed="rId4"/>
                <a:stretch>
                  <a:fillRect l="-1748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19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3CF2B-964F-EC27-67D8-82B34E052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05D397-D24C-87A3-234A-A578BA820B08}"/>
              </a:ext>
            </a:extLst>
          </p:cNvPr>
          <p:cNvSpPr txBox="1"/>
          <p:nvPr/>
        </p:nvSpPr>
        <p:spPr>
          <a:xfrm>
            <a:off x="666750" y="228600"/>
            <a:ext cx="32523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Let’s look at an example.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4316F-F7C8-34A7-D42C-7D27E661E0B8}"/>
              </a:ext>
            </a:extLst>
          </p:cNvPr>
          <p:cNvSpPr txBox="1"/>
          <p:nvPr/>
        </p:nvSpPr>
        <p:spPr>
          <a:xfrm>
            <a:off x="666750" y="1638023"/>
            <a:ext cx="24111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New basis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5A9859-FBF9-C9E0-52D3-9B81564D2E7C}"/>
                  </a:ext>
                </a:extLst>
              </p:cNvPr>
              <p:cNvSpPr txBox="1"/>
              <p:nvPr/>
            </p:nvSpPr>
            <p:spPr>
              <a:xfrm>
                <a:off x="3467100" y="634373"/>
                <a:ext cx="4380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−0.343, −0.754, 0.241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5A9859-FBF9-C9E0-52D3-9B81564D2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634373"/>
                <a:ext cx="438013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E210-F61A-1411-93AC-8C6BF6965630}"/>
                  </a:ext>
                </a:extLst>
              </p:cNvPr>
              <p:cNvSpPr txBox="1"/>
              <p:nvPr/>
            </p:nvSpPr>
            <p:spPr>
              <a:xfrm>
                <a:off x="2952750" y="1201423"/>
                <a:ext cx="5180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1, 0, 0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E210-F61A-1411-93AC-8C6BF696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1201423"/>
                <a:ext cx="5180237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734167-E9A8-A864-C50F-818BD66FA98C}"/>
                  </a:ext>
                </a:extLst>
              </p:cNvPr>
              <p:cNvSpPr txBox="1"/>
              <p:nvPr/>
            </p:nvSpPr>
            <p:spPr>
              <a:xfrm>
                <a:off x="609600" y="2125760"/>
                <a:ext cx="119443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−0.390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.089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−0.916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−0.639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−0.742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.200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−0.663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.664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0.346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734167-E9A8-A864-C50F-818BD66FA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25760"/>
                <a:ext cx="11944350" cy="400110"/>
              </a:xfrm>
              <a:prstGeom prst="rect">
                <a:avLst/>
              </a:prstGeom>
              <a:blipFill>
                <a:blip r:embed="rId4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884B15-A88E-1A69-CBAE-5B4E6F5FDCA9}"/>
                  </a:ext>
                </a:extLst>
              </p:cNvPr>
              <p:cNvSpPr txBox="1"/>
              <p:nvPr/>
            </p:nvSpPr>
            <p:spPr>
              <a:xfrm>
                <a:off x="381732" y="3173837"/>
                <a:ext cx="10322271" cy="2054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0.089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−0.916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−0.39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.089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−0.916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.152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−0.035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0.357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−0.035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0.008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−0.082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0.357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−0.082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0.839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884B15-A88E-1A69-CBAE-5B4E6F5FD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2" y="3173837"/>
                <a:ext cx="10322271" cy="2054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C8BBC3-100A-E01C-B6AC-D4A5059E818D}"/>
                  </a:ext>
                </a:extLst>
              </p:cNvPr>
              <p:cNvSpPr txBox="1"/>
              <p:nvPr/>
            </p:nvSpPr>
            <p:spPr>
              <a:xfrm>
                <a:off x="235532" y="5219977"/>
                <a:ext cx="4114800" cy="12661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𝟎𝟔𝟎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𝟎𝟏𝟒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𝟏𝟒𝟏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C8BBC3-100A-E01C-B6AC-D4A5059E8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2" y="5219977"/>
                <a:ext cx="4114800" cy="12661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E05964-B956-F70D-BDFE-F91009692E11}"/>
                  </a:ext>
                </a:extLst>
              </p:cNvPr>
              <p:cNvSpPr txBox="1"/>
              <p:nvPr/>
            </p:nvSpPr>
            <p:spPr>
              <a:xfrm>
                <a:off x="666750" y="2680765"/>
                <a:ext cx="79913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Let’s pick only one new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vector and project the data.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E05964-B956-F70D-BDFE-F9100969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2680765"/>
                <a:ext cx="7991355" cy="369332"/>
              </a:xfrm>
              <a:prstGeom prst="rect">
                <a:avLst/>
              </a:prstGeom>
              <a:blipFill>
                <a:blip r:embed="rId7"/>
                <a:stretch>
                  <a:fillRect l="-2288" t="-26667" r="-30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DE5107-6FFA-5602-96CB-D3E291BEB73D}"/>
                  </a:ext>
                </a:extLst>
              </p:cNvPr>
              <p:cNvSpPr txBox="1"/>
              <p:nvPr/>
            </p:nvSpPr>
            <p:spPr>
              <a:xfrm>
                <a:off x="4517091" y="5233027"/>
                <a:ext cx="6257437" cy="12530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DE5107-6FFA-5602-96CB-D3E291BEB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91" y="5233027"/>
                <a:ext cx="6257437" cy="1253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0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A64C-D6F2-DE2F-86A5-7720E644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5AD7A9-BFB7-836A-0A97-1B8C918D6DA9}"/>
              </a:ext>
            </a:extLst>
          </p:cNvPr>
          <p:cNvSpPr txBox="1"/>
          <p:nvPr/>
        </p:nvSpPr>
        <p:spPr>
          <a:xfrm>
            <a:off x="666750" y="228600"/>
            <a:ext cx="32523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Let’s look at an example.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513D0-DD6D-A743-E622-0F740050BC15}"/>
                  </a:ext>
                </a:extLst>
              </p:cNvPr>
              <p:cNvSpPr txBox="1"/>
              <p:nvPr/>
            </p:nvSpPr>
            <p:spPr>
              <a:xfrm>
                <a:off x="385691" y="958500"/>
                <a:ext cx="4114800" cy="126611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𝟎𝟔𝟎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𝟎𝟏𝟒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𝟏𝟒𝟏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B513D0-DD6D-A743-E622-0F740050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1" y="958500"/>
                <a:ext cx="4114800" cy="1266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3B0628-489E-DBF7-F0DA-4B17FC4A274E}"/>
                  </a:ext>
                </a:extLst>
              </p:cNvPr>
              <p:cNvSpPr txBox="1"/>
              <p:nvPr/>
            </p:nvSpPr>
            <p:spPr>
              <a:xfrm>
                <a:off x="4667250" y="971550"/>
                <a:ext cx="6257437" cy="12530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3B0628-489E-DBF7-F0DA-4B17FC4A2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0" y="971550"/>
                <a:ext cx="6257437" cy="12530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D6B072-717E-25E5-9048-5EB8C052B918}"/>
                  </a:ext>
                </a:extLst>
              </p:cNvPr>
              <p:cNvSpPr txBox="1"/>
              <p:nvPr/>
            </p:nvSpPr>
            <p:spPr>
              <a:xfrm>
                <a:off x="385691" y="2743200"/>
                <a:ext cx="10053709" cy="1930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check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are orthogonal.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𝟎𝟔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𝟎𝟏𝟒</m:t>
                                </m:r>
                              </m:e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𝟏𝟒𝟏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D6B072-717E-25E5-9048-5EB8C052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1" y="2743200"/>
                <a:ext cx="10053709" cy="1930721"/>
              </a:xfrm>
              <a:prstGeom prst="rect">
                <a:avLst/>
              </a:prstGeom>
              <a:blipFill>
                <a:blip r:embed="rId4"/>
                <a:stretch>
                  <a:fillRect l="-909" t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5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EA7A-D3B3-24B1-D0E2-B08A5AA2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607F-F3C5-FB9B-1C59-3984115A5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3640"/>
                <a:ext cx="10515600" cy="419071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Assume that the data is centered.</a:t>
                </a:r>
              </a:p>
              <a:p>
                <a:r>
                  <a:rPr lang="en-US" dirty="0"/>
                  <a:t>Let’s think about projecting data onto one line.</a:t>
                </a:r>
              </a:p>
              <a:p>
                <a:r>
                  <a:rPr lang="en-US" dirty="0"/>
                  <a:t>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get an expression for the variance of the projected data points.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C607F-F3C5-FB9B-1C59-3984115A5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3640"/>
                <a:ext cx="10515600" cy="4190719"/>
              </a:xfrm>
              <a:blipFill>
                <a:blip r:embed="rId2"/>
                <a:stretch>
                  <a:fillRect l="-928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D5E51-2157-E6A6-7E25-5B32692991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1DBEC3-BB29-E315-B611-1DFD72AF3FB2}"/>
                  </a:ext>
                </a:extLst>
              </p:cNvPr>
              <p:cNvSpPr txBox="1"/>
              <p:nvPr/>
            </p:nvSpPr>
            <p:spPr>
              <a:xfrm>
                <a:off x="552450" y="171450"/>
                <a:ext cx="10515600" cy="6341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𝑢𝑠𝑖𝑛𝑔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𝑎𝑠𝑠𝑜𝑐𝑖𝑎𝑡𝑖𝑣𝑒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𝑑𝑖𝑠𝑡𝑟𝑖𝑏𝑢𝑡𝑖𝑣𝑒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𝑝𝑟𝑜𝑝𝑒𝑟𝑡𝑖𝑒𝑠</m:t>
                          </m:r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want to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and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that achieves that objective.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1DBEC3-BB29-E315-B611-1DFD72AF3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71450"/>
                <a:ext cx="10515600" cy="6341223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97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CB0B-32C9-557B-0D76-B089AC6C8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888C0-30B1-D14E-CD9C-A3D04B2DCEE6}"/>
                  </a:ext>
                </a:extLst>
              </p:cNvPr>
              <p:cNvSpPr txBox="1"/>
              <p:nvPr/>
            </p:nvSpPr>
            <p:spPr>
              <a:xfrm>
                <a:off x="609600" y="-228600"/>
                <a:ext cx="10515600" cy="7209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We want to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and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that achieves that objective while keeping the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We can use </a:t>
                </a:r>
                <a:r>
                  <a:rPr lang="en-US" sz="2400" dirty="0" err="1"/>
                  <a:t>Lagrangian</a:t>
                </a:r>
                <a:r>
                  <a:rPr lang="en-US" sz="2400" dirty="0"/>
                  <a:t> multiplier.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take the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and set it to zero.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This implies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 an </a:t>
                </a:r>
                <a:r>
                  <a:rPr lang="en-US" sz="2400" dirty="0" err="1"/>
                  <a:t>eignenvalue</a:t>
                </a:r>
                <a:r>
                  <a:rPr lang="en-US" sz="2400" dirty="0"/>
                  <a:t> of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means to maximize the variance choose the largest eigenvalue.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888C0-30B1-D14E-CD9C-A3D04B2D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-228600"/>
                <a:ext cx="10515600" cy="7209281"/>
              </a:xfrm>
              <a:prstGeom prst="rect">
                <a:avLst/>
              </a:prstGeo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F582E-8262-1BCC-E35D-2DC91C6AC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8F928-91D7-946A-341B-007CC7B6547D}"/>
              </a:ext>
            </a:extLst>
          </p:cNvPr>
          <p:cNvSpPr txBox="1"/>
          <p:nvPr/>
        </p:nvSpPr>
        <p:spPr>
          <a:xfrm>
            <a:off x="1500989" y="461639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 the data D consist of n points over d attributes, i.e., it is an n × d matrix, given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5DAA1C-77D3-2422-30E0-045AB4C23A7F}"/>
                  </a:ext>
                </a:extLst>
              </p:cNvPr>
              <p:cNvSpPr txBox="1"/>
              <p:nvPr/>
            </p:nvSpPr>
            <p:spPr>
              <a:xfrm>
                <a:off x="3295650" y="1609582"/>
                <a:ext cx="3775777" cy="2127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5DAA1C-77D3-2422-30E0-045AB4C2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1609582"/>
                <a:ext cx="3775777" cy="2127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678C2-CA5B-60C1-42CE-2B95872A01AA}"/>
                  </a:ext>
                </a:extLst>
              </p:cNvPr>
              <p:cNvSpPr txBox="1"/>
              <p:nvPr/>
            </p:nvSpPr>
            <p:spPr>
              <a:xfrm>
                <a:off x="1992280" y="3829050"/>
                <a:ext cx="82074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𝑠𝑝𝑎𝑛𝑛𝑒𝑑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𝑣𝑒𝑐𝑡𝑜𝑟𝑠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678C2-CA5B-60C1-42CE-2B95872A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80" y="3829050"/>
                <a:ext cx="8207440" cy="1107996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C4B3F1-6353-2EA0-694D-6A9D3BA6E0B7}"/>
              </a:ext>
            </a:extLst>
          </p:cNvPr>
          <p:cNvSpPr txBox="1"/>
          <p:nvPr/>
        </p:nvSpPr>
        <p:spPr>
          <a:xfrm>
            <a:off x="2129639" y="5143500"/>
            <a:ext cx="765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basis vectors are </a:t>
            </a:r>
            <a:r>
              <a:rPr lang="en-US" b="1" dirty="0"/>
              <a:t>orthonormal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46B54E-E83E-E7FB-C684-5197F3D6A91E}"/>
                  </a:ext>
                </a:extLst>
              </p:cNvPr>
              <p:cNvSpPr txBox="1"/>
              <p:nvPr/>
            </p:nvSpPr>
            <p:spPr>
              <a:xfrm>
                <a:off x="4324350" y="5863582"/>
                <a:ext cx="3593741" cy="48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46B54E-E83E-E7FB-C684-5197F3D6A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5863582"/>
                <a:ext cx="3593741" cy="488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24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AB441-2010-7673-2CED-A536FECC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E3A4BE-2ABD-28A6-EFB9-A44333C448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361B6-0675-8B81-213F-712094D98BFA}"/>
                  </a:ext>
                </a:extLst>
              </p:cNvPr>
              <p:cNvSpPr txBox="1"/>
              <p:nvPr/>
            </p:nvSpPr>
            <p:spPr>
              <a:xfrm>
                <a:off x="874050" y="388394"/>
                <a:ext cx="8915400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we are given any other set of d </a:t>
                </a: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orthonormal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,⋯,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361B6-0675-8B81-213F-712094D9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0" y="388394"/>
                <a:ext cx="8915400" cy="1012072"/>
              </a:xfrm>
              <a:prstGeom prst="rect">
                <a:avLst/>
              </a:prstGeom>
              <a:blipFill>
                <a:blip r:embed="rId2"/>
                <a:stretch>
                  <a:fillRect l="-1367" t="-6024"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5D3675-A6E4-60E1-9C09-883A7B80B5B6}"/>
                  </a:ext>
                </a:extLst>
              </p:cNvPr>
              <p:cNvSpPr txBox="1"/>
              <p:nvPr/>
            </p:nvSpPr>
            <p:spPr>
              <a:xfrm>
                <a:off x="949588" y="2819622"/>
                <a:ext cx="99858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𝑟𝑒𝑝𝑟𝑒𝑠𝑒𝑛𝑡𝑠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𝑐𝑜𝑜𝑟𝑑𝑖𝑛𝑎𝑡𝑒𝑠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5D3675-A6E4-60E1-9C09-883A7B80B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88" y="2819622"/>
                <a:ext cx="9985874" cy="369332"/>
              </a:xfrm>
              <a:prstGeom prst="rect">
                <a:avLst/>
              </a:prstGeom>
              <a:blipFill>
                <a:blip r:embed="rId3"/>
                <a:stretch>
                  <a:fillRect t="-16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D2A2D3-4C24-F3B3-903F-D5A74067518B}"/>
                  </a:ext>
                </a:extLst>
              </p:cNvPr>
              <p:cNvSpPr txBox="1"/>
              <p:nvPr/>
            </p:nvSpPr>
            <p:spPr>
              <a:xfrm>
                <a:off x="5124450" y="4009057"/>
                <a:ext cx="11986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D2A2D3-4C24-F3B3-903F-D5A740675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4009057"/>
                <a:ext cx="11986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4E3DD3-ABD8-7AC3-E50A-7C974AA15522}"/>
                  </a:ext>
                </a:extLst>
              </p:cNvPr>
              <p:cNvSpPr txBox="1"/>
              <p:nvPr/>
            </p:nvSpPr>
            <p:spPr>
              <a:xfrm>
                <a:off x="849342" y="1505384"/>
                <a:ext cx="891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re-express each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800" dirty="0"/>
                  <a:t> as the linear combination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4E3DD3-ABD8-7AC3-E50A-7C974AA15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2" y="1505384"/>
                <a:ext cx="8915400" cy="523220"/>
              </a:xfrm>
              <a:prstGeom prst="rect">
                <a:avLst/>
              </a:prstGeom>
              <a:blipFill>
                <a:blip r:embed="rId5"/>
                <a:stretch>
                  <a:fillRect l="-1367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3793D-ED50-E936-C357-B83772667F99}"/>
                  </a:ext>
                </a:extLst>
              </p:cNvPr>
              <p:cNvSpPr txBox="1"/>
              <p:nvPr/>
            </p:nvSpPr>
            <p:spPr>
              <a:xfrm>
                <a:off x="849342" y="2097993"/>
                <a:ext cx="8915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43793D-ED50-E936-C357-B8377266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42" y="2097993"/>
                <a:ext cx="8915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345F343-5D9F-9641-28C1-D500EB111F45}"/>
              </a:ext>
            </a:extLst>
          </p:cNvPr>
          <p:cNvSpPr txBox="1"/>
          <p:nvPr/>
        </p:nvSpPr>
        <p:spPr>
          <a:xfrm>
            <a:off x="898368" y="3507789"/>
            <a:ext cx="101035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The above combination can be represented as a matrix multiplication as well.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6FF186-2D72-4304-AB33-65A9669A2EED}"/>
                  </a:ext>
                </a:extLst>
              </p:cNvPr>
              <p:cNvSpPr txBox="1"/>
              <p:nvPr/>
            </p:nvSpPr>
            <p:spPr>
              <a:xfrm>
                <a:off x="978460" y="4546960"/>
                <a:ext cx="11061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matrix, whose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column comprises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-the basis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6FF186-2D72-4304-AB33-65A9669A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0" y="4546960"/>
                <a:ext cx="11061170" cy="369332"/>
              </a:xfrm>
              <a:prstGeom prst="rect">
                <a:avLst/>
              </a:prstGeom>
              <a:blipFill>
                <a:blip r:embed="rId7"/>
                <a:stretch>
                  <a:fillRect l="-1709" t="-2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C5AE3F-AB33-7FCA-EEE4-BDF585A39FEE}"/>
                  </a:ext>
                </a:extLst>
              </p:cNvPr>
              <p:cNvSpPr txBox="1"/>
              <p:nvPr/>
            </p:nvSpPr>
            <p:spPr>
              <a:xfrm>
                <a:off x="4210050" y="5023308"/>
                <a:ext cx="3215432" cy="1821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C5AE3F-AB33-7FCA-EEE4-BDF585A39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50" y="5023308"/>
                <a:ext cx="3215432" cy="1821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3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196D2-D35D-96EC-415B-18CCE910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6F138-8CFE-D5BC-5A90-B9A9523A1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8E4C8-E3D6-6905-9EF1-7B5492084890}"/>
                  </a:ext>
                </a:extLst>
              </p:cNvPr>
              <p:cNvSpPr txBox="1"/>
              <p:nvPr/>
            </p:nvSpPr>
            <p:spPr>
              <a:xfrm>
                <a:off x="666750" y="228600"/>
                <a:ext cx="8551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an orthogonal matrix, where columns are orthonormal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8E4C8-E3D6-6905-9EF1-7B5492084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228600"/>
                <a:ext cx="8551636" cy="369332"/>
              </a:xfrm>
              <a:prstGeom prst="rect">
                <a:avLst/>
              </a:prstGeom>
              <a:blipFill>
                <a:blip r:embed="rId2"/>
                <a:stretch>
                  <a:fillRect l="-2138" t="-26667" r="-235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D31EF2-F89C-855D-EF59-48A1B4FDEC9D}"/>
                  </a:ext>
                </a:extLst>
              </p:cNvPr>
              <p:cNvSpPr txBox="1"/>
              <p:nvPr/>
            </p:nvSpPr>
            <p:spPr>
              <a:xfrm>
                <a:off x="3898340" y="704948"/>
                <a:ext cx="3215432" cy="1821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D31EF2-F89C-855D-EF59-48A1B4FD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40" y="704948"/>
                <a:ext cx="3215432" cy="1821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9B26F-7C71-341E-0F66-B4D3A01482D6}"/>
                  </a:ext>
                </a:extLst>
              </p:cNvPr>
              <p:cNvSpPr txBox="1"/>
              <p:nvPr/>
            </p:nvSpPr>
            <p:spPr>
              <a:xfrm>
                <a:off x="3357137" y="1926550"/>
                <a:ext cx="3618745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29B26F-7C71-341E-0F66-B4D3A014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37" y="1926550"/>
                <a:ext cx="3618745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D10FEB-ED60-716C-0FB1-AAF5260380BD}"/>
                  </a:ext>
                </a:extLst>
              </p:cNvPr>
              <p:cNvSpPr txBox="1"/>
              <p:nvPr/>
            </p:nvSpPr>
            <p:spPr>
              <a:xfrm>
                <a:off x="552450" y="2828818"/>
                <a:ext cx="4194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an orthogonal matrix,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D10FEB-ED60-716C-0FB1-AAF526038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828818"/>
                <a:ext cx="4194546" cy="369332"/>
              </a:xfrm>
              <a:prstGeom prst="rect">
                <a:avLst/>
              </a:prstGeom>
              <a:blipFill>
                <a:blip r:embed="rId5"/>
                <a:stretch>
                  <a:fillRect l="-4506" t="-24590" r="-3488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A72FD-A50B-C73F-560A-3E3D6AE5AF1A}"/>
                  </a:ext>
                </a:extLst>
              </p:cNvPr>
              <p:cNvSpPr txBox="1"/>
              <p:nvPr/>
            </p:nvSpPr>
            <p:spPr>
              <a:xfrm>
                <a:off x="3317066" y="3251590"/>
                <a:ext cx="36187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A72FD-A50B-C73F-560A-3E3D6AE5A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66" y="3251590"/>
                <a:ext cx="36187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962022-EC8B-54D1-7D21-DEF90F4D8A0A}"/>
                  </a:ext>
                </a:extLst>
              </p:cNvPr>
              <p:cNvSpPr txBox="1"/>
              <p:nvPr/>
            </p:nvSpPr>
            <p:spPr>
              <a:xfrm>
                <a:off x="3317066" y="3707319"/>
                <a:ext cx="36187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962022-EC8B-54D1-7D21-DEF90F4D8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66" y="3707319"/>
                <a:ext cx="36187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540A57-3A43-11B7-DEBE-E1299E7542CA}"/>
                  </a:ext>
                </a:extLst>
              </p:cNvPr>
              <p:cNvSpPr txBox="1"/>
              <p:nvPr/>
            </p:nvSpPr>
            <p:spPr>
              <a:xfrm>
                <a:off x="4307395" y="4367670"/>
                <a:ext cx="2195794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𝑈𝑎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𝑈𝑎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540A57-3A43-11B7-DEBE-E1299E754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95" y="4367670"/>
                <a:ext cx="2195794" cy="25853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123C6F8-B28F-956C-2669-0FC0F90B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166CE-C409-B54E-B28D-ECBD0A6A65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80F16-F797-DAC0-985C-79B38F34C5D1}"/>
                  </a:ext>
                </a:extLst>
              </p:cNvPr>
              <p:cNvSpPr txBox="1"/>
              <p:nvPr/>
            </p:nvSpPr>
            <p:spPr>
              <a:xfrm>
                <a:off x="666750" y="228600"/>
                <a:ext cx="85516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an orthogonal matrix, where columns are orthonormal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80F16-F797-DAC0-985C-79B38F34C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0" y="228600"/>
                <a:ext cx="8551636" cy="369332"/>
              </a:xfrm>
              <a:prstGeom prst="rect">
                <a:avLst/>
              </a:prstGeom>
              <a:blipFill>
                <a:blip r:embed="rId2"/>
                <a:stretch>
                  <a:fillRect l="-2138" t="-26667" r="-235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F3B56-042C-F5F4-04A7-FFEE5C61CA6D}"/>
                  </a:ext>
                </a:extLst>
              </p:cNvPr>
              <p:cNvSpPr txBox="1"/>
              <p:nvPr/>
            </p:nvSpPr>
            <p:spPr>
              <a:xfrm>
                <a:off x="3898340" y="704948"/>
                <a:ext cx="3215432" cy="1821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9F3B56-042C-F5F4-04A7-FFEE5C61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40" y="704948"/>
                <a:ext cx="3215432" cy="1821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D3A81-6572-ED88-F685-94BA61B3A5ED}"/>
                  </a:ext>
                </a:extLst>
              </p:cNvPr>
              <p:cNvSpPr txBox="1"/>
              <p:nvPr/>
            </p:nvSpPr>
            <p:spPr>
              <a:xfrm>
                <a:off x="3357137" y="1926550"/>
                <a:ext cx="3618745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D3A81-6572-ED88-F685-94BA61B3A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137" y="1926550"/>
                <a:ext cx="3618745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BBB6E5-FEB3-F1BB-ED95-D71BACA24A22}"/>
                  </a:ext>
                </a:extLst>
              </p:cNvPr>
              <p:cNvSpPr txBox="1"/>
              <p:nvPr/>
            </p:nvSpPr>
            <p:spPr>
              <a:xfrm>
                <a:off x="552450" y="2828818"/>
                <a:ext cx="4194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is an orthogonal matrix,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BBB6E5-FEB3-F1BB-ED95-D71BACA24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828818"/>
                <a:ext cx="4194546" cy="369332"/>
              </a:xfrm>
              <a:prstGeom prst="rect">
                <a:avLst/>
              </a:prstGeom>
              <a:blipFill>
                <a:blip r:embed="rId5"/>
                <a:stretch>
                  <a:fillRect l="-4506" t="-24590" r="-3488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4FC7D9-6369-0D85-D777-1F7CF0E67937}"/>
                  </a:ext>
                </a:extLst>
              </p:cNvPr>
              <p:cNvSpPr txBox="1"/>
              <p:nvPr/>
            </p:nvSpPr>
            <p:spPr>
              <a:xfrm>
                <a:off x="3317066" y="3251590"/>
                <a:ext cx="36187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4FC7D9-6369-0D85-D777-1F7CF0E67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66" y="3251590"/>
                <a:ext cx="36187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AAD2C2-3085-D699-A1A0-E2F81B116D62}"/>
                  </a:ext>
                </a:extLst>
              </p:cNvPr>
              <p:cNvSpPr txBox="1"/>
              <p:nvPr/>
            </p:nvSpPr>
            <p:spPr>
              <a:xfrm>
                <a:off x="3317066" y="3707319"/>
                <a:ext cx="36187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AAD2C2-3085-D699-A1A0-E2F81B11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066" y="3707319"/>
                <a:ext cx="36187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B5C8C2-62E1-AA4B-C4B7-B435E67A6985}"/>
                  </a:ext>
                </a:extLst>
              </p:cNvPr>
              <p:cNvSpPr txBox="1"/>
              <p:nvPr/>
            </p:nvSpPr>
            <p:spPr>
              <a:xfrm>
                <a:off x="4307395" y="4367670"/>
                <a:ext cx="2195794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𝑈𝑎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𝑈𝑎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B5C8C2-62E1-AA4B-C4B7-B435E67A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95" y="4367670"/>
                <a:ext cx="2195794" cy="25853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3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A235-5829-A151-C218-450F4B233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3009E9-E404-D9F5-E4D0-32D492A82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6C8D7-14C5-12A7-EC64-16DBF99E978B}"/>
              </a:ext>
            </a:extLst>
          </p:cNvPr>
          <p:cNvSpPr txBox="1"/>
          <p:nvPr/>
        </p:nvSpPr>
        <p:spPr>
          <a:xfrm>
            <a:off x="666750" y="228600"/>
            <a:ext cx="32523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Let’s look at an example.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598EEB-D40C-1CAB-0F2B-0A384214CDE5}"/>
                  </a:ext>
                </a:extLst>
              </p:cNvPr>
              <p:cNvSpPr txBox="1"/>
              <p:nvPr/>
            </p:nvSpPr>
            <p:spPr>
              <a:xfrm>
                <a:off x="3467100" y="1681376"/>
                <a:ext cx="3618745" cy="916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598EEB-D40C-1CAB-0F2B-0A384214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1681376"/>
                <a:ext cx="3618745" cy="91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5D53434-0D5F-DBA0-CFB4-0CBAF795D1A2}"/>
              </a:ext>
            </a:extLst>
          </p:cNvPr>
          <p:cNvSpPr txBox="1"/>
          <p:nvPr/>
        </p:nvSpPr>
        <p:spPr>
          <a:xfrm>
            <a:off x="666750" y="2333423"/>
            <a:ext cx="241110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New basis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C0C0E0-378D-E9F4-40B6-9DEC270A36AA}"/>
                  </a:ext>
                </a:extLst>
              </p:cNvPr>
              <p:cNvSpPr txBox="1"/>
              <p:nvPr/>
            </p:nvSpPr>
            <p:spPr>
              <a:xfrm>
                <a:off x="3467100" y="634373"/>
                <a:ext cx="43801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−0.343, −0.754, 0.241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C0C0E0-378D-E9F4-40B6-9DEC270A3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634373"/>
                <a:ext cx="438013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8E2D6E-CA67-1E29-2C33-521B345747B9}"/>
                  </a:ext>
                </a:extLst>
              </p:cNvPr>
              <p:cNvSpPr txBox="1"/>
              <p:nvPr/>
            </p:nvSpPr>
            <p:spPr>
              <a:xfrm>
                <a:off x="2952750" y="1201423"/>
                <a:ext cx="51802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1, 0, 0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8E2D6E-CA67-1E29-2C33-521B3457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0" y="1201423"/>
                <a:ext cx="5180237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23F3AD-A69B-0630-384D-E40E51E212B8}"/>
                  </a:ext>
                </a:extLst>
              </p:cNvPr>
              <p:cNvSpPr txBox="1"/>
              <p:nvPr/>
            </p:nvSpPr>
            <p:spPr>
              <a:xfrm>
                <a:off x="646568" y="2766623"/>
                <a:ext cx="119443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−0.390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.089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−0.916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−0.639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−0.742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.200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−0.663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.664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0.346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23F3AD-A69B-0630-384D-E40E51E2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68" y="2766623"/>
                <a:ext cx="11944350" cy="400110"/>
              </a:xfrm>
              <a:prstGeom prst="rect">
                <a:avLst/>
              </a:prstGeom>
              <a:blipFill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B0E027-CECA-B3ED-7807-F30A6CE68306}"/>
                  </a:ext>
                </a:extLst>
              </p:cNvPr>
              <p:cNvSpPr txBox="1"/>
              <p:nvPr/>
            </p:nvSpPr>
            <p:spPr>
              <a:xfrm>
                <a:off x="496032" y="4453807"/>
                <a:ext cx="10322271" cy="93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0.089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−0.916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−0.639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−0.742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−0.663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0.664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0.346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0.343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−0.754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0.241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0.154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0.828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−0.190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B0E027-CECA-B3ED-7807-F30A6CE6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2" y="4453807"/>
                <a:ext cx="10322271" cy="930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8059F4-F9C8-39F7-D610-A770147DD505}"/>
                  </a:ext>
                </a:extLst>
              </p:cNvPr>
              <p:cNvSpPr txBox="1"/>
              <p:nvPr/>
            </p:nvSpPr>
            <p:spPr>
              <a:xfrm>
                <a:off x="1162246" y="3387889"/>
                <a:ext cx="9772650" cy="785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0.39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0.089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0.916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=−0.39∗−0.663+0.089∗0.664−0.916∗0.346≈0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8059F4-F9C8-39F7-D610-A770147D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46" y="3387889"/>
                <a:ext cx="9772650" cy="785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8E197B-B665-7055-C327-FFFAD1CCA068}"/>
                  </a:ext>
                </a:extLst>
              </p:cNvPr>
              <p:cNvSpPr txBox="1"/>
              <p:nvPr/>
            </p:nvSpPr>
            <p:spPr>
              <a:xfrm>
                <a:off x="2394526" y="5961402"/>
                <a:ext cx="629668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𝟖𝟐𝟖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𝟏𝟗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8E197B-B665-7055-C327-FFFAD1CC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26" y="5961402"/>
                <a:ext cx="62966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1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13" grpId="0"/>
      <p:bldP spid="14" grpId="0"/>
      <p:bldP spid="4" grpId="0"/>
      <p:bldP spid="5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48CFD1-C0DA-3AB8-17B9-B2945E429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4F089-374A-9032-45C3-2515C6E61D86}"/>
                  </a:ext>
                </a:extLst>
              </p:cNvPr>
              <p:cNvSpPr txBox="1"/>
              <p:nvPr/>
            </p:nvSpPr>
            <p:spPr>
              <a:xfrm>
                <a:off x="1295400" y="365760"/>
                <a:ext cx="88011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are potentially infinite choices for the set of orthonormal basis vectors.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Think about 3-dimension space. Take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-basis vector and rotate it in the space.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Let’s look at projection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basis vectors.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+⋯+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𝑝𝑖𝑐𝑘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+⋯+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are not the same.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84F089-374A-9032-45C3-2515C6E6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65760"/>
                <a:ext cx="8801100" cy="5632311"/>
              </a:xfrm>
              <a:prstGeom prst="rect">
                <a:avLst/>
              </a:prstGeom>
              <a:blipFill>
                <a:blip r:embed="rId2"/>
                <a:stretch>
                  <a:fillRect l="-1109" t="-866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27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25FA5-CB6C-5E8E-BBBE-30BF6E3C1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B018FE-64F7-0025-901F-A77EB546E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F377C-97C7-B790-17A3-8C71BEE76916}"/>
                  </a:ext>
                </a:extLst>
              </p:cNvPr>
              <p:cNvSpPr txBox="1"/>
              <p:nvPr/>
            </p:nvSpPr>
            <p:spPr>
              <a:xfrm>
                <a:off x="1295400" y="365760"/>
                <a:ext cx="8801100" cy="6262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the projection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onto the first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basis vectors.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can write this in matrix notation as well.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is the matrix comprising of the first r basis vectors,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is the vector comprising the first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coordinates.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Remember: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Restricting it to first r basis vectors, </a:t>
                </a:r>
              </a:p>
              <a:p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1F377C-97C7-B790-17A3-8C71BEE76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65760"/>
                <a:ext cx="8801100" cy="6262035"/>
              </a:xfrm>
              <a:prstGeom prst="rect">
                <a:avLst/>
              </a:prstGeom>
              <a:blipFill>
                <a:blip r:embed="rId2"/>
                <a:stretch>
                  <a:fillRect l="-1109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3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BAED1-0217-F6B1-2216-5E2C59BE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6E847E-B3A8-477E-D0B7-3E327CC3E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45B451-9E98-1691-8995-734E93A55399}"/>
                  </a:ext>
                </a:extLst>
              </p:cNvPr>
              <p:cNvSpPr txBox="1"/>
              <p:nvPr/>
            </p:nvSpPr>
            <p:spPr>
              <a:xfrm>
                <a:off x="1295400" y="-114300"/>
                <a:ext cx="8801100" cy="7639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𝑜𝑟𝑡h𝑜𝑔𝑜𝑛𝑎𝑙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𝑝𝑟𝑜𝑗𝑒𝑐𝑡𝑖𝑜𝑛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𝑠𝑢𝑏𝑠𝑝𝑎𝑐𝑒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𝑠𝑝𝑎𝑛𝑛𝑒𝑑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𝑏𝑎𝑠𝑖𝑠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𝑣𝑒𝑐𝑡𝑜𝑟𝑠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b="0" dirty="0"/>
                  <a:t> is </a:t>
                </a:r>
                <a:r>
                  <a:rPr lang="en-US" sz="2400" b="1" dirty="0"/>
                  <a:t>symmetric</a:t>
                </a:r>
                <a:r>
                  <a:rPr lang="en-US" sz="2400" b="0" dirty="0"/>
                  <a:t> and </a:t>
                </a:r>
                <a:r>
                  <a:rPr lang="en-US" sz="2400" b="1" dirty="0"/>
                  <a:t>idempotent</a:t>
                </a:r>
                <a:r>
                  <a:rPr lang="en-US" sz="2400" b="0" dirty="0"/>
                  <a:t>, i.e.,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45B451-9E98-1691-8995-734E93A5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-114300"/>
                <a:ext cx="8801100" cy="7639592"/>
              </a:xfrm>
              <a:prstGeom prst="rect">
                <a:avLst/>
              </a:prstGeom>
              <a:blipFill>
                <a:blip r:embed="rId2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4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Props1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994</Words>
  <Application>Microsoft Office PowerPoint</Application>
  <PresentationFormat>Widescreen</PresentationFormat>
  <Paragraphs>140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Aptos SemiBold</vt:lpstr>
      <vt:lpstr>Arial</vt:lpstr>
      <vt:lpstr>Calibri</vt:lpstr>
      <vt:lpstr>Cambria Math</vt:lpstr>
      <vt:lpstr>Standard Template</vt:lpstr>
      <vt:lpstr>No corner logo</vt:lpstr>
      <vt:lpstr>Inverted Standard Template</vt:lpstr>
      <vt:lpstr>Simple Blue Background</vt:lpstr>
      <vt:lpstr>Simple White Background</vt:lpstr>
      <vt:lpstr>PCA sketch of the 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of PCA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2025-03-04T21:29:28Z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