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12"/>
  </p:notesMasterIdLst>
  <p:sldIdLst>
    <p:sldId id="1468" r:id="rId9"/>
    <p:sldId id="1469" r:id="rId10"/>
    <p:sldId id="14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2" d="100"/>
          <a:sy n="102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C746DB38-62FF-4974-99D9-908824D6DD06}"/>
    <pc:docChg chg="delSld modSld delSection modSection">
      <pc:chgData name="Liyana Ralalage, Adiesha" userId="15fd5c93-10d6-4014-8103-1a4931e3c018" providerId="ADAL" clId="{C746DB38-62FF-4974-99D9-908824D6DD06}" dt="2025-03-05T20:55:05.200" v="5" actId="20577"/>
      <pc:docMkLst>
        <pc:docMk/>
      </pc:docMkLst>
      <pc:sldChg chg="del">
        <pc:chgData name="Liyana Ralalage, Adiesha" userId="15fd5c93-10d6-4014-8103-1a4931e3c018" providerId="ADAL" clId="{C746DB38-62FF-4974-99D9-908824D6DD06}" dt="2025-03-05T20:54:54.650" v="0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C746DB38-62FF-4974-99D9-908824D6DD06}" dt="2025-03-05T20:55:05.200" v="5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C746DB38-62FF-4974-99D9-908824D6DD06}" dt="2025-03-05T20:55:05.200" v="5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SVD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Aptos SemiBold</vt:lpstr>
      <vt:lpstr>Arial</vt:lpstr>
      <vt:lpstr>Standard Template</vt:lpstr>
      <vt:lpstr>No corner logo</vt:lpstr>
      <vt:lpstr>Inverted Standard Template</vt:lpstr>
      <vt:lpstr>Simple Blue Background</vt:lpstr>
      <vt:lpstr>Simple White Background</vt:lpstr>
      <vt:lpstr>SVD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2025-03-05T20:55:10Z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