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4"/>
    <p:sldMasterId id="2147483770" r:id="rId5"/>
    <p:sldMasterId id="2147483723" r:id="rId6"/>
    <p:sldMasterId id="2147483797" r:id="rId7"/>
    <p:sldMasterId id="2147483809" r:id="rId8"/>
  </p:sldMasterIdLst>
  <p:notesMasterIdLst>
    <p:notesMasterId r:id="rId76"/>
  </p:notesMasterIdLst>
  <p:sldIdLst>
    <p:sldId id="1468" r:id="rId9"/>
    <p:sldId id="1469" r:id="rId10"/>
    <p:sldId id="1473" r:id="rId11"/>
    <p:sldId id="1474" r:id="rId12"/>
    <p:sldId id="1475" r:id="rId13"/>
    <p:sldId id="1513" r:id="rId14"/>
    <p:sldId id="1514" r:id="rId15"/>
    <p:sldId id="1515" r:id="rId16"/>
    <p:sldId id="1516" r:id="rId17"/>
    <p:sldId id="1518" r:id="rId18"/>
    <p:sldId id="1519" r:id="rId19"/>
    <p:sldId id="1520" r:id="rId20"/>
    <p:sldId id="1521" r:id="rId21"/>
    <p:sldId id="1522" r:id="rId22"/>
    <p:sldId id="1517" r:id="rId23"/>
    <p:sldId id="1523" r:id="rId24"/>
    <p:sldId id="1524" r:id="rId25"/>
    <p:sldId id="1512" r:id="rId26"/>
    <p:sldId id="1476" r:id="rId27"/>
    <p:sldId id="1477" r:id="rId28"/>
    <p:sldId id="1478" r:id="rId29"/>
    <p:sldId id="1479" r:id="rId30"/>
    <p:sldId id="1480" r:id="rId31"/>
    <p:sldId id="1481" r:id="rId32"/>
    <p:sldId id="1482" r:id="rId33"/>
    <p:sldId id="1483" r:id="rId34"/>
    <p:sldId id="1484" r:id="rId35"/>
    <p:sldId id="1485" r:id="rId36"/>
    <p:sldId id="1486" r:id="rId37"/>
    <p:sldId id="1487" r:id="rId38"/>
    <p:sldId id="1488" r:id="rId39"/>
    <p:sldId id="1489" r:id="rId40"/>
    <p:sldId id="1490" r:id="rId41"/>
    <p:sldId id="1491" r:id="rId42"/>
    <p:sldId id="1492" r:id="rId43"/>
    <p:sldId id="1493" r:id="rId44"/>
    <p:sldId id="1494" r:id="rId45"/>
    <p:sldId id="1495" r:id="rId46"/>
    <p:sldId id="1496" r:id="rId47"/>
    <p:sldId id="1497" r:id="rId48"/>
    <p:sldId id="1525" r:id="rId49"/>
    <p:sldId id="1498" r:id="rId50"/>
    <p:sldId id="1499" r:id="rId51"/>
    <p:sldId id="1500" r:id="rId52"/>
    <p:sldId id="1501" r:id="rId53"/>
    <p:sldId id="1502" r:id="rId54"/>
    <p:sldId id="1503" r:id="rId55"/>
    <p:sldId id="1504" r:id="rId56"/>
    <p:sldId id="1505" r:id="rId57"/>
    <p:sldId id="1506" r:id="rId58"/>
    <p:sldId id="1507" r:id="rId59"/>
    <p:sldId id="1508" r:id="rId60"/>
    <p:sldId id="1509" r:id="rId61"/>
    <p:sldId id="1472" r:id="rId62"/>
    <p:sldId id="1510" r:id="rId63"/>
    <p:sldId id="1511" r:id="rId64"/>
    <p:sldId id="1526" r:id="rId65"/>
    <p:sldId id="1527" r:id="rId66"/>
    <p:sldId id="1528" r:id="rId67"/>
    <p:sldId id="1530" r:id="rId68"/>
    <p:sldId id="1529" r:id="rId69"/>
    <p:sldId id="1531" r:id="rId70"/>
    <p:sldId id="1532" r:id="rId71"/>
    <p:sldId id="1533" r:id="rId72"/>
    <p:sldId id="1534" r:id="rId73"/>
    <p:sldId id="1535" r:id="rId74"/>
    <p:sldId id="1536"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200C-6A4D-298A-3620-974AD57AA355}" name="Bole, Robert" initials="RB" userId="S::n55v625@msu.montana.edu::5dfb2e1e-5755-4a97-b2e6-527ab78e6a6a"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9840A5-9E9B-4911-92E7-CFA9B8ED5A81}" v="9207" dt="2025-04-03T20:16:05.5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46"/>
    <p:restoredTop sz="87770" autoAdjust="0"/>
  </p:normalViewPr>
  <p:slideViewPr>
    <p:cSldViewPr>
      <p:cViewPr varScale="1">
        <p:scale>
          <a:sx n="94" d="100"/>
          <a:sy n="94" d="100"/>
        </p:scale>
        <p:origin x="810" y="96"/>
      </p:cViewPr>
      <p:guideLst/>
    </p:cSldViewPr>
  </p:slideViewPr>
  <p:notesTextViewPr>
    <p:cViewPr>
      <p:scale>
        <a:sx n="3" d="2"/>
        <a:sy n="3" d="2"/>
      </p:scale>
      <p:origin x="0" y="0"/>
    </p:cViewPr>
  </p:notesTextViewPr>
  <p:gridSpacing cx="57150" cy="57150"/>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slide" Target="slides/slide60.xml"/><Relationship Id="rId16" Type="http://schemas.openxmlformats.org/officeDocument/2006/relationships/slide" Target="slides/slide8.xml"/><Relationship Id="rId11" Type="http://schemas.openxmlformats.org/officeDocument/2006/relationships/slide" Target="slides/slide3.xml"/><Relationship Id="rId32" Type="http://schemas.openxmlformats.org/officeDocument/2006/relationships/slide" Target="slides/slide24.xml"/><Relationship Id="rId37" Type="http://schemas.openxmlformats.org/officeDocument/2006/relationships/slide" Target="slides/slide29.xml"/><Relationship Id="rId53" Type="http://schemas.openxmlformats.org/officeDocument/2006/relationships/slide" Target="slides/slide45.xml"/><Relationship Id="rId58" Type="http://schemas.openxmlformats.org/officeDocument/2006/relationships/slide" Target="slides/slide50.xml"/><Relationship Id="rId74" Type="http://schemas.openxmlformats.org/officeDocument/2006/relationships/slide" Target="slides/slide66.xml"/><Relationship Id="rId79" Type="http://schemas.openxmlformats.org/officeDocument/2006/relationships/theme" Target="theme/theme1.xml"/><Relationship Id="rId5" Type="http://schemas.openxmlformats.org/officeDocument/2006/relationships/slideMaster" Target="slideMasters/slideMaster2.xml"/><Relationship Id="rId61" Type="http://schemas.openxmlformats.org/officeDocument/2006/relationships/slide" Target="slides/slide53.xml"/><Relationship Id="rId82" Type="http://schemas.microsoft.com/office/2015/10/relationships/revisionInfo" Target="revisionInfo.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slide" Target="slides/slide61.xml"/><Relationship Id="rId77" Type="http://schemas.openxmlformats.org/officeDocument/2006/relationships/presProps" Target="presProps.xml"/><Relationship Id="rId8" Type="http://schemas.openxmlformats.org/officeDocument/2006/relationships/slideMaster" Target="slideMasters/slideMaster5.xml"/><Relationship Id="rId51" Type="http://schemas.openxmlformats.org/officeDocument/2006/relationships/slide" Target="slides/slide43.xml"/><Relationship Id="rId72" Type="http://schemas.openxmlformats.org/officeDocument/2006/relationships/slide" Target="slides/slide64.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slide" Target="slides/slide67.xml"/><Relationship Id="rId83"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6" Type="http://schemas.openxmlformats.org/officeDocument/2006/relationships/notesMaster" Target="notesMasters/notesMaster1.xml"/><Relationship Id="rId7" Type="http://schemas.openxmlformats.org/officeDocument/2006/relationships/slideMaster" Target="slideMasters/slideMaster4.xml"/><Relationship Id="rId71" Type="http://schemas.openxmlformats.org/officeDocument/2006/relationships/slide" Target="slides/slide63.xml"/><Relationship Id="rId2" Type="http://schemas.openxmlformats.org/officeDocument/2006/relationships/customXml" Target="../customXml/item2.xml"/><Relationship Id="rId29" Type="http://schemas.openxmlformats.org/officeDocument/2006/relationships/slide" Target="slides/slide21.xml"/><Relationship Id="rId24" Type="http://schemas.openxmlformats.org/officeDocument/2006/relationships/slide" Target="slides/slide16.xml"/><Relationship Id="rId40" Type="http://schemas.openxmlformats.org/officeDocument/2006/relationships/slide" Target="slides/slide32.xml"/><Relationship Id="rId45" Type="http://schemas.openxmlformats.org/officeDocument/2006/relationships/slide" Target="slides/slide37.xml"/><Relationship Id="rId66" Type="http://schemas.openxmlformats.org/officeDocument/2006/relationships/slide" Target="slides/slide5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yana Ralalage, Adiesha" userId="15fd5c93-10d6-4014-8103-1a4931e3c018" providerId="ADAL" clId="{3407D0FC-141F-457E-A843-5A55474E85E5}"/>
    <pc:docChg chg="modSld">
      <pc:chgData name="Liyana Ralalage, Adiesha" userId="15fd5c93-10d6-4014-8103-1a4931e3c018" providerId="ADAL" clId="{3407D0FC-141F-457E-A843-5A55474E85E5}" dt="2025-04-01T21:49:06.736" v="8"/>
      <pc:docMkLst>
        <pc:docMk/>
      </pc:docMkLst>
      <pc:sldChg chg="modSp mod">
        <pc:chgData name="Liyana Ralalage, Adiesha" userId="15fd5c93-10d6-4014-8103-1a4931e3c018" providerId="ADAL" clId="{3407D0FC-141F-457E-A843-5A55474E85E5}" dt="2025-04-01T21:48:48.363" v="5" actId="20577"/>
        <pc:sldMkLst>
          <pc:docMk/>
          <pc:sldMk cId="1060916289" sldId="1497"/>
        </pc:sldMkLst>
        <pc:graphicFrameChg chg="modGraphic">
          <ac:chgData name="Liyana Ralalage, Adiesha" userId="15fd5c93-10d6-4014-8103-1a4931e3c018" providerId="ADAL" clId="{3407D0FC-141F-457E-A843-5A55474E85E5}" dt="2025-04-01T21:48:48.363" v="5" actId="20577"/>
          <ac:graphicFrameMkLst>
            <pc:docMk/>
            <pc:sldMk cId="1060916289" sldId="1497"/>
            <ac:graphicFrameMk id="7" creationId="{A19B9BF8-F742-2D4C-50AD-655FA47871A9}"/>
          </ac:graphicFrameMkLst>
        </pc:graphicFrameChg>
      </pc:sldChg>
      <pc:sldChg chg="modSp">
        <pc:chgData name="Liyana Ralalage, Adiesha" userId="15fd5c93-10d6-4014-8103-1a4931e3c018" providerId="ADAL" clId="{3407D0FC-141F-457E-A843-5A55474E85E5}" dt="2025-04-01T21:49:00.715" v="7"/>
        <pc:sldMkLst>
          <pc:docMk/>
          <pc:sldMk cId="4239258606" sldId="1498"/>
        </pc:sldMkLst>
        <pc:graphicFrameChg chg="mod">
          <ac:chgData name="Liyana Ralalage, Adiesha" userId="15fd5c93-10d6-4014-8103-1a4931e3c018" providerId="ADAL" clId="{3407D0FC-141F-457E-A843-5A55474E85E5}" dt="2025-04-01T21:49:00.715" v="7"/>
          <ac:graphicFrameMkLst>
            <pc:docMk/>
            <pc:sldMk cId="4239258606" sldId="1498"/>
            <ac:graphicFrameMk id="7" creationId="{A6320BF8-ED19-C659-B7F8-FDFDCF981CBC}"/>
          </ac:graphicFrameMkLst>
        </pc:graphicFrameChg>
      </pc:sldChg>
      <pc:sldChg chg="modSp">
        <pc:chgData name="Liyana Ralalage, Adiesha" userId="15fd5c93-10d6-4014-8103-1a4931e3c018" providerId="ADAL" clId="{3407D0FC-141F-457E-A843-5A55474E85E5}" dt="2025-04-01T21:49:06.736" v="8"/>
        <pc:sldMkLst>
          <pc:docMk/>
          <pc:sldMk cId="1837318445" sldId="1499"/>
        </pc:sldMkLst>
        <pc:graphicFrameChg chg="mod">
          <ac:chgData name="Liyana Ralalage, Adiesha" userId="15fd5c93-10d6-4014-8103-1a4931e3c018" providerId="ADAL" clId="{3407D0FC-141F-457E-A843-5A55474E85E5}" dt="2025-04-01T21:49:06.736" v="8"/>
          <ac:graphicFrameMkLst>
            <pc:docMk/>
            <pc:sldMk cId="1837318445" sldId="1499"/>
            <ac:graphicFrameMk id="7" creationId="{2ABC2C9C-DEEB-F675-A92F-EC26B4D72AA1}"/>
          </ac:graphicFrameMkLst>
        </pc:graphicFrameChg>
      </pc:sldChg>
      <pc:sldChg chg="modSp">
        <pc:chgData name="Liyana Ralalage, Adiesha" userId="15fd5c93-10d6-4014-8103-1a4931e3c018" providerId="ADAL" clId="{3407D0FC-141F-457E-A843-5A55474E85E5}" dt="2025-04-01T21:48:56.494" v="6"/>
        <pc:sldMkLst>
          <pc:docMk/>
          <pc:sldMk cId="1569868280" sldId="1525"/>
        </pc:sldMkLst>
        <pc:graphicFrameChg chg="mod">
          <ac:chgData name="Liyana Ralalage, Adiesha" userId="15fd5c93-10d6-4014-8103-1a4931e3c018" providerId="ADAL" clId="{3407D0FC-141F-457E-A843-5A55474E85E5}" dt="2025-04-01T21:48:56.494" v="6"/>
          <ac:graphicFrameMkLst>
            <pc:docMk/>
            <pc:sldMk cId="1569868280" sldId="1525"/>
            <ac:graphicFrameMk id="7" creationId="{727F71C6-A621-DC8A-96F2-AA974A189CB5}"/>
          </ac:graphicFrameMkLst>
        </pc:graphicFrameChg>
      </pc:sldChg>
    </pc:docChg>
  </pc:docChgLst>
  <pc:docChgLst>
    <pc:chgData name="Liyana Ralalage, Adiesha" userId="15fd5c93-10d6-4014-8103-1a4931e3c018" providerId="ADAL" clId="{0020AD6B-27B5-4A8A-9C51-5C5FA14629DA}"/>
    <pc:docChg chg="addSld modSection">
      <pc:chgData name="Liyana Ralalage, Adiesha" userId="15fd5c93-10d6-4014-8103-1a4931e3c018" providerId="ADAL" clId="{0020AD6B-27B5-4A8A-9C51-5C5FA14629DA}" dt="2025-02-10T20:34:37.279" v="1" actId="680"/>
      <pc:docMkLst>
        <pc:docMk/>
      </pc:docMkLst>
      <pc:sldChg chg="new">
        <pc:chgData name="Liyana Ralalage, Adiesha" userId="15fd5c93-10d6-4014-8103-1a4931e3c018" providerId="ADAL" clId="{0020AD6B-27B5-4A8A-9C51-5C5FA14629DA}" dt="2025-02-10T20:32:42.240" v="0" actId="680"/>
        <pc:sldMkLst>
          <pc:docMk/>
          <pc:sldMk cId="2014241022" sldId="1469"/>
        </pc:sldMkLst>
      </pc:sldChg>
      <pc:sldChg chg="new">
        <pc:chgData name="Liyana Ralalage, Adiesha" userId="15fd5c93-10d6-4014-8103-1a4931e3c018" providerId="ADAL" clId="{0020AD6B-27B5-4A8A-9C51-5C5FA14629DA}" dt="2025-02-10T20:34:37.279" v="1" actId="680"/>
        <pc:sldMkLst>
          <pc:docMk/>
          <pc:sldMk cId="2728285675" sldId="1470"/>
        </pc:sldMkLst>
      </pc:sldChg>
    </pc:docChg>
  </pc:docChgLst>
  <pc:docChgLst>
    <pc:chgData name="Liyana Ralalage, Adiesha" userId="15fd5c93-10d6-4014-8103-1a4931e3c018" providerId="ADAL" clId="{429840A5-9E9B-4911-92E7-CFA9B8ED5A81}"/>
    <pc:docChg chg="undo redo custSel addSld delSld modSld sldOrd delSection modSection">
      <pc:chgData name="Liyana Ralalage, Adiesha" userId="15fd5c93-10d6-4014-8103-1a4931e3c018" providerId="ADAL" clId="{429840A5-9E9B-4911-92E7-CFA9B8ED5A81}" dt="2025-04-06T00:08:54.652" v="15105" actId="14734"/>
      <pc:docMkLst>
        <pc:docMk/>
      </pc:docMkLst>
      <pc:sldChg chg="del">
        <pc:chgData name="Liyana Ralalage, Adiesha" userId="15fd5c93-10d6-4014-8103-1a4931e3c018" providerId="ADAL" clId="{429840A5-9E9B-4911-92E7-CFA9B8ED5A81}" dt="2025-03-23T17:56:23.695" v="0" actId="47"/>
        <pc:sldMkLst>
          <pc:docMk/>
          <pc:sldMk cId="3386565224" sldId="256"/>
        </pc:sldMkLst>
      </pc:sldChg>
      <pc:sldChg chg="del">
        <pc:chgData name="Liyana Ralalage, Adiesha" userId="15fd5c93-10d6-4014-8103-1a4931e3c018" providerId="ADAL" clId="{429840A5-9E9B-4911-92E7-CFA9B8ED5A81}" dt="2025-03-23T17:56:23.695" v="0" actId="47"/>
        <pc:sldMkLst>
          <pc:docMk/>
          <pc:sldMk cId="4073628171" sldId="257"/>
        </pc:sldMkLst>
      </pc:sldChg>
      <pc:sldChg chg="del">
        <pc:chgData name="Liyana Ralalage, Adiesha" userId="15fd5c93-10d6-4014-8103-1a4931e3c018" providerId="ADAL" clId="{429840A5-9E9B-4911-92E7-CFA9B8ED5A81}" dt="2025-03-23T17:56:23.695" v="0" actId="47"/>
        <pc:sldMkLst>
          <pc:docMk/>
          <pc:sldMk cId="357330455" sldId="258"/>
        </pc:sldMkLst>
      </pc:sldChg>
      <pc:sldChg chg="del">
        <pc:chgData name="Liyana Ralalage, Adiesha" userId="15fd5c93-10d6-4014-8103-1a4931e3c018" providerId="ADAL" clId="{429840A5-9E9B-4911-92E7-CFA9B8ED5A81}" dt="2025-03-23T17:56:23.695" v="0" actId="47"/>
        <pc:sldMkLst>
          <pc:docMk/>
          <pc:sldMk cId="3813119438" sldId="690"/>
        </pc:sldMkLst>
      </pc:sldChg>
      <pc:sldChg chg="del">
        <pc:chgData name="Liyana Ralalage, Adiesha" userId="15fd5c93-10d6-4014-8103-1a4931e3c018" providerId="ADAL" clId="{429840A5-9E9B-4911-92E7-CFA9B8ED5A81}" dt="2025-03-23T17:56:23.695" v="0" actId="47"/>
        <pc:sldMkLst>
          <pc:docMk/>
          <pc:sldMk cId="1236756881" sldId="1467"/>
        </pc:sldMkLst>
      </pc:sldChg>
      <pc:sldChg chg="modSp mod ord">
        <pc:chgData name="Liyana Ralalage, Adiesha" userId="15fd5c93-10d6-4014-8103-1a4931e3c018" providerId="ADAL" clId="{429840A5-9E9B-4911-92E7-CFA9B8ED5A81}" dt="2025-03-23T18:09:02.573" v="539"/>
        <pc:sldMkLst>
          <pc:docMk/>
          <pc:sldMk cId="2619225836" sldId="1468"/>
        </pc:sldMkLst>
        <pc:spChg chg="mod">
          <ac:chgData name="Liyana Ralalage, Adiesha" userId="15fd5c93-10d6-4014-8103-1a4931e3c018" providerId="ADAL" clId="{429840A5-9E9B-4911-92E7-CFA9B8ED5A81}" dt="2025-03-23T17:56:35.799" v="34" actId="20577"/>
          <ac:spMkLst>
            <pc:docMk/>
            <pc:sldMk cId="2619225836" sldId="1468"/>
            <ac:spMk id="2" creationId="{3A95BBA3-5C8B-0EF8-420B-F14EFA119280}"/>
          </ac:spMkLst>
        </pc:spChg>
        <pc:spChg chg="mod">
          <ac:chgData name="Liyana Ralalage, Adiesha" userId="15fd5c93-10d6-4014-8103-1a4931e3c018" providerId="ADAL" clId="{429840A5-9E9B-4911-92E7-CFA9B8ED5A81}" dt="2025-03-23T17:56:48.012" v="72" actId="20577"/>
          <ac:spMkLst>
            <pc:docMk/>
            <pc:sldMk cId="2619225836" sldId="1468"/>
            <ac:spMk id="3" creationId="{AA754864-9CA5-D2AD-0511-09B8DBFBBC1A}"/>
          </ac:spMkLst>
        </pc:spChg>
      </pc:sldChg>
      <pc:sldChg chg="addSp modSp mod ord modAnim">
        <pc:chgData name="Liyana Ralalage, Adiesha" userId="15fd5c93-10d6-4014-8103-1a4931e3c018" providerId="ADAL" clId="{429840A5-9E9B-4911-92E7-CFA9B8ED5A81}" dt="2025-04-06T00:08:54.652" v="15105" actId="14734"/>
        <pc:sldMkLst>
          <pc:docMk/>
          <pc:sldMk cId="2014241022" sldId="1469"/>
        </pc:sldMkLst>
        <pc:spChg chg="mod">
          <ac:chgData name="Liyana Ralalage, Adiesha" userId="15fd5c93-10d6-4014-8103-1a4931e3c018" providerId="ADAL" clId="{429840A5-9E9B-4911-92E7-CFA9B8ED5A81}" dt="2025-03-23T17:57:06.708" v="76" actId="27636"/>
          <ac:spMkLst>
            <pc:docMk/>
            <pc:sldMk cId="2014241022" sldId="1469"/>
            <ac:spMk id="2" creationId="{139F582E-8262-1BCC-E35D-2DC91C6ACBF0}"/>
          </ac:spMkLst>
        </pc:spChg>
        <pc:spChg chg="add mod">
          <ac:chgData name="Liyana Ralalage, Adiesha" userId="15fd5c93-10d6-4014-8103-1a4931e3c018" providerId="ADAL" clId="{429840A5-9E9B-4911-92E7-CFA9B8ED5A81}" dt="2025-03-23T17:58:23.545" v="109" actId="14100"/>
          <ac:spMkLst>
            <pc:docMk/>
            <pc:sldMk cId="2014241022" sldId="1469"/>
            <ac:spMk id="3" creationId="{848D1EB2-E4F7-D593-1B84-700BEF952D60}"/>
          </ac:spMkLst>
        </pc:spChg>
        <pc:spChg chg="add mod">
          <ac:chgData name="Liyana Ralalage, Adiesha" userId="15fd5c93-10d6-4014-8103-1a4931e3c018" providerId="ADAL" clId="{429840A5-9E9B-4911-92E7-CFA9B8ED5A81}" dt="2025-03-23T18:02:55.696" v="284" actId="14100"/>
          <ac:spMkLst>
            <pc:docMk/>
            <pc:sldMk cId="2014241022" sldId="1469"/>
            <ac:spMk id="5" creationId="{8B355CD9-D256-666E-73B5-68439978394A}"/>
          </ac:spMkLst>
        </pc:spChg>
        <pc:spChg chg="add mod">
          <ac:chgData name="Liyana Ralalage, Adiesha" userId="15fd5c93-10d6-4014-8103-1a4931e3c018" providerId="ADAL" clId="{429840A5-9E9B-4911-92E7-CFA9B8ED5A81}" dt="2025-03-23T18:03:12.645" v="304" actId="20577"/>
          <ac:spMkLst>
            <pc:docMk/>
            <pc:sldMk cId="2014241022" sldId="1469"/>
            <ac:spMk id="6" creationId="{29D9E569-0BE2-3352-2D67-5AE8B3BA8AD0}"/>
          </ac:spMkLst>
        </pc:spChg>
        <pc:spChg chg="add mod">
          <ac:chgData name="Liyana Ralalage, Adiesha" userId="15fd5c93-10d6-4014-8103-1a4931e3c018" providerId="ADAL" clId="{429840A5-9E9B-4911-92E7-CFA9B8ED5A81}" dt="2025-03-23T18:04:27.553" v="396" actId="14100"/>
          <ac:spMkLst>
            <pc:docMk/>
            <pc:sldMk cId="2014241022" sldId="1469"/>
            <ac:spMk id="8" creationId="{117FA383-48C1-0757-E828-7FB6C905D45E}"/>
          </ac:spMkLst>
        </pc:spChg>
        <pc:spChg chg="add mod">
          <ac:chgData name="Liyana Ralalage, Adiesha" userId="15fd5c93-10d6-4014-8103-1a4931e3c018" providerId="ADAL" clId="{429840A5-9E9B-4911-92E7-CFA9B8ED5A81}" dt="2025-03-23T18:06:29.159" v="449" actId="1076"/>
          <ac:spMkLst>
            <pc:docMk/>
            <pc:sldMk cId="2014241022" sldId="1469"/>
            <ac:spMk id="9" creationId="{7E0F4DBB-8E56-E350-9661-E6F4D8C5D3A1}"/>
          </ac:spMkLst>
        </pc:spChg>
        <pc:graphicFrameChg chg="add mod modGraphic">
          <ac:chgData name="Liyana Ralalage, Adiesha" userId="15fd5c93-10d6-4014-8103-1a4931e3c018" providerId="ADAL" clId="{429840A5-9E9B-4911-92E7-CFA9B8ED5A81}" dt="2025-04-06T00:08:54.652" v="15105" actId="14734"/>
          <ac:graphicFrameMkLst>
            <pc:docMk/>
            <pc:sldMk cId="2014241022" sldId="1469"/>
            <ac:graphicFrameMk id="4" creationId="{7DC33296-DC14-EC42-1625-36305F482703}"/>
          </ac:graphicFrameMkLst>
        </pc:graphicFrameChg>
        <pc:graphicFrameChg chg="add mod modGraphic">
          <ac:chgData name="Liyana Ralalage, Adiesha" userId="15fd5c93-10d6-4014-8103-1a4931e3c018" providerId="ADAL" clId="{429840A5-9E9B-4911-92E7-CFA9B8ED5A81}" dt="2025-03-23T18:08:41.225" v="536" actId="122"/>
          <ac:graphicFrameMkLst>
            <pc:docMk/>
            <pc:sldMk cId="2014241022" sldId="1469"/>
            <ac:graphicFrameMk id="7" creationId="{7EF7BD0E-1891-BE31-9DB8-D1B68AA9CAAC}"/>
          </ac:graphicFrameMkLst>
        </pc:graphicFrameChg>
      </pc:sldChg>
      <pc:sldChg chg="modSp del mod">
        <pc:chgData name="Liyana Ralalage, Adiesha" userId="15fd5c93-10d6-4014-8103-1a4931e3c018" providerId="ADAL" clId="{429840A5-9E9B-4911-92E7-CFA9B8ED5A81}" dt="2025-04-03T05:02:48.542" v="10997" actId="47"/>
        <pc:sldMkLst>
          <pc:docMk/>
          <pc:sldMk cId="2728285675" sldId="1470"/>
        </pc:sldMkLst>
      </pc:sldChg>
      <pc:sldChg chg="modSp add del mod">
        <pc:chgData name="Liyana Ralalage, Adiesha" userId="15fd5c93-10d6-4014-8103-1a4931e3c018" providerId="ADAL" clId="{429840A5-9E9B-4911-92E7-CFA9B8ED5A81}" dt="2025-04-03T05:02:46.671" v="10996" actId="47"/>
        <pc:sldMkLst>
          <pc:docMk/>
          <pc:sldMk cId="942903634" sldId="1471"/>
        </pc:sldMkLst>
      </pc:sldChg>
      <pc:sldChg chg="modSp new mod">
        <pc:chgData name="Liyana Ralalage, Adiesha" userId="15fd5c93-10d6-4014-8103-1a4931e3c018" providerId="ADAL" clId="{429840A5-9E9B-4911-92E7-CFA9B8ED5A81}" dt="2025-03-23T20:17:46.634" v="3806" actId="1076"/>
        <pc:sldMkLst>
          <pc:docMk/>
          <pc:sldMk cId="3040695749" sldId="1472"/>
        </pc:sldMkLst>
        <pc:spChg chg="mod">
          <ac:chgData name="Liyana Ralalage, Adiesha" userId="15fd5c93-10d6-4014-8103-1a4931e3c018" providerId="ADAL" clId="{429840A5-9E9B-4911-92E7-CFA9B8ED5A81}" dt="2025-03-23T20:17:19.396" v="3777" actId="20577"/>
          <ac:spMkLst>
            <pc:docMk/>
            <pc:sldMk cId="3040695749" sldId="1472"/>
            <ac:spMk id="2" creationId="{2C80F48E-7453-9C39-9919-686F1475FA76}"/>
          </ac:spMkLst>
        </pc:spChg>
        <pc:spChg chg="mod">
          <ac:chgData name="Liyana Ralalage, Adiesha" userId="15fd5c93-10d6-4014-8103-1a4931e3c018" providerId="ADAL" clId="{429840A5-9E9B-4911-92E7-CFA9B8ED5A81}" dt="2025-03-23T20:17:46.634" v="3806" actId="1076"/>
          <ac:spMkLst>
            <pc:docMk/>
            <pc:sldMk cId="3040695749" sldId="1472"/>
            <ac:spMk id="3" creationId="{22053139-88CD-B801-21FE-58ED1A6543FD}"/>
          </ac:spMkLst>
        </pc:spChg>
      </pc:sldChg>
      <pc:sldChg chg="delSp modSp add mod">
        <pc:chgData name="Liyana Ralalage, Adiesha" userId="15fd5c93-10d6-4014-8103-1a4931e3c018" providerId="ADAL" clId="{429840A5-9E9B-4911-92E7-CFA9B8ED5A81}" dt="2025-03-23T18:08:33.148" v="533" actId="122"/>
        <pc:sldMkLst>
          <pc:docMk/>
          <pc:sldMk cId="2135443097" sldId="1473"/>
        </pc:sldMkLst>
        <pc:spChg chg="mod">
          <ac:chgData name="Liyana Ralalage, Adiesha" userId="15fd5c93-10d6-4014-8103-1a4931e3c018" providerId="ADAL" clId="{429840A5-9E9B-4911-92E7-CFA9B8ED5A81}" dt="2025-03-23T18:07:13.399" v="492" actId="20577"/>
          <ac:spMkLst>
            <pc:docMk/>
            <pc:sldMk cId="2135443097" sldId="1473"/>
            <ac:spMk id="5" creationId="{C6A32435-B292-B9A9-A965-9013ADC02CD7}"/>
          </ac:spMkLst>
        </pc:spChg>
        <pc:graphicFrameChg chg="modGraphic">
          <ac:chgData name="Liyana Ralalage, Adiesha" userId="15fd5c93-10d6-4014-8103-1a4931e3c018" providerId="ADAL" clId="{429840A5-9E9B-4911-92E7-CFA9B8ED5A81}" dt="2025-03-23T18:08:33.148" v="533" actId="122"/>
          <ac:graphicFrameMkLst>
            <pc:docMk/>
            <pc:sldMk cId="2135443097" sldId="1473"/>
            <ac:graphicFrameMk id="4" creationId="{5D62FADC-A5D8-FC3F-BD46-458E29EAC18A}"/>
          </ac:graphicFrameMkLst>
        </pc:graphicFrameChg>
        <pc:graphicFrameChg chg="mod modGraphic">
          <ac:chgData name="Liyana Ralalage, Adiesha" userId="15fd5c93-10d6-4014-8103-1a4931e3c018" providerId="ADAL" clId="{429840A5-9E9B-4911-92E7-CFA9B8ED5A81}" dt="2025-03-23T18:08:30.062" v="532" actId="122"/>
          <ac:graphicFrameMkLst>
            <pc:docMk/>
            <pc:sldMk cId="2135443097" sldId="1473"/>
            <ac:graphicFrameMk id="7" creationId="{D2EF9F47-CDCB-DAE5-B9E1-C4C35CEF2C3C}"/>
          </ac:graphicFrameMkLst>
        </pc:graphicFrameChg>
      </pc:sldChg>
      <pc:sldChg chg="addSp modSp add mod">
        <pc:chgData name="Liyana Ralalage, Adiesha" userId="15fd5c93-10d6-4014-8103-1a4931e3c018" providerId="ADAL" clId="{429840A5-9E9B-4911-92E7-CFA9B8ED5A81}" dt="2025-03-23T18:08:48.523" v="537" actId="122"/>
        <pc:sldMkLst>
          <pc:docMk/>
          <pc:sldMk cId="2734875618" sldId="1474"/>
        </pc:sldMkLst>
        <pc:graphicFrameChg chg="modGraphic">
          <ac:chgData name="Liyana Ralalage, Adiesha" userId="15fd5c93-10d6-4014-8103-1a4931e3c018" providerId="ADAL" clId="{429840A5-9E9B-4911-92E7-CFA9B8ED5A81}" dt="2025-03-23T18:08:21.082" v="529" actId="122"/>
          <ac:graphicFrameMkLst>
            <pc:docMk/>
            <pc:sldMk cId="2734875618" sldId="1474"/>
            <ac:graphicFrameMk id="4" creationId="{3AD53BEF-A9A9-ADBA-211E-E2A71F0BA955}"/>
          </ac:graphicFrameMkLst>
        </pc:graphicFrameChg>
        <pc:graphicFrameChg chg="modGraphic">
          <ac:chgData name="Liyana Ralalage, Adiesha" userId="15fd5c93-10d6-4014-8103-1a4931e3c018" providerId="ADAL" clId="{429840A5-9E9B-4911-92E7-CFA9B8ED5A81}" dt="2025-03-23T18:08:26.965" v="531" actId="122"/>
          <ac:graphicFrameMkLst>
            <pc:docMk/>
            <pc:sldMk cId="2734875618" sldId="1474"/>
            <ac:graphicFrameMk id="7" creationId="{C4562305-9C9A-0F0B-E026-654657ECB3FE}"/>
          </ac:graphicFrameMkLst>
        </pc:graphicFrameChg>
        <pc:graphicFrameChg chg="add mod modGraphic">
          <ac:chgData name="Liyana Ralalage, Adiesha" userId="15fd5c93-10d6-4014-8103-1a4931e3c018" providerId="ADAL" clId="{429840A5-9E9B-4911-92E7-CFA9B8ED5A81}" dt="2025-03-23T18:08:48.523" v="537" actId="122"/>
          <ac:graphicFrameMkLst>
            <pc:docMk/>
            <pc:sldMk cId="2734875618" sldId="1474"/>
            <ac:graphicFrameMk id="8" creationId="{2C2067F8-387E-48C4-D1ED-A6F6B05833B0}"/>
          </ac:graphicFrameMkLst>
        </pc:graphicFrameChg>
      </pc:sldChg>
      <pc:sldChg chg="modSp add mod ord">
        <pc:chgData name="Liyana Ralalage, Adiesha" userId="15fd5c93-10d6-4014-8103-1a4931e3c018" providerId="ADAL" clId="{429840A5-9E9B-4911-92E7-CFA9B8ED5A81}" dt="2025-04-01T16:25:28.203" v="4032" actId="20577"/>
        <pc:sldMkLst>
          <pc:docMk/>
          <pc:sldMk cId="162760725" sldId="1475"/>
        </pc:sldMkLst>
        <pc:spChg chg="mod">
          <ac:chgData name="Liyana Ralalage, Adiesha" userId="15fd5c93-10d6-4014-8103-1a4931e3c018" providerId="ADAL" clId="{429840A5-9E9B-4911-92E7-CFA9B8ED5A81}" dt="2025-04-01T16:25:28.203" v="4032" actId="20577"/>
          <ac:spMkLst>
            <pc:docMk/>
            <pc:sldMk cId="162760725" sldId="1475"/>
            <ac:spMk id="2" creationId="{1A0B0B7F-60C4-0644-7B37-02AE2B1830F4}"/>
          </ac:spMkLst>
        </pc:spChg>
        <pc:spChg chg="mod">
          <ac:chgData name="Liyana Ralalage, Adiesha" userId="15fd5c93-10d6-4014-8103-1a4931e3c018" providerId="ADAL" clId="{429840A5-9E9B-4911-92E7-CFA9B8ED5A81}" dt="2025-03-23T18:09:23.085" v="569" actId="6549"/>
          <ac:spMkLst>
            <pc:docMk/>
            <pc:sldMk cId="162760725" sldId="1475"/>
            <ac:spMk id="3" creationId="{A12E5D48-6B4A-E5AF-32F7-1CD1CD569E48}"/>
          </ac:spMkLst>
        </pc:spChg>
      </pc:sldChg>
      <pc:sldChg chg="delSp modSp add mod ord">
        <pc:chgData name="Liyana Ralalage, Adiesha" userId="15fd5c93-10d6-4014-8103-1a4931e3c018" providerId="ADAL" clId="{429840A5-9E9B-4911-92E7-CFA9B8ED5A81}" dt="2025-03-23T18:10:39.190" v="635" actId="1076"/>
        <pc:sldMkLst>
          <pc:docMk/>
          <pc:sldMk cId="4028632660" sldId="1476"/>
        </pc:sldMkLst>
        <pc:spChg chg="mod">
          <ac:chgData name="Liyana Ralalage, Adiesha" userId="15fd5c93-10d6-4014-8103-1a4931e3c018" providerId="ADAL" clId="{429840A5-9E9B-4911-92E7-CFA9B8ED5A81}" dt="2025-03-23T18:10:31.950" v="634" actId="14100"/>
          <ac:spMkLst>
            <pc:docMk/>
            <pc:sldMk cId="4028632660" sldId="1476"/>
            <ac:spMk id="3" creationId="{49354190-9C43-C126-9309-08CCB20B048F}"/>
          </ac:spMkLst>
        </pc:spChg>
        <pc:spChg chg="mod">
          <ac:chgData name="Liyana Ralalage, Adiesha" userId="15fd5c93-10d6-4014-8103-1a4931e3c018" providerId="ADAL" clId="{429840A5-9E9B-4911-92E7-CFA9B8ED5A81}" dt="2025-03-23T18:09:42.672" v="575" actId="1076"/>
          <ac:spMkLst>
            <pc:docMk/>
            <pc:sldMk cId="4028632660" sldId="1476"/>
            <ac:spMk id="5" creationId="{076DDBF2-5654-23E2-FA8F-E84BB8D28A53}"/>
          </ac:spMkLst>
        </pc:spChg>
        <pc:spChg chg="mod">
          <ac:chgData name="Liyana Ralalage, Adiesha" userId="15fd5c93-10d6-4014-8103-1a4931e3c018" providerId="ADAL" clId="{429840A5-9E9B-4911-92E7-CFA9B8ED5A81}" dt="2025-03-23T18:10:39.190" v="635" actId="1076"/>
          <ac:spMkLst>
            <pc:docMk/>
            <pc:sldMk cId="4028632660" sldId="1476"/>
            <ac:spMk id="6" creationId="{22A8DD32-5CBA-1F6F-A14C-E1ECC9B6250E}"/>
          </ac:spMkLst>
        </pc:spChg>
        <pc:graphicFrameChg chg="mod">
          <ac:chgData name="Liyana Ralalage, Adiesha" userId="15fd5c93-10d6-4014-8103-1a4931e3c018" providerId="ADAL" clId="{429840A5-9E9B-4911-92E7-CFA9B8ED5A81}" dt="2025-03-23T18:09:45.057" v="576" actId="1076"/>
          <ac:graphicFrameMkLst>
            <pc:docMk/>
            <pc:sldMk cId="4028632660" sldId="1476"/>
            <ac:graphicFrameMk id="4" creationId="{42CEFAEC-ACD8-D5F1-F5ED-5C63C3D48DBC}"/>
          </ac:graphicFrameMkLst>
        </pc:graphicFrameChg>
        <pc:graphicFrameChg chg="mod">
          <ac:chgData name="Liyana Ralalage, Adiesha" userId="15fd5c93-10d6-4014-8103-1a4931e3c018" providerId="ADAL" clId="{429840A5-9E9B-4911-92E7-CFA9B8ED5A81}" dt="2025-03-23T18:10:39.190" v="635" actId="1076"/>
          <ac:graphicFrameMkLst>
            <pc:docMk/>
            <pc:sldMk cId="4028632660" sldId="1476"/>
            <ac:graphicFrameMk id="7" creationId="{20FC20B5-D027-A6AB-BA9D-A25FA540E9D2}"/>
          </ac:graphicFrameMkLst>
        </pc:graphicFrameChg>
      </pc:sldChg>
      <pc:sldChg chg="addSp delSp modSp add mod">
        <pc:chgData name="Liyana Ralalage, Adiesha" userId="15fd5c93-10d6-4014-8103-1a4931e3c018" providerId="ADAL" clId="{429840A5-9E9B-4911-92E7-CFA9B8ED5A81}" dt="2025-03-23T18:15:28.170" v="747" actId="14100"/>
        <pc:sldMkLst>
          <pc:docMk/>
          <pc:sldMk cId="2750129323" sldId="1477"/>
        </pc:sldMkLst>
        <pc:spChg chg="mod">
          <ac:chgData name="Liyana Ralalage, Adiesha" userId="15fd5c93-10d6-4014-8103-1a4931e3c018" providerId="ADAL" clId="{429840A5-9E9B-4911-92E7-CFA9B8ED5A81}" dt="2025-03-23T18:11:20.055" v="643" actId="14100"/>
          <ac:spMkLst>
            <pc:docMk/>
            <pc:sldMk cId="2750129323" sldId="1477"/>
            <ac:spMk id="3" creationId="{2FA9DCFE-F6AF-8C87-5DA1-8DCFB3EBEBD7}"/>
          </ac:spMkLst>
        </pc:spChg>
        <pc:spChg chg="mod">
          <ac:chgData name="Liyana Ralalage, Adiesha" userId="15fd5c93-10d6-4014-8103-1a4931e3c018" providerId="ADAL" clId="{429840A5-9E9B-4911-92E7-CFA9B8ED5A81}" dt="2025-03-23T18:11:17.925" v="642" actId="1076"/>
          <ac:spMkLst>
            <pc:docMk/>
            <pc:sldMk cId="2750129323" sldId="1477"/>
            <ac:spMk id="5" creationId="{B70D7748-2808-4D20-E4F5-1DD3A1CE21ED}"/>
          </ac:spMkLst>
        </pc:spChg>
        <pc:spChg chg="mod">
          <ac:chgData name="Liyana Ralalage, Adiesha" userId="15fd5c93-10d6-4014-8103-1a4931e3c018" providerId="ADAL" clId="{429840A5-9E9B-4911-92E7-CFA9B8ED5A81}" dt="2025-03-23T18:11:26.028" v="644" actId="1076"/>
          <ac:spMkLst>
            <pc:docMk/>
            <pc:sldMk cId="2750129323" sldId="1477"/>
            <ac:spMk id="6" creationId="{DE3A463C-8B52-9AAD-A105-D49CB3AE10C2}"/>
          </ac:spMkLst>
        </pc:spChg>
        <pc:spChg chg="add mod">
          <ac:chgData name="Liyana Ralalage, Adiesha" userId="15fd5c93-10d6-4014-8103-1a4931e3c018" providerId="ADAL" clId="{429840A5-9E9B-4911-92E7-CFA9B8ED5A81}" dt="2025-03-23T18:15:13.608" v="743" actId="1076"/>
          <ac:spMkLst>
            <pc:docMk/>
            <pc:sldMk cId="2750129323" sldId="1477"/>
            <ac:spMk id="10" creationId="{23A4F480-D849-D69B-2124-6B76C3BA5049}"/>
          </ac:spMkLst>
        </pc:spChg>
        <pc:spChg chg="add mod">
          <ac:chgData name="Liyana Ralalage, Adiesha" userId="15fd5c93-10d6-4014-8103-1a4931e3c018" providerId="ADAL" clId="{429840A5-9E9B-4911-92E7-CFA9B8ED5A81}" dt="2025-03-23T18:15:07.674" v="741" actId="1076"/>
          <ac:spMkLst>
            <pc:docMk/>
            <pc:sldMk cId="2750129323" sldId="1477"/>
            <ac:spMk id="11" creationId="{D952825D-BE29-2484-3D5A-B49921EF009B}"/>
          </ac:spMkLst>
        </pc:spChg>
        <pc:graphicFrameChg chg="mod modGraphic">
          <ac:chgData name="Liyana Ralalage, Adiesha" userId="15fd5c93-10d6-4014-8103-1a4931e3c018" providerId="ADAL" clId="{429840A5-9E9B-4911-92E7-CFA9B8ED5A81}" dt="2025-03-23T18:13:56.852" v="693" actId="14100"/>
          <ac:graphicFrameMkLst>
            <pc:docMk/>
            <pc:sldMk cId="2750129323" sldId="1477"/>
            <ac:graphicFrameMk id="7" creationId="{A9D104E3-7983-DF66-0DC6-B9953AA92FBE}"/>
          </ac:graphicFrameMkLst>
        </pc:graphicFrameChg>
        <pc:graphicFrameChg chg="add mod modGraphic">
          <ac:chgData name="Liyana Ralalage, Adiesha" userId="15fd5c93-10d6-4014-8103-1a4931e3c018" providerId="ADAL" clId="{429840A5-9E9B-4911-92E7-CFA9B8ED5A81}" dt="2025-03-23T18:15:05.530" v="740" actId="1076"/>
          <ac:graphicFrameMkLst>
            <pc:docMk/>
            <pc:sldMk cId="2750129323" sldId="1477"/>
            <ac:graphicFrameMk id="8" creationId="{C01B964A-D599-7870-55B4-304060008C4D}"/>
          </ac:graphicFrameMkLst>
        </pc:graphicFrameChg>
        <pc:graphicFrameChg chg="add mod modGraphic">
          <ac:chgData name="Liyana Ralalage, Adiesha" userId="15fd5c93-10d6-4014-8103-1a4931e3c018" providerId="ADAL" clId="{429840A5-9E9B-4911-92E7-CFA9B8ED5A81}" dt="2025-03-23T18:15:03.132" v="738" actId="1076"/>
          <ac:graphicFrameMkLst>
            <pc:docMk/>
            <pc:sldMk cId="2750129323" sldId="1477"/>
            <ac:graphicFrameMk id="9" creationId="{64783627-9FBA-D8F9-4FB7-A9FF31213040}"/>
          </ac:graphicFrameMkLst>
        </pc:graphicFrameChg>
        <pc:cxnChg chg="add">
          <ac:chgData name="Liyana Ralalage, Adiesha" userId="15fd5c93-10d6-4014-8103-1a4931e3c018" providerId="ADAL" clId="{429840A5-9E9B-4911-92E7-CFA9B8ED5A81}" dt="2025-03-23T18:15:22.941" v="744" actId="11529"/>
          <ac:cxnSpMkLst>
            <pc:docMk/>
            <pc:sldMk cId="2750129323" sldId="1477"/>
            <ac:cxnSpMk id="13" creationId="{F548F6FA-491C-5D14-EC6B-2D82A09AE5E6}"/>
          </ac:cxnSpMkLst>
        </pc:cxnChg>
        <pc:cxnChg chg="add mod">
          <ac:chgData name="Liyana Ralalage, Adiesha" userId="15fd5c93-10d6-4014-8103-1a4931e3c018" providerId="ADAL" clId="{429840A5-9E9B-4911-92E7-CFA9B8ED5A81}" dt="2025-03-23T18:15:28.170" v="747" actId="14100"/>
          <ac:cxnSpMkLst>
            <pc:docMk/>
            <pc:sldMk cId="2750129323" sldId="1477"/>
            <ac:cxnSpMk id="14" creationId="{8FE9EC0E-1454-7BBC-6224-9CEB38541D6A}"/>
          </ac:cxnSpMkLst>
        </pc:cxnChg>
      </pc:sldChg>
      <pc:sldChg chg="addSp modSp add mod">
        <pc:chgData name="Liyana Ralalage, Adiesha" userId="15fd5c93-10d6-4014-8103-1a4931e3c018" providerId="ADAL" clId="{429840A5-9E9B-4911-92E7-CFA9B8ED5A81}" dt="2025-03-23T18:16:22.639" v="768" actId="20577"/>
        <pc:sldMkLst>
          <pc:docMk/>
          <pc:sldMk cId="332221782" sldId="1478"/>
        </pc:sldMkLst>
        <pc:spChg chg="add mod">
          <ac:chgData name="Liyana Ralalage, Adiesha" userId="15fd5c93-10d6-4014-8103-1a4931e3c018" providerId="ADAL" clId="{429840A5-9E9B-4911-92E7-CFA9B8ED5A81}" dt="2025-03-23T18:16:13.501" v="762" actId="113"/>
          <ac:spMkLst>
            <pc:docMk/>
            <pc:sldMk cId="332221782" sldId="1478"/>
            <ac:spMk id="2" creationId="{F1A56408-5692-483E-F581-304C53FEBC65}"/>
          </ac:spMkLst>
        </pc:spChg>
        <pc:spChg chg="mod">
          <ac:chgData name="Liyana Ralalage, Adiesha" userId="15fd5c93-10d6-4014-8103-1a4931e3c018" providerId="ADAL" clId="{429840A5-9E9B-4911-92E7-CFA9B8ED5A81}" dt="2025-03-23T18:15:51.434" v="749" actId="1076"/>
          <ac:spMkLst>
            <pc:docMk/>
            <pc:sldMk cId="332221782" sldId="1478"/>
            <ac:spMk id="6" creationId="{287E703E-0D37-EBBA-14CC-F06ED3BC8291}"/>
          </ac:spMkLst>
        </pc:spChg>
        <pc:spChg chg="mod">
          <ac:chgData name="Liyana Ralalage, Adiesha" userId="15fd5c93-10d6-4014-8103-1a4931e3c018" providerId="ADAL" clId="{429840A5-9E9B-4911-92E7-CFA9B8ED5A81}" dt="2025-03-23T18:15:51.434" v="749" actId="1076"/>
          <ac:spMkLst>
            <pc:docMk/>
            <pc:sldMk cId="332221782" sldId="1478"/>
            <ac:spMk id="10" creationId="{3FFB93D9-2270-F7AA-B140-45E66A2D232B}"/>
          </ac:spMkLst>
        </pc:spChg>
        <pc:spChg chg="mod">
          <ac:chgData name="Liyana Ralalage, Adiesha" userId="15fd5c93-10d6-4014-8103-1a4931e3c018" providerId="ADAL" clId="{429840A5-9E9B-4911-92E7-CFA9B8ED5A81}" dt="2025-03-23T18:15:51.434" v="749" actId="1076"/>
          <ac:spMkLst>
            <pc:docMk/>
            <pc:sldMk cId="332221782" sldId="1478"/>
            <ac:spMk id="11" creationId="{F6C9ED42-E139-324C-45F8-7A4CDFA98EC9}"/>
          </ac:spMkLst>
        </pc:spChg>
        <pc:spChg chg="add mod">
          <ac:chgData name="Liyana Ralalage, Adiesha" userId="15fd5c93-10d6-4014-8103-1a4931e3c018" providerId="ADAL" clId="{429840A5-9E9B-4911-92E7-CFA9B8ED5A81}" dt="2025-03-23T18:16:22.639" v="768" actId="20577"/>
          <ac:spMkLst>
            <pc:docMk/>
            <pc:sldMk cId="332221782" sldId="1478"/>
            <ac:spMk id="12" creationId="{9FA7F2EC-502E-1D10-10E8-E616EA5A35F8}"/>
          </ac:spMkLst>
        </pc:spChg>
        <pc:graphicFrameChg chg="mod">
          <ac:chgData name="Liyana Ralalage, Adiesha" userId="15fd5c93-10d6-4014-8103-1a4931e3c018" providerId="ADAL" clId="{429840A5-9E9B-4911-92E7-CFA9B8ED5A81}" dt="2025-03-23T18:15:51.434" v="749" actId="1076"/>
          <ac:graphicFrameMkLst>
            <pc:docMk/>
            <pc:sldMk cId="332221782" sldId="1478"/>
            <ac:graphicFrameMk id="7" creationId="{696163A4-0D0E-A389-1554-DA08F51AF598}"/>
          </ac:graphicFrameMkLst>
        </pc:graphicFrameChg>
        <pc:graphicFrameChg chg="mod">
          <ac:chgData name="Liyana Ralalage, Adiesha" userId="15fd5c93-10d6-4014-8103-1a4931e3c018" providerId="ADAL" clId="{429840A5-9E9B-4911-92E7-CFA9B8ED5A81}" dt="2025-03-23T18:15:51.434" v="749" actId="1076"/>
          <ac:graphicFrameMkLst>
            <pc:docMk/>
            <pc:sldMk cId="332221782" sldId="1478"/>
            <ac:graphicFrameMk id="8" creationId="{E6E0C232-FB3B-5C87-11FF-3564BCB4DFC7}"/>
          </ac:graphicFrameMkLst>
        </pc:graphicFrameChg>
        <pc:graphicFrameChg chg="mod">
          <ac:chgData name="Liyana Ralalage, Adiesha" userId="15fd5c93-10d6-4014-8103-1a4931e3c018" providerId="ADAL" clId="{429840A5-9E9B-4911-92E7-CFA9B8ED5A81}" dt="2025-03-23T18:15:51.434" v="749" actId="1076"/>
          <ac:graphicFrameMkLst>
            <pc:docMk/>
            <pc:sldMk cId="332221782" sldId="1478"/>
            <ac:graphicFrameMk id="9" creationId="{12226905-25B8-B017-E618-7076E0D503C8}"/>
          </ac:graphicFrameMkLst>
        </pc:graphicFrameChg>
        <pc:cxnChg chg="mod">
          <ac:chgData name="Liyana Ralalage, Adiesha" userId="15fd5c93-10d6-4014-8103-1a4931e3c018" providerId="ADAL" clId="{429840A5-9E9B-4911-92E7-CFA9B8ED5A81}" dt="2025-03-23T18:15:54.784" v="750" actId="1076"/>
          <ac:cxnSpMkLst>
            <pc:docMk/>
            <pc:sldMk cId="332221782" sldId="1478"/>
            <ac:cxnSpMk id="13" creationId="{90B6130A-A6A9-86A8-5B88-A905A2532C02}"/>
          </ac:cxnSpMkLst>
        </pc:cxnChg>
        <pc:cxnChg chg="mod">
          <ac:chgData name="Liyana Ralalage, Adiesha" userId="15fd5c93-10d6-4014-8103-1a4931e3c018" providerId="ADAL" clId="{429840A5-9E9B-4911-92E7-CFA9B8ED5A81}" dt="2025-03-23T18:15:54.784" v="750" actId="1076"/>
          <ac:cxnSpMkLst>
            <pc:docMk/>
            <pc:sldMk cId="332221782" sldId="1478"/>
            <ac:cxnSpMk id="14" creationId="{CF4874DE-54A9-F437-336C-04FE0D75A702}"/>
          </ac:cxnSpMkLst>
        </pc:cxnChg>
      </pc:sldChg>
      <pc:sldChg chg="addSp delSp modSp add mod modAnim">
        <pc:chgData name="Liyana Ralalage, Adiesha" userId="15fd5c93-10d6-4014-8103-1a4931e3c018" providerId="ADAL" clId="{429840A5-9E9B-4911-92E7-CFA9B8ED5A81}" dt="2025-04-01T20:12:09.921" v="9402" actId="1076"/>
        <pc:sldMkLst>
          <pc:docMk/>
          <pc:sldMk cId="2585954534" sldId="1479"/>
        </pc:sldMkLst>
        <pc:spChg chg="mod">
          <ac:chgData name="Liyana Ralalage, Adiesha" userId="15fd5c93-10d6-4014-8103-1a4931e3c018" providerId="ADAL" clId="{429840A5-9E9B-4911-92E7-CFA9B8ED5A81}" dt="2025-04-01T20:12:09.921" v="9402" actId="1076"/>
          <ac:spMkLst>
            <pc:docMk/>
            <pc:sldMk cId="2585954534" sldId="1479"/>
            <ac:spMk id="5" creationId="{AD4878F5-BB6E-A46D-5CA2-2DDE054A7B9A}"/>
          </ac:spMkLst>
        </pc:spChg>
        <pc:spChg chg="add mod">
          <ac:chgData name="Liyana Ralalage, Adiesha" userId="15fd5c93-10d6-4014-8103-1a4931e3c018" providerId="ADAL" clId="{429840A5-9E9B-4911-92E7-CFA9B8ED5A81}" dt="2025-04-01T20:12:09.921" v="9402" actId="1076"/>
          <ac:spMkLst>
            <pc:docMk/>
            <pc:sldMk cId="2585954534" sldId="1479"/>
            <ac:spMk id="15" creationId="{B29B9560-3913-9E3E-C8FB-7ECA7FD4687F}"/>
          </ac:spMkLst>
        </pc:spChg>
        <pc:spChg chg="add mod">
          <ac:chgData name="Liyana Ralalage, Adiesha" userId="15fd5c93-10d6-4014-8103-1a4931e3c018" providerId="ADAL" clId="{429840A5-9E9B-4911-92E7-CFA9B8ED5A81}" dt="2025-04-01T20:12:09.921" v="9402" actId="1076"/>
          <ac:spMkLst>
            <pc:docMk/>
            <pc:sldMk cId="2585954534" sldId="1479"/>
            <ac:spMk id="16" creationId="{DB047729-E7B5-12F8-BE89-C41BBC84C23E}"/>
          </ac:spMkLst>
        </pc:spChg>
        <pc:spChg chg="add mod">
          <ac:chgData name="Liyana Ralalage, Adiesha" userId="15fd5c93-10d6-4014-8103-1a4931e3c018" providerId="ADAL" clId="{429840A5-9E9B-4911-92E7-CFA9B8ED5A81}" dt="2025-04-01T20:12:09.921" v="9402" actId="1076"/>
          <ac:spMkLst>
            <pc:docMk/>
            <pc:sldMk cId="2585954534" sldId="1479"/>
            <ac:spMk id="17" creationId="{F91B71B1-B15E-9414-EB61-5A75DF9CECF0}"/>
          </ac:spMkLst>
        </pc:spChg>
      </pc:sldChg>
      <pc:sldChg chg="addSp delSp modSp add mod modShow">
        <pc:chgData name="Liyana Ralalage, Adiesha" userId="15fd5c93-10d6-4014-8103-1a4931e3c018" providerId="ADAL" clId="{429840A5-9E9B-4911-92E7-CFA9B8ED5A81}" dt="2025-04-01T20:12:33.551" v="9405" actId="729"/>
        <pc:sldMkLst>
          <pc:docMk/>
          <pc:sldMk cId="2535834448" sldId="1480"/>
        </pc:sldMkLst>
        <pc:spChg chg="add mod">
          <ac:chgData name="Liyana Ralalage, Adiesha" userId="15fd5c93-10d6-4014-8103-1a4931e3c018" providerId="ADAL" clId="{429840A5-9E9B-4911-92E7-CFA9B8ED5A81}" dt="2025-03-23T18:21:00.298" v="1179" actId="404"/>
          <ac:spMkLst>
            <pc:docMk/>
            <pc:sldMk cId="2535834448" sldId="1480"/>
            <ac:spMk id="4" creationId="{469AAA8B-A011-B810-3429-49F0FCBEF06B}"/>
          </ac:spMkLst>
        </pc:spChg>
        <pc:spChg chg="mod">
          <ac:chgData name="Liyana Ralalage, Adiesha" userId="15fd5c93-10d6-4014-8103-1a4931e3c018" providerId="ADAL" clId="{429840A5-9E9B-4911-92E7-CFA9B8ED5A81}" dt="2025-03-23T18:20:19.237" v="1164" actId="113"/>
          <ac:spMkLst>
            <pc:docMk/>
            <pc:sldMk cId="2535834448" sldId="1480"/>
            <ac:spMk id="5" creationId="{66D2C798-DD89-9BC5-0D03-951DD33ADC18}"/>
          </ac:spMkLst>
        </pc:spChg>
        <pc:spChg chg="add mod">
          <ac:chgData name="Liyana Ralalage, Adiesha" userId="15fd5c93-10d6-4014-8103-1a4931e3c018" providerId="ADAL" clId="{429840A5-9E9B-4911-92E7-CFA9B8ED5A81}" dt="2025-03-23T18:21:12.775" v="1184" actId="20577"/>
          <ac:spMkLst>
            <pc:docMk/>
            <pc:sldMk cId="2535834448" sldId="1480"/>
            <ac:spMk id="13" creationId="{602A8D96-4463-8F39-A383-70CB7275507B}"/>
          </ac:spMkLst>
        </pc:spChg>
        <pc:spChg chg="mod">
          <ac:chgData name="Liyana Ralalage, Adiesha" userId="15fd5c93-10d6-4014-8103-1a4931e3c018" providerId="ADAL" clId="{429840A5-9E9B-4911-92E7-CFA9B8ED5A81}" dt="2025-03-23T18:20:52.312" v="1177" actId="403"/>
          <ac:spMkLst>
            <pc:docMk/>
            <pc:sldMk cId="2535834448" sldId="1480"/>
            <ac:spMk id="15" creationId="{1E56062B-3234-AD9C-199C-E92A1BBCA96A}"/>
          </ac:spMkLst>
        </pc:spChg>
        <pc:spChg chg="mod">
          <ac:chgData name="Liyana Ralalage, Adiesha" userId="15fd5c93-10d6-4014-8103-1a4931e3c018" providerId="ADAL" clId="{429840A5-9E9B-4911-92E7-CFA9B8ED5A81}" dt="2025-03-23T18:21:32.797" v="1186" actId="403"/>
          <ac:spMkLst>
            <pc:docMk/>
            <pc:sldMk cId="2535834448" sldId="1480"/>
            <ac:spMk id="16" creationId="{96739741-BF4E-CC2E-6F2F-D47EA40CBEF7}"/>
          </ac:spMkLst>
        </pc:spChg>
      </pc:sldChg>
      <pc:sldChg chg="addSp modSp add mod">
        <pc:chgData name="Liyana Ralalage, Adiesha" userId="15fd5c93-10d6-4014-8103-1a4931e3c018" providerId="ADAL" clId="{429840A5-9E9B-4911-92E7-CFA9B8ED5A81}" dt="2025-04-01T20:04:18.623" v="9383" actId="1035"/>
        <pc:sldMkLst>
          <pc:docMk/>
          <pc:sldMk cId="3008677707" sldId="1481"/>
        </pc:sldMkLst>
        <pc:spChg chg="mod">
          <ac:chgData name="Liyana Ralalage, Adiesha" userId="15fd5c93-10d6-4014-8103-1a4931e3c018" providerId="ADAL" clId="{429840A5-9E9B-4911-92E7-CFA9B8ED5A81}" dt="2025-04-01T20:04:18.623" v="9383" actId="1035"/>
          <ac:spMkLst>
            <pc:docMk/>
            <pc:sldMk cId="3008677707" sldId="1481"/>
            <ac:spMk id="4" creationId="{B15147BB-C04B-199E-B805-260EA182DAA5}"/>
          </ac:spMkLst>
        </pc:spChg>
        <pc:spChg chg="mod">
          <ac:chgData name="Liyana Ralalage, Adiesha" userId="15fd5c93-10d6-4014-8103-1a4931e3c018" providerId="ADAL" clId="{429840A5-9E9B-4911-92E7-CFA9B8ED5A81}" dt="2025-03-23T18:23:10.297" v="1268" actId="20577"/>
          <ac:spMkLst>
            <pc:docMk/>
            <pc:sldMk cId="3008677707" sldId="1481"/>
            <ac:spMk id="5" creationId="{3941164D-9FBF-7103-5A78-9A99945615F6}"/>
          </ac:spMkLst>
        </pc:spChg>
        <pc:spChg chg="mod">
          <ac:chgData name="Liyana Ralalage, Adiesha" userId="15fd5c93-10d6-4014-8103-1a4931e3c018" providerId="ADAL" clId="{429840A5-9E9B-4911-92E7-CFA9B8ED5A81}" dt="2025-03-23T18:24:31.949" v="1298" actId="20577"/>
          <ac:spMkLst>
            <pc:docMk/>
            <pc:sldMk cId="3008677707" sldId="1481"/>
            <ac:spMk id="13" creationId="{6243D6C9-8428-C2D5-6153-C10C9AE52A94}"/>
          </ac:spMkLst>
        </pc:spChg>
        <pc:spChg chg="add mod">
          <ac:chgData name="Liyana Ralalage, Adiesha" userId="15fd5c93-10d6-4014-8103-1a4931e3c018" providerId="ADAL" clId="{429840A5-9E9B-4911-92E7-CFA9B8ED5A81}" dt="2025-03-23T18:23:30.364" v="1270" actId="1076"/>
          <ac:spMkLst>
            <pc:docMk/>
            <pc:sldMk cId="3008677707" sldId="1481"/>
            <ac:spMk id="14" creationId="{C9DD0B54-C7C7-F85F-332B-2FA8C022DBAF}"/>
          </ac:spMkLst>
        </pc:spChg>
        <pc:spChg chg="mod">
          <ac:chgData name="Liyana Ralalage, Adiesha" userId="15fd5c93-10d6-4014-8103-1a4931e3c018" providerId="ADAL" clId="{429840A5-9E9B-4911-92E7-CFA9B8ED5A81}" dt="2025-03-23T18:24:20.352" v="1288" actId="1076"/>
          <ac:spMkLst>
            <pc:docMk/>
            <pc:sldMk cId="3008677707" sldId="1481"/>
            <ac:spMk id="15" creationId="{EC79A40C-50E6-CFBC-FD06-F241F52AAB42}"/>
          </ac:spMkLst>
        </pc:spChg>
        <pc:spChg chg="mod">
          <ac:chgData name="Liyana Ralalage, Adiesha" userId="15fd5c93-10d6-4014-8103-1a4931e3c018" providerId="ADAL" clId="{429840A5-9E9B-4911-92E7-CFA9B8ED5A81}" dt="2025-03-23T18:22:03.537" v="1228" actId="1076"/>
          <ac:spMkLst>
            <pc:docMk/>
            <pc:sldMk cId="3008677707" sldId="1481"/>
            <ac:spMk id="16" creationId="{42FFAABB-7541-32C8-6AB1-DF7B6CC9A646}"/>
          </ac:spMkLst>
        </pc:spChg>
      </pc:sldChg>
      <pc:sldChg chg="modSp add mod">
        <pc:chgData name="Liyana Ralalage, Adiesha" userId="15fd5c93-10d6-4014-8103-1a4931e3c018" providerId="ADAL" clId="{429840A5-9E9B-4911-92E7-CFA9B8ED5A81}" dt="2025-03-23T18:29:57.663" v="1595" actId="1076"/>
        <pc:sldMkLst>
          <pc:docMk/>
          <pc:sldMk cId="3429794375" sldId="1482"/>
        </pc:sldMkLst>
        <pc:spChg chg="mod">
          <ac:chgData name="Liyana Ralalage, Adiesha" userId="15fd5c93-10d6-4014-8103-1a4931e3c018" providerId="ADAL" clId="{429840A5-9E9B-4911-92E7-CFA9B8ED5A81}" dt="2025-03-23T18:29:49.180" v="1592" actId="1076"/>
          <ac:spMkLst>
            <pc:docMk/>
            <pc:sldMk cId="3429794375" sldId="1482"/>
            <ac:spMk id="4" creationId="{2856CB78-6FF9-1CE1-76C5-943FAEF4BA5E}"/>
          </ac:spMkLst>
        </pc:spChg>
        <pc:spChg chg="mod">
          <ac:chgData name="Liyana Ralalage, Adiesha" userId="15fd5c93-10d6-4014-8103-1a4931e3c018" providerId="ADAL" clId="{429840A5-9E9B-4911-92E7-CFA9B8ED5A81}" dt="2025-03-23T18:26:29.992" v="1495" actId="20577"/>
          <ac:spMkLst>
            <pc:docMk/>
            <pc:sldMk cId="3429794375" sldId="1482"/>
            <ac:spMk id="5" creationId="{C254D90A-AD4E-03DE-699E-9D2B5782011A}"/>
          </ac:spMkLst>
        </pc:spChg>
        <pc:spChg chg="mod">
          <ac:chgData name="Liyana Ralalage, Adiesha" userId="15fd5c93-10d6-4014-8103-1a4931e3c018" providerId="ADAL" clId="{429840A5-9E9B-4911-92E7-CFA9B8ED5A81}" dt="2025-03-23T18:29:55.280" v="1594" actId="1076"/>
          <ac:spMkLst>
            <pc:docMk/>
            <pc:sldMk cId="3429794375" sldId="1482"/>
            <ac:spMk id="13" creationId="{3D448063-C9EE-E288-1CAF-168EA1F4A1CF}"/>
          </ac:spMkLst>
        </pc:spChg>
        <pc:spChg chg="mod">
          <ac:chgData name="Liyana Ralalage, Adiesha" userId="15fd5c93-10d6-4014-8103-1a4931e3c018" providerId="ADAL" clId="{429840A5-9E9B-4911-92E7-CFA9B8ED5A81}" dt="2025-03-23T18:29:33.062" v="1590" actId="20577"/>
          <ac:spMkLst>
            <pc:docMk/>
            <pc:sldMk cId="3429794375" sldId="1482"/>
            <ac:spMk id="14" creationId="{9F768678-201B-D2DF-551C-2AD052FF05FA}"/>
          </ac:spMkLst>
        </pc:spChg>
        <pc:spChg chg="mod">
          <ac:chgData name="Liyana Ralalage, Adiesha" userId="15fd5c93-10d6-4014-8103-1a4931e3c018" providerId="ADAL" clId="{429840A5-9E9B-4911-92E7-CFA9B8ED5A81}" dt="2025-03-23T18:29:52.204" v="1593" actId="1076"/>
          <ac:spMkLst>
            <pc:docMk/>
            <pc:sldMk cId="3429794375" sldId="1482"/>
            <ac:spMk id="15" creationId="{9485A243-0D24-7ABB-748A-DDF78CEC1063}"/>
          </ac:spMkLst>
        </pc:spChg>
        <pc:spChg chg="mod">
          <ac:chgData name="Liyana Ralalage, Adiesha" userId="15fd5c93-10d6-4014-8103-1a4931e3c018" providerId="ADAL" clId="{429840A5-9E9B-4911-92E7-CFA9B8ED5A81}" dt="2025-03-23T18:29:57.663" v="1595" actId="1076"/>
          <ac:spMkLst>
            <pc:docMk/>
            <pc:sldMk cId="3429794375" sldId="1482"/>
            <ac:spMk id="16" creationId="{B9ACC645-D029-B92D-85A6-5BB5BD4DC960}"/>
          </ac:spMkLst>
        </pc:spChg>
      </pc:sldChg>
      <pc:sldChg chg="addSp delSp modSp add mod">
        <pc:chgData name="Liyana Ralalage, Adiesha" userId="15fd5c93-10d6-4014-8103-1a4931e3c018" providerId="ADAL" clId="{429840A5-9E9B-4911-92E7-CFA9B8ED5A81}" dt="2025-03-23T18:53:06.814" v="1746" actId="113"/>
        <pc:sldMkLst>
          <pc:docMk/>
          <pc:sldMk cId="623861582" sldId="1483"/>
        </pc:sldMkLst>
        <pc:spChg chg="add mod">
          <ac:chgData name="Liyana Ralalage, Adiesha" userId="15fd5c93-10d6-4014-8103-1a4931e3c018" providerId="ADAL" clId="{429840A5-9E9B-4911-92E7-CFA9B8ED5A81}" dt="2025-03-23T18:34:32.877" v="1743" actId="1076"/>
          <ac:spMkLst>
            <pc:docMk/>
            <pc:sldMk cId="623861582" sldId="1483"/>
            <ac:spMk id="18" creationId="{8A16D09B-BD19-D73F-B806-BE4F91C4A8C0}"/>
          </ac:spMkLst>
        </pc:spChg>
        <pc:spChg chg="add mod">
          <ac:chgData name="Liyana Ralalage, Adiesha" userId="15fd5c93-10d6-4014-8103-1a4931e3c018" providerId="ADAL" clId="{429840A5-9E9B-4911-92E7-CFA9B8ED5A81}" dt="2025-03-23T18:53:06.814" v="1746" actId="113"/>
          <ac:spMkLst>
            <pc:docMk/>
            <pc:sldMk cId="623861582" sldId="1483"/>
            <ac:spMk id="21" creationId="{11995BF9-33E4-5D47-6084-9CF520C284B5}"/>
          </ac:spMkLst>
        </pc:spChg>
      </pc:sldChg>
      <pc:sldChg chg="delSp modSp add mod">
        <pc:chgData name="Liyana Ralalage, Adiesha" userId="15fd5c93-10d6-4014-8103-1a4931e3c018" providerId="ADAL" clId="{429840A5-9E9B-4911-92E7-CFA9B8ED5A81}" dt="2025-03-23T18:54:06.060" v="1812" actId="478"/>
        <pc:sldMkLst>
          <pc:docMk/>
          <pc:sldMk cId="1744625707" sldId="1484"/>
        </pc:sldMkLst>
        <pc:spChg chg="mod">
          <ac:chgData name="Liyana Ralalage, Adiesha" userId="15fd5c93-10d6-4014-8103-1a4931e3c018" providerId="ADAL" clId="{429840A5-9E9B-4911-92E7-CFA9B8ED5A81}" dt="2025-03-23T18:53:52.735" v="1811"/>
          <ac:spMkLst>
            <pc:docMk/>
            <pc:sldMk cId="1744625707" sldId="1484"/>
            <ac:spMk id="5" creationId="{11A4AB0B-16E3-CA89-CED9-925F8EFE4356}"/>
          </ac:spMkLst>
        </pc:spChg>
      </pc:sldChg>
      <pc:sldChg chg="addSp delSp modSp add mod">
        <pc:chgData name="Liyana Ralalage, Adiesha" userId="15fd5c93-10d6-4014-8103-1a4931e3c018" providerId="ADAL" clId="{429840A5-9E9B-4911-92E7-CFA9B8ED5A81}" dt="2025-03-23T18:57:44.299" v="1905" actId="1076"/>
        <pc:sldMkLst>
          <pc:docMk/>
          <pc:sldMk cId="1440602255" sldId="1485"/>
        </pc:sldMkLst>
        <pc:spChg chg="mod">
          <ac:chgData name="Liyana Ralalage, Adiesha" userId="15fd5c93-10d6-4014-8103-1a4931e3c018" providerId="ADAL" clId="{429840A5-9E9B-4911-92E7-CFA9B8ED5A81}" dt="2025-03-23T18:54:59.594" v="1822" actId="1076"/>
          <ac:spMkLst>
            <pc:docMk/>
            <pc:sldMk cId="1440602255" sldId="1485"/>
            <ac:spMk id="4" creationId="{87892F29-D9C7-B525-DC62-BACDF6AA1DD0}"/>
          </ac:spMkLst>
        </pc:spChg>
        <pc:spChg chg="mod">
          <ac:chgData name="Liyana Ralalage, Adiesha" userId="15fd5c93-10d6-4014-8103-1a4931e3c018" providerId="ADAL" clId="{429840A5-9E9B-4911-92E7-CFA9B8ED5A81}" dt="2025-03-23T18:54:59.594" v="1822" actId="1076"/>
          <ac:spMkLst>
            <pc:docMk/>
            <pc:sldMk cId="1440602255" sldId="1485"/>
            <ac:spMk id="13" creationId="{45837925-0520-64EB-8859-7C7702D6550D}"/>
          </ac:spMkLst>
        </pc:spChg>
        <pc:spChg chg="mod">
          <ac:chgData name="Liyana Ralalage, Adiesha" userId="15fd5c93-10d6-4014-8103-1a4931e3c018" providerId="ADAL" clId="{429840A5-9E9B-4911-92E7-CFA9B8ED5A81}" dt="2025-03-23T18:54:45.619" v="1817" actId="1076"/>
          <ac:spMkLst>
            <pc:docMk/>
            <pc:sldMk cId="1440602255" sldId="1485"/>
            <ac:spMk id="14" creationId="{E15A0313-36F4-F4A8-D84C-E93F4731C6B5}"/>
          </ac:spMkLst>
        </pc:spChg>
        <pc:spChg chg="mod">
          <ac:chgData name="Liyana Ralalage, Adiesha" userId="15fd5c93-10d6-4014-8103-1a4931e3c018" providerId="ADAL" clId="{429840A5-9E9B-4911-92E7-CFA9B8ED5A81}" dt="2025-03-23T18:54:59.594" v="1822" actId="1076"/>
          <ac:spMkLst>
            <pc:docMk/>
            <pc:sldMk cId="1440602255" sldId="1485"/>
            <ac:spMk id="15" creationId="{F223A49D-B9CF-2484-117F-9E445301E860}"/>
          </ac:spMkLst>
        </pc:spChg>
        <pc:spChg chg="mod">
          <ac:chgData name="Liyana Ralalage, Adiesha" userId="15fd5c93-10d6-4014-8103-1a4931e3c018" providerId="ADAL" clId="{429840A5-9E9B-4911-92E7-CFA9B8ED5A81}" dt="2025-03-23T18:54:59.594" v="1822" actId="1076"/>
          <ac:spMkLst>
            <pc:docMk/>
            <pc:sldMk cId="1440602255" sldId="1485"/>
            <ac:spMk id="16" creationId="{19E574F9-92B6-F2A4-C763-0504DD293EA0}"/>
          </ac:spMkLst>
        </pc:spChg>
        <pc:spChg chg="mod">
          <ac:chgData name="Liyana Ralalage, Adiesha" userId="15fd5c93-10d6-4014-8103-1a4931e3c018" providerId="ADAL" clId="{429840A5-9E9B-4911-92E7-CFA9B8ED5A81}" dt="2025-03-23T18:55:46.588" v="1837" actId="1076"/>
          <ac:spMkLst>
            <pc:docMk/>
            <pc:sldMk cId="1440602255" sldId="1485"/>
            <ac:spMk id="18" creationId="{9092EDAD-05B3-D9BB-4D84-D4BB8EED5988}"/>
          </ac:spMkLst>
        </pc:spChg>
        <pc:spChg chg="add mod">
          <ac:chgData name="Liyana Ralalage, Adiesha" userId="15fd5c93-10d6-4014-8103-1a4931e3c018" providerId="ADAL" clId="{429840A5-9E9B-4911-92E7-CFA9B8ED5A81}" dt="2025-03-23T18:57:44.299" v="1905" actId="1076"/>
          <ac:spMkLst>
            <pc:docMk/>
            <pc:sldMk cId="1440602255" sldId="1485"/>
            <ac:spMk id="22" creationId="{8D37D0F7-67BE-3A0A-83B7-D76441854C4F}"/>
          </ac:spMkLst>
        </pc:spChg>
      </pc:sldChg>
      <pc:sldChg chg="addSp delSp modSp add mod">
        <pc:chgData name="Liyana Ralalage, Adiesha" userId="15fd5c93-10d6-4014-8103-1a4931e3c018" providerId="ADAL" clId="{429840A5-9E9B-4911-92E7-CFA9B8ED5A81}" dt="2025-03-23T18:57:24.873" v="1899" actId="20577"/>
        <pc:sldMkLst>
          <pc:docMk/>
          <pc:sldMk cId="2427762678" sldId="1486"/>
        </pc:sldMkLst>
        <pc:spChg chg="add mod">
          <ac:chgData name="Liyana Ralalage, Adiesha" userId="15fd5c93-10d6-4014-8103-1a4931e3c018" providerId="ADAL" clId="{429840A5-9E9B-4911-92E7-CFA9B8ED5A81}" dt="2025-03-23T18:57:24.873" v="1899" actId="20577"/>
          <ac:spMkLst>
            <pc:docMk/>
            <pc:sldMk cId="2427762678" sldId="1486"/>
            <ac:spMk id="5" creationId="{BBBF73A7-6F3A-155A-BB1D-D6260823364D}"/>
          </ac:spMkLst>
        </pc:spChg>
        <pc:spChg chg="add mod">
          <ac:chgData name="Liyana Ralalage, Adiesha" userId="15fd5c93-10d6-4014-8103-1a4931e3c018" providerId="ADAL" clId="{429840A5-9E9B-4911-92E7-CFA9B8ED5A81}" dt="2025-03-23T18:57:12.723" v="1893" actId="1076"/>
          <ac:spMkLst>
            <pc:docMk/>
            <pc:sldMk cId="2427762678" sldId="1486"/>
            <ac:spMk id="9" creationId="{C32D972D-0BF1-0EF3-BEAA-856DDC352CBA}"/>
          </ac:spMkLst>
        </pc:spChg>
      </pc:sldChg>
      <pc:sldChg chg="addSp modSp add mod">
        <pc:chgData name="Liyana Ralalage, Adiesha" userId="15fd5c93-10d6-4014-8103-1a4931e3c018" providerId="ADAL" clId="{429840A5-9E9B-4911-92E7-CFA9B8ED5A81}" dt="2025-03-23T18:58:08.835" v="1915" actId="6549"/>
        <pc:sldMkLst>
          <pc:docMk/>
          <pc:sldMk cId="1109817054" sldId="1487"/>
        </pc:sldMkLst>
        <pc:spChg chg="add mod">
          <ac:chgData name="Liyana Ralalage, Adiesha" userId="15fd5c93-10d6-4014-8103-1a4931e3c018" providerId="ADAL" clId="{429840A5-9E9B-4911-92E7-CFA9B8ED5A81}" dt="2025-03-23T18:58:08.835" v="1915" actId="6549"/>
          <ac:spMkLst>
            <pc:docMk/>
            <pc:sldMk cId="1109817054" sldId="1487"/>
            <ac:spMk id="11" creationId="{AE094B73-F0A1-F092-B840-9CC53935DE97}"/>
          </ac:spMkLst>
        </pc:spChg>
      </pc:sldChg>
      <pc:sldChg chg="modSp add mod">
        <pc:chgData name="Liyana Ralalage, Adiesha" userId="15fd5c93-10d6-4014-8103-1a4931e3c018" providerId="ADAL" clId="{429840A5-9E9B-4911-92E7-CFA9B8ED5A81}" dt="2025-03-23T18:58:52.009" v="1944" actId="1076"/>
        <pc:sldMkLst>
          <pc:docMk/>
          <pc:sldMk cId="3706774740" sldId="1488"/>
        </pc:sldMkLst>
        <pc:spChg chg="mod">
          <ac:chgData name="Liyana Ralalage, Adiesha" userId="15fd5c93-10d6-4014-8103-1a4931e3c018" providerId="ADAL" clId="{429840A5-9E9B-4911-92E7-CFA9B8ED5A81}" dt="2025-03-23T18:58:52.009" v="1944" actId="1076"/>
          <ac:spMkLst>
            <pc:docMk/>
            <pc:sldMk cId="3706774740" sldId="1488"/>
            <ac:spMk id="18" creationId="{457D845A-169C-8D33-E003-E9A97C08E7D8}"/>
          </ac:spMkLst>
        </pc:spChg>
      </pc:sldChg>
      <pc:sldChg chg="addSp delSp modSp add mod">
        <pc:chgData name="Liyana Ralalage, Adiesha" userId="15fd5c93-10d6-4014-8103-1a4931e3c018" providerId="ADAL" clId="{429840A5-9E9B-4911-92E7-CFA9B8ED5A81}" dt="2025-03-23T18:59:53.823" v="1980" actId="113"/>
        <pc:sldMkLst>
          <pc:docMk/>
          <pc:sldMk cId="3812691188" sldId="1489"/>
        </pc:sldMkLst>
        <pc:spChg chg="mod">
          <ac:chgData name="Liyana Ralalage, Adiesha" userId="15fd5c93-10d6-4014-8103-1a4931e3c018" providerId="ADAL" clId="{429840A5-9E9B-4911-92E7-CFA9B8ED5A81}" dt="2025-03-23T18:59:53.823" v="1980" actId="113"/>
          <ac:spMkLst>
            <pc:docMk/>
            <pc:sldMk cId="3812691188" sldId="1489"/>
            <ac:spMk id="18" creationId="{0BC412D2-7509-67E9-529A-13DB0EF31AE2}"/>
          </ac:spMkLst>
        </pc:spChg>
      </pc:sldChg>
      <pc:sldChg chg="addSp delSp modSp add mod">
        <pc:chgData name="Liyana Ralalage, Adiesha" userId="15fd5c93-10d6-4014-8103-1a4931e3c018" providerId="ADAL" clId="{429840A5-9E9B-4911-92E7-CFA9B8ED5A81}" dt="2025-03-23T19:03:11.087" v="2045" actId="20577"/>
        <pc:sldMkLst>
          <pc:docMk/>
          <pc:sldMk cId="2378492239" sldId="1490"/>
        </pc:sldMkLst>
        <pc:spChg chg="mod">
          <ac:chgData name="Liyana Ralalage, Adiesha" userId="15fd5c93-10d6-4014-8103-1a4931e3c018" providerId="ADAL" clId="{429840A5-9E9B-4911-92E7-CFA9B8ED5A81}" dt="2025-03-23T19:00:47.545" v="1988" actId="20577"/>
          <ac:spMkLst>
            <pc:docMk/>
            <pc:sldMk cId="2378492239" sldId="1490"/>
            <ac:spMk id="2" creationId="{2A3D5F0E-E923-03D1-1BEA-CDED7AFE8E9B}"/>
          </ac:spMkLst>
        </pc:spChg>
        <pc:spChg chg="mod">
          <ac:chgData name="Liyana Ralalage, Adiesha" userId="15fd5c93-10d6-4014-8103-1a4931e3c018" providerId="ADAL" clId="{429840A5-9E9B-4911-92E7-CFA9B8ED5A81}" dt="2025-03-23T19:01:09.298" v="1994" actId="1076"/>
          <ac:spMkLst>
            <pc:docMk/>
            <pc:sldMk cId="2378492239" sldId="1490"/>
            <ac:spMk id="4" creationId="{73266443-6C78-AD02-1516-EA51FE4B1455}"/>
          </ac:spMkLst>
        </pc:spChg>
        <pc:spChg chg="add mod">
          <ac:chgData name="Liyana Ralalage, Adiesha" userId="15fd5c93-10d6-4014-8103-1a4931e3c018" providerId="ADAL" clId="{429840A5-9E9B-4911-92E7-CFA9B8ED5A81}" dt="2025-03-23T19:00:41.534" v="1984" actId="1076"/>
          <ac:spMkLst>
            <pc:docMk/>
            <pc:sldMk cId="2378492239" sldId="1490"/>
            <ac:spMk id="9" creationId="{F669E821-0627-4271-3E96-CE367C8DDB8A}"/>
          </ac:spMkLst>
        </pc:spChg>
        <pc:spChg chg="add mod">
          <ac:chgData name="Liyana Ralalage, Adiesha" userId="15fd5c93-10d6-4014-8103-1a4931e3c018" providerId="ADAL" clId="{429840A5-9E9B-4911-92E7-CFA9B8ED5A81}" dt="2025-03-23T19:01:58.316" v="2019" actId="404"/>
          <ac:spMkLst>
            <pc:docMk/>
            <pc:sldMk cId="2378492239" sldId="1490"/>
            <ac:spMk id="12" creationId="{0FD06B4B-FCF9-BDDE-FE7E-752566CB318B}"/>
          </ac:spMkLst>
        </pc:spChg>
        <pc:spChg chg="mod">
          <ac:chgData name="Liyana Ralalage, Adiesha" userId="15fd5c93-10d6-4014-8103-1a4931e3c018" providerId="ADAL" clId="{429840A5-9E9B-4911-92E7-CFA9B8ED5A81}" dt="2025-03-23T19:01:09.298" v="1994" actId="1076"/>
          <ac:spMkLst>
            <pc:docMk/>
            <pc:sldMk cId="2378492239" sldId="1490"/>
            <ac:spMk id="13" creationId="{FC0BECE9-DB78-93E0-6E4C-974E7EFAD74C}"/>
          </ac:spMkLst>
        </pc:spChg>
        <pc:spChg chg="mod">
          <ac:chgData name="Liyana Ralalage, Adiesha" userId="15fd5c93-10d6-4014-8103-1a4931e3c018" providerId="ADAL" clId="{429840A5-9E9B-4911-92E7-CFA9B8ED5A81}" dt="2025-03-23T19:01:00.167" v="1993" actId="1076"/>
          <ac:spMkLst>
            <pc:docMk/>
            <pc:sldMk cId="2378492239" sldId="1490"/>
            <ac:spMk id="14" creationId="{3C4B633F-67AD-583C-0955-4799F19C601A}"/>
          </ac:spMkLst>
        </pc:spChg>
        <pc:spChg chg="mod">
          <ac:chgData name="Liyana Ralalage, Adiesha" userId="15fd5c93-10d6-4014-8103-1a4931e3c018" providerId="ADAL" clId="{429840A5-9E9B-4911-92E7-CFA9B8ED5A81}" dt="2025-03-23T19:01:09.298" v="1994" actId="1076"/>
          <ac:spMkLst>
            <pc:docMk/>
            <pc:sldMk cId="2378492239" sldId="1490"/>
            <ac:spMk id="15" creationId="{01E467E7-55E5-12A5-51E3-CD457E4EC74E}"/>
          </ac:spMkLst>
        </pc:spChg>
        <pc:spChg chg="mod">
          <ac:chgData name="Liyana Ralalage, Adiesha" userId="15fd5c93-10d6-4014-8103-1a4931e3c018" providerId="ADAL" clId="{429840A5-9E9B-4911-92E7-CFA9B8ED5A81}" dt="2025-03-23T19:01:09.298" v="1994" actId="1076"/>
          <ac:spMkLst>
            <pc:docMk/>
            <pc:sldMk cId="2378492239" sldId="1490"/>
            <ac:spMk id="16" creationId="{2965660C-518B-72E2-6CB9-0C2E2BE7D2F9}"/>
          </ac:spMkLst>
        </pc:spChg>
        <pc:spChg chg="mod">
          <ac:chgData name="Liyana Ralalage, Adiesha" userId="15fd5c93-10d6-4014-8103-1a4931e3c018" providerId="ADAL" clId="{429840A5-9E9B-4911-92E7-CFA9B8ED5A81}" dt="2025-03-23T19:02:13.274" v="2026" actId="1076"/>
          <ac:spMkLst>
            <pc:docMk/>
            <pc:sldMk cId="2378492239" sldId="1490"/>
            <ac:spMk id="18" creationId="{53182CDD-A8D7-A56B-2573-982CB6279540}"/>
          </ac:spMkLst>
        </pc:spChg>
        <pc:spChg chg="add mod">
          <ac:chgData name="Liyana Ralalage, Adiesha" userId="15fd5c93-10d6-4014-8103-1a4931e3c018" providerId="ADAL" clId="{429840A5-9E9B-4911-92E7-CFA9B8ED5A81}" dt="2025-03-23T19:03:11.087" v="2045" actId="20577"/>
          <ac:spMkLst>
            <pc:docMk/>
            <pc:sldMk cId="2378492239" sldId="1490"/>
            <ac:spMk id="21" creationId="{9D32BE1F-2B39-D494-A804-F68EA9BE95F1}"/>
          </ac:spMkLst>
        </pc:spChg>
        <pc:graphicFrameChg chg="add mod">
          <ac:chgData name="Liyana Ralalage, Adiesha" userId="15fd5c93-10d6-4014-8103-1a4931e3c018" providerId="ADAL" clId="{429840A5-9E9B-4911-92E7-CFA9B8ED5A81}" dt="2025-03-23T19:00:41.534" v="1984" actId="1076"/>
          <ac:graphicFrameMkLst>
            <pc:docMk/>
            <pc:sldMk cId="2378492239" sldId="1490"/>
            <ac:graphicFrameMk id="5" creationId="{7A02A2C8-935D-9BF6-78B4-BFB4B042B796}"/>
          </ac:graphicFrameMkLst>
        </pc:graphicFrameChg>
      </pc:sldChg>
      <pc:sldChg chg="addSp modSp add mod">
        <pc:chgData name="Liyana Ralalage, Adiesha" userId="15fd5c93-10d6-4014-8103-1a4931e3c018" providerId="ADAL" clId="{429840A5-9E9B-4911-92E7-CFA9B8ED5A81}" dt="2025-03-23T19:04:08.350" v="2061" actId="20577"/>
        <pc:sldMkLst>
          <pc:docMk/>
          <pc:sldMk cId="112624691" sldId="1491"/>
        </pc:sldMkLst>
        <pc:spChg chg="add mod">
          <ac:chgData name="Liyana Ralalage, Adiesha" userId="15fd5c93-10d6-4014-8103-1a4931e3c018" providerId="ADAL" clId="{429840A5-9E9B-4911-92E7-CFA9B8ED5A81}" dt="2025-03-23T19:04:08.350" v="2061" actId="20577"/>
          <ac:spMkLst>
            <pc:docMk/>
            <pc:sldMk cId="112624691" sldId="1491"/>
            <ac:spMk id="8" creationId="{76B7B093-CB1E-8B36-A0F4-D24F5FFAE029}"/>
          </ac:spMkLst>
        </pc:spChg>
        <pc:spChg chg="mod">
          <ac:chgData name="Liyana Ralalage, Adiesha" userId="15fd5c93-10d6-4014-8103-1a4931e3c018" providerId="ADAL" clId="{429840A5-9E9B-4911-92E7-CFA9B8ED5A81}" dt="2025-03-23T19:03:45.993" v="2048" actId="404"/>
          <ac:spMkLst>
            <pc:docMk/>
            <pc:sldMk cId="112624691" sldId="1491"/>
            <ac:spMk id="21" creationId="{8E6CE4D8-81ED-00D2-C544-90E63D14F874}"/>
          </ac:spMkLst>
        </pc:spChg>
      </pc:sldChg>
      <pc:sldChg chg="addSp modSp add mod">
        <pc:chgData name="Liyana Ralalage, Adiesha" userId="15fd5c93-10d6-4014-8103-1a4931e3c018" providerId="ADAL" clId="{429840A5-9E9B-4911-92E7-CFA9B8ED5A81}" dt="2025-03-23T19:04:39.775" v="2075" actId="20577"/>
        <pc:sldMkLst>
          <pc:docMk/>
          <pc:sldMk cId="3478387364" sldId="1492"/>
        </pc:sldMkLst>
        <pc:spChg chg="mod">
          <ac:chgData name="Liyana Ralalage, Adiesha" userId="15fd5c93-10d6-4014-8103-1a4931e3c018" providerId="ADAL" clId="{429840A5-9E9B-4911-92E7-CFA9B8ED5A81}" dt="2025-03-23T19:04:16.097" v="2063" actId="1076"/>
          <ac:spMkLst>
            <pc:docMk/>
            <pc:sldMk cId="3478387364" sldId="1492"/>
            <ac:spMk id="8" creationId="{329B1BED-2C0C-7942-0949-17738EBE64E7}"/>
          </ac:spMkLst>
        </pc:spChg>
        <pc:spChg chg="add mod">
          <ac:chgData name="Liyana Ralalage, Adiesha" userId="15fd5c93-10d6-4014-8103-1a4931e3c018" providerId="ADAL" clId="{429840A5-9E9B-4911-92E7-CFA9B8ED5A81}" dt="2025-03-23T19:04:39.775" v="2075" actId="20577"/>
          <ac:spMkLst>
            <pc:docMk/>
            <pc:sldMk cId="3478387364" sldId="1492"/>
            <ac:spMk id="10" creationId="{6169810F-FE72-DD75-C5E4-A95A96174AAB}"/>
          </ac:spMkLst>
        </pc:spChg>
      </pc:sldChg>
      <pc:sldChg chg="addSp modSp add mod">
        <pc:chgData name="Liyana Ralalage, Adiesha" userId="15fd5c93-10d6-4014-8103-1a4931e3c018" providerId="ADAL" clId="{429840A5-9E9B-4911-92E7-CFA9B8ED5A81}" dt="2025-03-23T19:05:30.316" v="2115" actId="20577"/>
        <pc:sldMkLst>
          <pc:docMk/>
          <pc:sldMk cId="2014590928" sldId="1493"/>
        </pc:sldMkLst>
        <pc:spChg chg="mod">
          <ac:chgData name="Liyana Ralalage, Adiesha" userId="15fd5c93-10d6-4014-8103-1a4931e3c018" providerId="ADAL" clId="{429840A5-9E9B-4911-92E7-CFA9B8ED5A81}" dt="2025-03-23T19:04:49.899" v="2077" actId="1076"/>
          <ac:spMkLst>
            <pc:docMk/>
            <pc:sldMk cId="2014590928" sldId="1493"/>
            <ac:spMk id="10" creationId="{2F918386-5567-D1B6-37ED-2A772B21EF44}"/>
          </ac:spMkLst>
        </pc:spChg>
        <pc:spChg chg="add mod">
          <ac:chgData name="Liyana Ralalage, Adiesha" userId="15fd5c93-10d6-4014-8103-1a4931e3c018" providerId="ADAL" clId="{429840A5-9E9B-4911-92E7-CFA9B8ED5A81}" dt="2025-03-23T19:05:30.316" v="2115" actId="20577"/>
          <ac:spMkLst>
            <pc:docMk/>
            <pc:sldMk cId="2014590928" sldId="1493"/>
            <ac:spMk id="11" creationId="{B86FBA79-41C3-E8C7-F510-204B217968E7}"/>
          </ac:spMkLst>
        </pc:spChg>
      </pc:sldChg>
      <pc:sldChg chg="modSp add mod">
        <pc:chgData name="Liyana Ralalage, Adiesha" userId="15fd5c93-10d6-4014-8103-1a4931e3c018" providerId="ADAL" clId="{429840A5-9E9B-4911-92E7-CFA9B8ED5A81}" dt="2025-03-23T19:06:50.188" v="2148" actId="1076"/>
        <pc:sldMkLst>
          <pc:docMk/>
          <pc:sldMk cId="1093634641" sldId="1494"/>
        </pc:sldMkLst>
        <pc:spChg chg="mod">
          <ac:chgData name="Liyana Ralalage, Adiesha" userId="15fd5c93-10d6-4014-8103-1a4931e3c018" providerId="ADAL" clId="{429840A5-9E9B-4911-92E7-CFA9B8ED5A81}" dt="2025-03-23T19:06:50.188" v="2148" actId="1076"/>
          <ac:spMkLst>
            <pc:docMk/>
            <pc:sldMk cId="1093634641" sldId="1494"/>
            <ac:spMk id="11" creationId="{FE694202-EE4E-0544-F4D5-D5CB0D60CFCD}"/>
          </ac:spMkLst>
        </pc:spChg>
      </pc:sldChg>
      <pc:sldChg chg="addSp modSp add mod">
        <pc:chgData name="Liyana Ralalage, Adiesha" userId="15fd5c93-10d6-4014-8103-1a4931e3c018" providerId="ADAL" clId="{429840A5-9E9B-4911-92E7-CFA9B8ED5A81}" dt="2025-04-01T20:21:09.215" v="9431" actId="6549"/>
        <pc:sldMkLst>
          <pc:docMk/>
          <pc:sldMk cId="4042306190" sldId="1495"/>
        </pc:sldMkLst>
        <pc:spChg chg="mod">
          <ac:chgData name="Liyana Ralalage, Adiesha" userId="15fd5c93-10d6-4014-8103-1a4931e3c018" providerId="ADAL" clId="{429840A5-9E9B-4911-92E7-CFA9B8ED5A81}" dt="2025-03-23T19:07:53.773" v="2158" actId="1076"/>
          <ac:spMkLst>
            <pc:docMk/>
            <pc:sldMk cId="4042306190" sldId="1495"/>
            <ac:spMk id="10" creationId="{172D6AF1-0730-08B8-54D8-ED371B957512}"/>
          </ac:spMkLst>
        </pc:spChg>
        <pc:spChg chg="mod">
          <ac:chgData name="Liyana Ralalage, Adiesha" userId="15fd5c93-10d6-4014-8103-1a4931e3c018" providerId="ADAL" clId="{429840A5-9E9B-4911-92E7-CFA9B8ED5A81}" dt="2025-03-23T19:07:40.738" v="2156" actId="14100"/>
          <ac:spMkLst>
            <pc:docMk/>
            <pc:sldMk cId="4042306190" sldId="1495"/>
            <ac:spMk id="11" creationId="{FCAC29C0-BB7D-26DC-3B28-DE73377B7CDE}"/>
          </ac:spMkLst>
        </pc:spChg>
        <pc:spChg chg="add mod">
          <ac:chgData name="Liyana Ralalage, Adiesha" userId="15fd5c93-10d6-4014-8103-1a4931e3c018" providerId="ADAL" clId="{429840A5-9E9B-4911-92E7-CFA9B8ED5A81}" dt="2025-04-01T20:20:58.451" v="9420" actId="20577"/>
          <ac:spMkLst>
            <pc:docMk/>
            <pc:sldMk cId="4042306190" sldId="1495"/>
            <ac:spMk id="17" creationId="{5C5E4D88-1F57-22BC-2028-8E4B71D1A1B1}"/>
          </ac:spMkLst>
        </pc:spChg>
        <pc:spChg chg="add mod">
          <ac:chgData name="Liyana Ralalage, Adiesha" userId="15fd5c93-10d6-4014-8103-1a4931e3c018" providerId="ADAL" clId="{429840A5-9E9B-4911-92E7-CFA9B8ED5A81}" dt="2025-04-01T20:21:09.215" v="9431" actId="6549"/>
          <ac:spMkLst>
            <pc:docMk/>
            <pc:sldMk cId="4042306190" sldId="1495"/>
            <ac:spMk id="19" creationId="{EA8D48D2-86CA-8917-F072-D12F680B85C7}"/>
          </ac:spMkLst>
        </pc:spChg>
      </pc:sldChg>
      <pc:sldChg chg="addSp delSp modSp add mod">
        <pc:chgData name="Liyana Ralalage, Adiesha" userId="15fd5c93-10d6-4014-8103-1a4931e3c018" providerId="ADAL" clId="{429840A5-9E9B-4911-92E7-CFA9B8ED5A81}" dt="2025-04-01T20:22:08.380" v="9438" actId="20577"/>
        <pc:sldMkLst>
          <pc:docMk/>
          <pc:sldMk cId="4240560080" sldId="1496"/>
        </pc:sldMkLst>
        <pc:spChg chg="add mod">
          <ac:chgData name="Liyana Ralalage, Adiesha" userId="15fd5c93-10d6-4014-8103-1a4931e3c018" providerId="ADAL" clId="{429840A5-9E9B-4911-92E7-CFA9B8ED5A81}" dt="2025-04-01T20:21:28.255" v="9433"/>
          <ac:spMkLst>
            <pc:docMk/>
            <pc:sldMk cId="4240560080" sldId="1496"/>
            <ac:spMk id="17" creationId="{6281D064-0645-AFF9-00E6-12B3395E5773}"/>
          </ac:spMkLst>
        </pc:spChg>
        <pc:spChg chg="add mod">
          <ac:chgData name="Liyana Ralalage, Adiesha" userId="15fd5c93-10d6-4014-8103-1a4931e3c018" providerId="ADAL" clId="{429840A5-9E9B-4911-92E7-CFA9B8ED5A81}" dt="2025-04-01T20:21:44.657" v="9434"/>
          <ac:spMkLst>
            <pc:docMk/>
            <pc:sldMk cId="4240560080" sldId="1496"/>
            <ac:spMk id="19" creationId="{B8F3EEC1-79DC-1632-27B6-4C0D87FE387D}"/>
          </ac:spMkLst>
        </pc:spChg>
        <pc:spChg chg="add mod">
          <ac:chgData name="Liyana Ralalage, Adiesha" userId="15fd5c93-10d6-4014-8103-1a4931e3c018" providerId="ADAL" clId="{429840A5-9E9B-4911-92E7-CFA9B8ED5A81}" dt="2025-04-01T20:22:08.380" v="9438" actId="20577"/>
          <ac:spMkLst>
            <pc:docMk/>
            <pc:sldMk cId="4240560080" sldId="1496"/>
            <ac:spMk id="20" creationId="{840DAF9A-13E3-02BC-EA89-D1E72CD9083C}"/>
          </ac:spMkLst>
        </pc:spChg>
      </pc:sldChg>
      <pc:sldChg chg="addSp delSp modSp add mod">
        <pc:chgData name="Liyana Ralalage, Adiesha" userId="15fd5c93-10d6-4014-8103-1a4931e3c018" providerId="ADAL" clId="{429840A5-9E9B-4911-92E7-CFA9B8ED5A81}" dt="2025-04-01T20:23:17.473" v="9440" actId="478"/>
        <pc:sldMkLst>
          <pc:docMk/>
          <pc:sldMk cId="1060916289" sldId="1497"/>
        </pc:sldMkLst>
        <pc:spChg chg="mod">
          <ac:chgData name="Liyana Ralalage, Adiesha" userId="15fd5c93-10d6-4014-8103-1a4931e3c018" providerId="ADAL" clId="{429840A5-9E9B-4911-92E7-CFA9B8ED5A81}" dt="2025-03-23T19:09:05.953" v="2196" actId="404"/>
          <ac:spMkLst>
            <pc:docMk/>
            <pc:sldMk cId="1060916289" sldId="1497"/>
            <ac:spMk id="3" creationId="{CC295797-B6FB-585D-213F-4DF7A48BB859}"/>
          </ac:spMkLst>
        </pc:spChg>
        <pc:spChg chg="mod">
          <ac:chgData name="Liyana Ralalage, Adiesha" userId="15fd5c93-10d6-4014-8103-1a4931e3c018" providerId="ADAL" clId="{429840A5-9E9B-4911-92E7-CFA9B8ED5A81}" dt="2025-03-23T19:09:32.212" v="2201" actId="1076"/>
          <ac:spMkLst>
            <pc:docMk/>
            <pc:sldMk cId="1060916289" sldId="1497"/>
            <ac:spMk id="4" creationId="{348AD68E-6110-5C4F-5056-095A5A77D171}"/>
          </ac:spMkLst>
        </pc:spChg>
        <pc:spChg chg="mod">
          <ac:chgData name="Liyana Ralalage, Adiesha" userId="15fd5c93-10d6-4014-8103-1a4931e3c018" providerId="ADAL" clId="{429840A5-9E9B-4911-92E7-CFA9B8ED5A81}" dt="2025-03-23T19:09:34.444" v="2202" actId="1076"/>
          <ac:spMkLst>
            <pc:docMk/>
            <pc:sldMk cId="1060916289" sldId="1497"/>
            <ac:spMk id="13" creationId="{D1B024A1-1E55-7C08-8F5F-E9D08527C046}"/>
          </ac:spMkLst>
        </pc:spChg>
        <pc:spChg chg="mod">
          <ac:chgData name="Liyana Ralalage, Adiesha" userId="15fd5c93-10d6-4014-8103-1a4931e3c018" providerId="ADAL" clId="{429840A5-9E9B-4911-92E7-CFA9B8ED5A81}" dt="2025-03-23T19:09:26.273" v="2200" actId="20577"/>
          <ac:spMkLst>
            <pc:docMk/>
            <pc:sldMk cId="1060916289" sldId="1497"/>
            <ac:spMk id="14" creationId="{86C9E086-988B-74E0-F55E-FFE9F8AF6745}"/>
          </ac:spMkLst>
        </pc:spChg>
        <pc:graphicFrameChg chg="mod modGraphic">
          <ac:chgData name="Liyana Ralalage, Adiesha" userId="15fd5c93-10d6-4014-8103-1a4931e3c018" providerId="ADAL" clId="{429840A5-9E9B-4911-92E7-CFA9B8ED5A81}" dt="2025-03-23T19:22:34.723" v="2742" actId="6549"/>
          <ac:graphicFrameMkLst>
            <pc:docMk/>
            <pc:sldMk cId="1060916289" sldId="1497"/>
            <ac:graphicFrameMk id="5" creationId="{2E945BDE-0F94-829C-7208-4C74CE2C3987}"/>
          </ac:graphicFrameMkLst>
        </pc:graphicFrameChg>
        <pc:graphicFrameChg chg="modGraphic">
          <ac:chgData name="Liyana Ralalage, Adiesha" userId="15fd5c93-10d6-4014-8103-1a4931e3c018" providerId="ADAL" clId="{429840A5-9E9B-4911-92E7-CFA9B8ED5A81}" dt="2025-03-23T19:10:57.772" v="2317" actId="14734"/>
          <ac:graphicFrameMkLst>
            <pc:docMk/>
            <pc:sldMk cId="1060916289" sldId="1497"/>
            <ac:graphicFrameMk id="7" creationId="{A19B9BF8-F742-2D4C-50AD-655FA47871A9}"/>
          </ac:graphicFrameMkLst>
        </pc:graphicFrameChg>
      </pc:sldChg>
      <pc:sldChg chg="addSp modSp add mod">
        <pc:chgData name="Liyana Ralalage, Adiesha" userId="15fd5c93-10d6-4014-8103-1a4931e3c018" providerId="ADAL" clId="{429840A5-9E9B-4911-92E7-CFA9B8ED5A81}" dt="2025-04-01T20:25:08.322" v="9547" actId="20577"/>
        <pc:sldMkLst>
          <pc:docMk/>
          <pc:sldMk cId="4239258606" sldId="1498"/>
        </pc:sldMkLst>
        <pc:spChg chg="add mod">
          <ac:chgData name="Liyana Ralalage, Adiesha" userId="15fd5c93-10d6-4014-8103-1a4931e3c018" providerId="ADAL" clId="{429840A5-9E9B-4911-92E7-CFA9B8ED5A81}" dt="2025-04-01T20:25:08.322" v="9547" actId="20577"/>
          <ac:spMkLst>
            <pc:docMk/>
            <pc:sldMk cId="4239258606" sldId="1498"/>
            <ac:spMk id="2" creationId="{623746B0-C0BB-54F8-8AF4-8E9E18BC7DE3}"/>
          </ac:spMkLst>
        </pc:spChg>
        <pc:spChg chg="add mod">
          <ac:chgData name="Liyana Ralalage, Adiesha" userId="15fd5c93-10d6-4014-8103-1a4931e3c018" providerId="ADAL" clId="{429840A5-9E9B-4911-92E7-CFA9B8ED5A81}" dt="2025-03-23T19:18:03.354" v="2603" actId="1076"/>
          <ac:spMkLst>
            <pc:docMk/>
            <pc:sldMk cId="4239258606" sldId="1498"/>
            <ac:spMk id="8" creationId="{55D8392E-D1B1-6F72-E701-57FACD477E64}"/>
          </ac:spMkLst>
        </pc:spChg>
        <pc:spChg chg="add mod">
          <ac:chgData name="Liyana Ralalage, Adiesha" userId="15fd5c93-10d6-4014-8103-1a4931e3c018" providerId="ADAL" clId="{429840A5-9E9B-4911-92E7-CFA9B8ED5A81}" dt="2025-03-23T19:18:12.445" v="2612" actId="5793"/>
          <ac:spMkLst>
            <pc:docMk/>
            <pc:sldMk cId="4239258606" sldId="1498"/>
            <ac:spMk id="9" creationId="{837CB3C6-CBBF-0819-37DA-0EFBF93C546C}"/>
          </ac:spMkLst>
        </pc:spChg>
        <pc:spChg chg="add mod">
          <ac:chgData name="Liyana Ralalage, Adiesha" userId="15fd5c93-10d6-4014-8103-1a4931e3c018" providerId="ADAL" clId="{429840A5-9E9B-4911-92E7-CFA9B8ED5A81}" dt="2025-03-23T19:19:46.011" v="2729" actId="20577"/>
          <ac:spMkLst>
            <pc:docMk/>
            <pc:sldMk cId="4239258606" sldId="1498"/>
            <ac:spMk id="10" creationId="{4250650B-E750-4779-FA65-BCF259FF1F56}"/>
          </ac:spMkLst>
        </pc:spChg>
        <pc:graphicFrameChg chg="modGraphic">
          <ac:chgData name="Liyana Ralalage, Adiesha" userId="15fd5c93-10d6-4014-8103-1a4931e3c018" providerId="ADAL" clId="{429840A5-9E9B-4911-92E7-CFA9B8ED5A81}" dt="2025-03-23T19:22:38.613" v="2743" actId="6549"/>
          <ac:graphicFrameMkLst>
            <pc:docMk/>
            <pc:sldMk cId="4239258606" sldId="1498"/>
            <ac:graphicFrameMk id="5" creationId="{F9F917B0-5318-5144-005D-E85F08459F67}"/>
          </ac:graphicFrameMkLst>
        </pc:graphicFrameChg>
      </pc:sldChg>
      <pc:sldChg chg="delSp modSp add mod">
        <pc:chgData name="Liyana Ralalage, Adiesha" userId="15fd5c93-10d6-4014-8103-1a4931e3c018" providerId="ADAL" clId="{429840A5-9E9B-4911-92E7-CFA9B8ED5A81}" dt="2025-03-23T19:22:41.838" v="2744" actId="6549"/>
        <pc:sldMkLst>
          <pc:docMk/>
          <pc:sldMk cId="1837318445" sldId="1499"/>
        </pc:sldMkLst>
        <pc:spChg chg="mod">
          <ac:chgData name="Liyana Ralalage, Adiesha" userId="15fd5c93-10d6-4014-8103-1a4931e3c018" providerId="ADAL" clId="{429840A5-9E9B-4911-92E7-CFA9B8ED5A81}" dt="2025-03-23T19:21:54.475" v="2736" actId="1076"/>
          <ac:spMkLst>
            <pc:docMk/>
            <pc:sldMk cId="1837318445" sldId="1499"/>
            <ac:spMk id="8" creationId="{C7E2ABDE-56D9-5A35-92CC-9DCBF0EDFE88}"/>
          </ac:spMkLst>
        </pc:spChg>
        <pc:spChg chg="mod">
          <ac:chgData name="Liyana Ralalage, Adiesha" userId="15fd5c93-10d6-4014-8103-1a4931e3c018" providerId="ADAL" clId="{429840A5-9E9B-4911-92E7-CFA9B8ED5A81}" dt="2025-03-23T19:21:54.475" v="2736" actId="1076"/>
          <ac:spMkLst>
            <pc:docMk/>
            <pc:sldMk cId="1837318445" sldId="1499"/>
            <ac:spMk id="10" creationId="{14E20992-BAD2-495C-6E60-F9CF94214353}"/>
          </ac:spMkLst>
        </pc:spChg>
        <pc:spChg chg="mod">
          <ac:chgData name="Liyana Ralalage, Adiesha" userId="15fd5c93-10d6-4014-8103-1a4931e3c018" providerId="ADAL" clId="{429840A5-9E9B-4911-92E7-CFA9B8ED5A81}" dt="2025-03-23T19:21:59.921" v="2737" actId="113"/>
          <ac:spMkLst>
            <pc:docMk/>
            <pc:sldMk cId="1837318445" sldId="1499"/>
            <ac:spMk id="17" creationId="{E410D989-B205-A071-0358-E9193371E172}"/>
          </ac:spMkLst>
        </pc:spChg>
        <pc:graphicFrameChg chg="modGraphic">
          <ac:chgData name="Liyana Ralalage, Adiesha" userId="15fd5c93-10d6-4014-8103-1a4931e3c018" providerId="ADAL" clId="{429840A5-9E9B-4911-92E7-CFA9B8ED5A81}" dt="2025-03-23T19:22:41.838" v="2744" actId="6549"/>
          <ac:graphicFrameMkLst>
            <pc:docMk/>
            <pc:sldMk cId="1837318445" sldId="1499"/>
            <ac:graphicFrameMk id="5" creationId="{F2D12E1C-716E-3C0E-3D0E-F406AC88ECFA}"/>
          </ac:graphicFrameMkLst>
        </pc:graphicFrameChg>
      </pc:sldChg>
      <pc:sldChg chg="addSp delSp modSp add mod setBg">
        <pc:chgData name="Liyana Ralalage, Adiesha" userId="15fd5c93-10d6-4014-8103-1a4931e3c018" providerId="ADAL" clId="{429840A5-9E9B-4911-92E7-CFA9B8ED5A81}" dt="2025-03-23T19:44:34.321" v="2769" actId="27614"/>
        <pc:sldMkLst>
          <pc:docMk/>
          <pc:sldMk cId="2690686548" sldId="1500"/>
        </pc:sldMkLst>
        <pc:spChg chg="mod">
          <ac:chgData name="Liyana Ralalage, Adiesha" userId="15fd5c93-10d6-4014-8103-1a4931e3c018" providerId="ADAL" clId="{429840A5-9E9B-4911-92E7-CFA9B8ED5A81}" dt="2025-03-23T19:44:30.388" v="2768" actId="26606"/>
          <ac:spMkLst>
            <pc:docMk/>
            <pc:sldMk cId="2690686548" sldId="1500"/>
            <ac:spMk id="3" creationId="{8FB7C131-1601-F621-90C5-12B3DEB3A004}"/>
          </ac:spMkLst>
        </pc:spChg>
        <pc:spChg chg="add">
          <ac:chgData name="Liyana Ralalage, Adiesha" userId="15fd5c93-10d6-4014-8103-1a4931e3c018" providerId="ADAL" clId="{429840A5-9E9B-4911-92E7-CFA9B8ED5A81}" dt="2025-03-23T19:44:30.388" v="2768" actId="26606"/>
          <ac:spMkLst>
            <pc:docMk/>
            <pc:sldMk cId="2690686548" sldId="1500"/>
            <ac:spMk id="11" creationId="{BA79A7CF-01AF-4178-9369-94E0C90EB046}"/>
          </ac:spMkLst>
        </pc:spChg>
        <pc:spChg chg="add">
          <ac:chgData name="Liyana Ralalage, Adiesha" userId="15fd5c93-10d6-4014-8103-1a4931e3c018" providerId="ADAL" clId="{429840A5-9E9B-4911-92E7-CFA9B8ED5A81}" dt="2025-03-23T19:44:30.388" v="2768" actId="26606"/>
          <ac:spMkLst>
            <pc:docMk/>
            <pc:sldMk cId="2690686548" sldId="1500"/>
            <ac:spMk id="12" creationId="{99413ED5-9ED4-4772-BCE4-2BCAE6B12E35}"/>
          </ac:spMkLst>
        </pc:spChg>
        <pc:spChg chg="add">
          <ac:chgData name="Liyana Ralalage, Adiesha" userId="15fd5c93-10d6-4014-8103-1a4931e3c018" providerId="ADAL" clId="{429840A5-9E9B-4911-92E7-CFA9B8ED5A81}" dt="2025-03-23T19:44:30.388" v="2768" actId="26606"/>
          <ac:spMkLst>
            <pc:docMk/>
            <pc:sldMk cId="2690686548" sldId="1500"/>
            <ac:spMk id="18" creationId="{04357C93-F0CB-4A1C-8F77-4E9063789819}"/>
          </ac:spMkLst>
        </pc:spChg>
        <pc:spChg chg="add">
          <ac:chgData name="Liyana Ralalage, Adiesha" userId="15fd5c93-10d6-4014-8103-1a4931e3c018" providerId="ADAL" clId="{429840A5-9E9B-4911-92E7-CFA9B8ED5A81}" dt="2025-03-23T19:44:30.388" v="2768" actId="26606"/>
          <ac:spMkLst>
            <pc:docMk/>
            <pc:sldMk cId="2690686548" sldId="1500"/>
            <ac:spMk id="20" creationId="{90F533E9-6690-41A8-A372-4C6C622D028D}"/>
          </ac:spMkLst>
        </pc:spChg>
        <pc:picChg chg="add mod">
          <ac:chgData name="Liyana Ralalage, Adiesha" userId="15fd5c93-10d6-4014-8103-1a4931e3c018" providerId="ADAL" clId="{429840A5-9E9B-4911-92E7-CFA9B8ED5A81}" dt="2025-03-23T19:44:34.321" v="2769" actId="27614"/>
          <ac:picMkLst>
            <pc:docMk/>
            <pc:sldMk cId="2690686548" sldId="1500"/>
            <ac:picMk id="9" creationId="{43A106B7-8E9A-1353-AE13-E4FD78A7DD91}"/>
          </ac:picMkLst>
        </pc:picChg>
      </pc:sldChg>
      <pc:sldChg chg="modSp add mod">
        <pc:chgData name="Liyana Ralalage, Adiesha" userId="15fd5c93-10d6-4014-8103-1a4931e3c018" providerId="ADAL" clId="{429840A5-9E9B-4911-92E7-CFA9B8ED5A81}" dt="2025-03-23T19:59:51.254" v="2810" actId="20577"/>
        <pc:sldMkLst>
          <pc:docMk/>
          <pc:sldMk cId="1148460247" sldId="1501"/>
        </pc:sldMkLst>
        <pc:spChg chg="mod">
          <ac:chgData name="Liyana Ralalage, Adiesha" userId="15fd5c93-10d6-4014-8103-1a4931e3c018" providerId="ADAL" clId="{429840A5-9E9B-4911-92E7-CFA9B8ED5A81}" dt="2025-03-23T19:59:51.254" v="2810" actId="20577"/>
          <ac:spMkLst>
            <pc:docMk/>
            <pc:sldMk cId="1148460247" sldId="1501"/>
            <ac:spMk id="2" creationId="{93F5A529-DAC1-1777-35FE-B0A9C430511B}"/>
          </ac:spMkLst>
        </pc:spChg>
      </pc:sldChg>
      <pc:sldChg chg="modSp add mod">
        <pc:chgData name="Liyana Ralalage, Adiesha" userId="15fd5c93-10d6-4014-8103-1a4931e3c018" providerId="ADAL" clId="{429840A5-9E9B-4911-92E7-CFA9B8ED5A81}" dt="2025-03-23T20:05:49.576" v="3097" actId="1076"/>
        <pc:sldMkLst>
          <pc:docMk/>
          <pc:sldMk cId="2559024998" sldId="1502"/>
        </pc:sldMkLst>
        <pc:spChg chg="mod">
          <ac:chgData name="Liyana Ralalage, Adiesha" userId="15fd5c93-10d6-4014-8103-1a4931e3c018" providerId="ADAL" clId="{429840A5-9E9B-4911-92E7-CFA9B8ED5A81}" dt="2025-03-23T20:05:46.307" v="3096" actId="14100"/>
          <ac:spMkLst>
            <pc:docMk/>
            <pc:sldMk cId="2559024998" sldId="1502"/>
            <ac:spMk id="3" creationId="{E9D080CE-CD3E-B137-D9EB-C19D77E964DD}"/>
          </ac:spMkLst>
        </pc:spChg>
        <pc:spChg chg="mod">
          <ac:chgData name="Liyana Ralalage, Adiesha" userId="15fd5c93-10d6-4014-8103-1a4931e3c018" providerId="ADAL" clId="{429840A5-9E9B-4911-92E7-CFA9B8ED5A81}" dt="2025-03-23T20:05:49.576" v="3097" actId="1076"/>
          <ac:spMkLst>
            <pc:docMk/>
            <pc:sldMk cId="2559024998" sldId="1502"/>
            <ac:spMk id="9" creationId="{A7DBC722-0B2C-C300-151E-CDD5956E7FC7}"/>
          </ac:spMkLst>
        </pc:spChg>
      </pc:sldChg>
      <pc:sldChg chg="addSp delSp modSp add mod">
        <pc:chgData name="Liyana Ralalage, Adiesha" userId="15fd5c93-10d6-4014-8103-1a4931e3c018" providerId="ADAL" clId="{429840A5-9E9B-4911-92E7-CFA9B8ED5A81}" dt="2025-03-23T20:06:03.325" v="3100" actId="1076"/>
        <pc:sldMkLst>
          <pc:docMk/>
          <pc:sldMk cId="4232830846" sldId="1503"/>
        </pc:sldMkLst>
        <pc:spChg chg="mod">
          <ac:chgData name="Liyana Ralalage, Adiesha" userId="15fd5c93-10d6-4014-8103-1a4931e3c018" providerId="ADAL" clId="{429840A5-9E9B-4911-92E7-CFA9B8ED5A81}" dt="2025-03-23T20:06:03.325" v="3100" actId="1076"/>
          <ac:spMkLst>
            <pc:docMk/>
            <pc:sldMk cId="4232830846" sldId="1503"/>
            <ac:spMk id="3" creationId="{D6EF8C64-C095-CCA7-1FC1-CFBACF07FAC2}"/>
          </ac:spMkLst>
        </pc:spChg>
        <pc:spChg chg="mod">
          <ac:chgData name="Liyana Ralalage, Adiesha" userId="15fd5c93-10d6-4014-8103-1a4931e3c018" providerId="ADAL" clId="{429840A5-9E9B-4911-92E7-CFA9B8ED5A81}" dt="2025-03-23T20:03:59.502" v="3049" actId="1076"/>
          <ac:spMkLst>
            <pc:docMk/>
            <pc:sldMk cId="4232830846" sldId="1503"/>
            <ac:spMk id="6" creationId="{7CCB2762-6026-EF15-9666-7258F53E0854}"/>
          </ac:spMkLst>
        </pc:spChg>
        <pc:spChg chg="mod">
          <ac:chgData name="Liyana Ralalage, Adiesha" userId="15fd5c93-10d6-4014-8103-1a4931e3c018" providerId="ADAL" clId="{429840A5-9E9B-4911-92E7-CFA9B8ED5A81}" dt="2025-03-23T20:04:03.510" v="3051" actId="1076"/>
          <ac:spMkLst>
            <pc:docMk/>
            <pc:sldMk cId="4232830846" sldId="1503"/>
            <ac:spMk id="8" creationId="{15DB768F-D53C-BC27-3AD0-CC90DB8CC2CC}"/>
          </ac:spMkLst>
        </pc:spChg>
        <pc:graphicFrameChg chg="modGraphic">
          <ac:chgData name="Liyana Ralalage, Adiesha" userId="15fd5c93-10d6-4014-8103-1a4931e3c018" providerId="ADAL" clId="{429840A5-9E9B-4911-92E7-CFA9B8ED5A81}" dt="2025-03-23T20:01:01.232" v="2815" actId="400"/>
          <ac:graphicFrameMkLst>
            <pc:docMk/>
            <pc:sldMk cId="4232830846" sldId="1503"/>
            <ac:graphicFrameMk id="4" creationId="{FB997429-A5CE-114D-2D76-FAE820C1B9F1}"/>
          </ac:graphicFrameMkLst>
        </pc:graphicFrameChg>
        <pc:graphicFrameChg chg="mod modGraphic">
          <ac:chgData name="Liyana Ralalage, Adiesha" userId="15fd5c93-10d6-4014-8103-1a4931e3c018" providerId="ADAL" clId="{429840A5-9E9B-4911-92E7-CFA9B8ED5A81}" dt="2025-03-23T20:03:59.502" v="3049" actId="1076"/>
          <ac:graphicFrameMkLst>
            <pc:docMk/>
            <pc:sldMk cId="4232830846" sldId="1503"/>
            <ac:graphicFrameMk id="7" creationId="{8E49C1F2-DDA5-1596-554D-6B83E32B46A3}"/>
          </ac:graphicFrameMkLst>
        </pc:graphicFrameChg>
        <pc:cxnChg chg="add mod">
          <ac:chgData name="Liyana Ralalage, Adiesha" userId="15fd5c93-10d6-4014-8103-1a4931e3c018" providerId="ADAL" clId="{429840A5-9E9B-4911-92E7-CFA9B8ED5A81}" dt="2025-03-23T20:04:01.726" v="3050" actId="14100"/>
          <ac:cxnSpMkLst>
            <pc:docMk/>
            <pc:sldMk cId="4232830846" sldId="1503"/>
            <ac:cxnSpMk id="11" creationId="{519AF348-1CB6-07F2-2C78-5F3E4887DCD8}"/>
          </ac:cxnSpMkLst>
        </pc:cxnChg>
      </pc:sldChg>
      <pc:sldChg chg="addSp delSp modSp add mod">
        <pc:chgData name="Liyana Ralalage, Adiesha" userId="15fd5c93-10d6-4014-8103-1a4931e3c018" providerId="ADAL" clId="{429840A5-9E9B-4911-92E7-CFA9B8ED5A81}" dt="2025-04-01T20:35:42.563" v="9671" actId="20577"/>
        <pc:sldMkLst>
          <pc:docMk/>
          <pc:sldMk cId="589430322" sldId="1504"/>
        </pc:sldMkLst>
        <pc:spChg chg="mod">
          <ac:chgData name="Liyana Ralalage, Adiesha" userId="15fd5c93-10d6-4014-8103-1a4931e3c018" providerId="ADAL" clId="{429840A5-9E9B-4911-92E7-CFA9B8ED5A81}" dt="2025-03-23T20:06:08.836" v="3104" actId="14100"/>
          <ac:spMkLst>
            <pc:docMk/>
            <pc:sldMk cId="589430322" sldId="1504"/>
            <ac:spMk id="3" creationId="{9E2142A6-36D0-19C5-6C5A-8FAE64D5F281}"/>
          </ac:spMkLst>
        </pc:spChg>
        <pc:spChg chg="mod">
          <ac:chgData name="Liyana Ralalage, Adiesha" userId="15fd5c93-10d6-4014-8103-1a4931e3c018" providerId="ADAL" clId="{429840A5-9E9B-4911-92E7-CFA9B8ED5A81}" dt="2025-03-23T20:07:09.465" v="3140" actId="20577"/>
          <ac:spMkLst>
            <pc:docMk/>
            <pc:sldMk cId="589430322" sldId="1504"/>
            <ac:spMk id="6" creationId="{59E9BB0A-309B-CA42-8E0F-447A8B6A689D}"/>
          </ac:spMkLst>
        </pc:spChg>
        <pc:spChg chg="mod">
          <ac:chgData name="Liyana Ralalage, Adiesha" userId="15fd5c93-10d6-4014-8103-1a4931e3c018" providerId="ADAL" clId="{429840A5-9E9B-4911-92E7-CFA9B8ED5A81}" dt="2025-04-01T20:35:42.563" v="9671" actId="20577"/>
          <ac:spMkLst>
            <pc:docMk/>
            <pc:sldMk cId="589430322" sldId="1504"/>
            <ac:spMk id="8" creationId="{E5DEFED1-18A7-A007-AAAF-EF3D8A9821CF}"/>
          </ac:spMkLst>
        </pc:spChg>
        <pc:graphicFrameChg chg="modGraphic">
          <ac:chgData name="Liyana Ralalage, Adiesha" userId="15fd5c93-10d6-4014-8103-1a4931e3c018" providerId="ADAL" clId="{429840A5-9E9B-4911-92E7-CFA9B8ED5A81}" dt="2025-03-23T20:03:46.997" v="3047" actId="207"/>
          <ac:graphicFrameMkLst>
            <pc:docMk/>
            <pc:sldMk cId="589430322" sldId="1504"/>
            <ac:graphicFrameMk id="4" creationId="{ADB03082-DABD-6284-4A45-5EB1DBBEE6F2}"/>
          </ac:graphicFrameMkLst>
        </pc:graphicFrameChg>
        <pc:graphicFrameChg chg="mod modGraphic">
          <ac:chgData name="Liyana Ralalage, Adiesha" userId="15fd5c93-10d6-4014-8103-1a4931e3c018" providerId="ADAL" clId="{429840A5-9E9B-4911-92E7-CFA9B8ED5A81}" dt="2025-03-23T20:04:10.674" v="3052" actId="1076"/>
          <ac:graphicFrameMkLst>
            <pc:docMk/>
            <pc:sldMk cId="589430322" sldId="1504"/>
            <ac:graphicFrameMk id="7" creationId="{6D7BE828-2741-0FB9-1117-C918309DC13B}"/>
          </ac:graphicFrameMkLst>
        </pc:graphicFrameChg>
        <pc:graphicFrameChg chg="add mod modGraphic">
          <ac:chgData name="Liyana Ralalage, Adiesha" userId="15fd5c93-10d6-4014-8103-1a4931e3c018" providerId="ADAL" clId="{429840A5-9E9B-4911-92E7-CFA9B8ED5A81}" dt="2025-03-23T20:04:59.835" v="3070" actId="1076"/>
          <ac:graphicFrameMkLst>
            <pc:docMk/>
            <pc:sldMk cId="589430322" sldId="1504"/>
            <ac:graphicFrameMk id="12" creationId="{208A55F3-DAD1-237D-48DA-43A66117CE17}"/>
          </ac:graphicFrameMkLst>
        </pc:graphicFrameChg>
        <pc:cxnChg chg="mod">
          <ac:chgData name="Liyana Ralalage, Adiesha" userId="15fd5c93-10d6-4014-8103-1a4931e3c018" providerId="ADAL" clId="{429840A5-9E9B-4911-92E7-CFA9B8ED5A81}" dt="2025-03-23T20:05:14.306" v="3075" actId="208"/>
          <ac:cxnSpMkLst>
            <pc:docMk/>
            <pc:sldMk cId="589430322" sldId="1504"/>
            <ac:cxnSpMk id="11" creationId="{587B486D-0E47-4DCB-2345-25F624BB139C}"/>
          </ac:cxnSpMkLst>
        </pc:cxnChg>
        <pc:cxnChg chg="add mod">
          <ac:chgData name="Liyana Ralalage, Adiesha" userId="15fd5c93-10d6-4014-8103-1a4931e3c018" providerId="ADAL" clId="{429840A5-9E9B-4911-92E7-CFA9B8ED5A81}" dt="2025-03-23T20:05:08.346" v="3074" actId="208"/>
          <ac:cxnSpMkLst>
            <pc:docMk/>
            <pc:sldMk cId="589430322" sldId="1504"/>
            <ac:cxnSpMk id="13" creationId="{F920D1AA-5458-7800-ADB3-7F09FB8A6F99}"/>
          </ac:cxnSpMkLst>
        </pc:cxnChg>
      </pc:sldChg>
      <pc:sldChg chg="addSp modSp add mod">
        <pc:chgData name="Liyana Ralalage, Adiesha" userId="15fd5c93-10d6-4014-8103-1a4931e3c018" providerId="ADAL" clId="{429840A5-9E9B-4911-92E7-CFA9B8ED5A81}" dt="2025-03-23T20:08:26.715" v="3168" actId="20577"/>
        <pc:sldMkLst>
          <pc:docMk/>
          <pc:sldMk cId="2193078936" sldId="1505"/>
        </pc:sldMkLst>
        <pc:spChg chg="add mod">
          <ac:chgData name="Liyana Ralalage, Adiesha" userId="15fd5c93-10d6-4014-8103-1a4931e3c018" providerId="ADAL" clId="{429840A5-9E9B-4911-92E7-CFA9B8ED5A81}" dt="2025-03-23T20:06:46.091" v="3134" actId="1076"/>
          <ac:spMkLst>
            <pc:docMk/>
            <pc:sldMk cId="2193078936" sldId="1505"/>
            <ac:spMk id="2" creationId="{EDCD8B5D-2C03-FFCB-50A2-1D9404847099}"/>
          </ac:spMkLst>
        </pc:spChg>
        <pc:spChg chg="mod">
          <ac:chgData name="Liyana Ralalage, Adiesha" userId="15fd5c93-10d6-4014-8103-1a4931e3c018" providerId="ADAL" clId="{429840A5-9E9B-4911-92E7-CFA9B8ED5A81}" dt="2025-03-23T20:06:20.646" v="3111" actId="14100"/>
          <ac:spMkLst>
            <pc:docMk/>
            <pc:sldMk cId="2193078936" sldId="1505"/>
            <ac:spMk id="3" creationId="{8AA10309-AC46-D815-7227-7B893BFDF4FF}"/>
          </ac:spMkLst>
        </pc:spChg>
        <pc:spChg chg="mod">
          <ac:chgData name="Liyana Ralalage, Adiesha" userId="15fd5c93-10d6-4014-8103-1a4931e3c018" providerId="ADAL" clId="{429840A5-9E9B-4911-92E7-CFA9B8ED5A81}" dt="2025-03-23T20:06:25.847" v="3112" actId="1076"/>
          <ac:spMkLst>
            <pc:docMk/>
            <pc:sldMk cId="2193078936" sldId="1505"/>
            <ac:spMk id="5" creationId="{8717979F-7C79-6E00-6511-D80276325BF0}"/>
          </ac:spMkLst>
        </pc:spChg>
        <pc:spChg chg="mod">
          <ac:chgData name="Liyana Ralalage, Adiesha" userId="15fd5c93-10d6-4014-8103-1a4931e3c018" providerId="ADAL" clId="{429840A5-9E9B-4911-92E7-CFA9B8ED5A81}" dt="2025-03-23T20:07:15.554" v="3144" actId="20577"/>
          <ac:spMkLst>
            <pc:docMk/>
            <pc:sldMk cId="2193078936" sldId="1505"/>
            <ac:spMk id="6" creationId="{3A0FB545-A76D-F30F-1CD4-F789B669140B}"/>
          </ac:spMkLst>
        </pc:spChg>
        <pc:spChg chg="add mod">
          <ac:chgData name="Liyana Ralalage, Adiesha" userId="15fd5c93-10d6-4014-8103-1a4931e3c018" providerId="ADAL" clId="{429840A5-9E9B-4911-92E7-CFA9B8ED5A81}" dt="2025-03-23T20:08:26.715" v="3168" actId="20577"/>
          <ac:spMkLst>
            <pc:docMk/>
            <pc:sldMk cId="2193078936" sldId="1505"/>
            <ac:spMk id="10" creationId="{D33ABDDC-45C6-40AA-F2D4-57474F83CAD0}"/>
          </ac:spMkLst>
        </pc:spChg>
        <pc:graphicFrameChg chg="modGraphic">
          <ac:chgData name="Liyana Ralalage, Adiesha" userId="15fd5c93-10d6-4014-8103-1a4931e3c018" providerId="ADAL" clId="{429840A5-9E9B-4911-92E7-CFA9B8ED5A81}" dt="2025-03-23T20:07:02.346" v="3136" actId="207"/>
          <ac:graphicFrameMkLst>
            <pc:docMk/>
            <pc:sldMk cId="2193078936" sldId="1505"/>
            <ac:graphicFrameMk id="4" creationId="{19296A36-A294-FF91-2014-6C7C55F52750}"/>
          </ac:graphicFrameMkLst>
        </pc:graphicFrameChg>
        <pc:graphicFrameChg chg="mod modGraphic">
          <ac:chgData name="Liyana Ralalage, Adiesha" userId="15fd5c93-10d6-4014-8103-1a4931e3c018" providerId="ADAL" clId="{429840A5-9E9B-4911-92E7-CFA9B8ED5A81}" dt="2025-03-23T20:07:43.338" v="3152" actId="14100"/>
          <ac:graphicFrameMkLst>
            <pc:docMk/>
            <pc:sldMk cId="2193078936" sldId="1505"/>
            <ac:graphicFrameMk id="7" creationId="{50BDF62A-EB8C-A7B4-DB7F-F4FFAB939E33}"/>
          </ac:graphicFrameMkLst>
        </pc:graphicFrameChg>
        <pc:graphicFrameChg chg="mod modGraphic">
          <ac:chgData name="Liyana Ralalage, Adiesha" userId="15fd5c93-10d6-4014-8103-1a4931e3c018" providerId="ADAL" clId="{429840A5-9E9B-4911-92E7-CFA9B8ED5A81}" dt="2025-03-23T20:08:14.879" v="3155" actId="1076"/>
          <ac:graphicFrameMkLst>
            <pc:docMk/>
            <pc:sldMk cId="2193078936" sldId="1505"/>
            <ac:graphicFrameMk id="12" creationId="{AC83BFDA-CD1A-41B1-2A43-DA154965FEFA}"/>
          </ac:graphicFrameMkLst>
        </pc:graphicFrameChg>
      </pc:sldChg>
      <pc:sldChg chg="addSp delSp modSp add mod">
        <pc:chgData name="Liyana Ralalage, Adiesha" userId="15fd5c93-10d6-4014-8103-1a4931e3c018" providerId="ADAL" clId="{429840A5-9E9B-4911-92E7-CFA9B8ED5A81}" dt="2025-03-23T20:13:22.045" v="3501" actId="207"/>
        <pc:sldMkLst>
          <pc:docMk/>
          <pc:sldMk cId="2935052287" sldId="1506"/>
        </pc:sldMkLst>
        <pc:spChg chg="mod">
          <ac:chgData name="Liyana Ralalage, Adiesha" userId="15fd5c93-10d6-4014-8103-1a4931e3c018" providerId="ADAL" clId="{429840A5-9E9B-4911-92E7-CFA9B8ED5A81}" dt="2025-03-23T20:09:23.465" v="3205" actId="1076"/>
          <ac:spMkLst>
            <pc:docMk/>
            <pc:sldMk cId="2935052287" sldId="1506"/>
            <ac:spMk id="3" creationId="{D266EC79-AACB-6460-B714-A2BD29342104}"/>
          </ac:spMkLst>
        </pc:spChg>
        <pc:spChg chg="mod">
          <ac:chgData name="Liyana Ralalage, Adiesha" userId="15fd5c93-10d6-4014-8103-1a4931e3c018" providerId="ADAL" clId="{429840A5-9E9B-4911-92E7-CFA9B8ED5A81}" dt="2025-03-23T20:11:10.328" v="3364" actId="1076"/>
          <ac:spMkLst>
            <pc:docMk/>
            <pc:sldMk cId="2935052287" sldId="1506"/>
            <ac:spMk id="8" creationId="{0D42A481-F698-C495-D545-2EAD5795B5F6}"/>
          </ac:spMkLst>
        </pc:spChg>
        <pc:spChg chg="mod">
          <ac:chgData name="Liyana Ralalage, Adiesha" userId="15fd5c93-10d6-4014-8103-1a4931e3c018" providerId="ADAL" clId="{429840A5-9E9B-4911-92E7-CFA9B8ED5A81}" dt="2025-03-23T20:09:26.214" v="3206" actId="1076"/>
          <ac:spMkLst>
            <pc:docMk/>
            <pc:sldMk cId="2935052287" sldId="1506"/>
            <ac:spMk id="10" creationId="{A7709E0F-874A-4696-2AAF-3129DC270324}"/>
          </ac:spMkLst>
        </pc:spChg>
        <pc:spChg chg="add mod">
          <ac:chgData name="Liyana Ralalage, Adiesha" userId="15fd5c93-10d6-4014-8103-1a4931e3c018" providerId="ADAL" clId="{429840A5-9E9B-4911-92E7-CFA9B8ED5A81}" dt="2025-03-23T20:10:11.845" v="3284" actId="404"/>
          <ac:spMkLst>
            <pc:docMk/>
            <pc:sldMk cId="2935052287" sldId="1506"/>
            <ac:spMk id="15" creationId="{896C201C-5B08-73ED-14D0-A530A5624571}"/>
          </ac:spMkLst>
        </pc:spChg>
        <pc:spChg chg="add mod">
          <ac:chgData name="Liyana Ralalage, Adiesha" userId="15fd5c93-10d6-4014-8103-1a4931e3c018" providerId="ADAL" clId="{429840A5-9E9B-4911-92E7-CFA9B8ED5A81}" dt="2025-03-23T20:12:31.956" v="3422" actId="207"/>
          <ac:spMkLst>
            <pc:docMk/>
            <pc:sldMk cId="2935052287" sldId="1506"/>
            <ac:spMk id="24" creationId="{DB67AEA2-E661-C82D-1204-6B5022CCEC91}"/>
          </ac:spMkLst>
        </pc:spChg>
        <pc:spChg chg="add mod">
          <ac:chgData name="Liyana Ralalage, Adiesha" userId="15fd5c93-10d6-4014-8103-1a4931e3c018" providerId="ADAL" clId="{429840A5-9E9B-4911-92E7-CFA9B8ED5A81}" dt="2025-03-23T20:13:22.045" v="3501" actId="207"/>
          <ac:spMkLst>
            <pc:docMk/>
            <pc:sldMk cId="2935052287" sldId="1506"/>
            <ac:spMk id="26" creationId="{47334CBD-751A-4E79-7EFD-BB916130C8DE}"/>
          </ac:spMkLst>
        </pc:spChg>
        <pc:graphicFrameChg chg="mod modGraphic">
          <ac:chgData name="Liyana Ralalage, Adiesha" userId="15fd5c93-10d6-4014-8103-1a4931e3c018" providerId="ADAL" clId="{429840A5-9E9B-4911-92E7-CFA9B8ED5A81}" dt="2025-03-23T20:09:28.565" v="3207" actId="1076"/>
          <ac:graphicFrameMkLst>
            <pc:docMk/>
            <pc:sldMk cId="2935052287" sldId="1506"/>
            <ac:graphicFrameMk id="12" creationId="{928C6A40-EDC7-DD10-8C36-30DE836CCE5A}"/>
          </ac:graphicFrameMkLst>
        </pc:graphicFrameChg>
        <pc:graphicFrameChg chg="add mod modGraphic">
          <ac:chgData name="Liyana Ralalage, Adiesha" userId="15fd5c93-10d6-4014-8103-1a4931e3c018" providerId="ADAL" clId="{429840A5-9E9B-4911-92E7-CFA9B8ED5A81}" dt="2025-03-23T20:11:51.455" v="3374" actId="207"/>
          <ac:graphicFrameMkLst>
            <pc:docMk/>
            <pc:sldMk cId="2935052287" sldId="1506"/>
            <ac:graphicFrameMk id="23" creationId="{9EFA2A7B-E932-E669-B640-77F8C3676841}"/>
          </ac:graphicFrameMkLst>
        </pc:graphicFrameChg>
        <pc:cxnChg chg="mod">
          <ac:chgData name="Liyana Ralalage, Adiesha" userId="15fd5c93-10d6-4014-8103-1a4931e3c018" providerId="ADAL" clId="{429840A5-9E9B-4911-92E7-CFA9B8ED5A81}" dt="2025-03-23T20:09:32.422" v="3209" actId="14100"/>
          <ac:cxnSpMkLst>
            <pc:docMk/>
            <pc:sldMk cId="2935052287" sldId="1506"/>
            <ac:cxnSpMk id="13" creationId="{7539D73D-19F4-970F-AC02-96BFEEE5E8C3}"/>
          </ac:cxnSpMkLst>
        </pc:cxnChg>
        <pc:cxnChg chg="add mod">
          <ac:chgData name="Liyana Ralalage, Adiesha" userId="15fd5c93-10d6-4014-8103-1a4931e3c018" providerId="ADAL" clId="{429840A5-9E9B-4911-92E7-CFA9B8ED5A81}" dt="2025-03-23T20:11:09.057" v="3363" actId="1076"/>
          <ac:cxnSpMkLst>
            <pc:docMk/>
            <pc:sldMk cId="2935052287" sldId="1506"/>
            <ac:cxnSpMk id="16" creationId="{CC4CC74B-31D5-A79A-6802-FD4B9F4732AA}"/>
          </ac:cxnSpMkLst>
        </pc:cxnChg>
        <pc:cxnChg chg="add mod">
          <ac:chgData name="Liyana Ralalage, Adiesha" userId="15fd5c93-10d6-4014-8103-1a4931e3c018" providerId="ADAL" clId="{429840A5-9E9B-4911-92E7-CFA9B8ED5A81}" dt="2025-03-23T20:11:22.263" v="3369" actId="208"/>
          <ac:cxnSpMkLst>
            <pc:docMk/>
            <pc:sldMk cId="2935052287" sldId="1506"/>
            <ac:cxnSpMk id="19" creationId="{2D8AF27D-9540-0181-4832-69D7A84D942B}"/>
          </ac:cxnSpMkLst>
        </pc:cxnChg>
        <pc:cxnChg chg="add mod">
          <ac:chgData name="Liyana Ralalage, Adiesha" userId="15fd5c93-10d6-4014-8103-1a4931e3c018" providerId="ADAL" clId="{429840A5-9E9B-4911-92E7-CFA9B8ED5A81}" dt="2025-03-23T20:12:26.512" v="3421" actId="208"/>
          <ac:cxnSpMkLst>
            <pc:docMk/>
            <pc:sldMk cId="2935052287" sldId="1506"/>
            <ac:cxnSpMk id="25" creationId="{FF2B1187-8E36-E424-D081-5A01781DF9A8}"/>
          </ac:cxnSpMkLst>
        </pc:cxnChg>
      </pc:sldChg>
      <pc:sldChg chg="addSp delSp modSp add mod">
        <pc:chgData name="Liyana Ralalage, Adiesha" userId="15fd5c93-10d6-4014-8103-1a4931e3c018" providerId="ADAL" clId="{429840A5-9E9B-4911-92E7-CFA9B8ED5A81}" dt="2025-03-23T20:20:17.519" v="3979" actId="478"/>
        <pc:sldMkLst>
          <pc:docMk/>
          <pc:sldMk cId="2357341525" sldId="1507"/>
        </pc:sldMkLst>
        <pc:spChg chg="add mod">
          <ac:chgData name="Liyana Ralalage, Adiesha" userId="15fd5c93-10d6-4014-8103-1a4931e3c018" providerId="ADAL" clId="{429840A5-9E9B-4911-92E7-CFA9B8ED5A81}" dt="2025-03-23T20:14:18.276" v="3568" actId="20577"/>
          <ac:spMkLst>
            <pc:docMk/>
            <pc:sldMk cId="2357341525" sldId="1507"/>
            <ac:spMk id="2" creationId="{C524D299-AAC9-78A3-25F4-DD3BDFE46F62}"/>
          </ac:spMkLst>
        </pc:spChg>
        <pc:spChg chg="mod">
          <ac:chgData name="Liyana Ralalage, Adiesha" userId="15fd5c93-10d6-4014-8103-1a4931e3c018" providerId="ADAL" clId="{429840A5-9E9B-4911-92E7-CFA9B8ED5A81}" dt="2025-03-23T20:13:35.356" v="3522" actId="20577"/>
          <ac:spMkLst>
            <pc:docMk/>
            <pc:sldMk cId="2357341525" sldId="1507"/>
            <ac:spMk id="3" creationId="{B7BE666D-9980-34BC-9EBD-408D7B28A920}"/>
          </ac:spMkLst>
        </pc:spChg>
        <pc:spChg chg="mod">
          <ac:chgData name="Liyana Ralalage, Adiesha" userId="15fd5c93-10d6-4014-8103-1a4931e3c018" providerId="ADAL" clId="{429840A5-9E9B-4911-92E7-CFA9B8ED5A81}" dt="2025-03-23T20:14:30.560" v="3571" actId="1076"/>
          <ac:spMkLst>
            <pc:docMk/>
            <pc:sldMk cId="2357341525" sldId="1507"/>
            <ac:spMk id="6" creationId="{C5C08714-74DC-B7DD-15E8-D95C4B41BA63}"/>
          </ac:spMkLst>
        </pc:spChg>
        <pc:spChg chg="mod">
          <ac:chgData name="Liyana Ralalage, Adiesha" userId="15fd5c93-10d6-4014-8103-1a4931e3c018" providerId="ADAL" clId="{429840A5-9E9B-4911-92E7-CFA9B8ED5A81}" dt="2025-03-23T20:13:57.961" v="3545" actId="1076"/>
          <ac:spMkLst>
            <pc:docMk/>
            <pc:sldMk cId="2357341525" sldId="1507"/>
            <ac:spMk id="15" creationId="{C26B45D5-5BA5-FE71-24C4-31531E5935A3}"/>
          </ac:spMkLst>
        </pc:spChg>
        <pc:graphicFrameChg chg="mod">
          <ac:chgData name="Liyana Ralalage, Adiesha" userId="15fd5c93-10d6-4014-8103-1a4931e3c018" providerId="ADAL" clId="{429840A5-9E9B-4911-92E7-CFA9B8ED5A81}" dt="2025-03-23T20:14:28.583" v="3570" actId="1076"/>
          <ac:graphicFrameMkLst>
            <pc:docMk/>
            <pc:sldMk cId="2357341525" sldId="1507"/>
            <ac:graphicFrameMk id="7" creationId="{420A9A74-94F1-C856-C62D-D358CAF1C240}"/>
          </ac:graphicFrameMkLst>
        </pc:graphicFrameChg>
        <pc:graphicFrameChg chg="mod">
          <ac:chgData name="Liyana Ralalage, Adiesha" userId="15fd5c93-10d6-4014-8103-1a4931e3c018" providerId="ADAL" clId="{429840A5-9E9B-4911-92E7-CFA9B8ED5A81}" dt="2025-03-23T20:14:24.458" v="3569" actId="1076"/>
          <ac:graphicFrameMkLst>
            <pc:docMk/>
            <pc:sldMk cId="2357341525" sldId="1507"/>
            <ac:graphicFrameMk id="23" creationId="{414AA2A6-2F00-B04A-AC3B-272B5695DCB9}"/>
          </ac:graphicFrameMkLst>
        </pc:graphicFrameChg>
      </pc:sldChg>
      <pc:sldChg chg="addSp delSp modSp add mod">
        <pc:chgData name="Liyana Ralalage, Adiesha" userId="15fd5c93-10d6-4014-8103-1a4931e3c018" providerId="ADAL" clId="{429840A5-9E9B-4911-92E7-CFA9B8ED5A81}" dt="2025-03-23T20:20:15.406" v="3978" actId="478"/>
        <pc:sldMkLst>
          <pc:docMk/>
          <pc:sldMk cId="3684379585" sldId="1508"/>
        </pc:sldMkLst>
        <pc:spChg chg="add mod">
          <ac:chgData name="Liyana Ralalage, Adiesha" userId="15fd5c93-10d6-4014-8103-1a4931e3c018" providerId="ADAL" clId="{429840A5-9E9B-4911-92E7-CFA9B8ED5A81}" dt="2025-03-23T20:15:36.660" v="3623" actId="20577"/>
          <ac:spMkLst>
            <pc:docMk/>
            <pc:sldMk cId="3684379585" sldId="1508"/>
            <ac:spMk id="4" creationId="{0D0CAE27-9130-C9A3-E1A0-6716531E66B0}"/>
          </ac:spMkLst>
        </pc:spChg>
        <pc:spChg chg="add mod">
          <ac:chgData name="Liyana Ralalage, Adiesha" userId="15fd5c93-10d6-4014-8103-1a4931e3c018" providerId="ADAL" clId="{429840A5-9E9B-4911-92E7-CFA9B8ED5A81}" dt="2025-03-23T20:16:34.855" v="3732" actId="1076"/>
          <ac:spMkLst>
            <pc:docMk/>
            <pc:sldMk cId="3684379585" sldId="1508"/>
            <ac:spMk id="5" creationId="{A5639C27-A899-742F-B535-A47FF23270EE}"/>
          </ac:spMkLst>
        </pc:spChg>
      </pc:sldChg>
      <pc:sldChg chg="delSp modSp add mod">
        <pc:chgData name="Liyana Ralalage, Adiesha" userId="15fd5c93-10d6-4014-8103-1a4931e3c018" providerId="ADAL" clId="{429840A5-9E9B-4911-92E7-CFA9B8ED5A81}" dt="2025-03-23T20:20:13.219" v="3977" actId="478"/>
        <pc:sldMkLst>
          <pc:docMk/>
          <pc:sldMk cId="3010095525" sldId="1509"/>
        </pc:sldMkLst>
        <pc:spChg chg="mod">
          <ac:chgData name="Liyana Ralalage, Adiesha" userId="15fd5c93-10d6-4014-8103-1a4931e3c018" providerId="ADAL" clId="{429840A5-9E9B-4911-92E7-CFA9B8ED5A81}" dt="2025-03-23T20:17:08.927" v="3760" actId="20577"/>
          <ac:spMkLst>
            <pc:docMk/>
            <pc:sldMk cId="3010095525" sldId="1509"/>
            <ac:spMk id="4" creationId="{64DF0974-4AB5-14F6-2221-61F2ADC6652D}"/>
          </ac:spMkLst>
        </pc:spChg>
      </pc:sldChg>
      <pc:sldChg chg="delSp modSp add mod ord">
        <pc:chgData name="Liyana Ralalage, Adiesha" userId="15fd5c93-10d6-4014-8103-1a4931e3c018" providerId="ADAL" clId="{429840A5-9E9B-4911-92E7-CFA9B8ED5A81}" dt="2025-03-23T20:20:10.773" v="3976" actId="478"/>
        <pc:sldMkLst>
          <pc:docMk/>
          <pc:sldMk cId="169260729" sldId="1510"/>
        </pc:sldMkLst>
        <pc:spChg chg="mod">
          <ac:chgData name="Liyana Ralalage, Adiesha" userId="15fd5c93-10d6-4014-8103-1a4931e3c018" providerId="ADAL" clId="{429840A5-9E9B-4911-92E7-CFA9B8ED5A81}" dt="2025-03-23T20:18:38.731" v="3816" actId="20577"/>
          <ac:spMkLst>
            <pc:docMk/>
            <pc:sldMk cId="169260729" sldId="1510"/>
            <ac:spMk id="3" creationId="{1EDBBE4C-AF0F-14D5-83C2-223AAA3BD978}"/>
          </ac:spMkLst>
        </pc:spChg>
        <pc:spChg chg="mod">
          <ac:chgData name="Liyana Ralalage, Adiesha" userId="15fd5c93-10d6-4014-8103-1a4931e3c018" providerId="ADAL" clId="{429840A5-9E9B-4911-92E7-CFA9B8ED5A81}" dt="2025-03-23T20:19:41.494" v="3975" actId="20577"/>
          <ac:spMkLst>
            <pc:docMk/>
            <pc:sldMk cId="169260729" sldId="1510"/>
            <ac:spMk id="5" creationId="{3DB89789-0232-0C04-D924-6B31921379B3}"/>
          </ac:spMkLst>
        </pc:spChg>
      </pc:sldChg>
      <pc:sldChg chg="addSp delSp modSp add mod modShow">
        <pc:chgData name="Liyana Ralalage, Adiesha" userId="15fd5c93-10d6-4014-8103-1a4931e3c018" providerId="ADAL" clId="{429840A5-9E9B-4911-92E7-CFA9B8ED5A81}" dt="2025-04-01T17:55:36.386" v="5300" actId="729"/>
        <pc:sldMkLst>
          <pc:docMk/>
          <pc:sldMk cId="3739595812" sldId="1511"/>
        </pc:sldMkLst>
        <pc:spChg chg="mod">
          <ac:chgData name="Liyana Ralalage, Adiesha" userId="15fd5c93-10d6-4014-8103-1a4931e3c018" providerId="ADAL" clId="{429840A5-9E9B-4911-92E7-CFA9B8ED5A81}" dt="2025-03-23T20:51:37.896" v="4007" actId="20577"/>
          <ac:spMkLst>
            <pc:docMk/>
            <pc:sldMk cId="3739595812" sldId="1511"/>
            <ac:spMk id="3" creationId="{A76FFA27-20E1-51A3-6C87-C08CF92461C3}"/>
          </ac:spMkLst>
        </pc:spChg>
        <pc:picChg chg="add">
          <ac:chgData name="Liyana Ralalage, Adiesha" userId="15fd5c93-10d6-4014-8103-1a4931e3c018" providerId="ADAL" clId="{429840A5-9E9B-4911-92E7-CFA9B8ED5A81}" dt="2025-03-23T20:51:53.380" v="4010" actId="22"/>
          <ac:picMkLst>
            <pc:docMk/>
            <pc:sldMk cId="3739595812" sldId="1511"/>
            <ac:picMk id="8" creationId="{431FCE9B-52A7-39A2-1200-2B5CC8263968}"/>
          </ac:picMkLst>
        </pc:picChg>
      </pc:sldChg>
      <pc:sldChg chg="add">
        <pc:chgData name="Liyana Ralalage, Adiesha" userId="15fd5c93-10d6-4014-8103-1a4931e3c018" providerId="ADAL" clId="{429840A5-9E9B-4911-92E7-CFA9B8ED5A81}" dt="2025-04-01T16:25:11.457" v="4011" actId="2890"/>
        <pc:sldMkLst>
          <pc:docMk/>
          <pc:sldMk cId="1201239669" sldId="1512"/>
        </pc:sldMkLst>
      </pc:sldChg>
      <pc:sldChg chg="addSp delSp modSp new mod modAnim">
        <pc:chgData name="Liyana Ralalage, Adiesha" userId="15fd5c93-10d6-4014-8103-1a4931e3c018" providerId="ADAL" clId="{429840A5-9E9B-4911-92E7-CFA9B8ED5A81}" dt="2025-04-01T16:43:53.331" v="4690"/>
        <pc:sldMkLst>
          <pc:docMk/>
          <pc:sldMk cId="288178631" sldId="1513"/>
        </pc:sldMkLst>
        <pc:spChg chg="mod">
          <ac:chgData name="Liyana Ralalage, Adiesha" userId="15fd5c93-10d6-4014-8103-1a4931e3c018" providerId="ADAL" clId="{429840A5-9E9B-4911-92E7-CFA9B8ED5A81}" dt="2025-04-01T16:26:10.685" v="4049" actId="20577"/>
          <ac:spMkLst>
            <pc:docMk/>
            <pc:sldMk cId="288178631" sldId="1513"/>
            <ac:spMk id="2" creationId="{31012A5D-BE95-D8D8-DBB4-E02036551D9E}"/>
          </ac:spMkLst>
        </pc:spChg>
        <pc:spChg chg="mod">
          <ac:chgData name="Liyana Ralalage, Adiesha" userId="15fd5c93-10d6-4014-8103-1a4931e3c018" providerId="ADAL" clId="{429840A5-9E9B-4911-92E7-CFA9B8ED5A81}" dt="2025-04-01T16:43:47.020" v="4689" actId="20577"/>
          <ac:spMkLst>
            <pc:docMk/>
            <pc:sldMk cId="288178631" sldId="1513"/>
            <ac:spMk id="3" creationId="{A2063F4D-2CEE-6FA8-8744-66E922B3B911}"/>
          </ac:spMkLst>
        </pc:spChg>
        <pc:spChg chg="mod">
          <ac:chgData name="Liyana Ralalage, Adiesha" userId="15fd5c93-10d6-4014-8103-1a4931e3c018" providerId="ADAL" clId="{429840A5-9E9B-4911-92E7-CFA9B8ED5A81}" dt="2025-04-01T16:27:08.421" v="4090" actId="27636"/>
          <ac:spMkLst>
            <pc:docMk/>
            <pc:sldMk cId="288178631" sldId="1513"/>
            <ac:spMk id="4" creationId="{61BD2A66-7493-7ED0-7C16-7F9D308D4718}"/>
          </ac:spMkLst>
        </pc:spChg>
      </pc:sldChg>
      <pc:sldChg chg="delSp modSp new mod modAnim">
        <pc:chgData name="Liyana Ralalage, Adiesha" userId="15fd5c93-10d6-4014-8103-1a4931e3c018" providerId="ADAL" clId="{429840A5-9E9B-4911-92E7-CFA9B8ED5A81}" dt="2025-04-01T19:36:30.199" v="9324" actId="20577"/>
        <pc:sldMkLst>
          <pc:docMk/>
          <pc:sldMk cId="398860740" sldId="1514"/>
        </pc:sldMkLst>
        <pc:spChg chg="mod">
          <ac:chgData name="Liyana Ralalage, Adiesha" userId="15fd5c93-10d6-4014-8103-1a4931e3c018" providerId="ADAL" clId="{429840A5-9E9B-4911-92E7-CFA9B8ED5A81}" dt="2025-04-01T16:52:09.715" v="4780" actId="27636"/>
          <ac:spMkLst>
            <pc:docMk/>
            <pc:sldMk cId="398860740" sldId="1514"/>
            <ac:spMk id="2" creationId="{D723570B-510E-7886-948F-135D6B077081}"/>
          </ac:spMkLst>
        </pc:spChg>
        <pc:spChg chg="mod">
          <ac:chgData name="Liyana Ralalage, Adiesha" userId="15fd5c93-10d6-4014-8103-1a4931e3c018" providerId="ADAL" clId="{429840A5-9E9B-4911-92E7-CFA9B8ED5A81}" dt="2025-04-01T19:36:30.199" v="9324" actId="20577"/>
          <ac:spMkLst>
            <pc:docMk/>
            <pc:sldMk cId="398860740" sldId="1514"/>
            <ac:spMk id="3" creationId="{73942613-C67D-2DD5-B721-C4CF8A830C57}"/>
          </ac:spMkLst>
        </pc:spChg>
        <pc:spChg chg="mod">
          <ac:chgData name="Liyana Ralalage, Adiesha" userId="15fd5c93-10d6-4014-8103-1a4931e3c018" providerId="ADAL" clId="{429840A5-9E9B-4911-92E7-CFA9B8ED5A81}" dt="2025-04-01T17:03:55.646" v="4832" actId="27636"/>
          <ac:spMkLst>
            <pc:docMk/>
            <pc:sldMk cId="398860740" sldId="1514"/>
            <ac:spMk id="4" creationId="{288C5610-C514-208D-CACD-00BA934835B0}"/>
          </ac:spMkLst>
        </pc:spChg>
      </pc:sldChg>
      <pc:sldChg chg="addSp modSp add mod modAnim">
        <pc:chgData name="Liyana Ralalage, Adiesha" userId="15fd5c93-10d6-4014-8103-1a4931e3c018" providerId="ADAL" clId="{429840A5-9E9B-4911-92E7-CFA9B8ED5A81}" dt="2025-04-01T17:32:23.106" v="5299"/>
        <pc:sldMkLst>
          <pc:docMk/>
          <pc:sldMk cId="767252496" sldId="1515"/>
        </pc:sldMkLst>
        <pc:spChg chg="mod">
          <ac:chgData name="Liyana Ralalage, Adiesha" userId="15fd5c93-10d6-4014-8103-1a4931e3c018" providerId="ADAL" clId="{429840A5-9E9B-4911-92E7-CFA9B8ED5A81}" dt="2025-04-01T17:29:02.332" v="5086" actId="20577"/>
          <ac:spMkLst>
            <pc:docMk/>
            <pc:sldMk cId="767252496" sldId="1515"/>
            <ac:spMk id="2" creationId="{4FE4B1F7-6B69-83FE-874E-97A1B1866D06}"/>
          </ac:spMkLst>
        </pc:spChg>
        <pc:spChg chg="mod">
          <ac:chgData name="Liyana Ralalage, Adiesha" userId="15fd5c93-10d6-4014-8103-1a4931e3c018" providerId="ADAL" clId="{429840A5-9E9B-4911-92E7-CFA9B8ED5A81}" dt="2025-04-01T17:31:31.162" v="5258" actId="14100"/>
          <ac:spMkLst>
            <pc:docMk/>
            <pc:sldMk cId="767252496" sldId="1515"/>
            <ac:spMk id="3" creationId="{5ED0A40C-7EA4-35DD-72B3-ED0D68E97155}"/>
          </ac:spMkLst>
        </pc:spChg>
        <pc:spChg chg="add mod">
          <ac:chgData name="Liyana Ralalage, Adiesha" userId="15fd5c93-10d6-4014-8103-1a4931e3c018" providerId="ADAL" clId="{429840A5-9E9B-4911-92E7-CFA9B8ED5A81}" dt="2025-04-01T17:32:20.672" v="5298" actId="1076"/>
          <ac:spMkLst>
            <pc:docMk/>
            <pc:sldMk cId="767252496" sldId="1515"/>
            <ac:spMk id="5" creationId="{D01037BB-139E-BFD3-49F9-857BBFB7C4CC}"/>
          </ac:spMkLst>
        </pc:spChg>
      </pc:sldChg>
      <pc:sldChg chg="delSp modSp add mod delAnim modAnim modNotesTx">
        <pc:chgData name="Liyana Ralalage, Adiesha" userId="15fd5c93-10d6-4014-8103-1a4931e3c018" providerId="ADAL" clId="{429840A5-9E9B-4911-92E7-CFA9B8ED5A81}" dt="2025-04-01T19:45:16.632" v="9337" actId="20577"/>
        <pc:sldMkLst>
          <pc:docMk/>
          <pc:sldMk cId="122340509" sldId="1516"/>
        </pc:sldMkLst>
        <pc:spChg chg="mod">
          <ac:chgData name="Liyana Ralalage, Adiesha" userId="15fd5c93-10d6-4014-8103-1a4931e3c018" providerId="ADAL" clId="{429840A5-9E9B-4911-92E7-CFA9B8ED5A81}" dt="2025-04-01T19:45:16.632" v="9337" actId="20577"/>
          <ac:spMkLst>
            <pc:docMk/>
            <pc:sldMk cId="122340509" sldId="1516"/>
            <ac:spMk id="3" creationId="{E1C25A67-8BA3-2B1E-8FC0-EB18900CF7E7}"/>
          </ac:spMkLst>
        </pc:spChg>
      </pc:sldChg>
      <pc:sldChg chg="modSp add mod modAnim">
        <pc:chgData name="Liyana Ralalage, Adiesha" userId="15fd5c93-10d6-4014-8103-1a4931e3c018" providerId="ADAL" clId="{429840A5-9E9B-4911-92E7-CFA9B8ED5A81}" dt="2025-04-01T19:13:03.182" v="8997" actId="21"/>
        <pc:sldMkLst>
          <pc:docMk/>
          <pc:sldMk cId="4247253431" sldId="1517"/>
        </pc:sldMkLst>
        <pc:spChg chg="mod">
          <ac:chgData name="Liyana Ralalage, Adiesha" userId="15fd5c93-10d6-4014-8103-1a4931e3c018" providerId="ADAL" clId="{429840A5-9E9B-4911-92E7-CFA9B8ED5A81}" dt="2025-04-01T19:13:03.182" v="8997" actId="21"/>
          <ac:spMkLst>
            <pc:docMk/>
            <pc:sldMk cId="4247253431" sldId="1517"/>
            <ac:spMk id="3" creationId="{8D4F1D49-93F2-7162-206D-19DB93057643}"/>
          </ac:spMkLst>
        </pc:spChg>
      </pc:sldChg>
      <pc:sldChg chg="modSp add mod modAnim">
        <pc:chgData name="Liyana Ralalage, Adiesha" userId="15fd5c93-10d6-4014-8103-1a4931e3c018" providerId="ADAL" clId="{429840A5-9E9B-4911-92E7-CFA9B8ED5A81}" dt="2025-04-01T19:46:00.946" v="9340"/>
        <pc:sldMkLst>
          <pc:docMk/>
          <pc:sldMk cId="4099537197" sldId="1518"/>
        </pc:sldMkLst>
        <pc:spChg chg="mod">
          <ac:chgData name="Liyana Ralalage, Adiesha" userId="15fd5c93-10d6-4014-8103-1a4931e3c018" providerId="ADAL" clId="{429840A5-9E9B-4911-92E7-CFA9B8ED5A81}" dt="2025-04-01T18:13:31.718" v="6440" actId="207"/>
          <ac:spMkLst>
            <pc:docMk/>
            <pc:sldMk cId="4099537197" sldId="1518"/>
            <ac:spMk id="3" creationId="{FCCCE3C3-F0C4-F2ED-FC04-514EAC615443}"/>
          </ac:spMkLst>
        </pc:spChg>
      </pc:sldChg>
      <pc:sldChg chg="modSp add mod modAnim">
        <pc:chgData name="Liyana Ralalage, Adiesha" userId="15fd5c93-10d6-4014-8103-1a4931e3c018" providerId="ADAL" clId="{429840A5-9E9B-4911-92E7-CFA9B8ED5A81}" dt="2025-04-01T19:48:47.546" v="9354"/>
        <pc:sldMkLst>
          <pc:docMk/>
          <pc:sldMk cId="1067552047" sldId="1519"/>
        </pc:sldMkLst>
        <pc:spChg chg="mod">
          <ac:chgData name="Liyana Ralalage, Adiesha" userId="15fd5c93-10d6-4014-8103-1a4931e3c018" providerId="ADAL" clId="{429840A5-9E9B-4911-92E7-CFA9B8ED5A81}" dt="2025-04-01T19:48:07.743" v="9351" actId="20577"/>
          <ac:spMkLst>
            <pc:docMk/>
            <pc:sldMk cId="1067552047" sldId="1519"/>
            <ac:spMk id="3" creationId="{AC5B8C19-B831-DE25-F370-760D6B3BD1D0}"/>
          </ac:spMkLst>
        </pc:spChg>
      </pc:sldChg>
      <pc:sldChg chg="modSp add mod modAnim">
        <pc:chgData name="Liyana Ralalage, Adiesha" userId="15fd5c93-10d6-4014-8103-1a4931e3c018" providerId="ADAL" clId="{429840A5-9E9B-4911-92E7-CFA9B8ED5A81}" dt="2025-04-01T19:49:15.291" v="9360"/>
        <pc:sldMkLst>
          <pc:docMk/>
          <pc:sldMk cId="2195544555" sldId="1520"/>
        </pc:sldMkLst>
        <pc:spChg chg="mod">
          <ac:chgData name="Liyana Ralalage, Adiesha" userId="15fd5c93-10d6-4014-8103-1a4931e3c018" providerId="ADAL" clId="{429840A5-9E9B-4911-92E7-CFA9B8ED5A81}" dt="2025-04-01T18:32:18.305" v="7371" actId="14100"/>
          <ac:spMkLst>
            <pc:docMk/>
            <pc:sldMk cId="2195544555" sldId="1520"/>
            <ac:spMk id="3" creationId="{37DA276D-E9EC-11BE-C95C-60C9D3B8E496}"/>
          </ac:spMkLst>
        </pc:spChg>
      </pc:sldChg>
      <pc:sldChg chg="modSp add mod modAnim">
        <pc:chgData name="Liyana Ralalage, Adiesha" userId="15fd5c93-10d6-4014-8103-1a4931e3c018" providerId="ADAL" clId="{429840A5-9E9B-4911-92E7-CFA9B8ED5A81}" dt="2025-04-01T19:58:45.332" v="9362"/>
        <pc:sldMkLst>
          <pc:docMk/>
          <pc:sldMk cId="2097759939" sldId="1521"/>
        </pc:sldMkLst>
        <pc:spChg chg="mod">
          <ac:chgData name="Liyana Ralalage, Adiesha" userId="15fd5c93-10d6-4014-8103-1a4931e3c018" providerId="ADAL" clId="{429840A5-9E9B-4911-92E7-CFA9B8ED5A81}" dt="2025-04-01T18:46:09.704" v="7733" actId="20577"/>
          <ac:spMkLst>
            <pc:docMk/>
            <pc:sldMk cId="2097759939" sldId="1521"/>
            <ac:spMk id="3" creationId="{4B65C38B-0E4A-688C-53D8-A1505BF238E7}"/>
          </ac:spMkLst>
        </pc:spChg>
      </pc:sldChg>
      <pc:sldChg chg="modSp add mod modAnim">
        <pc:chgData name="Liyana Ralalage, Adiesha" userId="15fd5c93-10d6-4014-8103-1a4931e3c018" providerId="ADAL" clId="{429840A5-9E9B-4911-92E7-CFA9B8ED5A81}" dt="2025-04-01T19:59:38.296" v="9371"/>
        <pc:sldMkLst>
          <pc:docMk/>
          <pc:sldMk cId="3097275740" sldId="1522"/>
        </pc:sldMkLst>
        <pc:spChg chg="mod">
          <ac:chgData name="Liyana Ralalage, Adiesha" userId="15fd5c93-10d6-4014-8103-1a4931e3c018" providerId="ADAL" clId="{429840A5-9E9B-4911-92E7-CFA9B8ED5A81}" dt="2025-04-01T19:11:46.209" v="8893" actId="20577"/>
          <ac:spMkLst>
            <pc:docMk/>
            <pc:sldMk cId="3097275740" sldId="1522"/>
            <ac:spMk id="3" creationId="{1604C288-56A4-0B4C-32E5-54B2FFD70EBA}"/>
          </ac:spMkLst>
        </pc:spChg>
      </pc:sldChg>
      <pc:sldChg chg="modSp add modAnim">
        <pc:chgData name="Liyana Ralalage, Adiesha" userId="15fd5c93-10d6-4014-8103-1a4931e3c018" providerId="ADAL" clId="{429840A5-9E9B-4911-92E7-CFA9B8ED5A81}" dt="2025-04-01T19:14:23.915" v="9176" actId="20577"/>
        <pc:sldMkLst>
          <pc:docMk/>
          <pc:sldMk cId="106484017" sldId="1523"/>
        </pc:sldMkLst>
        <pc:spChg chg="mod">
          <ac:chgData name="Liyana Ralalage, Adiesha" userId="15fd5c93-10d6-4014-8103-1a4931e3c018" providerId="ADAL" clId="{429840A5-9E9B-4911-92E7-CFA9B8ED5A81}" dt="2025-04-01T19:14:23.915" v="9176" actId="20577"/>
          <ac:spMkLst>
            <pc:docMk/>
            <pc:sldMk cId="106484017" sldId="1523"/>
            <ac:spMk id="3" creationId="{5C3E8EED-16EE-F410-98D1-F2126C4E0C6F}"/>
          </ac:spMkLst>
        </pc:spChg>
      </pc:sldChg>
      <pc:sldChg chg="modSp add mod modAnim">
        <pc:chgData name="Liyana Ralalage, Adiesha" userId="15fd5c93-10d6-4014-8103-1a4931e3c018" providerId="ADAL" clId="{429840A5-9E9B-4911-92E7-CFA9B8ED5A81}" dt="2025-04-01T20:04:20.773" v="9385" actId="20577"/>
        <pc:sldMkLst>
          <pc:docMk/>
          <pc:sldMk cId="2910380096" sldId="1524"/>
        </pc:sldMkLst>
        <pc:spChg chg="mod">
          <ac:chgData name="Liyana Ralalage, Adiesha" userId="15fd5c93-10d6-4014-8103-1a4931e3c018" providerId="ADAL" clId="{429840A5-9E9B-4911-92E7-CFA9B8ED5A81}" dt="2025-04-01T20:04:20.773" v="9385" actId="20577"/>
          <ac:spMkLst>
            <pc:docMk/>
            <pc:sldMk cId="2910380096" sldId="1524"/>
            <ac:spMk id="3" creationId="{E9FF8D20-7106-CE5E-AEDC-CD303970103A}"/>
          </ac:spMkLst>
        </pc:spChg>
      </pc:sldChg>
      <pc:sldChg chg="add del">
        <pc:chgData name="Liyana Ralalage, Adiesha" userId="15fd5c93-10d6-4014-8103-1a4931e3c018" providerId="ADAL" clId="{429840A5-9E9B-4911-92E7-CFA9B8ED5A81}" dt="2025-04-01T20:12:31.718" v="9404" actId="2890"/>
        <pc:sldMkLst>
          <pc:docMk/>
          <pc:sldMk cId="1138366199" sldId="1525"/>
        </pc:sldMkLst>
      </pc:sldChg>
      <pc:sldChg chg="add modAnim">
        <pc:chgData name="Liyana Ralalage, Adiesha" userId="15fd5c93-10d6-4014-8103-1a4931e3c018" providerId="ADAL" clId="{429840A5-9E9B-4911-92E7-CFA9B8ED5A81}" dt="2025-04-01T20:23:29.048" v="9442"/>
        <pc:sldMkLst>
          <pc:docMk/>
          <pc:sldMk cId="1569868280" sldId="1525"/>
        </pc:sldMkLst>
      </pc:sldChg>
      <pc:sldChg chg="modSp add modAnim">
        <pc:chgData name="Liyana Ralalage, Adiesha" userId="15fd5c93-10d6-4014-8103-1a4931e3c018" providerId="ADAL" clId="{429840A5-9E9B-4911-92E7-CFA9B8ED5A81}" dt="2025-04-03T04:25:17.236" v="9675" actId="20577"/>
        <pc:sldMkLst>
          <pc:docMk/>
          <pc:sldMk cId="2898222080" sldId="1526"/>
        </pc:sldMkLst>
        <pc:spChg chg="mod">
          <ac:chgData name="Liyana Ralalage, Adiesha" userId="15fd5c93-10d6-4014-8103-1a4931e3c018" providerId="ADAL" clId="{429840A5-9E9B-4911-92E7-CFA9B8ED5A81}" dt="2025-04-03T04:25:17.236" v="9675" actId="20577"/>
          <ac:spMkLst>
            <pc:docMk/>
            <pc:sldMk cId="2898222080" sldId="1526"/>
            <ac:spMk id="3" creationId="{6BDB0127-0A2C-B1B2-3A10-925A1DDB552D}"/>
          </ac:spMkLst>
        </pc:spChg>
      </pc:sldChg>
      <pc:sldChg chg="modSp add modAnim">
        <pc:chgData name="Liyana Ralalage, Adiesha" userId="15fd5c93-10d6-4014-8103-1a4931e3c018" providerId="ADAL" clId="{429840A5-9E9B-4911-92E7-CFA9B8ED5A81}" dt="2025-04-03T04:32:04.662" v="10230" actId="20577"/>
        <pc:sldMkLst>
          <pc:docMk/>
          <pc:sldMk cId="1696062860" sldId="1527"/>
        </pc:sldMkLst>
        <pc:spChg chg="mod">
          <ac:chgData name="Liyana Ralalage, Adiesha" userId="15fd5c93-10d6-4014-8103-1a4931e3c018" providerId="ADAL" clId="{429840A5-9E9B-4911-92E7-CFA9B8ED5A81}" dt="2025-04-03T04:32:04.662" v="10230" actId="20577"/>
          <ac:spMkLst>
            <pc:docMk/>
            <pc:sldMk cId="1696062860" sldId="1527"/>
            <ac:spMk id="3" creationId="{CA6E2EBA-7180-89D5-58E6-6DF8FB3D995B}"/>
          </ac:spMkLst>
        </pc:spChg>
      </pc:sldChg>
      <pc:sldChg chg="modSp add mod modAnim">
        <pc:chgData name="Liyana Ralalage, Adiesha" userId="15fd5c93-10d6-4014-8103-1a4931e3c018" providerId="ADAL" clId="{429840A5-9E9B-4911-92E7-CFA9B8ED5A81}" dt="2025-04-03T05:02:40.785" v="10993" actId="20577"/>
        <pc:sldMkLst>
          <pc:docMk/>
          <pc:sldMk cId="820922730" sldId="1528"/>
        </pc:sldMkLst>
        <pc:spChg chg="mod">
          <ac:chgData name="Liyana Ralalage, Adiesha" userId="15fd5c93-10d6-4014-8103-1a4931e3c018" providerId="ADAL" clId="{429840A5-9E9B-4911-92E7-CFA9B8ED5A81}" dt="2025-04-03T05:02:40.785" v="10993" actId="20577"/>
          <ac:spMkLst>
            <pc:docMk/>
            <pc:sldMk cId="820922730" sldId="1528"/>
            <ac:spMk id="3" creationId="{9EC97E63-FD74-6CC9-2B7E-824A34FE4231}"/>
          </ac:spMkLst>
        </pc:spChg>
      </pc:sldChg>
      <pc:sldChg chg="modSp new mod modAnim">
        <pc:chgData name="Liyana Ralalage, Adiesha" userId="15fd5c93-10d6-4014-8103-1a4931e3c018" providerId="ADAL" clId="{429840A5-9E9B-4911-92E7-CFA9B8ED5A81}" dt="2025-04-03T18:43:15.185" v="12371"/>
        <pc:sldMkLst>
          <pc:docMk/>
          <pc:sldMk cId="472648634" sldId="1529"/>
        </pc:sldMkLst>
        <pc:spChg chg="mod">
          <ac:chgData name="Liyana Ralalage, Adiesha" userId="15fd5c93-10d6-4014-8103-1a4931e3c018" providerId="ADAL" clId="{429840A5-9E9B-4911-92E7-CFA9B8ED5A81}" dt="2025-04-03T18:34:40.241" v="11712" actId="20577"/>
          <ac:spMkLst>
            <pc:docMk/>
            <pc:sldMk cId="472648634" sldId="1529"/>
            <ac:spMk id="2" creationId="{4BB5E576-EFA4-4C95-2D78-C9AF8CAD6F32}"/>
          </ac:spMkLst>
        </pc:spChg>
        <pc:spChg chg="mod">
          <ac:chgData name="Liyana Ralalage, Adiesha" userId="15fd5c93-10d6-4014-8103-1a4931e3c018" providerId="ADAL" clId="{429840A5-9E9B-4911-92E7-CFA9B8ED5A81}" dt="2025-04-03T18:42:12.820" v="12306" actId="207"/>
          <ac:spMkLst>
            <pc:docMk/>
            <pc:sldMk cId="472648634" sldId="1529"/>
            <ac:spMk id="3" creationId="{CE9EED9E-7D55-88A5-202C-6D9A13077AE5}"/>
          </ac:spMkLst>
        </pc:spChg>
        <pc:spChg chg="mod">
          <ac:chgData name="Liyana Ralalage, Adiesha" userId="15fd5c93-10d6-4014-8103-1a4931e3c018" providerId="ADAL" clId="{429840A5-9E9B-4911-92E7-CFA9B8ED5A81}" dt="2025-04-03T05:02:37.685" v="10982" actId="27636"/>
          <ac:spMkLst>
            <pc:docMk/>
            <pc:sldMk cId="472648634" sldId="1529"/>
            <ac:spMk id="4" creationId="{554407B1-473C-6D71-C8F1-606AA07EE855}"/>
          </ac:spMkLst>
        </pc:spChg>
      </pc:sldChg>
      <pc:sldChg chg="modSp add modAnim">
        <pc:chgData name="Liyana Ralalage, Adiesha" userId="15fd5c93-10d6-4014-8103-1a4931e3c018" providerId="ADAL" clId="{429840A5-9E9B-4911-92E7-CFA9B8ED5A81}" dt="2025-04-03T18:34:09.530" v="11673"/>
        <pc:sldMkLst>
          <pc:docMk/>
          <pc:sldMk cId="144192897" sldId="1530"/>
        </pc:sldMkLst>
        <pc:spChg chg="mod">
          <ac:chgData name="Liyana Ralalage, Adiesha" userId="15fd5c93-10d6-4014-8103-1a4931e3c018" providerId="ADAL" clId="{429840A5-9E9B-4911-92E7-CFA9B8ED5A81}" dt="2025-04-03T18:33:27.185" v="11661" actId="20577"/>
          <ac:spMkLst>
            <pc:docMk/>
            <pc:sldMk cId="144192897" sldId="1530"/>
            <ac:spMk id="3" creationId="{2E989C76-4135-102B-C8DD-51D7ED25CD76}"/>
          </ac:spMkLst>
        </pc:spChg>
      </pc:sldChg>
      <pc:sldChg chg="new del">
        <pc:chgData name="Liyana Ralalage, Adiesha" userId="15fd5c93-10d6-4014-8103-1a4931e3c018" providerId="ADAL" clId="{429840A5-9E9B-4911-92E7-CFA9B8ED5A81}" dt="2025-04-03T05:02:44.393" v="10995" actId="47"/>
        <pc:sldMkLst>
          <pc:docMk/>
          <pc:sldMk cId="3440897635" sldId="1530"/>
        </pc:sldMkLst>
      </pc:sldChg>
      <pc:sldChg chg="modSp add mod modAnim">
        <pc:chgData name="Liyana Ralalage, Adiesha" userId="15fd5c93-10d6-4014-8103-1a4931e3c018" providerId="ADAL" clId="{429840A5-9E9B-4911-92E7-CFA9B8ED5A81}" dt="2025-04-03T20:15:41.983" v="15103" actId="20577"/>
        <pc:sldMkLst>
          <pc:docMk/>
          <pc:sldMk cId="2880537788" sldId="1531"/>
        </pc:sldMkLst>
        <pc:spChg chg="mod">
          <ac:chgData name="Liyana Ralalage, Adiesha" userId="15fd5c93-10d6-4014-8103-1a4931e3c018" providerId="ADAL" clId="{429840A5-9E9B-4911-92E7-CFA9B8ED5A81}" dt="2025-04-03T18:48:19.582" v="12772" actId="1035"/>
          <ac:spMkLst>
            <pc:docMk/>
            <pc:sldMk cId="2880537788" sldId="1531"/>
            <ac:spMk id="2" creationId="{343B55FF-324F-85F8-B8E9-15A288A82605}"/>
          </ac:spMkLst>
        </pc:spChg>
        <pc:spChg chg="mod">
          <ac:chgData name="Liyana Ralalage, Adiesha" userId="15fd5c93-10d6-4014-8103-1a4931e3c018" providerId="ADAL" clId="{429840A5-9E9B-4911-92E7-CFA9B8ED5A81}" dt="2025-04-03T20:15:41.983" v="15103" actId="20577"/>
          <ac:spMkLst>
            <pc:docMk/>
            <pc:sldMk cId="2880537788" sldId="1531"/>
            <ac:spMk id="3" creationId="{29C41A76-B1AD-43E5-6325-3FFEEC20CB77}"/>
          </ac:spMkLst>
        </pc:spChg>
        <pc:spChg chg="mod">
          <ac:chgData name="Liyana Ralalage, Adiesha" userId="15fd5c93-10d6-4014-8103-1a4931e3c018" providerId="ADAL" clId="{429840A5-9E9B-4911-92E7-CFA9B8ED5A81}" dt="2025-04-03T18:48:23.020" v="12781" actId="1035"/>
          <ac:spMkLst>
            <pc:docMk/>
            <pc:sldMk cId="2880537788" sldId="1531"/>
            <ac:spMk id="5" creationId="{A4C3AA4E-E572-3956-5AA6-821E422576C7}"/>
          </ac:spMkLst>
        </pc:spChg>
      </pc:sldChg>
      <pc:sldChg chg="addSp modSp new mod modAnim">
        <pc:chgData name="Liyana Ralalage, Adiesha" userId="15fd5c93-10d6-4014-8103-1a4931e3c018" providerId="ADAL" clId="{429840A5-9E9B-4911-92E7-CFA9B8ED5A81}" dt="2025-04-03T20:16:05.511" v="15104" actId="20577"/>
        <pc:sldMkLst>
          <pc:docMk/>
          <pc:sldMk cId="644019725" sldId="1532"/>
        </pc:sldMkLst>
        <pc:spChg chg="mod">
          <ac:chgData name="Liyana Ralalage, Adiesha" userId="15fd5c93-10d6-4014-8103-1a4931e3c018" providerId="ADAL" clId="{429840A5-9E9B-4911-92E7-CFA9B8ED5A81}" dt="2025-04-03T19:02:34.713" v="13350" actId="27636"/>
          <ac:spMkLst>
            <pc:docMk/>
            <pc:sldMk cId="644019725" sldId="1532"/>
            <ac:spMk id="2" creationId="{7956AF0B-7B9E-8E11-1E59-4F4279117162}"/>
          </ac:spMkLst>
        </pc:spChg>
        <pc:spChg chg="add mod">
          <ac:chgData name="Liyana Ralalage, Adiesha" userId="15fd5c93-10d6-4014-8103-1a4931e3c018" providerId="ADAL" clId="{429840A5-9E9B-4911-92E7-CFA9B8ED5A81}" dt="2025-04-03T19:06:04.882" v="13598" actId="1076"/>
          <ac:spMkLst>
            <pc:docMk/>
            <pc:sldMk cId="644019725" sldId="1532"/>
            <ac:spMk id="4" creationId="{65361CB8-E296-F61F-7673-D660BFEC69A7}"/>
          </ac:spMkLst>
        </pc:spChg>
        <pc:spChg chg="add mod">
          <ac:chgData name="Liyana Ralalage, Adiesha" userId="15fd5c93-10d6-4014-8103-1a4931e3c018" providerId="ADAL" clId="{429840A5-9E9B-4911-92E7-CFA9B8ED5A81}" dt="2025-04-03T20:16:05.511" v="15104" actId="20577"/>
          <ac:spMkLst>
            <pc:docMk/>
            <pc:sldMk cId="644019725" sldId="1532"/>
            <ac:spMk id="5" creationId="{B6E76A03-F378-92D1-D5AF-9FED2E4EB666}"/>
          </ac:spMkLst>
        </pc:spChg>
        <pc:spChg chg="add mod">
          <ac:chgData name="Liyana Ralalage, Adiesha" userId="15fd5c93-10d6-4014-8103-1a4931e3c018" providerId="ADAL" clId="{429840A5-9E9B-4911-92E7-CFA9B8ED5A81}" dt="2025-04-03T19:07:12.825" v="13644" actId="113"/>
          <ac:spMkLst>
            <pc:docMk/>
            <pc:sldMk cId="644019725" sldId="1532"/>
            <ac:spMk id="6" creationId="{11E4FB4C-C76C-4FD5-5A45-E5C4168CC98F}"/>
          </ac:spMkLst>
        </pc:spChg>
        <pc:spChg chg="add mod">
          <ac:chgData name="Liyana Ralalage, Adiesha" userId="15fd5c93-10d6-4014-8103-1a4931e3c018" providerId="ADAL" clId="{429840A5-9E9B-4911-92E7-CFA9B8ED5A81}" dt="2025-04-03T19:07:51.357" v="13708" actId="122"/>
          <ac:spMkLst>
            <pc:docMk/>
            <pc:sldMk cId="644019725" sldId="1532"/>
            <ac:spMk id="7" creationId="{CD0BC850-DDE2-1BDD-465B-DBACB7CAACE7}"/>
          </ac:spMkLst>
        </pc:spChg>
        <pc:graphicFrameChg chg="add mod modGraphic">
          <ac:chgData name="Liyana Ralalage, Adiesha" userId="15fd5c93-10d6-4014-8103-1a4931e3c018" providerId="ADAL" clId="{429840A5-9E9B-4911-92E7-CFA9B8ED5A81}" dt="2025-04-03T19:06:02.400" v="13597" actId="1076"/>
          <ac:graphicFrameMkLst>
            <pc:docMk/>
            <pc:sldMk cId="644019725" sldId="1532"/>
            <ac:graphicFrameMk id="3" creationId="{3BA8D430-C4D5-2091-4D1B-FD1B91D24480}"/>
          </ac:graphicFrameMkLst>
        </pc:graphicFrameChg>
      </pc:sldChg>
      <pc:sldChg chg="modSp add mod modAnim">
        <pc:chgData name="Liyana Ralalage, Adiesha" userId="15fd5c93-10d6-4014-8103-1a4931e3c018" providerId="ADAL" clId="{429840A5-9E9B-4911-92E7-CFA9B8ED5A81}" dt="2025-04-03T19:12:14.788" v="13834" actId="14100"/>
        <pc:sldMkLst>
          <pc:docMk/>
          <pc:sldMk cId="4164562660" sldId="1533"/>
        </pc:sldMkLst>
        <pc:spChg chg="mod">
          <ac:chgData name="Liyana Ralalage, Adiesha" userId="15fd5c93-10d6-4014-8103-1a4931e3c018" providerId="ADAL" clId="{429840A5-9E9B-4911-92E7-CFA9B8ED5A81}" dt="2025-04-03T19:12:14.788" v="13834" actId="14100"/>
          <ac:spMkLst>
            <pc:docMk/>
            <pc:sldMk cId="4164562660" sldId="1533"/>
            <ac:spMk id="5" creationId="{AA518688-259F-BA24-CD4B-932B996E48B1}"/>
          </ac:spMkLst>
        </pc:spChg>
        <pc:spChg chg="mod">
          <ac:chgData name="Liyana Ralalage, Adiesha" userId="15fd5c93-10d6-4014-8103-1a4931e3c018" providerId="ADAL" clId="{429840A5-9E9B-4911-92E7-CFA9B8ED5A81}" dt="2025-04-03T19:12:09.826" v="13833" actId="20577"/>
          <ac:spMkLst>
            <pc:docMk/>
            <pc:sldMk cId="4164562660" sldId="1533"/>
            <ac:spMk id="6" creationId="{A2D5A023-DC48-D80E-5A7D-2D6710A9DD2D}"/>
          </ac:spMkLst>
        </pc:spChg>
        <pc:spChg chg="mod">
          <ac:chgData name="Liyana Ralalage, Adiesha" userId="15fd5c93-10d6-4014-8103-1a4931e3c018" providerId="ADAL" clId="{429840A5-9E9B-4911-92E7-CFA9B8ED5A81}" dt="2025-04-03T19:09:15.983" v="13762" actId="20577"/>
          <ac:spMkLst>
            <pc:docMk/>
            <pc:sldMk cId="4164562660" sldId="1533"/>
            <ac:spMk id="7" creationId="{6C055B27-3E90-2E9A-9C94-F2ADED2CD62A}"/>
          </ac:spMkLst>
        </pc:spChg>
      </pc:sldChg>
      <pc:sldChg chg="addSp delSp modSp add mod delAnim modAnim">
        <pc:chgData name="Liyana Ralalage, Adiesha" userId="15fd5c93-10d6-4014-8103-1a4931e3c018" providerId="ADAL" clId="{429840A5-9E9B-4911-92E7-CFA9B8ED5A81}" dt="2025-04-03T19:17:30.978" v="14042" actId="20577"/>
        <pc:sldMkLst>
          <pc:docMk/>
          <pc:sldMk cId="208003382" sldId="1534"/>
        </pc:sldMkLst>
        <pc:spChg chg="mod">
          <ac:chgData name="Liyana Ralalage, Adiesha" userId="15fd5c93-10d6-4014-8103-1a4931e3c018" providerId="ADAL" clId="{429840A5-9E9B-4911-92E7-CFA9B8ED5A81}" dt="2025-04-03T19:15:23.365" v="13951" actId="1076"/>
          <ac:spMkLst>
            <pc:docMk/>
            <pc:sldMk cId="208003382" sldId="1534"/>
            <ac:spMk id="5" creationId="{DC548021-3B7A-F38F-09E3-5613CD8CA290}"/>
          </ac:spMkLst>
        </pc:spChg>
        <pc:spChg chg="mod">
          <ac:chgData name="Liyana Ralalage, Adiesha" userId="15fd5c93-10d6-4014-8103-1a4931e3c018" providerId="ADAL" clId="{429840A5-9E9B-4911-92E7-CFA9B8ED5A81}" dt="2025-04-03T19:15:21.815" v="13950" actId="1076"/>
          <ac:spMkLst>
            <pc:docMk/>
            <pc:sldMk cId="208003382" sldId="1534"/>
            <ac:spMk id="7" creationId="{C363BE82-903A-ABDB-D08E-18A28FC36FC7}"/>
          </ac:spMkLst>
        </pc:spChg>
        <pc:spChg chg="add mod">
          <ac:chgData name="Liyana Ralalage, Adiesha" userId="15fd5c93-10d6-4014-8103-1a4931e3c018" providerId="ADAL" clId="{429840A5-9E9B-4911-92E7-CFA9B8ED5A81}" dt="2025-04-03T19:15:26.652" v="13953" actId="1076"/>
          <ac:spMkLst>
            <pc:docMk/>
            <pc:sldMk cId="208003382" sldId="1534"/>
            <ac:spMk id="8" creationId="{C9A9C23E-7FE0-C044-0BDD-290985AF22C3}"/>
          </ac:spMkLst>
        </pc:spChg>
        <pc:spChg chg="add mod">
          <ac:chgData name="Liyana Ralalage, Adiesha" userId="15fd5c93-10d6-4014-8103-1a4931e3c018" providerId="ADAL" clId="{429840A5-9E9B-4911-92E7-CFA9B8ED5A81}" dt="2025-04-03T19:15:24.857" v="13952" actId="1076"/>
          <ac:spMkLst>
            <pc:docMk/>
            <pc:sldMk cId="208003382" sldId="1534"/>
            <ac:spMk id="9" creationId="{3B7865AA-69AB-2280-C6FD-F9EB43A684E2}"/>
          </ac:spMkLst>
        </pc:spChg>
        <pc:spChg chg="add mod">
          <ac:chgData name="Liyana Ralalage, Adiesha" userId="15fd5c93-10d6-4014-8103-1a4931e3c018" providerId="ADAL" clId="{429840A5-9E9B-4911-92E7-CFA9B8ED5A81}" dt="2025-04-03T19:16:33.497" v="13999" actId="1076"/>
          <ac:spMkLst>
            <pc:docMk/>
            <pc:sldMk cId="208003382" sldId="1534"/>
            <ac:spMk id="10" creationId="{E9C81C68-B16D-512E-9621-3369ED9198C8}"/>
          </ac:spMkLst>
        </pc:spChg>
        <pc:spChg chg="add mod">
          <ac:chgData name="Liyana Ralalage, Adiesha" userId="15fd5c93-10d6-4014-8103-1a4931e3c018" providerId="ADAL" clId="{429840A5-9E9B-4911-92E7-CFA9B8ED5A81}" dt="2025-04-03T19:15:41.312" v="13961" actId="20577"/>
          <ac:spMkLst>
            <pc:docMk/>
            <pc:sldMk cId="208003382" sldId="1534"/>
            <ac:spMk id="11" creationId="{9E0B791A-8C03-1BA1-26EC-CE5AA2056B3E}"/>
          </ac:spMkLst>
        </pc:spChg>
        <pc:spChg chg="add mod">
          <ac:chgData name="Liyana Ralalage, Adiesha" userId="15fd5c93-10d6-4014-8103-1a4931e3c018" providerId="ADAL" clId="{429840A5-9E9B-4911-92E7-CFA9B8ED5A81}" dt="2025-04-03T19:17:30.978" v="14042" actId="20577"/>
          <ac:spMkLst>
            <pc:docMk/>
            <pc:sldMk cId="208003382" sldId="1534"/>
            <ac:spMk id="12" creationId="{5E3218ED-927F-5C1A-D745-8F80966E53AE}"/>
          </ac:spMkLst>
        </pc:spChg>
        <pc:spChg chg="add mod">
          <ac:chgData name="Liyana Ralalage, Adiesha" userId="15fd5c93-10d6-4014-8103-1a4931e3c018" providerId="ADAL" clId="{429840A5-9E9B-4911-92E7-CFA9B8ED5A81}" dt="2025-04-03T19:16:53.617" v="14020" actId="20577"/>
          <ac:spMkLst>
            <pc:docMk/>
            <pc:sldMk cId="208003382" sldId="1534"/>
            <ac:spMk id="13" creationId="{192C1324-281B-DA1E-AB31-017307113993}"/>
          </ac:spMkLst>
        </pc:spChg>
      </pc:sldChg>
      <pc:sldChg chg="modSp new mod modAnim">
        <pc:chgData name="Liyana Ralalage, Adiesha" userId="15fd5c93-10d6-4014-8103-1a4931e3c018" providerId="ADAL" clId="{429840A5-9E9B-4911-92E7-CFA9B8ED5A81}" dt="2025-04-03T19:21:04.944" v="14349"/>
        <pc:sldMkLst>
          <pc:docMk/>
          <pc:sldMk cId="522345839" sldId="1535"/>
        </pc:sldMkLst>
        <pc:spChg chg="mod">
          <ac:chgData name="Liyana Ralalage, Adiesha" userId="15fd5c93-10d6-4014-8103-1a4931e3c018" providerId="ADAL" clId="{429840A5-9E9B-4911-92E7-CFA9B8ED5A81}" dt="2025-04-03T19:18:13.379" v="14064" actId="20577"/>
          <ac:spMkLst>
            <pc:docMk/>
            <pc:sldMk cId="522345839" sldId="1535"/>
            <ac:spMk id="2" creationId="{96893ED1-6C84-4C4D-3C87-6972622DC8B8}"/>
          </ac:spMkLst>
        </pc:spChg>
        <pc:spChg chg="mod">
          <ac:chgData name="Liyana Ralalage, Adiesha" userId="15fd5c93-10d6-4014-8103-1a4931e3c018" providerId="ADAL" clId="{429840A5-9E9B-4911-92E7-CFA9B8ED5A81}" dt="2025-04-03T19:20:49.187" v="14348" actId="20577"/>
          <ac:spMkLst>
            <pc:docMk/>
            <pc:sldMk cId="522345839" sldId="1535"/>
            <ac:spMk id="3" creationId="{4ADD20DD-6248-99DC-DC74-62F31EF5E00A}"/>
          </ac:spMkLst>
        </pc:spChg>
        <pc:spChg chg="mod">
          <ac:chgData name="Liyana Ralalage, Adiesha" userId="15fd5c93-10d6-4014-8103-1a4931e3c018" providerId="ADAL" clId="{429840A5-9E9B-4911-92E7-CFA9B8ED5A81}" dt="2025-04-03T19:18:24.989" v="14102" actId="27636"/>
          <ac:spMkLst>
            <pc:docMk/>
            <pc:sldMk cId="522345839" sldId="1535"/>
            <ac:spMk id="4" creationId="{D6230C3C-8631-D6BD-3F60-71709DCF5FE9}"/>
          </ac:spMkLst>
        </pc:spChg>
      </pc:sldChg>
      <pc:sldChg chg="modSp new mod">
        <pc:chgData name="Liyana Ralalage, Adiesha" userId="15fd5c93-10d6-4014-8103-1a4931e3c018" providerId="ADAL" clId="{429840A5-9E9B-4911-92E7-CFA9B8ED5A81}" dt="2025-04-03T19:29:34.278" v="15094" actId="20577"/>
        <pc:sldMkLst>
          <pc:docMk/>
          <pc:sldMk cId="2337982951" sldId="1536"/>
        </pc:sldMkLst>
        <pc:spChg chg="mod">
          <ac:chgData name="Liyana Ralalage, Adiesha" userId="15fd5c93-10d6-4014-8103-1a4931e3c018" providerId="ADAL" clId="{429840A5-9E9B-4911-92E7-CFA9B8ED5A81}" dt="2025-04-03T19:21:28.315" v="14385" actId="1035"/>
          <ac:spMkLst>
            <pc:docMk/>
            <pc:sldMk cId="2337982951" sldId="1536"/>
            <ac:spMk id="2" creationId="{97310D33-5A5E-078E-CE48-EACDDD23D358}"/>
          </ac:spMkLst>
        </pc:spChg>
        <pc:spChg chg="mod">
          <ac:chgData name="Liyana Ralalage, Adiesha" userId="15fd5c93-10d6-4014-8103-1a4931e3c018" providerId="ADAL" clId="{429840A5-9E9B-4911-92E7-CFA9B8ED5A81}" dt="2025-04-03T19:29:34.278" v="15094" actId="20577"/>
          <ac:spMkLst>
            <pc:docMk/>
            <pc:sldMk cId="2337982951" sldId="1536"/>
            <ac:spMk id="3" creationId="{E8D56C6D-153A-4581-E29D-C34FD5AB08C6}"/>
          </ac:spMkLst>
        </pc:spChg>
        <pc:spChg chg="mod">
          <ac:chgData name="Liyana Ralalage, Adiesha" userId="15fd5c93-10d6-4014-8103-1a4931e3c018" providerId="ADAL" clId="{429840A5-9E9B-4911-92E7-CFA9B8ED5A81}" dt="2025-04-03T19:21:44.819" v="14425" actId="27636"/>
          <ac:spMkLst>
            <pc:docMk/>
            <pc:sldMk cId="2337982951" sldId="1536"/>
            <ac:spMk id="4" creationId="{65C98D20-7C39-F305-E394-B7A694E48572}"/>
          </ac:spMkLst>
        </pc:spChg>
        <pc:spChg chg="mod">
          <ac:chgData name="Liyana Ralalage, Adiesha" userId="15fd5c93-10d6-4014-8103-1a4931e3c018" providerId="ADAL" clId="{429840A5-9E9B-4911-92E7-CFA9B8ED5A81}" dt="2025-04-03T19:21:32.016" v="14394" actId="1035"/>
          <ac:spMkLst>
            <pc:docMk/>
            <pc:sldMk cId="2337982951" sldId="1536"/>
            <ac:spMk id="5" creationId="{8751F5A9-C8E0-12E3-0696-F0C098F11E50}"/>
          </ac:spMkLst>
        </pc:spChg>
      </pc:sldChg>
    </pc:docChg>
  </pc:docChgLst>
  <pc:docChgLst>
    <pc:chgData name="Liyana Ralalage, Adiesha" userId="15fd5c93-10d6-4014-8103-1a4931e3c018" providerId="ADAL" clId="{8300F834-298A-46F6-A925-54750E0931EF}"/>
    <pc:docChg chg="addSld modSld modSection">
      <pc:chgData name="Liyana Ralalage, Adiesha" userId="15fd5c93-10d6-4014-8103-1a4931e3c018" providerId="ADAL" clId="{8300F834-298A-46F6-A925-54750E0931EF}" dt="2025-01-09T21:03:02.405" v="2" actId="20577"/>
      <pc:docMkLst>
        <pc:docMk/>
      </pc:docMkLst>
      <pc:sldChg chg="modSp new mod">
        <pc:chgData name="Liyana Ralalage, Adiesha" userId="15fd5c93-10d6-4014-8103-1a4931e3c018" providerId="ADAL" clId="{8300F834-298A-46F6-A925-54750E0931EF}" dt="2025-01-09T21:03:02.405" v="2" actId="20577"/>
        <pc:sldMkLst>
          <pc:docMk/>
          <pc:sldMk cId="2619225836" sldId="1468"/>
        </pc:sldMkLst>
        <pc:spChg chg="mod">
          <ac:chgData name="Liyana Ralalage, Adiesha" userId="15fd5c93-10d6-4014-8103-1a4931e3c018" providerId="ADAL" clId="{8300F834-298A-46F6-A925-54750E0931EF}" dt="2025-01-09T21:03:02.405" v="2" actId="20577"/>
          <ac:spMkLst>
            <pc:docMk/>
            <pc:sldMk cId="2619225836" sldId="1468"/>
            <ac:spMk id="2" creationId="{3A95BBA3-5C8B-0EF8-420B-F14EFA11928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83567F-6D72-6847-8267-5ABCDBDBF85D}" type="datetimeFigureOut">
              <a:rPr lang="en-US" smtClean="0"/>
              <a:t>4/5/2025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53A459-4BAB-4A40-A2DC-1D94CDABC168}" type="slidenum">
              <a:rPr lang="en-US" smtClean="0"/>
              <a:t>‹#›</a:t>
            </a:fld>
            <a:endParaRPr lang="en-US"/>
          </a:p>
        </p:txBody>
      </p:sp>
    </p:spTree>
    <p:extLst>
      <p:ext uri="{BB962C8B-B14F-4D97-AF65-F5344CB8AC3E}">
        <p14:creationId xmlns:p14="http://schemas.microsoft.com/office/powerpoint/2010/main" val="1749832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Posterior probability</a:t>
            </a:r>
            <a:r>
              <a:rPr lang="en-US" dirty="0"/>
              <a:t> is the probability of an</a:t>
            </a:r>
          </a:p>
          <a:p>
            <a:r>
              <a:rPr lang="en-US" dirty="0"/>
              <a:t>initial belief before seeing evidence BBB event </a:t>
            </a:r>
            <a:r>
              <a:rPr lang="en-US" b="1" dirty="0"/>
              <a:t>after</a:t>
            </a:r>
            <a:r>
              <a:rPr lang="en-US" dirty="0"/>
              <a:t> taking into account new evidence or information.</a:t>
            </a:r>
          </a:p>
          <a:p>
            <a:r>
              <a:rPr lang="en-US" dirty="0"/>
              <a:t>how likely we are to observe B if A is true</a:t>
            </a:r>
          </a:p>
          <a:p>
            <a:r>
              <a:rPr lang="en-US" dirty="0"/>
              <a:t>the overall probability of observing BBB, considering all possible causes</a:t>
            </a:r>
          </a:p>
        </p:txBody>
      </p:sp>
      <p:sp>
        <p:nvSpPr>
          <p:cNvPr id="4" name="Slide Number Placeholder 3"/>
          <p:cNvSpPr>
            <a:spLocks noGrp="1"/>
          </p:cNvSpPr>
          <p:nvPr>
            <p:ph type="sldNum" sz="quarter" idx="5"/>
          </p:nvPr>
        </p:nvSpPr>
        <p:spPr/>
        <p:txBody>
          <a:bodyPr/>
          <a:lstStyle/>
          <a:p>
            <a:fld id="{1553A459-4BAB-4A40-A2DC-1D94CDABC168}" type="slidenum">
              <a:rPr lang="en-US" smtClean="0"/>
              <a:t>9</a:t>
            </a:fld>
            <a:endParaRPr lang="en-US"/>
          </a:p>
        </p:txBody>
      </p:sp>
    </p:spTree>
    <p:extLst>
      <p:ext uri="{BB962C8B-B14F-4D97-AF65-F5344CB8AC3E}">
        <p14:creationId xmlns:p14="http://schemas.microsoft.com/office/powerpoint/2010/main" val="1721075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32B4CC-64F2-A4D1-AD2F-1283523645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65B1A3-E3F7-B169-4261-140D9500C7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5A843C-592A-802B-2D26-0FA876909C9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2FDEA9-9F32-2D37-E351-8B527541B1B6}"/>
              </a:ext>
            </a:extLst>
          </p:cNvPr>
          <p:cNvSpPr>
            <a:spLocks noGrp="1"/>
          </p:cNvSpPr>
          <p:nvPr>
            <p:ph type="sldNum" sz="quarter" idx="5"/>
          </p:nvPr>
        </p:nvSpPr>
        <p:spPr/>
        <p:txBody>
          <a:bodyPr/>
          <a:lstStyle/>
          <a:p>
            <a:fld id="{1553A459-4BAB-4A40-A2DC-1D94CDABC168}" type="slidenum">
              <a:rPr lang="en-US" smtClean="0"/>
              <a:t>60</a:t>
            </a:fld>
            <a:endParaRPr lang="en-US"/>
          </a:p>
        </p:txBody>
      </p:sp>
    </p:spTree>
    <p:extLst>
      <p:ext uri="{BB962C8B-B14F-4D97-AF65-F5344CB8AC3E}">
        <p14:creationId xmlns:p14="http://schemas.microsoft.com/office/powerpoint/2010/main" val="2266943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53A459-4BAB-4A40-A2DC-1D94CDABC168}" type="slidenum">
              <a:rPr lang="en-US" smtClean="0"/>
              <a:t>61</a:t>
            </a:fld>
            <a:endParaRPr lang="en-US"/>
          </a:p>
        </p:txBody>
      </p:sp>
    </p:spTree>
    <p:extLst>
      <p:ext uri="{BB962C8B-B14F-4D97-AF65-F5344CB8AC3E}">
        <p14:creationId xmlns:p14="http://schemas.microsoft.com/office/powerpoint/2010/main" val="2214547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B93E0-CFC7-20AF-549D-A8100E21A2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170666-AFE7-A021-C7CE-7A3952836D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047BD0-280D-76F7-9DA4-728B864AE8D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0BC7271-C96F-D84C-70B6-62CB602A8737}"/>
              </a:ext>
            </a:extLst>
          </p:cNvPr>
          <p:cNvSpPr>
            <a:spLocks noGrp="1"/>
          </p:cNvSpPr>
          <p:nvPr>
            <p:ph type="sldNum" sz="quarter" idx="5"/>
          </p:nvPr>
        </p:nvSpPr>
        <p:spPr/>
        <p:txBody>
          <a:bodyPr/>
          <a:lstStyle/>
          <a:p>
            <a:fld id="{1553A459-4BAB-4A40-A2DC-1D94CDABC168}" type="slidenum">
              <a:rPr lang="en-US" smtClean="0"/>
              <a:t>62</a:t>
            </a:fld>
            <a:endParaRPr lang="en-US"/>
          </a:p>
        </p:txBody>
      </p:sp>
    </p:spTree>
    <p:extLst>
      <p:ext uri="{BB962C8B-B14F-4D97-AF65-F5344CB8AC3E}">
        <p14:creationId xmlns:p14="http://schemas.microsoft.com/office/powerpoint/2010/main" val="4107308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53A459-4BAB-4A40-A2DC-1D94CDABC168}" type="slidenum">
              <a:rPr lang="en-US" smtClean="0"/>
              <a:t>12</a:t>
            </a:fld>
            <a:endParaRPr lang="en-US"/>
          </a:p>
        </p:txBody>
      </p:sp>
    </p:spTree>
    <p:extLst>
      <p:ext uri="{BB962C8B-B14F-4D97-AF65-F5344CB8AC3E}">
        <p14:creationId xmlns:p14="http://schemas.microsoft.com/office/powerpoint/2010/main" val="3481620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53A459-4BAB-4A40-A2DC-1D94CDABC168}" type="slidenum">
              <a:rPr lang="en-US" smtClean="0"/>
              <a:t>17</a:t>
            </a:fld>
            <a:endParaRPr lang="en-US"/>
          </a:p>
        </p:txBody>
      </p:sp>
    </p:spTree>
    <p:extLst>
      <p:ext uri="{BB962C8B-B14F-4D97-AF65-F5344CB8AC3E}">
        <p14:creationId xmlns:p14="http://schemas.microsoft.com/office/powerpoint/2010/main" val="610533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53A459-4BAB-4A40-A2DC-1D94CDABC168}" type="slidenum">
              <a:rPr lang="en-US" smtClean="0"/>
              <a:t>42</a:t>
            </a:fld>
            <a:endParaRPr lang="en-US"/>
          </a:p>
        </p:txBody>
      </p:sp>
    </p:spTree>
    <p:extLst>
      <p:ext uri="{BB962C8B-B14F-4D97-AF65-F5344CB8AC3E}">
        <p14:creationId xmlns:p14="http://schemas.microsoft.com/office/powerpoint/2010/main" val="4056648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B7928E-4CB6-68EE-A83F-A99DD12271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6916D2-53B8-A185-734C-26C3A846D8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AF521C-7811-E951-3228-7A97BDA9BB6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10B6718-376B-9476-91FD-3D1A6436393C}"/>
              </a:ext>
            </a:extLst>
          </p:cNvPr>
          <p:cNvSpPr>
            <a:spLocks noGrp="1"/>
          </p:cNvSpPr>
          <p:nvPr>
            <p:ph type="sldNum" sz="quarter" idx="5"/>
          </p:nvPr>
        </p:nvSpPr>
        <p:spPr/>
        <p:txBody>
          <a:bodyPr/>
          <a:lstStyle/>
          <a:p>
            <a:fld id="{1553A459-4BAB-4A40-A2DC-1D94CDABC168}" type="slidenum">
              <a:rPr lang="en-US" smtClean="0"/>
              <a:t>43</a:t>
            </a:fld>
            <a:endParaRPr lang="en-US"/>
          </a:p>
        </p:txBody>
      </p:sp>
    </p:spTree>
    <p:extLst>
      <p:ext uri="{BB962C8B-B14F-4D97-AF65-F5344CB8AC3E}">
        <p14:creationId xmlns:p14="http://schemas.microsoft.com/office/powerpoint/2010/main" val="1948315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F4DE6-6937-F53D-6BB2-673D1FCA9A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D868F8-63FB-525D-A85D-876E1A1437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FB8A0C-2B4C-A17E-F646-16218C7FFF3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B86E969-F386-5467-2914-E41507F5F9E9}"/>
              </a:ext>
            </a:extLst>
          </p:cNvPr>
          <p:cNvSpPr>
            <a:spLocks noGrp="1"/>
          </p:cNvSpPr>
          <p:nvPr>
            <p:ph type="sldNum" sz="quarter" idx="5"/>
          </p:nvPr>
        </p:nvSpPr>
        <p:spPr/>
        <p:txBody>
          <a:bodyPr/>
          <a:lstStyle/>
          <a:p>
            <a:fld id="{1553A459-4BAB-4A40-A2DC-1D94CDABC168}" type="slidenum">
              <a:rPr lang="en-US" smtClean="0"/>
              <a:t>44</a:t>
            </a:fld>
            <a:endParaRPr lang="en-US"/>
          </a:p>
        </p:txBody>
      </p:sp>
    </p:spTree>
    <p:extLst>
      <p:ext uri="{BB962C8B-B14F-4D97-AF65-F5344CB8AC3E}">
        <p14:creationId xmlns:p14="http://schemas.microsoft.com/office/powerpoint/2010/main" val="1032253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899EAE-2D8D-3EF9-4315-55D573CE19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B29A7-9251-F0F9-74F6-7F75D3484F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8FA01F-AE2F-F451-9E1E-252205EED09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546735B-457F-1939-804E-D337177E2825}"/>
              </a:ext>
            </a:extLst>
          </p:cNvPr>
          <p:cNvSpPr>
            <a:spLocks noGrp="1"/>
          </p:cNvSpPr>
          <p:nvPr>
            <p:ph type="sldNum" sz="quarter" idx="5"/>
          </p:nvPr>
        </p:nvSpPr>
        <p:spPr/>
        <p:txBody>
          <a:bodyPr/>
          <a:lstStyle/>
          <a:p>
            <a:fld id="{1553A459-4BAB-4A40-A2DC-1D94CDABC168}" type="slidenum">
              <a:rPr lang="en-US" smtClean="0"/>
              <a:t>57</a:t>
            </a:fld>
            <a:endParaRPr lang="en-US"/>
          </a:p>
        </p:txBody>
      </p:sp>
    </p:spTree>
    <p:extLst>
      <p:ext uri="{BB962C8B-B14F-4D97-AF65-F5344CB8AC3E}">
        <p14:creationId xmlns:p14="http://schemas.microsoft.com/office/powerpoint/2010/main" val="1470569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9CD83C-ADE1-5700-2A54-95C366AE67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105314-D0C0-E5ED-B93E-C72152ADF6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2C0848-E6EB-439D-372E-3AE87B06A79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349F3F2-3E6C-A1E6-93B0-AD658FFF8B87}"/>
              </a:ext>
            </a:extLst>
          </p:cNvPr>
          <p:cNvSpPr>
            <a:spLocks noGrp="1"/>
          </p:cNvSpPr>
          <p:nvPr>
            <p:ph type="sldNum" sz="quarter" idx="5"/>
          </p:nvPr>
        </p:nvSpPr>
        <p:spPr/>
        <p:txBody>
          <a:bodyPr/>
          <a:lstStyle/>
          <a:p>
            <a:fld id="{1553A459-4BAB-4A40-A2DC-1D94CDABC168}" type="slidenum">
              <a:rPr lang="en-US" smtClean="0"/>
              <a:t>58</a:t>
            </a:fld>
            <a:endParaRPr lang="en-US"/>
          </a:p>
        </p:txBody>
      </p:sp>
    </p:spTree>
    <p:extLst>
      <p:ext uri="{BB962C8B-B14F-4D97-AF65-F5344CB8AC3E}">
        <p14:creationId xmlns:p14="http://schemas.microsoft.com/office/powerpoint/2010/main" val="2619899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30201D-F3C9-D6DA-01BF-EA46C581D0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3D7D3E-711E-D594-8859-D30D4AEB2E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924815-C3E9-B12A-1F07-09BE31F059C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71E8466-C40A-EACF-F38F-904E47E4F00D}"/>
              </a:ext>
            </a:extLst>
          </p:cNvPr>
          <p:cNvSpPr>
            <a:spLocks noGrp="1"/>
          </p:cNvSpPr>
          <p:nvPr>
            <p:ph type="sldNum" sz="quarter" idx="5"/>
          </p:nvPr>
        </p:nvSpPr>
        <p:spPr/>
        <p:txBody>
          <a:bodyPr/>
          <a:lstStyle/>
          <a:p>
            <a:fld id="{1553A459-4BAB-4A40-A2DC-1D94CDABC168}" type="slidenum">
              <a:rPr lang="en-US" smtClean="0"/>
              <a:t>59</a:t>
            </a:fld>
            <a:endParaRPr lang="en-US"/>
          </a:p>
        </p:txBody>
      </p:sp>
    </p:spTree>
    <p:extLst>
      <p:ext uri="{BB962C8B-B14F-4D97-AF65-F5344CB8AC3E}">
        <p14:creationId xmlns:p14="http://schemas.microsoft.com/office/powerpoint/2010/main" val="3672408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BB8E7-DF65-9237-9ACF-5DBC76EAF3AC}"/>
              </a:ext>
            </a:extLst>
          </p:cNvPr>
          <p:cNvSpPr>
            <a:spLocks noGrp="1"/>
          </p:cNvSpPr>
          <p:nvPr>
            <p:ph type="ctrTitle" hasCustomPrompt="1"/>
          </p:nvPr>
        </p:nvSpPr>
        <p:spPr>
          <a:xfrm>
            <a:off x="1524000" y="1122363"/>
            <a:ext cx="9144000" cy="2387600"/>
          </a:xfrm>
        </p:spPr>
        <p:txBody>
          <a:bodyPr anchor="b">
            <a:normAutofit/>
          </a:bodyPr>
          <a:lstStyle>
            <a:lvl1pPr algn="ctr">
              <a:defRPr lang="en-US" sz="6000" b="1" i="0" kern="1200" dirty="0">
                <a:solidFill>
                  <a:schemeClr val="bg1"/>
                </a:solidFill>
                <a:effectLst>
                  <a:outerShdw blurRad="50800" dist="38100" dir="2700000" algn="tl" rotWithShape="0">
                    <a:prstClr val="black">
                      <a:alpha val="40000"/>
                    </a:prstClr>
                  </a:outerShdw>
                </a:effectLst>
                <a:latin typeface="+mj-lt"/>
                <a:ea typeface="+mj-ea"/>
                <a:cs typeface="+mj-cs"/>
              </a:defRPr>
            </a:lvl1pPr>
          </a:lstStyle>
          <a:p>
            <a:r>
              <a:rPr lang="en-US"/>
              <a:t>Click to edit slide title</a:t>
            </a:r>
          </a:p>
        </p:txBody>
      </p:sp>
      <p:sp>
        <p:nvSpPr>
          <p:cNvPr id="3" name="Subtitle 2">
            <a:extLst>
              <a:ext uri="{FF2B5EF4-FFF2-40B4-BE49-F238E27FC236}">
                <a16:creationId xmlns:a16="http://schemas.microsoft.com/office/drawing/2014/main" id="{2DB22B2F-D717-CEE8-4C5E-67070F98F3BD}"/>
              </a:ext>
            </a:extLst>
          </p:cNvPr>
          <p:cNvSpPr>
            <a:spLocks noGrp="1"/>
          </p:cNvSpPr>
          <p:nvPr>
            <p:ph type="subTitle" idx="1" hasCustomPrompt="1"/>
          </p:nvPr>
        </p:nvSpPr>
        <p:spPr>
          <a:xfrm>
            <a:off x="1524000" y="3602038"/>
            <a:ext cx="9144000" cy="1655762"/>
          </a:xfrm>
        </p:spPr>
        <p:txBody>
          <a:bodyPr/>
          <a:lstStyle>
            <a:lvl1pPr marL="0" indent="0" algn="ctr">
              <a:buNone/>
              <a:defRPr sz="2400" b="0" i="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subtitle</a:t>
            </a:r>
          </a:p>
        </p:txBody>
      </p:sp>
      <p:sp>
        <p:nvSpPr>
          <p:cNvPr id="4" name="Date Placeholder 3">
            <a:extLst>
              <a:ext uri="{FF2B5EF4-FFF2-40B4-BE49-F238E27FC236}">
                <a16:creationId xmlns:a16="http://schemas.microsoft.com/office/drawing/2014/main" id="{B7CFDFE0-72EE-CDBD-10B4-E8FE36668329}"/>
              </a:ext>
            </a:extLst>
          </p:cNvPr>
          <p:cNvSpPr>
            <a:spLocks noGrp="1"/>
          </p:cNvSpPr>
          <p:nvPr>
            <p:ph type="dt" sz="half" idx="10"/>
          </p:nvPr>
        </p:nvSpPr>
        <p:spPr/>
        <p:txBody>
          <a:bodyPr/>
          <a:lstStyle/>
          <a:p>
            <a:fld id="{541B3BB2-4D4E-2F4A-BDA5-6D092819E065}" type="datetimeFigureOut">
              <a:rPr lang="en-US" smtClean="0"/>
              <a:t>4/5/2025</a:t>
            </a:fld>
            <a:endParaRPr lang="en-US"/>
          </a:p>
        </p:txBody>
      </p:sp>
      <p:sp>
        <p:nvSpPr>
          <p:cNvPr id="5" name="Footer Placeholder 4">
            <a:extLst>
              <a:ext uri="{FF2B5EF4-FFF2-40B4-BE49-F238E27FC236}">
                <a16:creationId xmlns:a16="http://schemas.microsoft.com/office/drawing/2014/main" id="{13BA7390-B865-BFA5-A363-042AB6DC43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2BA30A-7C20-B756-6CDE-613EA0D66707}"/>
              </a:ext>
            </a:extLst>
          </p:cNvPr>
          <p:cNvSpPr>
            <a:spLocks noGrp="1"/>
          </p:cNvSpPr>
          <p:nvPr>
            <p:ph type="sldNum" sz="quarter" idx="12"/>
          </p:nvPr>
        </p:nvSpPr>
        <p:spPr/>
        <p:txBody>
          <a:bodyPr/>
          <a:lstStyle/>
          <a:p>
            <a:fld id="{5FFCFC7E-6CC9-0040-97C5-688E1B9EBFC5}" type="slidenum">
              <a:rPr lang="en-US" smtClean="0"/>
              <a:t>‹#›</a:t>
            </a:fld>
            <a:endParaRPr lang="en-US"/>
          </a:p>
        </p:txBody>
      </p:sp>
    </p:spTree>
    <p:extLst>
      <p:ext uri="{BB962C8B-B14F-4D97-AF65-F5344CB8AC3E}">
        <p14:creationId xmlns:p14="http://schemas.microsoft.com/office/powerpoint/2010/main" val="20225085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op Full-slide Img, Headline, Subhead">
    <p:spTree>
      <p:nvGrpSpPr>
        <p:cNvPr id="1" name=""/>
        <p:cNvGrpSpPr/>
        <p:nvPr/>
      </p:nvGrpSpPr>
      <p:grpSpPr>
        <a:xfrm>
          <a:off x="0" y="0"/>
          <a:ext cx="0" cy="0"/>
          <a:chOff x="0" y="0"/>
          <a:chExt cx="0" cy="0"/>
        </a:xfrm>
      </p:grpSpPr>
      <p:sp>
        <p:nvSpPr>
          <p:cNvPr id="10" name="Date Placeholder 9">
            <a:extLst>
              <a:ext uri="{FF2B5EF4-FFF2-40B4-BE49-F238E27FC236}">
                <a16:creationId xmlns:a16="http://schemas.microsoft.com/office/drawing/2014/main" id="{620D3F4E-BB9F-566C-F7ED-F285F1FF20A7}"/>
              </a:ext>
            </a:extLst>
          </p:cNvPr>
          <p:cNvSpPr>
            <a:spLocks noGrp="1"/>
          </p:cNvSpPr>
          <p:nvPr>
            <p:ph type="dt" sz="half" idx="14"/>
          </p:nvPr>
        </p:nvSpPr>
        <p:spPr/>
        <p:txBody>
          <a:bodyPr/>
          <a:lstStyle/>
          <a:p>
            <a:fld id="{541B3BB2-4D4E-2F4A-BDA5-6D092819E065}" type="datetimeFigureOut">
              <a:rPr lang="en-US" smtClean="0"/>
              <a:t>4/5/2025</a:t>
            </a:fld>
            <a:endParaRPr lang="en-US"/>
          </a:p>
        </p:txBody>
      </p:sp>
      <p:sp>
        <p:nvSpPr>
          <p:cNvPr id="11" name="Footer Placeholder 10">
            <a:extLst>
              <a:ext uri="{FF2B5EF4-FFF2-40B4-BE49-F238E27FC236}">
                <a16:creationId xmlns:a16="http://schemas.microsoft.com/office/drawing/2014/main" id="{EA69E771-2D93-D322-2A70-BCB0A48E7F7A}"/>
              </a:ext>
            </a:extLst>
          </p:cNvPr>
          <p:cNvSpPr>
            <a:spLocks noGrp="1"/>
          </p:cNvSpPr>
          <p:nvPr>
            <p:ph type="ftr" sz="quarter" idx="15"/>
          </p:nvPr>
        </p:nvSpPr>
        <p:spPr/>
        <p:txBody>
          <a:bodyPr/>
          <a:lstStyle/>
          <a:p>
            <a:endParaRPr lang="en-US"/>
          </a:p>
        </p:txBody>
      </p:sp>
      <p:sp>
        <p:nvSpPr>
          <p:cNvPr id="12" name="Slide Number Placeholder 11">
            <a:extLst>
              <a:ext uri="{FF2B5EF4-FFF2-40B4-BE49-F238E27FC236}">
                <a16:creationId xmlns:a16="http://schemas.microsoft.com/office/drawing/2014/main" id="{5A779FE4-9838-FE31-D0B9-3344C30610C8}"/>
              </a:ext>
            </a:extLst>
          </p:cNvPr>
          <p:cNvSpPr>
            <a:spLocks noGrp="1"/>
          </p:cNvSpPr>
          <p:nvPr>
            <p:ph type="sldNum" sz="quarter" idx="16"/>
          </p:nvPr>
        </p:nvSpPr>
        <p:spPr/>
        <p:txBody>
          <a:bodyPr/>
          <a:lstStyle/>
          <a:p>
            <a:fld id="{5FFCFC7E-6CC9-0040-97C5-688E1B9EBFC5}" type="slidenum">
              <a:rPr lang="en-US" smtClean="0"/>
              <a:t>‹#›</a:t>
            </a:fld>
            <a:endParaRPr lang="en-US"/>
          </a:p>
        </p:txBody>
      </p:sp>
      <p:sp>
        <p:nvSpPr>
          <p:cNvPr id="2" name="Background Image">
            <a:extLst>
              <a:ext uri="{FF2B5EF4-FFF2-40B4-BE49-F238E27FC236}">
                <a16:creationId xmlns:a16="http://schemas.microsoft.com/office/drawing/2014/main" id="{919ECCA3-8BA0-9C76-6149-1C28E95C45B0}"/>
              </a:ext>
            </a:extLst>
          </p:cNvPr>
          <p:cNvSpPr>
            <a:spLocks noGrp="1"/>
          </p:cNvSpPr>
          <p:nvPr>
            <p:ph type="pic" sz="quarter" idx="17"/>
          </p:nvPr>
        </p:nvSpPr>
        <p:spPr>
          <a:xfrm>
            <a:off x="0" y="0"/>
            <a:ext cx="12192000" cy="6858000"/>
          </a:xfrm>
        </p:spPr>
        <p:txBody>
          <a:bodyPr anchor="ctr"/>
          <a:lstStyle>
            <a:lvl1pPr marL="0" indent="0" algn="ctr">
              <a:buNone/>
              <a:defRPr/>
            </a:lvl1pPr>
          </a:lstStyle>
          <a:p>
            <a:endParaRPr lang="en-US"/>
          </a:p>
        </p:txBody>
      </p:sp>
      <p:sp>
        <p:nvSpPr>
          <p:cNvPr id="6" name="Main Text">
            <a:extLst>
              <a:ext uri="{FF2B5EF4-FFF2-40B4-BE49-F238E27FC236}">
                <a16:creationId xmlns:a16="http://schemas.microsoft.com/office/drawing/2014/main" id="{64848A02-8409-FE2B-EF3A-C32BB3835107}"/>
              </a:ext>
            </a:extLst>
          </p:cNvPr>
          <p:cNvSpPr>
            <a:spLocks noGrp="1"/>
          </p:cNvSpPr>
          <p:nvPr>
            <p:ph type="title"/>
          </p:nvPr>
        </p:nvSpPr>
        <p:spPr>
          <a:xfrm>
            <a:off x="609600" y="685800"/>
            <a:ext cx="10515600" cy="610601"/>
          </a:xfrm>
          <a:ln>
            <a:noFill/>
          </a:ln>
          <a:effectLst/>
        </p:spPr>
        <p:txBody>
          <a:bodyPr anchor="t">
            <a:normAutofit/>
          </a:bodyPr>
          <a:lstStyle>
            <a:lvl1pPr>
              <a:defRPr sz="4000"/>
            </a:lvl1pPr>
          </a:lstStyle>
          <a:p>
            <a:r>
              <a:rPr lang="en-US"/>
              <a:t>Click to edit Master title style</a:t>
            </a:r>
          </a:p>
        </p:txBody>
      </p:sp>
      <p:sp>
        <p:nvSpPr>
          <p:cNvPr id="13" name="Subheading">
            <a:extLst>
              <a:ext uri="{FF2B5EF4-FFF2-40B4-BE49-F238E27FC236}">
                <a16:creationId xmlns:a16="http://schemas.microsoft.com/office/drawing/2014/main" id="{9B8C8812-0873-0575-B9A0-CC9A20391FE0}"/>
              </a:ext>
            </a:extLst>
          </p:cNvPr>
          <p:cNvSpPr>
            <a:spLocks noGrp="1"/>
          </p:cNvSpPr>
          <p:nvPr>
            <p:ph type="body" sz="quarter" idx="20" hasCustomPrompt="1"/>
          </p:nvPr>
        </p:nvSpPr>
        <p:spPr>
          <a:xfrm>
            <a:off x="609600" y="1296401"/>
            <a:ext cx="10515600" cy="680013"/>
          </a:xfrm>
        </p:spPr>
        <p:txBody>
          <a:bodyPr/>
          <a:lstStyle>
            <a:lvl1pPr marL="0" indent="0">
              <a:buNone/>
              <a:defRPr sz="2400"/>
            </a:lvl1pPr>
          </a:lstStyle>
          <a:p>
            <a:pPr lvl="0"/>
            <a:r>
              <a:rPr lang="en-US"/>
              <a:t>Click to edit Subheading</a:t>
            </a:r>
          </a:p>
        </p:txBody>
      </p:sp>
      <p:sp>
        <p:nvSpPr>
          <p:cNvPr id="4" name="Top Left Line">
            <a:extLst>
              <a:ext uri="{FF2B5EF4-FFF2-40B4-BE49-F238E27FC236}">
                <a16:creationId xmlns:a16="http://schemas.microsoft.com/office/drawing/2014/main" id="{DD34DDFF-DD34-38A8-C007-F3008FA98A2E}"/>
              </a:ext>
            </a:extLst>
          </p:cNvPr>
          <p:cNvSpPr>
            <a:spLocks noGrp="1"/>
          </p:cNvSpPr>
          <p:nvPr>
            <p:ph type="body" sz="quarter" idx="19" hasCustomPrompt="1"/>
          </p:nvPr>
        </p:nvSpPr>
        <p:spPr>
          <a:xfrm>
            <a:off x="493776" y="0"/>
            <a:ext cx="27432" cy="2057400"/>
          </a:xfrm>
          <a:solidFill>
            <a:schemeClr val="bg1"/>
          </a:solidFill>
        </p:spPr>
        <p:txBody>
          <a:bodyPr/>
          <a:lstStyle>
            <a:lvl1pPr marL="0" indent="0">
              <a:buNone/>
              <a:defRPr/>
            </a:lvl1pPr>
          </a:lstStyle>
          <a:p>
            <a:pPr lvl="0"/>
            <a:r>
              <a:rPr lang="en-US"/>
              <a:t> </a:t>
            </a:r>
          </a:p>
        </p:txBody>
      </p:sp>
      <p:sp>
        <p:nvSpPr>
          <p:cNvPr id="3" name="MSU Logo">
            <a:extLst>
              <a:ext uri="{FF2B5EF4-FFF2-40B4-BE49-F238E27FC236}">
                <a16:creationId xmlns:a16="http://schemas.microsoft.com/office/drawing/2014/main" id="{138F6142-4A42-AC9A-6F91-7F198DCDBA62}"/>
              </a:ext>
            </a:extLst>
          </p:cNvPr>
          <p:cNvSpPr>
            <a:spLocks noGrp="1"/>
          </p:cNvSpPr>
          <p:nvPr>
            <p:ph type="body" sz="quarter" idx="18" hasCustomPrompt="1"/>
          </p:nvPr>
        </p:nvSpPr>
        <p:spPr>
          <a:xfrm>
            <a:off x="612648" y="228600"/>
            <a:ext cx="1261872" cy="320040"/>
          </a:xfrm>
          <a:blipFill>
            <a:blip r:embed="rId2"/>
            <a:stretch>
              <a:fillRect/>
            </a:stretch>
          </a:blipFill>
        </p:spPr>
        <p:txBody>
          <a:bodyPr>
            <a:noAutofit/>
          </a:bodyPr>
          <a:lstStyle>
            <a:lvl1pPr marL="0" indent="0">
              <a:buNone/>
              <a:defRPr sz="1800"/>
            </a:lvl1pPr>
          </a:lstStyle>
          <a:p>
            <a:pPr lvl="0"/>
            <a:r>
              <a:rPr lang="en-US"/>
              <a:t> </a:t>
            </a:r>
          </a:p>
        </p:txBody>
      </p:sp>
    </p:spTree>
    <p:extLst>
      <p:ext uri="{BB962C8B-B14F-4D97-AF65-F5344CB8AC3E}">
        <p14:creationId xmlns:p14="http://schemas.microsoft.com/office/powerpoint/2010/main" val="2749706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op Full-slide Image and Headline">
    <p:spTree>
      <p:nvGrpSpPr>
        <p:cNvPr id="1" name=""/>
        <p:cNvGrpSpPr/>
        <p:nvPr/>
      </p:nvGrpSpPr>
      <p:grpSpPr>
        <a:xfrm>
          <a:off x="0" y="0"/>
          <a:ext cx="0" cy="0"/>
          <a:chOff x="0" y="0"/>
          <a:chExt cx="0" cy="0"/>
        </a:xfrm>
      </p:grpSpPr>
      <p:sp>
        <p:nvSpPr>
          <p:cNvPr id="10" name="Date Placeholder 9">
            <a:extLst>
              <a:ext uri="{FF2B5EF4-FFF2-40B4-BE49-F238E27FC236}">
                <a16:creationId xmlns:a16="http://schemas.microsoft.com/office/drawing/2014/main" id="{620D3F4E-BB9F-566C-F7ED-F285F1FF20A7}"/>
              </a:ext>
            </a:extLst>
          </p:cNvPr>
          <p:cNvSpPr>
            <a:spLocks noGrp="1"/>
          </p:cNvSpPr>
          <p:nvPr>
            <p:ph type="dt" sz="half" idx="14"/>
          </p:nvPr>
        </p:nvSpPr>
        <p:spPr/>
        <p:txBody>
          <a:bodyPr/>
          <a:lstStyle/>
          <a:p>
            <a:fld id="{541B3BB2-4D4E-2F4A-BDA5-6D092819E065}" type="datetimeFigureOut">
              <a:rPr lang="en-US" smtClean="0"/>
              <a:t>4/5/2025</a:t>
            </a:fld>
            <a:endParaRPr lang="en-US"/>
          </a:p>
        </p:txBody>
      </p:sp>
      <p:sp>
        <p:nvSpPr>
          <p:cNvPr id="11" name="Footer Placeholder 10">
            <a:extLst>
              <a:ext uri="{FF2B5EF4-FFF2-40B4-BE49-F238E27FC236}">
                <a16:creationId xmlns:a16="http://schemas.microsoft.com/office/drawing/2014/main" id="{EA69E771-2D93-D322-2A70-BCB0A48E7F7A}"/>
              </a:ext>
            </a:extLst>
          </p:cNvPr>
          <p:cNvSpPr>
            <a:spLocks noGrp="1"/>
          </p:cNvSpPr>
          <p:nvPr>
            <p:ph type="ftr" sz="quarter" idx="15"/>
          </p:nvPr>
        </p:nvSpPr>
        <p:spPr/>
        <p:txBody>
          <a:bodyPr/>
          <a:lstStyle/>
          <a:p>
            <a:endParaRPr lang="en-US"/>
          </a:p>
        </p:txBody>
      </p:sp>
      <p:sp>
        <p:nvSpPr>
          <p:cNvPr id="12" name="Slide Number Placeholder 11">
            <a:extLst>
              <a:ext uri="{FF2B5EF4-FFF2-40B4-BE49-F238E27FC236}">
                <a16:creationId xmlns:a16="http://schemas.microsoft.com/office/drawing/2014/main" id="{5A779FE4-9838-FE31-D0B9-3344C30610C8}"/>
              </a:ext>
            </a:extLst>
          </p:cNvPr>
          <p:cNvSpPr>
            <a:spLocks noGrp="1"/>
          </p:cNvSpPr>
          <p:nvPr>
            <p:ph type="sldNum" sz="quarter" idx="16"/>
          </p:nvPr>
        </p:nvSpPr>
        <p:spPr/>
        <p:txBody>
          <a:bodyPr/>
          <a:lstStyle/>
          <a:p>
            <a:fld id="{5FFCFC7E-6CC9-0040-97C5-688E1B9EBFC5}" type="slidenum">
              <a:rPr lang="en-US" smtClean="0"/>
              <a:t>‹#›</a:t>
            </a:fld>
            <a:endParaRPr lang="en-US"/>
          </a:p>
        </p:txBody>
      </p:sp>
      <p:sp>
        <p:nvSpPr>
          <p:cNvPr id="2" name="Background Image">
            <a:extLst>
              <a:ext uri="{FF2B5EF4-FFF2-40B4-BE49-F238E27FC236}">
                <a16:creationId xmlns:a16="http://schemas.microsoft.com/office/drawing/2014/main" id="{919ECCA3-8BA0-9C76-6149-1C28E95C45B0}"/>
              </a:ext>
            </a:extLst>
          </p:cNvPr>
          <p:cNvSpPr>
            <a:spLocks noGrp="1"/>
          </p:cNvSpPr>
          <p:nvPr>
            <p:ph type="pic" sz="quarter" idx="17"/>
          </p:nvPr>
        </p:nvSpPr>
        <p:spPr>
          <a:xfrm>
            <a:off x="0" y="0"/>
            <a:ext cx="12192000" cy="6858000"/>
          </a:xfrm>
        </p:spPr>
        <p:txBody>
          <a:bodyPr anchor="ctr"/>
          <a:lstStyle>
            <a:lvl1pPr marL="0" indent="0" algn="ctr">
              <a:buNone/>
              <a:defRPr/>
            </a:lvl1pPr>
          </a:lstStyle>
          <a:p>
            <a:endParaRPr lang="en-US"/>
          </a:p>
        </p:txBody>
      </p:sp>
      <p:sp>
        <p:nvSpPr>
          <p:cNvPr id="6" name="Main Text">
            <a:extLst>
              <a:ext uri="{FF2B5EF4-FFF2-40B4-BE49-F238E27FC236}">
                <a16:creationId xmlns:a16="http://schemas.microsoft.com/office/drawing/2014/main" id="{64848A02-8409-FE2B-EF3A-C32BB3835107}"/>
              </a:ext>
            </a:extLst>
          </p:cNvPr>
          <p:cNvSpPr>
            <a:spLocks noGrp="1"/>
          </p:cNvSpPr>
          <p:nvPr>
            <p:ph type="title"/>
          </p:nvPr>
        </p:nvSpPr>
        <p:spPr>
          <a:xfrm>
            <a:off x="609600" y="685800"/>
            <a:ext cx="10515600" cy="680013"/>
          </a:xfrm>
          <a:ln>
            <a:noFill/>
          </a:ln>
          <a:effectLst/>
        </p:spPr>
        <p:txBody>
          <a:bodyPr anchor="t">
            <a:normAutofit/>
          </a:bodyPr>
          <a:lstStyle>
            <a:lvl1pPr>
              <a:defRPr sz="4000"/>
            </a:lvl1pPr>
          </a:lstStyle>
          <a:p>
            <a:r>
              <a:rPr lang="en-US"/>
              <a:t>Click to edit Master title style</a:t>
            </a:r>
          </a:p>
        </p:txBody>
      </p:sp>
      <p:sp>
        <p:nvSpPr>
          <p:cNvPr id="4" name="Top Left Line">
            <a:extLst>
              <a:ext uri="{FF2B5EF4-FFF2-40B4-BE49-F238E27FC236}">
                <a16:creationId xmlns:a16="http://schemas.microsoft.com/office/drawing/2014/main" id="{DD34DDFF-DD34-38A8-C007-F3008FA98A2E}"/>
              </a:ext>
            </a:extLst>
          </p:cNvPr>
          <p:cNvSpPr>
            <a:spLocks noGrp="1"/>
          </p:cNvSpPr>
          <p:nvPr>
            <p:ph type="body" sz="quarter" idx="19" hasCustomPrompt="1"/>
          </p:nvPr>
        </p:nvSpPr>
        <p:spPr>
          <a:xfrm>
            <a:off x="493776" y="0"/>
            <a:ext cx="27432" cy="1371600"/>
          </a:xfrm>
          <a:solidFill>
            <a:schemeClr val="bg1"/>
          </a:solidFill>
        </p:spPr>
        <p:txBody>
          <a:bodyPr/>
          <a:lstStyle>
            <a:lvl1pPr marL="0" indent="0">
              <a:buNone/>
              <a:defRPr/>
            </a:lvl1pPr>
          </a:lstStyle>
          <a:p>
            <a:pPr lvl="0"/>
            <a:r>
              <a:rPr lang="en-US"/>
              <a:t> </a:t>
            </a:r>
          </a:p>
        </p:txBody>
      </p:sp>
      <p:sp>
        <p:nvSpPr>
          <p:cNvPr id="3" name="MSU Logo">
            <a:extLst>
              <a:ext uri="{FF2B5EF4-FFF2-40B4-BE49-F238E27FC236}">
                <a16:creationId xmlns:a16="http://schemas.microsoft.com/office/drawing/2014/main" id="{138F6142-4A42-AC9A-6F91-7F198DCDBA62}"/>
              </a:ext>
            </a:extLst>
          </p:cNvPr>
          <p:cNvSpPr>
            <a:spLocks noGrp="1"/>
          </p:cNvSpPr>
          <p:nvPr>
            <p:ph type="body" sz="quarter" idx="18" hasCustomPrompt="1"/>
          </p:nvPr>
        </p:nvSpPr>
        <p:spPr>
          <a:xfrm>
            <a:off x="612648" y="228600"/>
            <a:ext cx="1261872" cy="320040"/>
          </a:xfrm>
          <a:blipFill>
            <a:blip r:embed="rId2"/>
            <a:stretch>
              <a:fillRect/>
            </a:stretch>
          </a:blipFill>
        </p:spPr>
        <p:txBody>
          <a:bodyPr>
            <a:noAutofit/>
          </a:bodyPr>
          <a:lstStyle>
            <a:lvl1pPr marL="0" indent="0">
              <a:buNone/>
              <a:defRPr sz="1800"/>
            </a:lvl1pPr>
          </a:lstStyle>
          <a:p>
            <a:pPr lvl="0"/>
            <a:r>
              <a:rPr lang="en-US"/>
              <a:t> </a:t>
            </a:r>
          </a:p>
        </p:txBody>
      </p:sp>
    </p:spTree>
    <p:extLst>
      <p:ext uri="{BB962C8B-B14F-4D97-AF65-F5344CB8AC3E}">
        <p14:creationId xmlns:p14="http://schemas.microsoft.com/office/powerpoint/2010/main" val="1345296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A0F26-05FD-EB88-166E-259F10131F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9FA8D2-D47B-65D3-9FCB-F11AF6CD3D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C0E15D-144F-94C5-E9F2-7756055A4F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AF3277-DB28-EE44-188F-244DA04508CB}"/>
              </a:ext>
            </a:extLst>
          </p:cNvPr>
          <p:cNvSpPr>
            <a:spLocks noGrp="1"/>
          </p:cNvSpPr>
          <p:nvPr>
            <p:ph type="dt" sz="half" idx="10"/>
          </p:nvPr>
        </p:nvSpPr>
        <p:spPr/>
        <p:txBody>
          <a:bodyPr/>
          <a:lstStyle/>
          <a:p>
            <a:fld id="{541B3BB2-4D4E-2F4A-BDA5-6D092819E065}" type="datetimeFigureOut">
              <a:rPr lang="en-US" smtClean="0"/>
              <a:t>4/5/2025</a:t>
            </a:fld>
            <a:endParaRPr lang="en-US"/>
          </a:p>
        </p:txBody>
      </p:sp>
      <p:sp>
        <p:nvSpPr>
          <p:cNvPr id="6" name="Footer Placeholder 5">
            <a:extLst>
              <a:ext uri="{FF2B5EF4-FFF2-40B4-BE49-F238E27FC236}">
                <a16:creationId xmlns:a16="http://schemas.microsoft.com/office/drawing/2014/main" id="{7C75B6C6-AABE-8759-EAD5-5E25260008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54627C-AE8C-06BC-E580-2E0C145A6FB3}"/>
              </a:ext>
            </a:extLst>
          </p:cNvPr>
          <p:cNvSpPr>
            <a:spLocks noGrp="1"/>
          </p:cNvSpPr>
          <p:nvPr>
            <p:ph type="sldNum" sz="quarter" idx="12"/>
          </p:nvPr>
        </p:nvSpPr>
        <p:spPr/>
        <p:txBody>
          <a:bodyPr/>
          <a:lstStyle/>
          <a:p>
            <a:fld id="{5FFCFC7E-6CC9-0040-97C5-688E1B9EBFC5}" type="slidenum">
              <a:rPr lang="en-US" smtClean="0"/>
              <a:t>‹#›</a:t>
            </a:fld>
            <a:endParaRPr lang="en-US"/>
          </a:p>
        </p:txBody>
      </p:sp>
      <p:sp>
        <p:nvSpPr>
          <p:cNvPr id="8" name="MSU Logo">
            <a:extLst>
              <a:ext uri="{FF2B5EF4-FFF2-40B4-BE49-F238E27FC236}">
                <a16:creationId xmlns:a16="http://schemas.microsoft.com/office/drawing/2014/main" id="{6E2243A9-F3EF-67F4-D494-667833958D8F}"/>
              </a:ext>
            </a:extLst>
          </p:cNvPr>
          <p:cNvSpPr>
            <a:spLocks noGrp="1" noRot="1" noMove="1" noResize="1" noEditPoints="1" noAdjustHandles="1" noChangeArrowheads="1" noChangeShapeType="1"/>
          </p:cNvSpPr>
          <p:nvPr>
            <p:ph type="body" sz="quarter" idx="15" hasCustomPrompt="1"/>
          </p:nvPr>
        </p:nvSpPr>
        <p:spPr>
          <a:xfrm>
            <a:off x="10323576" y="6172200"/>
            <a:ext cx="1261872" cy="320040"/>
          </a:xfrm>
          <a:blipFill>
            <a:blip r:embed="rId2"/>
            <a:stretch>
              <a:fillRect/>
            </a:stretch>
          </a:blipFill>
        </p:spPr>
        <p:txBody>
          <a:bodyPr>
            <a:noAutofit/>
          </a:bodyPr>
          <a:lstStyle>
            <a:lvl1pPr marL="0" indent="0">
              <a:buNone/>
              <a:defRPr sz="1800"/>
            </a:lvl1pPr>
          </a:lstStyle>
          <a:p>
            <a:pPr lvl="0"/>
            <a:r>
              <a:rPr lang="en-US"/>
              <a:t> </a:t>
            </a:r>
          </a:p>
        </p:txBody>
      </p:sp>
    </p:spTree>
    <p:extLst>
      <p:ext uri="{BB962C8B-B14F-4D97-AF65-F5344CB8AC3E}">
        <p14:creationId xmlns:p14="http://schemas.microsoft.com/office/powerpoint/2010/main" val="4020484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AE9FD-C2E6-DC99-0084-7A1241090F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3E2725-23AD-25F4-169D-B81C81FA40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6355EF-5693-FEDD-661F-BFCA13DB00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6735AB-E3A6-8F2C-CC95-507DF7994950}"/>
              </a:ext>
            </a:extLst>
          </p:cNvPr>
          <p:cNvSpPr>
            <a:spLocks noGrp="1"/>
          </p:cNvSpPr>
          <p:nvPr>
            <p:ph type="dt" sz="half" idx="10"/>
          </p:nvPr>
        </p:nvSpPr>
        <p:spPr/>
        <p:txBody>
          <a:bodyPr/>
          <a:lstStyle/>
          <a:p>
            <a:fld id="{541B3BB2-4D4E-2F4A-BDA5-6D092819E065}" type="datetimeFigureOut">
              <a:rPr lang="en-US" smtClean="0"/>
              <a:t>4/5/2025</a:t>
            </a:fld>
            <a:endParaRPr lang="en-US"/>
          </a:p>
        </p:txBody>
      </p:sp>
      <p:sp>
        <p:nvSpPr>
          <p:cNvPr id="6" name="Footer Placeholder 5">
            <a:extLst>
              <a:ext uri="{FF2B5EF4-FFF2-40B4-BE49-F238E27FC236}">
                <a16:creationId xmlns:a16="http://schemas.microsoft.com/office/drawing/2014/main" id="{79F43E76-D3A8-7D65-A10A-6D3B92ACA7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2EE191-4193-12DA-2E08-DE90261BE13E}"/>
              </a:ext>
            </a:extLst>
          </p:cNvPr>
          <p:cNvSpPr>
            <a:spLocks noGrp="1"/>
          </p:cNvSpPr>
          <p:nvPr>
            <p:ph type="sldNum" sz="quarter" idx="12"/>
          </p:nvPr>
        </p:nvSpPr>
        <p:spPr/>
        <p:txBody>
          <a:bodyPr/>
          <a:lstStyle/>
          <a:p>
            <a:fld id="{5FFCFC7E-6CC9-0040-97C5-688E1B9EBFC5}" type="slidenum">
              <a:rPr lang="en-US" smtClean="0"/>
              <a:t>‹#›</a:t>
            </a:fld>
            <a:endParaRPr lang="en-US"/>
          </a:p>
        </p:txBody>
      </p:sp>
      <p:sp>
        <p:nvSpPr>
          <p:cNvPr id="8" name="MSU Logo">
            <a:extLst>
              <a:ext uri="{FF2B5EF4-FFF2-40B4-BE49-F238E27FC236}">
                <a16:creationId xmlns:a16="http://schemas.microsoft.com/office/drawing/2014/main" id="{D614380B-E0DE-A080-E2C2-75C68F430481}"/>
              </a:ext>
            </a:extLst>
          </p:cNvPr>
          <p:cNvSpPr>
            <a:spLocks noGrp="1" noRot="1" noMove="1" noResize="1" noEditPoints="1" noAdjustHandles="1" noChangeArrowheads="1" noChangeShapeType="1"/>
          </p:cNvSpPr>
          <p:nvPr>
            <p:ph type="body" sz="quarter" idx="15" hasCustomPrompt="1"/>
          </p:nvPr>
        </p:nvSpPr>
        <p:spPr>
          <a:xfrm>
            <a:off x="10323576" y="6172200"/>
            <a:ext cx="1261872" cy="320040"/>
          </a:xfrm>
          <a:blipFill>
            <a:blip r:embed="rId2"/>
            <a:stretch>
              <a:fillRect/>
            </a:stretch>
          </a:blipFill>
        </p:spPr>
        <p:txBody>
          <a:bodyPr>
            <a:noAutofit/>
          </a:bodyPr>
          <a:lstStyle>
            <a:lvl1pPr marL="0" indent="0">
              <a:buNone/>
              <a:defRPr sz="1800"/>
            </a:lvl1pPr>
          </a:lstStyle>
          <a:p>
            <a:pPr lvl="0"/>
            <a:r>
              <a:rPr lang="en-US"/>
              <a:t> </a:t>
            </a:r>
          </a:p>
        </p:txBody>
      </p:sp>
    </p:spTree>
    <p:extLst>
      <p:ext uri="{BB962C8B-B14F-4D97-AF65-F5344CB8AC3E}">
        <p14:creationId xmlns:p14="http://schemas.microsoft.com/office/powerpoint/2010/main" val="255160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F4094-5AA7-79D5-7136-2EC0D5466C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3C9E2A-F23D-E4E0-5E77-10BFB1D20E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C3E5B7-7942-9BDA-4734-DA0857C36105}"/>
              </a:ext>
            </a:extLst>
          </p:cNvPr>
          <p:cNvSpPr>
            <a:spLocks noGrp="1"/>
          </p:cNvSpPr>
          <p:nvPr>
            <p:ph type="dt" sz="half" idx="10"/>
          </p:nvPr>
        </p:nvSpPr>
        <p:spPr/>
        <p:txBody>
          <a:bodyPr/>
          <a:lstStyle/>
          <a:p>
            <a:fld id="{3C63E739-E89B-8D4E-A3A6-12F0EF252BC5}" type="datetimeFigureOut">
              <a:rPr lang="en-US" smtClean="0"/>
              <a:t>4/5/2025</a:t>
            </a:fld>
            <a:endParaRPr lang="en-US"/>
          </a:p>
        </p:txBody>
      </p:sp>
      <p:sp>
        <p:nvSpPr>
          <p:cNvPr id="5" name="Footer Placeholder 4">
            <a:extLst>
              <a:ext uri="{FF2B5EF4-FFF2-40B4-BE49-F238E27FC236}">
                <a16:creationId xmlns:a16="http://schemas.microsoft.com/office/drawing/2014/main" id="{A7E7D427-326A-983E-A1D6-E2FF11E237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343ED7-02D9-D4F3-AABC-EC681094C53B}"/>
              </a:ext>
            </a:extLst>
          </p:cNvPr>
          <p:cNvSpPr>
            <a:spLocks noGrp="1"/>
          </p:cNvSpPr>
          <p:nvPr>
            <p:ph type="sldNum" sz="quarter" idx="12"/>
          </p:nvPr>
        </p:nvSpPr>
        <p:spPr/>
        <p:txBody>
          <a:bodyPr/>
          <a:lstStyle/>
          <a:p>
            <a:fld id="{D2E56470-0327-0148-81DA-E488957358C3}" type="slidenum">
              <a:rPr lang="en-US" smtClean="0"/>
              <a:t>‹#›</a:t>
            </a:fld>
            <a:endParaRPr lang="en-US"/>
          </a:p>
        </p:txBody>
      </p:sp>
    </p:spTree>
    <p:extLst>
      <p:ext uri="{BB962C8B-B14F-4D97-AF65-F5344CB8AC3E}">
        <p14:creationId xmlns:p14="http://schemas.microsoft.com/office/powerpoint/2010/main" val="15650324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97098-22AD-4BC9-794D-9D2F796D6DB8}"/>
              </a:ext>
            </a:extLst>
          </p:cNvPr>
          <p:cNvSpPr>
            <a:spLocks noGrp="1"/>
          </p:cNvSpPr>
          <p:nvPr>
            <p:ph type="title"/>
          </p:nvPr>
        </p:nvSpPr>
        <p:spPr>
          <a:xfrm>
            <a:off x="838200" y="365125"/>
            <a:ext cx="10515600" cy="100045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6863D225-2FE4-7311-B554-6D299A01DE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4B5C74-BF90-C3D3-41E1-4E4B6AE91827}"/>
              </a:ext>
            </a:extLst>
          </p:cNvPr>
          <p:cNvSpPr>
            <a:spLocks noGrp="1"/>
          </p:cNvSpPr>
          <p:nvPr>
            <p:ph type="dt" sz="half" idx="10"/>
          </p:nvPr>
        </p:nvSpPr>
        <p:spPr/>
        <p:txBody>
          <a:bodyPr/>
          <a:lstStyle/>
          <a:p>
            <a:fld id="{3C63E739-E89B-8D4E-A3A6-12F0EF252BC5}" type="datetimeFigureOut">
              <a:rPr lang="en-US" smtClean="0"/>
              <a:t>4/5/2025</a:t>
            </a:fld>
            <a:endParaRPr lang="en-US"/>
          </a:p>
        </p:txBody>
      </p:sp>
      <p:sp>
        <p:nvSpPr>
          <p:cNvPr id="5" name="Footer Placeholder 4">
            <a:extLst>
              <a:ext uri="{FF2B5EF4-FFF2-40B4-BE49-F238E27FC236}">
                <a16:creationId xmlns:a16="http://schemas.microsoft.com/office/drawing/2014/main" id="{BED75AE2-DE1A-7D69-DF91-073B30003A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0C1003-09AC-149D-D1B2-A4C200A49017}"/>
              </a:ext>
            </a:extLst>
          </p:cNvPr>
          <p:cNvSpPr>
            <a:spLocks noGrp="1"/>
          </p:cNvSpPr>
          <p:nvPr>
            <p:ph type="sldNum" sz="quarter" idx="12"/>
          </p:nvPr>
        </p:nvSpPr>
        <p:spPr/>
        <p:txBody>
          <a:bodyPr/>
          <a:lstStyle/>
          <a:p>
            <a:fld id="{D2E56470-0327-0148-81DA-E488957358C3}" type="slidenum">
              <a:rPr lang="en-US" smtClean="0"/>
              <a:t>‹#›</a:t>
            </a:fld>
            <a:endParaRPr lang="en-US"/>
          </a:p>
        </p:txBody>
      </p:sp>
      <p:sp>
        <p:nvSpPr>
          <p:cNvPr id="7" name="Subheading">
            <a:extLst>
              <a:ext uri="{FF2B5EF4-FFF2-40B4-BE49-F238E27FC236}">
                <a16:creationId xmlns:a16="http://schemas.microsoft.com/office/drawing/2014/main" id="{24EC6745-47D3-FD3D-A23D-C2CBB6FD66FC}"/>
              </a:ext>
            </a:extLst>
          </p:cNvPr>
          <p:cNvSpPr>
            <a:spLocks noGrp="1"/>
          </p:cNvSpPr>
          <p:nvPr>
            <p:ph type="body" sz="quarter" idx="20" hasCustomPrompt="1"/>
          </p:nvPr>
        </p:nvSpPr>
        <p:spPr>
          <a:xfrm>
            <a:off x="840205" y="1145613"/>
            <a:ext cx="10515600" cy="680013"/>
          </a:xfrm>
        </p:spPr>
        <p:txBody>
          <a:bodyPr/>
          <a:lstStyle>
            <a:lvl1pPr marL="0" indent="0">
              <a:buNone/>
              <a:defRPr sz="2400"/>
            </a:lvl1pPr>
          </a:lstStyle>
          <a:p>
            <a:pPr lvl="0"/>
            <a:r>
              <a:rPr lang="en-US"/>
              <a:t>Subheading</a:t>
            </a:r>
          </a:p>
        </p:txBody>
      </p:sp>
    </p:spTree>
    <p:extLst>
      <p:ext uri="{BB962C8B-B14F-4D97-AF65-F5344CB8AC3E}">
        <p14:creationId xmlns:p14="http://schemas.microsoft.com/office/powerpoint/2010/main" val="1512078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FEEDF-33F5-B556-741A-60DF1A8530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559812-8247-766E-B779-47B3D8F3663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C78276-F12C-98F4-D51F-ECF8F21F2CC0}"/>
              </a:ext>
            </a:extLst>
          </p:cNvPr>
          <p:cNvSpPr>
            <a:spLocks noGrp="1"/>
          </p:cNvSpPr>
          <p:nvPr>
            <p:ph type="dt" sz="half" idx="10"/>
          </p:nvPr>
        </p:nvSpPr>
        <p:spPr/>
        <p:txBody>
          <a:bodyPr/>
          <a:lstStyle/>
          <a:p>
            <a:fld id="{3C63E739-E89B-8D4E-A3A6-12F0EF252BC5}" type="datetimeFigureOut">
              <a:rPr lang="en-US" smtClean="0"/>
              <a:t>4/5/2025</a:t>
            </a:fld>
            <a:endParaRPr lang="en-US"/>
          </a:p>
        </p:txBody>
      </p:sp>
      <p:sp>
        <p:nvSpPr>
          <p:cNvPr id="5" name="Footer Placeholder 4">
            <a:extLst>
              <a:ext uri="{FF2B5EF4-FFF2-40B4-BE49-F238E27FC236}">
                <a16:creationId xmlns:a16="http://schemas.microsoft.com/office/drawing/2014/main" id="{3E69C674-1582-2372-CD2D-1B1D04F91F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2755A5-62D3-48D9-DA70-CAEA6899CB85}"/>
              </a:ext>
            </a:extLst>
          </p:cNvPr>
          <p:cNvSpPr>
            <a:spLocks noGrp="1"/>
          </p:cNvSpPr>
          <p:nvPr>
            <p:ph type="sldNum" sz="quarter" idx="12"/>
          </p:nvPr>
        </p:nvSpPr>
        <p:spPr/>
        <p:txBody>
          <a:bodyPr/>
          <a:lstStyle/>
          <a:p>
            <a:fld id="{D2E56470-0327-0148-81DA-E488957358C3}" type="slidenum">
              <a:rPr lang="en-US" smtClean="0"/>
              <a:t>‹#›</a:t>
            </a:fld>
            <a:endParaRPr lang="en-US"/>
          </a:p>
        </p:txBody>
      </p:sp>
    </p:spTree>
    <p:extLst>
      <p:ext uri="{BB962C8B-B14F-4D97-AF65-F5344CB8AC3E}">
        <p14:creationId xmlns:p14="http://schemas.microsoft.com/office/powerpoint/2010/main" val="4044770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590E9-730C-6569-BCF2-A27B465E3D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009D78-1278-5932-40F5-84B6CF96B2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315FFC-DC0E-AEE4-5216-5BA14D4E0A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A2D415-4C09-7D76-D57C-AAC74C84422D}"/>
              </a:ext>
            </a:extLst>
          </p:cNvPr>
          <p:cNvSpPr>
            <a:spLocks noGrp="1"/>
          </p:cNvSpPr>
          <p:nvPr>
            <p:ph type="dt" sz="half" idx="10"/>
          </p:nvPr>
        </p:nvSpPr>
        <p:spPr/>
        <p:txBody>
          <a:bodyPr/>
          <a:lstStyle/>
          <a:p>
            <a:fld id="{3C63E739-E89B-8D4E-A3A6-12F0EF252BC5}" type="datetimeFigureOut">
              <a:rPr lang="en-US" smtClean="0"/>
              <a:t>4/5/2025</a:t>
            </a:fld>
            <a:endParaRPr lang="en-US"/>
          </a:p>
        </p:txBody>
      </p:sp>
      <p:sp>
        <p:nvSpPr>
          <p:cNvPr id="6" name="Footer Placeholder 5">
            <a:extLst>
              <a:ext uri="{FF2B5EF4-FFF2-40B4-BE49-F238E27FC236}">
                <a16:creationId xmlns:a16="http://schemas.microsoft.com/office/drawing/2014/main" id="{25717347-B1AB-B9D6-5831-CAFAEFD19E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EEB047-1C5D-D965-8AF2-E8A6D304EC73}"/>
              </a:ext>
            </a:extLst>
          </p:cNvPr>
          <p:cNvSpPr>
            <a:spLocks noGrp="1"/>
          </p:cNvSpPr>
          <p:nvPr>
            <p:ph type="sldNum" sz="quarter" idx="12"/>
          </p:nvPr>
        </p:nvSpPr>
        <p:spPr/>
        <p:txBody>
          <a:bodyPr/>
          <a:lstStyle/>
          <a:p>
            <a:fld id="{D2E56470-0327-0148-81DA-E488957358C3}" type="slidenum">
              <a:rPr lang="en-US" smtClean="0"/>
              <a:t>‹#›</a:t>
            </a:fld>
            <a:endParaRPr lang="en-US"/>
          </a:p>
        </p:txBody>
      </p:sp>
    </p:spTree>
    <p:extLst>
      <p:ext uri="{BB962C8B-B14F-4D97-AF65-F5344CB8AC3E}">
        <p14:creationId xmlns:p14="http://schemas.microsoft.com/office/powerpoint/2010/main" val="6173529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5307E-061B-0096-8F35-C501096810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7682EA-F81A-FAC5-73A9-B7570E3DE0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2DDA51-7EF9-48A6-BC6F-1394CF4D1B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08BA06-8945-8668-EC42-36798BF4D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E1E66D-8598-F9CC-4C13-62AA829DC5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FFDF51-4975-2DD7-D00D-0100E5259D65}"/>
              </a:ext>
            </a:extLst>
          </p:cNvPr>
          <p:cNvSpPr>
            <a:spLocks noGrp="1"/>
          </p:cNvSpPr>
          <p:nvPr>
            <p:ph type="dt" sz="half" idx="10"/>
          </p:nvPr>
        </p:nvSpPr>
        <p:spPr/>
        <p:txBody>
          <a:bodyPr/>
          <a:lstStyle/>
          <a:p>
            <a:fld id="{3C63E739-E89B-8D4E-A3A6-12F0EF252BC5}" type="datetimeFigureOut">
              <a:rPr lang="en-US" smtClean="0"/>
              <a:t>4/5/2025</a:t>
            </a:fld>
            <a:endParaRPr lang="en-US"/>
          </a:p>
        </p:txBody>
      </p:sp>
      <p:sp>
        <p:nvSpPr>
          <p:cNvPr id="8" name="Footer Placeholder 7">
            <a:extLst>
              <a:ext uri="{FF2B5EF4-FFF2-40B4-BE49-F238E27FC236}">
                <a16:creationId xmlns:a16="http://schemas.microsoft.com/office/drawing/2014/main" id="{1DC46379-9AB9-1319-0491-48483F5869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57F2EA-64BE-C84E-7529-43A116BD5B51}"/>
              </a:ext>
            </a:extLst>
          </p:cNvPr>
          <p:cNvSpPr>
            <a:spLocks noGrp="1"/>
          </p:cNvSpPr>
          <p:nvPr>
            <p:ph type="sldNum" sz="quarter" idx="12"/>
          </p:nvPr>
        </p:nvSpPr>
        <p:spPr/>
        <p:txBody>
          <a:bodyPr/>
          <a:lstStyle/>
          <a:p>
            <a:fld id="{D2E56470-0327-0148-81DA-E488957358C3}" type="slidenum">
              <a:rPr lang="en-US" smtClean="0"/>
              <a:t>‹#›</a:t>
            </a:fld>
            <a:endParaRPr lang="en-US"/>
          </a:p>
        </p:txBody>
      </p:sp>
    </p:spTree>
    <p:extLst>
      <p:ext uri="{BB962C8B-B14F-4D97-AF65-F5344CB8AC3E}">
        <p14:creationId xmlns:p14="http://schemas.microsoft.com/office/powerpoint/2010/main" val="21233695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8D632-957E-29C5-AD5B-D9FD2784090A}"/>
              </a:ext>
            </a:extLst>
          </p:cNvPr>
          <p:cNvSpPr>
            <a:spLocks noGrp="1"/>
          </p:cNvSpPr>
          <p:nvPr>
            <p:ph type="title"/>
          </p:nvPr>
        </p:nvSpPr>
        <p:spPr>
          <a:xfrm>
            <a:off x="838200" y="365126"/>
            <a:ext cx="10515600" cy="870724"/>
          </a:xfrm>
        </p:spPr>
        <p:txBody>
          <a:bodyPr/>
          <a:lstStyle/>
          <a:p>
            <a:r>
              <a:rPr lang="en-US"/>
              <a:t>Click to edit Master title style</a:t>
            </a:r>
          </a:p>
        </p:txBody>
      </p:sp>
      <p:sp>
        <p:nvSpPr>
          <p:cNvPr id="3" name="Date Placeholder 2">
            <a:extLst>
              <a:ext uri="{FF2B5EF4-FFF2-40B4-BE49-F238E27FC236}">
                <a16:creationId xmlns:a16="http://schemas.microsoft.com/office/drawing/2014/main" id="{E4372A5E-E3A1-6893-FC1F-683BD44ABE5A}"/>
              </a:ext>
            </a:extLst>
          </p:cNvPr>
          <p:cNvSpPr>
            <a:spLocks noGrp="1"/>
          </p:cNvSpPr>
          <p:nvPr>
            <p:ph type="dt" sz="half" idx="10"/>
          </p:nvPr>
        </p:nvSpPr>
        <p:spPr/>
        <p:txBody>
          <a:bodyPr/>
          <a:lstStyle/>
          <a:p>
            <a:fld id="{3C63E739-E89B-8D4E-A3A6-12F0EF252BC5}" type="datetimeFigureOut">
              <a:rPr lang="en-US" smtClean="0"/>
              <a:t>4/5/2025</a:t>
            </a:fld>
            <a:endParaRPr lang="en-US"/>
          </a:p>
        </p:txBody>
      </p:sp>
      <p:sp>
        <p:nvSpPr>
          <p:cNvPr id="4" name="Footer Placeholder 3">
            <a:extLst>
              <a:ext uri="{FF2B5EF4-FFF2-40B4-BE49-F238E27FC236}">
                <a16:creationId xmlns:a16="http://schemas.microsoft.com/office/drawing/2014/main" id="{9C508892-ED8E-ABB4-398F-A9ED4770A0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464DCE-09D3-3ADC-EB52-2A56A9967B49}"/>
              </a:ext>
            </a:extLst>
          </p:cNvPr>
          <p:cNvSpPr>
            <a:spLocks noGrp="1"/>
          </p:cNvSpPr>
          <p:nvPr>
            <p:ph type="sldNum" sz="quarter" idx="12"/>
          </p:nvPr>
        </p:nvSpPr>
        <p:spPr/>
        <p:txBody>
          <a:bodyPr/>
          <a:lstStyle/>
          <a:p>
            <a:fld id="{D2E56470-0327-0148-81DA-E488957358C3}" type="slidenum">
              <a:rPr lang="en-US" smtClean="0"/>
              <a:t>‹#›</a:t>
            </a:fld>
            <a:endParaRPr lang="en-US"/>
          </a:p>
        </p:txBody>
      </p:sp>
      <p:sp>
        <p:nvSpPr>
          <p:cNvPr id="6" name="Subheading">
            <a:extLst>
              <a:ext uri="{FF2B5EF4-FFF2-40B4-BE49-F238E27FC236}">
                <a16:creationId xmlns:a16="http://schemas.microsoft.com/office/drawing/2014/main" id="{ECF0600B-5738-3EA1-FE87-20AE86A9A6C4}"/>
              </a:ext>
            </a:extLst>
          </p:cNvPr>
          <p:cNvSpPr>
            <a:spLocks noGrp="1"/>
          </p:cNvSpPr>
          <p:nvPr>
            <p:ph type="body" sz="quarter" idx="20" hasCustomPrompt="1"/>
          </p:nvPr>
        </p:nvSpPr>
        <p:spPr>
          <a:xfrm>
            <a:off x="838200" y="1235849"/>
            <a:ext cx="10515600" cy="680013"/>
          </a:xfrm>
        </p:spPr>
        <p:txBody>
          <a:bodyPr/>
          <a:lstStyle>
            <a:lvl1pPr marL="0" indent="0">
              <a:buNone/>
              <a:defRPr sz="2400"/>
            </a:lvl1pPr>
          </a:lstStyle>
          <a:p>
            <a:pPr lvl="0"/>
            <a:r>
              <a:rPr lang="en-US"/>
              <a:t>Subheading</a:t>
            </a:r>
          </a:p>
        </p:txBody>
      </p:sp>
    </p:spTree>
    <p:extLst>
      <p:ext uri="{BB962C8B-B14F-4D97-AF65-F5344CB8AC3E}">
        <p14:creationId xmlns:p14="http://schemas.microsoft.com/office/powerpoint/2010/main" val="3882871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7769C-0C7C-286F-7C05-F631301A15A6}"/>
              </a:ext>
            </a:extLst>
          </p:cNvPr>
          <p:cNvSpPr>
            <a:spLocks noGrp="1"/>
          </p:cNvSpPr>
          <p:nvPr>
            <p:ph type="title"/>
          </p:nvPr>
        </p:nvSpPr>
        <p:spPr>
          <a:xfrm>
            <a:off x="838200" y="365126"/>
            <a:ext cx="10515600" cy="941106"/>
          </a:xfrm>
        </p:spPr>
        <p:txBody>
          <a:bodyPr>
            <a:normAutofit/>
          </a:bodyPr>
          <a:lstStyle>
            <a:lvl1pPr>
              <a:defRPr lang="en-US" sz="4400" b="1" i="0" kern="1200" dirty="0">
                <a:solidFill>
                  <a:schemeClr val="bg1"/>
                </a:solidFill>
                <a:effectLst>
                  <a:outerShdw blurRad="50800" dist="38100" dir="2700000" algn="tl" rotWithShape="0">
                    <a:prstClr val="black">
                      <a:alpha val="40000"/>
                    </a:prstClr>
                  </a:outerShdw>
                </a:effectLst>
                <a:latin typeface="+mj-lt"/>
                <a:ea typeface="+mj-ea"/>
                <a:cs typeface="+mj-cs"/>
              </a:defRPr>
            </a:lvl1pPr>
          </a:lstStyle>
          <a:p>
            <a:r>
              <a:rPr lang="en-US"/>
              <a:t>Click to edit Master title style</a:t>
            </a:r>
          </a:p>
        </p:txBody>
      </p:sp>
      <p:sp>
        <p:nvSpPr>
          <p:cNvPr id="3" name="Content Placeholder 2">
            <a:extLst>
              <a:ext uri="{FF2B5EF4-FFF2-40B4-BE49-F238E27FC236}">
                <a16:creationId xmlns:a16="http://schemas.microsoft.com/office/drawing/2014/main" id="{0CC4B6CF-49C8-FF1A-3E10-BD7D0B167A8B}"/>
              </a:ext>
            </a:extLst>
          </p:cNvPr>
          <p:cNvSpPr>
            <a:spLocks noGrp="1"/>
          </p:cNvSpPr>
          <p:nvPr>
            <p:ph idx="1"/>
          </p:nvPr>
        </p:nvSpPr>
        <p:spPr>
          <a:xfrm>
            <a:off x="838200" y="1986243"/>
            <a:ext cx="10515600" cy="41907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F57D92-040B-1E25-F39B-562CF71614F5}"/>
              </a:ext>
            </a:extLst>
          </p:cNvPr>
          <p:cNvSpPr>
            <a:spLocks noGrp="1"/>
          </p:cNvSpPr>
          <p:nvPr>
            <p:ph type="dt" sz="half" idx="10"/>
          </p:nvPr>
        </p:nvSpPr>
        <p:spPr/>
        <p:txBody>
          <a:bodyPr/>
          <a:lstStyle/>
          <a:p>
            <a:fld id="{541B3BB2-4D4E-2F4A-BDA5-6D092819E065}" type="datetimeFigureOut">
              <a:rPr lang="en-US" smtClean="0"/>
              <a:t>4/5/2025</a:t>
            </a:fld>
            <a:endParaRPr lang="en-US"/>
          </a:p>
        </p:txBody>
      </p:sp>
      <p:sp>
        <p:nvSpPr>
          <p:cNvPr id="5" name="Footer Placeholder 4">
            <a:extLst>
              <a:ext uri="{FF2B5EF4-FFF2-40B4-BE49-F238E27FC236}">
                <a16:creationId xmlns:a16="http://schemas.microsoft.com/office/drawing/2014/main" id="{76F2C136-E6A4-79BC-6D9B-0D94B36312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32537A-B24E-3639-8EDA-E7E546EB3B83}"/>
              </a:ext>
            </a:extLst>
          </p:cNvPr>
          <p:cNvSpPr>
            <a:spLocks noGrp="1"/>
          </p:cNvSpPr>
          <p:nvPr>
            <p:ph type="sldNum" sz="quarter" idx="12"/>
          </p:nvPr>
        </p:nvSpPr>
        <p:spPr/>
        <p:txBody>
          <a:bodyPr/>
          <a:lstStyle/>
          <a:p>
            <a:fld id="{5FFCFC7E-6CC9-0040-97C5-688E1B9EBFC5}" type="slidenum">
              <a:rPr lang="en-US" smtClean="0"/>
              <a:t>‹#›</a:t>
            </a:fld>
            <a:endParaRPr lang="en-US"/>
          </a:p>
        </p:txBody>
      </p:sp>
      <p:sp>
        <p:nvSpPr>
          <p:cNvPr id="8" name="MSU Logo">
            <a:extLst>
              <a:ext uri="{FF2B5EF4-FFF2-40B4-BE49-F238E27FC236}">
                <a16:creationId xmlns:a16="http://schemas.microsoft.com/office/drawing/2014/main" id="{1354391E-3BCA-FE6F-A335-972C0177C49E}"/>
              </a:ext>
            </a:extLst>
          </p:cNvPr>
          <p:cNvSpPr>
            <a:spLocks noGrp="1" noRot="1" noMove="1" noResize="1" noEditPoints="1" noAdjustHandles="1" noChangeArrowheads="1" noChangeShapeType="1"/>
          </p:cNvSpPr>
          <p:nvPr>
            <p:ph type="body" sz="quarter" idx="15" hasCustomPrompt="1"/>
          </p:nvPr>
        </p:nvSpPr>
        <p:spPr>
          <a:xfrm>
            <a:off x="10323576" y="6172200"/>
            <a:ext cx="1261872" cy="320040"/>
          </a:xfrm>
          <a:blipFill>
            <a:blip r:embed="rId2"/>
            <a:stretch>
              <a:fillRect/>
            </a:stretch>
          </a:blipFill>
        </p:spPr>
        <p:txBody>
          <a:bodyPr>
            <a:noAutofit/>
          </a:bodyPr>
          <a:lstStyle>
            <a:lvl1pPr marL="0" indent="0">
              <a:buNone/>
              <a:defRPr sz="1800"/>
            </a:lvl1pPr>
          </a:lstStyle>
          <a:p>
            <a:pPr lvl="0"/>
            <a:r>
              <a:rPr lang="en-US"/>
              <a:t> </a:t>
            </a:r>
          </a:p>
        </p:txBody>
      </p:sp>
      <p:sp>
        <p:nvSpPr>
          <p:cNvPr id="7" name="Subheading">
            <a:extLst>
              <a:ext uri="{FF2B5EF4-FFF2-40B4-BE49-F238E27FC236}">
                <a16:creationId xmlns:a16="http://schemas.microsoft.com/office/drawing/2014/main" id="{62146D74-5604-EEA4-8F3E-AFFAA5969290}"/>
              </a:ext>
            </a:extLst>
          </p:cNvPr>
          <p:cNvSpPr>
            <a:spLocks noGrp="1"/>
          </p:cNvSpPr>
          <p:nvPr>
            <p:ph type="body" sz="quarter" idx="20" hasCustomPrompt="1"/>
          </p:nvPr>
        </p:nvSpPr>
        <p:spPr>
          <a:xfrm>
            <a:off x="840205" y="1145613"/>
            <a:ext cx="10515600" cy="680013"/>
          </a:xfrm>
        </p:spPr>
        <p:txBody>
          <a:bodyPr/>
          <a:lstStyle>
            <a:lvl1pPr marL="0" indent="0">
              <a:buNone/>
              <a:defRPr sz="2400"/>
            </a:lvl1pPr>
          </a:lstStyle>
          <a:p>
            <a:pPr lvl="0"/>
            <a:r>
              <a:rPr lang="en-US"/>
              <a:t>Subheading</a:t>
            </a:r>
          </a:p>
        </p:txBody>
      </p:sp>
    </p:spTree>
    <p:extLst>
      <p:ext uri="{BB962C8B-B14F-4D97-AF65-F5344CB8AC3E}">
        <p14:creationId xmlns:p14="http://schemas.microsoft.com/office/powerpoint/2010/main" val="33268491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958061-D30A-327E-9910-696A96F7BBB4}"/>
              </a:ext>
            </a:extLst>
          </p:cNvPr>
          <p:cNvSpPr>
            <a:spLocks noGrp="1"/>
          </p:cNvSpPr>
          <p:nvPr>
            <p:ph type="dt" sz="half" idx="10"/>
          </p:nvPr>
        </p:nvSpPr>
        <p:spPr/>
        <p:txBody>
          <a:bodyPr/>
          <a:lstStyle/>
          <a:p>
            <a:fld id="{3C63E739-E89B-8D4E-A3A6-12F0EF252BC5}" type="datetimeFigureOut">
              <a:rPr lang="en-US" smtClean="0"/>
              <a:t>4/5/2025</a:t>
            </a:fld>
            <a:endParaRPr lang="en-US"/>
          </a:p>
        </p:txBody>
      </p:sp>
      <p:sp>
        <p:nvSpPr>
          <p:cNvPr id="3" name="Footer Placeholder 2">
            <a:extLst>
              <a:ext uri="{FF2B5EF4-FFF2-40B4-BE49-F238E27FC236}">
                <a16:creationId xmlns:a16="http://schemas.microsoft.com/office/drawing/2014/main" id="{FFF95C1A-A9A7-E2F6-F505-17A3B48666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DB2E67-7FA1-C93B-557A-1538FD3BEC1E}"/>
              </a:ext>
            </a:extLst>
          </p:cNvPr>
          <p:cNvSpPr>
            <a:spLocks noGrp="1"/>
          </p:cNvSpPr>
          <p:nvPr>
            <p:ph type="sldNum" sz="quarter" idx="12"/>
          </p:nvPr>
        </p:nvSpPr>
        <p:spPr/>
        <p:txBody>
          <a:bodyPr/>
          <a:lstStyle/>
          <a:p>
            <a:fld id="{D2E56470-0327-0148-81DA-E488957358C3}" type="slidenum">
              <a:rPr lang="en-US" smtClean="0"/>
              <a:t>‹#›</a:t>
            </a:fld>
            <a:endParaRPr lang="en-US"/>
          </a:p>
        </p:txBody>
      </p:sp>
    </p:spTree>
    <p:extLst>
      <p:ext uri="{BB962C8B-B14F-4D97-AF65-F5344CB8AC3E}">
        <p14:creationId xmlns:p14="http://schemas.microsoft.com/office/powerpoint/2010/main" val="318537893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34572-BEF2-BC81-855C-8B97F91CE1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A08AF9-31C8-7CDD-3B7E-66BE99BCFE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38CB83-8727-8F75-292B-7C906C8706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2FCD45-B4C3-8816-8684-20A6BEF0F705}"/>
              </a:ext>
            </a:extLst>
          </p:cNvPr>
          <p:cNvSpPr>
            <a:spLocks noGrp="1"/>
          </p:cNvSpPr>
          <p:nvPr>
            <p:ph type="dt" sz="half" idx="10"/>
          </p:nvPr>
        </p:nvSpPr>
        <p:spPr/>
        <p:txBody>
          <a:bodyPr/>
          <a:lstStyle/>
          <a:p>
            <a:fld id="{3C63E739-E89B-8D4E-A3A6-12F0EF252BC5}" type="datetimeFigureOut">
              <a:rPr lang="en-US" smtClean="0"/>
              <a:t>4/5/2025</a:t>
            </a:fld>
            <a:endParaRPr lang="en-US"/>
          </a:p>
        </p:txBody>
      </p:sp>
      <p:sp>
        <p:nvSpPr>
          <p:cNvPr id="6" name="Footer Placeholder 5">
            <a:extLst>
              <a:ext uri="{FF2B5EF4-FFF2-40B4-BE49-F238E27FC236}">
                <a16:creationId xmlns:a16="http://schemas.microsoft.com/office/drawing/2014/main" id="{D73B9942-C746-3B6D-3E95-5995B277E2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BADBC6-43B6-3F6E-01E2-014B0ABE8EA1}"/>
              </a:ext>
            </a:extLst>
          </p:cNvPr>
          <p:cNvSpPr>
            <a:spLocks noGrp="1"/>
          </p:cNvSpPr>
          <p:nvPr>
            <p:ph type="sldNum" sz="quarter" idx="12"/>
          </p:nvPr>
        </p:nvSpPr>
        <p:spPr/>
        <p:txBody>
          <a:bodyPr/>
          <a:lstStyle/>
          <a:p>
            <a:fld id="{D2E56470-0327-0148-81DA-E488957358C3}" type="slidenum">
              <a:rPr lang="en-US" smtClean="0"/>
              <a:t>‹#›</a:t>
            </a:fld>
            <a:endParaRPr lang="en-US"/>
          </a:p>
        </p:txBody>
      </p:sp>
    </p:spTree>
    <p:extLst>
      <p:ext uri="{BB962C8B-B14F-4D97-AF65-F5344CB8AC3E}">
        <p14:creationId xmlns:p14="http://schemas.microsoft.com/office/powerpoint/2010/main" val="35857935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476EC-9302-9885-32A5-1A6F330AB5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FB9F58-DE16-76FA-3D9D-AFB4A534CB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8CE6B0-5BE3-E800-36AE-64BB8AB873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C6A64C-6E7C-072C-37A0-4538421D536D}"/>
              </a:ext>
            </a:extLst>
          </p:cNvPr>
          <p:cNvSpPr>
            <a:spLocks noGrp="1"/>
          </p:cNvSpPr>
          <p:nvPr>
            <p:ph type="dt" sz="half" idx="10"/>
          </p:nvPr>
        </p:nvSpPr>
        <p:spPr/>
        <p:txBody>
          <a:bodyPr/>
          <a:lstStyle/>
          <a:p>
            <a:fld id="{3C63E739-E89B-8D4E-A3A6-12F0EF252BC5}" type="datetimeFigureOut">
              <a:rPr lang="en-US" smtClean="0"/>
              <a:t>4/5/2025</a:t>
            </a:fld>
            <a:endParaRPr lang="en-US"/>
          </a:p>
        </p:txBody>
      </p:sp>
      <p:sp>
        <p:nvSpPr>
          <p:cNvPr id="6" name="Footer Placeholder 5">
            <a:extLst>
              <a:ext uri="{FF2B5EF4-FFF2-40B4-BE49-F238E27FC236}">
                <a16:creationId xmlns:a16="http://schemas.microsoft.com/office/drawing/2014/main" id="{439F31E0-54F6-B319-8315-3C2E62EE14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A74364-7567-2F61-6479-0EA1C0A1C750}"/>
              </a:ext>
            </a:extLst>
          </p:cNvPr>
          <p:cNvSpPr>
            <a:spLocks noGrp="1"/>
          </p:cNvSpPr>
          <p:nvPr>
            <p:ph type="sldNum" sz="quarter" idx="12"/>
          </p:nvPr>
        </p:nvSpPr>
        <p:spPr/>
        <p:txBody>
          <a:bodyPr/>
          <a:lstStyle/>
          <a:p>
            <a:fld id="{D2E56470-0327-0148-81DA-E488957358C3}" type="slidenum">
              <a:rPr lang="en-US" smtClean="0"/>
              <a:t>‹#›</a:t>
            </a:fld>
            <a:endParaRPr lang="en-US"/>
          </a:p>
        </p:txBody>
      </p:sp>
    </p:spTree>
    <p:extLst>
      <p:ext uri="{BB962C8B-B14F-4D97-AF65-F5344CB8AC3E}">
        <p14:creationId xmlns:p14="http://schemas.microsoft.com/office/powerpoint/2010/main" val="9333741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3D96C-9227-4DD9-9002-5BB133F406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6AE73B-4183-EFE7-51FA-DAAA88AD2C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9B3310-7527-5C31-7C00-862269D87183}"/>
              </a:ext>
            </a:extLst>
          </p:cNvPr>
          <p:cNvSpPr>
            <a:spLocks noGrp="1"/>
          </p:cNvSpPr>
          <p:nvPr>
            <p:ph type="dt" sz="half" idx="10"/>
          </p:nvPr>
        </p:nvSpPr>
        <p:spPr/>
        <p:txBody>
          <a:bodyPr/>
          <a:lstStyle/>
          <a:p>
            <a:fld id="{3C63E739-E89B-8D4E-A3A6-12F0EF252BC5}" type="datetimeFigureOut">
              <a:rPr lang="en-US" smtClean="0"/>
              <a:t>4/5/2025</a:t>
            </a:fld>
            <a:endParaRPr lang="en-US"/>
          </a:p>
        </p:txBody>
      </p:sp>
      <p:sp>
        <p:nvSpPr>
          <p:cNvPr id="5" name="Footer Placeholder 4">
            <a:extLst>
              <a:ext uri="{FF2B5EF4-FFF2-40B4-BE49-F238E27FC236}">
                <a16:creationId xmlns:a16="http://schemas.microsoft.com/office/drawing/2014/main" id="{9860C84D-D5D3-8CCF-2533-1C90903EF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7839BD-6322-2478-D92D-EF7F64451403}"/>
              </a:ext>
            </a:extLst>
          </p:cNvPr>
          <p:cNvSpPr>
            <a:spLocks noGrp="1"/>
          </p:cNvSpPr>
          <p:nvPr>
            <p:ph type="sldNum" sz="quarter" idx="12"/>
          </p:nvPr>
        </p:nvSpPr>
        <p:spPr/>
        <p:txBody>
          <a:bodyPr/>
          <a:lstStyle/>
          <a:p>
            <a:fld id="{D2E56470-0327-0148-81DA-E488957358C3}" type="slidenum">
              <a:rPr lang="en-US" smtClean="0"/>
              <a:t>‹#›</a:t>
            </a:fld>
            <a:endParaRPr lang="en-US"/>
          </a:p>
        </p:txBody>
      </p:sp>
    </p:spTree>
    <p:extLst>
      <p:ext uri="{BB962C8B-B14F-4D97-AF65-F5344CB8AC3E}">
        <p14:creationId xmlns:p14="http://schemas.microsoft.com/office/powerpoint/2010/main" val="17685295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9DA68F-F969-7020-E7AC-64D130C867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C4ABEF-1455-393D-44F4-42C0F2BA44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35A992-5829-D430-4A29-616A8AE15189}"/>
              </a:ext>
            </a:extLst>
          </p:cNvPr>
          <p:cNvSpPr>
            <a:spLocks noGrp="1"/>
          </p:cNvSpPr>
          <p:nvPr>
            <p:ph type="dt" sz="half" idx="10"/>
          </p:nvPr>
        </p:nvSpPr>
        <p:spPr/>
        <p:txBody>
          <a:bodyPr/>
          <a:lstStyle/>
          <a:p>
            <a:fld id="{3C63E739-E89B-8D4E-A3A6-12F0EF252BC5}" type="datetimeFigureOut">
              <a:rPr lang="en-US" smtClean="0"/>
              <a:t>4/5/2025</a:t>
            </a:fld>
            <a:endParaRPr lang="en-US"/>
          </a:p>
        </p:txBody>
      </p:sp>
      <p:sp>
        <p:nvSpPr>
          <p:cNvPr id="5" name="Footer Placeholder 4">
            <a:extLst>
              <a:ext uri="{FF2B5EF4-FFF2-40B4-BE49-F238E27FC236}">
                <a16:creationId xmlns:a16="http://schemas.microsoft.com/office/drawing/2014/main" id="{2CEA2584-D39A-C296-307B-794DAEA282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C3ADE3-910D-C5F5-1F1B-3DC95D7261D6}"/>
              </a:ext>
            </a:extLst>
          </p:cNvPr>
          <p:cNvSpPr>
            <a:spLocks noGrp="1"/>
          </p:cNvSpPr>
          <p:nvPr>
            <p:ph type="sldNum" sz="quarter" idx="12"/>
          </p:nvPr>
        </p:nvSpPr>
        <p:spPr/>
        <p:txBody>
          <a:bodyPr/>
          <a:lstStyle/>
          <a:p>
            <a:fld id="{D2E56470-0327-0148-81DA-E488957358C3}" type="slidenum">
              <a:rPr lang="en-US" smtClean="0"/>
              <a:t>‹#›</a:t>
            </a:fld>
            <a:endParaRPr lang="en-US"/>
          </a:p>
        </p:txBody>
      </p:sp>
    </p:spTree>
    <p:extLst>
      <p:ext uri="{BB962C8B-B14F-4D97-AF65-F5344CB8AC3E}">
        <p14:creationId xmlns:p14="http://schemas.microsoft.com/office/powerpoint/2010/main" val="20761575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5BB75-1B8F-2BA5-985A-714CDC394C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BEC390-5E2E-DDC3-8433-2CF97287F4B4}"/>
              </a:ext>
            </a:extLst>
          </p:cNvPr>
          <p:cNvSpPr>
            <a:spLocks noGrp="1"/>
          </p:cNvSpPr>
          <p:nvPr>
            <p:ph type="subTitle" idx="1"/>
          </p:nvPr>
        </p:nvSpPr>
        <p:spPr>
          <a:xfrm>
            <a:off x="1524000" y="3602038"/>
            <a:ext cx="9144000" cy="1655762"/>
          </a:xfrm>
        </p:spPr>
        <p:txBody>
          <a:bodyPr/>
          <a:lstStyle>
            <a:lvl1pPr marL="0" indent="0" algn="ctr">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94DFF4-C62C-8B43-7F33-58678F674905}"/>
              </a:ext>
            </a:extLst>
          </p:cNvPr>
          <p:cNvSpPr>
            <a:spLocks noGrp="1"/>
          </p:cNvSpPr>
          <p:nvPr>
            <p:ph type="dt" sz="half" idx="10"/>
          </p:nvPr>
        </p:nvSpPr>
        <p:spPr/>
        <p:txBody>
          <a:bodyPr/>
          <a:lstStyle/>
          <a:p>
            <a:fld id="{8792DB8C-CDAA-B64C-90B3-3ED94AA39941}" type="datetimeFigureOut">
              <a:rPr lang="en-US" smtClean="0"/>
              <a:t>4/5/2025</a:t>
            </a:fld>
            <a:endParaRPr lang="en-US"/>
          </a:p>
        </p:txBody>
      </p:sp>
      <p:sp>
        <p:nvSpPr>
          <p:cNvPr id="5" name="Footer Placeholder 4">
            <a:extLst>
              <a:ext uri="{FF2B5EF4-FFF2-40B4-BE49-F238E27FC236}">
                <a16:creationId xmlns:a16="http://schemas.microsoft.com/office/drawing/2014/main" id="{F6713D82-DB40-522A-2D06-BA0D998237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EA16C7-2516-CA7D-E8C3-2C4668C36003}"/>
              </a:ext>
            </a:extLst>
          </p:cNvPr>
          <p:cNvSpPr>
            <a:spLocks noGrp="1"/>
          </p:cNvSpPr>
          <p:nvPr>
            <p:ph type="sldNum" sz="quarter" idx="12"/>
          </p:nvPr>
        </p:nvSpPr>
        <p:spPr/>
        <p:txBody>
          <a:bodyPr/>
          <a:lstStyle/>
          <a:p>
            <a:fld id="{B564E368-9835-7340-966C-0B0CBDE99BBF}" type="slidenum">
              <a:rPr lang="en-US" smtClean="0"/>
              <a:t>‹#›</a:t>
            </a:fld>
            <a:endParaRPr lang="en-US"/>
          </a:p>
        </p:txBody>
      </p:sp>
    </p:spTree>
    <p:extLst>
      <p:ext uri="{BB962C8B-B14F-4D97-AF65-F5344CB8AC3E}">
        <p14:creationId xmlns:p14="http://schemas.microsoft.com/office/powerpoint/2010/main" val="23887616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CB736-12C5-7B49-F3EA-AFEB89829B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9A5928-3218-DDA2-1B04-F84BD5D12DB8}"/>
              </a:ext>
            </a:extLst>
          </p:cNvPr>
          <p:cNvSpPr>
            <a:spLocks noGrp="1"/>
          </p:cNvSpPr>
          <p:nvPr>
            <p:ph idx="1"/>
          </p:nvPr>
        </p:nvSpPr>
        <p:spPr>
          <a:xfrm>
            <a:off x="838200" y="1986243"/>
            <a:ext cx="10515600" cy="41907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9DA41A-1622-48F7-F140-C271626F80D0}"/>
              </a:ext>
            </a:extLst>
          </p:cNvPr>
          <p:cNvSpPr>
            <a:spLocks noGrp="1"/>
          </p:cNvSpPr>
          <p:nvPr>
            <p:ph type="dt" sz="half" idx="10"/>
          </p:nvPr>
        </p:nvSpPr>
        <p:spPr/>
        <p:txBody>
          <a:bodyPr/>
          <a:lstStyle/>
          <a:p>
            <a:fld id="{8792DB8C-CDAA-B64C-90B3-3ED94AA39941}" type="datetimeFigureOut">
              <a:rPr lang="en-US" smtClean="0"/>
              <a:t>4/5/2025</a:t>
            </a:fld>
            <a:endParaRPr lang="en-US"/>
          </a:p>
        </p:txBody>
      </p:sp>
      <p:sp>
        <p:nvSpPr>
          <p:cNvPr id="5" name="Footer Placeholder 4">
            <a:extLst>
              <a:ext uri="{FF2B5EF4-FFF2-40B4-BE49-F238E27FC236}">
                <a16:creationId xmlns:a16="http://schemas.microsoft.com/office/drawing/2014/main" id="{37722DD1-F1EC-DD97-8120-C5C9F91D27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E5BA0E-ECF5-21EB-3CB3-6B6E18F9956D}"/>
              </a:ext>
            </a:extLst>
          </p:cNvPr>
          <p:cNvSpPr>
            <a:spLocks noGrp="1"/>
          </p:cNvSpPr>
          <p:nvPr>
            <p:ph type="sldNum" sz="quarter" idx="12"/>
          </p:nvPr>
        </p:nvSpPr>
        <p:spPr/>
        <p:txBody>
          <a:bodyPr/>
          <a:lstStyle/>
          <a:p>
            <a:fld id="{B564E368-9835-7340-966C-0B0CBDE99BBF}" type="slidenum">
              <a:rPr lang="en-US" smtClean="0"/>
              <a:t>‹#›</a:t>
            </a:fld>
            <a:endParaRPr lang="en-US"/>
          </a:p>
        </p:txBody>
      </p:sp>
      <p:sp>
        <p:nvSpPr>
          <p:cNvPr id="8" name="MSU Logo">
            <a:extLst>
              <a:ext uri="{FF2B5EF4-FFF2-40B4-BE49-F238E27FC236}">
                <a16:creationId xmlns:a16="http://schemas.microsoft.com/office/drawing/2014/main" id="{D421D44C-1B05-6407-497F-1533B0FE8D06}"/>
              </a:ext>
            </a:extLst>
          </p:cNvPr>
          <p:cNvSpPr>
            <a:spLocks noGrp="1" noRot="1" noMove="1" noResize="1" noEditPoints="1" noAdjustHandles="1" noChangeArrowheads="1" noChangeShapeType="1"/>
          </p:cNvSpPr>
          <p:nvPr>
            <p:ph type="body" sz="quarter" idx="13" hasCustomPrompt="1"/>
          </p:nvPr>
        </p:nvSpPr>
        <p:spPr>
          <a:xfrm>
            <a:off x="10323576" y="6172200"/>
            <a:ext cx="1261872" cy="320040"/>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a:t>  </a:t>
            </a:r>
          </a:p>
        </p:txBody>
      </p:sp>
      <p:sp>
        <p:nvSpPr>
          <p:cNvPr id="9" name="Subheading">
            <a:extLst>
              <a:ext uri="{FF2B5EF4-FFF2-40B4-BE49-F238E27FC236}">
                <a16:creationId xmlns:a16="http://schemas.microsoft.com/office/drawing/2014/main" id="{3A0EC3EB-5705-2848-FAC2-F3462E41C4B3}"/>
              </a:ext>
            </a:extLst>
          </p:cNvPr>
          <p:cNvSpPr>
            <a:spLocks noGrp="1"/>
          </p:cNvSpPr>
          <p:nvPr>
            <p:ph type="body" sz="quarter" idx="20" hasCustomPrompt="1"/>
          </p:nvPr>
        </p:nvSpPr>
        <p:spPr>
          <a:xfrm>
            <a:off x="838200" y="1306231"/>
            <a:ext cx="10515600" cy="680013"/>
          </a:xfrm>
        </p:spPr>
        <p:txBody>
          <a:bodyPr/>
          <a:lstStyle>
            <a:lvl1pPr marL="0" indent="0">
              <a:buNone/>
              <a:defRPr sz="2400"/>
            </a:lvl1pPr>
          </a:lstStyle>
          <a:p>
            <a:pPr lvl="0"/>
            <a:r>
              <a:rPr lang="en-US"/>
              <a:t>Subheading</a:t>
            </a:r>
          </a:p>
        </p:txBody>
      </p:sp>
    </p:spTree>
    <p:extLst>
      <p:ext uri="{BB962C8B-B14F-4D97-AF65-F5344CB8AC3E}">
        <p14:creationId xmlns:p14="http://schemas.microsoft.com/office/powerpoint/2010/main" val="34952770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F988A-6322-5ACE-F160-64921657F9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C49C57-A167-36B9-4CA2-5C585F5401B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FDC90C-6BD4-B85B-3B40-5C501AA5ED18}"/>
              </a:ext>
            </a:extLst>
          </p:cNvPr>
          <p:cNvSpPr>
            <a:spLocks noGrp="1"/>
          </p:cNvSpPr>
          <p:nvPr>
            <p:ph type="dt" sz="half" idx="10"/>
          </p:nvPr>
        </p:nvSpPr>
        <p:spPr/>
        <p:txBody>
          <a:bodyPr/>
          <a:lstStyle/>
          <a:p>
            <a:fld id="{8792DB8C-CDAA-B64C-90B3-3ED94AA39941}" type="datetimeFigureOut">
              <a:rPr lang="en-US" smtClean="0"/>
              <a:t>4/5/2025</a:t>
            </a:fld>
            <a:endParaRPr lang="en-US"/>
          </a:p>
        </p:txBody>
      </p:sp>
      <p:sp>
        <p:nvSpPr>
          <p:cNvPr id="5" name="Footer Placeholder 4">
            <a:extLst>
              <a:ext uri="{FF2B5EF4-FFF2-40B4-BE49-F238E27FC236}">
                <a16:creationId xmlns:a16="http://schemas.microsoft.com/office/drawing/2014/main" id="{67E1B878-BF30-E336-835D-8CDB452870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3DF61B-8A57-0346-6240-E29205487357}"/>
              </a:ext>
            </a:extLst>
          </p:cNvPr>
          <p:cNvSpPr>
            <a:spLocks noGrp="1"/>
          </p:cNvSpPr>
          <p:nvPr>
            <p:ph type="sldNum" sz="quarter" idx="12"/>
          </p:nvPr>
        </p:nvSpPr>
        <p:spPr/>
        <p:txBody>
          <a:bodyPr/>
          <a:lstStyle/>
          <a:p>
            <a:fld id="{B564E368-9835-7340-966C-0B0CBDE99BBF}" type="slidenum">
              <a:rPr lang="en-US" smtClean="0"/>
              <a:t>‹#›</a:t>
            </a:fld>
            <a:endParaRPr lang="en-US"/>
          </a:p>
        </p:txBody>
      </p:sp>
    </p:spTree>
    <p:extLst>
      <p:ext uri="{BB962C8B-B14F-4D97-AF65-F5344CB8AC3E}">
        <p14:creationId xmlns:p14="http://schemas.microsoft.com/office/powerpoint/2010/main" val="23292539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7FCD2-CFC4-9775-454E-4F96EE7DFC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F8A44D-C774-7454-CA66-2BFA6DA259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31C30C-ED7D-7381-E908-4749FDC119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475ECB-B0E3-5A8C-A1C0-E51E7D1E5D41}"/>
              </a:ext>
            </a:extLst>
          </p:cNvPr>
          <p:cNvSpPr>
            <a:spLocks noGrp="1"/>
          </p:cNvSpPr>
          <p:nvPr>
            <p:ph type="dt" sz="half" idx="10"/>
          </p:nvPr>
        </p:nvSpPr>
        <p:spPr/>
        <p:txBody>
          <a:bodyPr/>
          <a:lstStyle/>
          <a:p>
            <a:fld id="{8792DB8C-CDAA-B64C-90B3-3ED94AA39941}" type="datetimeFigureOut">
              <a:rPr lang="en-US" smtClean="0"/>
              <a:t>4/5/2025</a:t>
            </a:fld>
            <a:endParaRPr lang="en-US"/>
          </a:p>
        </p:txBody>
      </p:sp>
      <p:sp>
        <p:nvSpPr>
          <p:cNvPr id="6" name="Footer Placeholder 5">
            <a:extLst>
              <a:ext uri="{FF2B5EF4-FFF2-40B4-BE49-F238E27FC236}">
                <a16:creationId xmlns:a16="http://schemas.microsoft.com/office/drawing/2014/main" id="{6F26F136-A454-B9F7-1373-BDF708295F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A14727-0E2E-B418-ADA3-277E4AD6DFE7}"/>
              </a:ext>
            </a:extLst>
          </p:cNvPr>
          <p:cNvSpPr>
            <a:spLocks noGrp="1"/>
          </p:cNvSpPr>
          <p:nvPr>
            <p:ph type="sldNum" sz="quarter" idx="12"/>
          </p:nvPr>
        </p:nvSpPr>
        <p:spPr/>
        <p:txBody>
          <a:bodyPr/>
          <a:lstStyle/>
          <a:p>
            <a:fld id="{B564E368-9835-7340-966C-0B0CBDE99BBF}" type="slidenum">
              <a:rPr lang="en-US" smtClean="0"/>
              <a:t>‹#›</a:t>
            </a:fld>
            <a:endParaRPr lang="en-US"/>
          </a:p>
        </p:txBody>
      </p:sp>
      <p:sp>
        <p:nvSpPr>
          <p:cNvPr id="8" name="MSU Logo">
            <a:extLst>
              <a:ext uri="{FF2B5EF4-FFF2-40B4-BE49-F238E27FC236}">
                <a16:creationId xmlns:a16="http://schemas.microsoft.com/office/drawing/2014/main" id="{FDD2A83D-5D4C-63B1-60DE-1B44A6D281BB}"/>
              </a:ext>
            </a:extLst>
          </p:cNvPr>
          <p:cNvSpPr>
            <a:spLocks noGrp="1" noRot="1" noMove="1" noResize="1" noEditPoints="1" noAdjustHandles="1" noChangeArrowheads="1" noChangeShapeType="1"/>
          </p:cNvSpPr>
          <p:nvPr>
            <p:ph type="body" sz="quarter" idx="13" hasCustomPrompt="1"/>
          </p:nvPr>
        </p:nvSpPr>
        <p:spPr>
          <a:xfrm>
            <a:off x="10323576" y="6172200"/>
            <a:ext cx="1261872" cy="320040"/>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a:t>  </a:t>
            </a:r>
          </a:p>
        </p:txBody>
      </p:sp>
    </p:spTree>
    <p:extLst>
      <p:ext uri="{BB962C8B-B14F-4D97-AF65-F5344CB8AC3E}">
        <p14:creationId xmlns:p14="http://schemas.microsoft.com/office/powerpoint/2010/main" val="20983863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BFC5-C805-2F95-4002-F33C24550D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D5E540-F157-E327-CF43-6525EB3833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5662F3-2D0D-CD6D-9370-A503D5BFB8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587754-6A65-998E-0AB7-048532F768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2DD43A-10D5-049A-34DE-1F0EEE6036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394673-6F2A-7B40-7D2A-560C3976BD9F}"/>
              </a:ext>
            </a:extLst>
          </p:cNvPr>
          <p:cNvSpPr>
            <a:spLocks noGrp="1"/>
          </p:cNvSpPr>
          <p:nvPr>
            <p:ph type="dt" sz="half" idx="10"/>
          </p:nvPr>
        </p:nvSpPr>
        <p:spPr/>
        <p:txBody>
          <a:bodyPr/>
          <a:lstStyle/>
          <a:p>
            <a:fld id="{8792DB8C-CDAA-B64C-90B3-3ED94AA39941}" type="datetimeFigureOut">
              <a:rPr lang="en-US" smtClean="0"/>
              <a:t>4/5/2025</a:t>
            </a:fld>
            <a:endParaRPr lang="en-US"/>
          </a:p>
        </p:txBody>
      </p:sp>
      <p:sp>
        <p:nvSpPr>
          <p:cNvPr id="8" name="Footer Placeholder 7">
            <a:extLst>
              <a:ext uri="{FF2B5EF4-FFF2-40B4-BE49-F238E27FC236}">
                <a16:creationId xmlns:a16="http://schemas.microsoft.com/office/drawing/2014/main" id="{3662EF4F-83A2-817E-8E62-264C0FEFAD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C9EBD5-FC28-37C5-E786-CDC646D3C97D}"/>
              </a:ext>
            </a:extLst>
          </p:cNvPr>
          <p:cNvSpPr>
            <a:spLocks noGrp="1"/>
          </p:cNvSpPr>
          <p:nvPr>
            <p:ph type="sldNum" sz="quarter" idx="12"/>
          </p:nvPr>
        </p:nvSpPr>
        <p:spPr/>
        <p:txBody>
          <a:bodyPr/>
          <a:lstStyle/>
          <a:p>
            <a:fld id="{B564E368-9835-7340-966C-0B0CBDE99BBF}" type="slidenum">
              <a:rPr lang="en-US" smtClean="0"/>
              <a:t>‹#›</a:t>
            </a:fld>
            <a:endParaRPr lang="en-US"/>
          </a:p>
        </p:txBody>
      </p:sp>
      <p:sp>
        <p:nvSpPr>
          <p:cNvPr id="10" name="MSU Logo">
            <a:extLst>
              <a:ext uri="{FF2B5EF4-FFF2-40B4-BE49-F238E27FC236}">
                <a16:creationId xmlns:a16="http://schemas.microsoft.com/office/drawing/2014/main" id="{21E9D86B-A1FE-851A-EB3B-F81FE59957D4}"/>
              </a:ext>
            </a:extLst>
          </p:cNvPr>
          <p:cNvSpPr>
            <a:spLocks noGrp="1" noRot="1" noMove="1" noResize="1" noEditPoints="1" noAdjustHandles="1" noChangeArrowheads="1" noChangeShapeType="1"/>
          </p:cNvSpPr>
          <p:nvPr>
            <p:ph type="body" sz="quarter" idx="13" hasCustomPrompt="1"/>
          </p:nvPr>
        </p:nvSpPr>
        <p:spPr>
          <a:xfrm>
            <a:off x="10323576" y="6172200"/>
            <a:ext cx="1261872" cy="320040"/>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a:t>  </a:t>
            </a:r>
          </a:p>
        </p:txBody>
      </p:sp>
    </p:spTree>
    <p:extLst>
      <p:ext uri="{BB962C8B-B14F-4D97-AF65-F5344CB8AC3E}">
        <p14:creationId xmlns:p14="http://schemas.microsoft.com/office/powerpoint/2010/main" val="1140495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43A46-B5BD-1DD5-A844-FCB153B9EB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459BC0-2ECD-81D3-37CF-7F6F23C079DE}"/>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1922A5-794C-BF24-3B4B-34092A71C6D0}"/>
              </a:ext>
            </a:extLst>
          </p:cNvPr>
          <p:cNvSpPr>
            <a:spLocks noGrp="1"/>
          </p:cNvSpPr>
          <p:nvPr>
            <p:ph type="dt" sz="half" idx="10"/>
          </p:nvPr>
        </p:nvSpPr>
        <p:spPr/>
        <p:txBody>
          <a:bodyPr/>
          <a:lstStyle/>
          <a:p>
            <a:fld id="{541B3BB2-4D4E-2F4A-BDA5-6D092819E065}" type="datetimeFigureOut">
              <a:rPr lang="en-US" smtClean="0"/>
              <a:t>4/5/2025</a:t>
            </a:fld>
            <a:endParaRPr lang="en-US"/>
          </a:p>
        </p:txBody>
      </p:sp>
      <p:sp>
        <p:nvSpPr>
          <p:cNvPr id="5" name="Footer Placeholder 4">
            <a:extLst>
              <a:ext uri="{FF2B5EF4-FFF2-40B4-BE49-F238E27FC236}">
                <a16:creationId xmlns:a16="http://schemas.microsoft.com/office/drawing/2014/main" id="{16D68F49-A228-A2C5-D6EC-94E1255E43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4E7BD-31CF-7ECA-52FB-7BB7E258096D}"/>
              </a:ext>
            </a:extLst>
          </p:cNvPr>
          <p:cNvSpPr>
            <a:spLocks noGrp="1"/>
          </p:cNvSpPr>
          <p:nvPr>
            <p:ph type="sldNum" sz="quarter" idx="12"/>
          </p:nvPr>
        </p:nvSpPr>
        <p:spPr/>
        <p:txBody>
          <a:bodyPr/>
          <a:lstStyle/>
          <a:p>
            <a:fld id="{5FFCFC7E-6CC9-0040-97C5-688E1B9EBFC5}" type="slidenum">
              <a:rPr lang="en-US" smtClean="0"/>
              <a:t>‹#›</a:t>
            </a:fld>
            <a:endParaRPr lang="en-US"/>
          </a:p>
        </p:txBody>
      </p:sp>
    </p:spTree>
    <p:extLst>
      <p:ext uri="{BB962C8B-B14F-4D97-AF65-F5344CB8AC3E}">
        <p14:creationId xmlns:p14="http://schemas.microsoft.com/office/powerpoint/2010/main" val="40275279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23753-F36F-7912-23AD-0F91D415A19C}"/>
              </a:ext>
            </a:extLst>
          </p:cNvPr>
          <p:cNvSpPr>
            <a:spLocks noGrp="1"/>
          </p:cNvSpPr>
          <p:nvPr>
            <p:ph type="title"/>
          </p:nvPr>
        </p:nvSpPr>
        <p:spPr>
          <a:xfrm>
            <a:off x="838200" y="365125"/>
            <a:ext cx="10515600" cy="914400"/>
          </a:xfrm>
        </p:spPr>
        <p:txBody>
          <a:bodyPr/>
          <a:lstStyle/>
          <a:p>
            <a:r>
              <a:rPr lang="en-US"/>
              <a:t>Click to edit Master title style</a:t>
            </a:r>
          </a:p>
        </p:txBody>
      </p:sp>
      <p:sp>
        <p:nvSpPr>
          <p:cNvPr id="3" name="Date Placeholder 2">
            <a:extLst>
              <a:ext uri="{FF2B5EF4-FFF2-40B4-BE49-F238E27FC236}">
                <a16:creationId xmlns:a16="http://schemas.microsoft.com/office/drawing/2014/main" id="{662CB650-0AE2-D8F9-22D8-8EFB76ED1703}"/>
              </a:ext>
            </a:extLst>
          </p:cNvPr>
          <p:cNvSpPr>
            <a:spLocks noGrp="1"/>
          </p:cNvSpPr>
          <p:nvPr>
            <p:ph type="dt" sz="half" idx="10"/>
          </p:nvPr>
        </p:nvSpPr>
        <p:spPr/>
        <p:txBody>
          <a:bodyPr/>
          <a:lstStyle/>
          <a:p>
            <a:fld id="{8792DB8C-CDAA-B64C-90B3-3ED94AA39941}" type="datetimeFigureOut">
              <a:rPr lang="en-US" smtClean="0"/>
              <a:t>4/5/2025</a:t>
            </a:fld>
            <a:endParaRPr lang="en-US"/>
          </a:p>
        </p:txBody>
      </p:sp>
      <p:sp>
        <p:nvSpPr>
          <p:cNvPr id="4" name="Footer Placeholder 3">
            <a:extLst>
              <a:ext uri="{FF2B5EF4-FFF2-40B4-BE49-F238E27FC236}">
                <a16:creationId xmlns:a16="http://schemas.microsoft.com/office/drawing/2014/main" id="{9BA3F874-4354-0939-F8BB-E936C647ED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E5CEA6-BA55-1334-59ED-28C00E229999}"/>
              </a:ext>
            </a:extLst>
          </p:cNvPr>
          <p:cNvSpPr>
            <a:spLocks noGrp="1"/>
          </p:cNvSpPr>
          <p:nvPr>
            <p:ph type="sldNum" sz="quarter" idx="12"/>
          </p:nvPr>
        </p:nvSpPr>
        <p:spPr/>
        <p:txBody>
          <a:bodyPr/>
          <a:lstStyle/>
          <a:p>
            <a:fld id="{B564E368-9835-7340-966C-0B0CBDE99BBF}" type="slidenum">
              <a:rPr lang="en-US" smtClean="0"/>
              <a:t>‹#›</a:t>
            </a:fld>
            <a:endParaRPr lang="en-US"/>
          </a:p>
        </p:txBody>
      </p:sp>
      <p:sp>
        <p:nvSpPr>
          <p:cNvPr id="6" name="MSU Logo">
            <a:extLst>
              <a:ext uri="{FF2B5EF4-FFF2-40B4-BE49-F238E27FC236}">
                <a16:creationId xmlns:a16="http://schemas.microsoft.com/office/drawing/2014/main" id="{98B3F01C-4C4D-E752-7E13-27BAFDDABD60}"/>
              </a:ext>
            </a:extLst>
          </p:cNvPr>
          <p:cNvSpPr>
            <a:spLocks noGrp="1" noRot="1" noMove="1" noResize="1" noEditPoints="1" noAdjustHandles="1" noChangeArrowheads="1" noChangeShapeType="1"/>
          </p:cNvSpPr>
          <p:nvPr>
            <p:ph type="body" sz="quarter" idx="13" hasCustomPrompt="1"/>
          </p:nvPr>
        </p:nvSpPr>
        <p:spPr>
          <a:xfrm>
            <a:off x="10323576" y="6172200"/>
            <a:ext cx="1261872" cy="320040"/>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a:t>  </a:t>
            </a:r>
          </a:p>
        </p:txBody>
      </p:sp>
    </p:spTree>
    <p:extLst>
      <p:ext uri="{BB962C8B-B14F-4D97-AF65-F5344CB8AC3E}">
        <p14:creationId xmlns:p14="http://schemas.microsoft.com/office/powerpoint/2010/main" val="115990810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23753-F36F-7912-23AD-0F91D415A19C}"/>
              </a:ext>
            </a:extLst>
          </p:cNvPr>
          <p:cNvSpPr>
            <a:spLocks noGrp="1"/>
          </p:cNvSpPr>
          <p:nvPr>
            <p:ph type="title"/>
          </p:nvPr>
        </p:nvSpPr>
        <p:spPr>
          <a:xfrm>
            <a:off x="838200" y="365125"/>
            <a:ext cx="10515600" cy="794084"/>
          </a:xfrm>
        </p:spPr>
        <p:txBody>
          <a:bodyPr/>
          <a:lstStyle/>
          <a:p>
            <a:r>
              <a:rPr lang="en-US"/>
              <a:t>Click to edit Master title style</a:t>
            </a:r>
          </a:p>
        </p:txBody>
      </p:sp>
      <p:sp>
        <p:nvSpPr>
          <p:cNvPr id="3" name="Date Placeholder 2">
            <a:extLst>
              <a:ext uri="{FF2B5EF4-FFF2-40B4-BE49-F238E27FC236}">
                <a16:creationId xmlns:a16="http://schemas.microsoft.com/office/drawing/2014/main" id="{662CB650-0AE2-D8F9-22D8-8EFB76ED1703}"/>
              </a:ext>
            </a:extLst>
          </p:cNvPr>
          <p:cNvSpPr>
            <a:spLocks noGrp="1"/>
          </p:cNvSpPr>
          <p:nvPr>
            <p:ph type="dt" sz="half" idx="10"/>
          </p:nvPr>
        </p:nvSpPr>
        <p:spPr/>
        <p:txBody>
          <a:bodyPr/>
          <a:lstStyle/>
          <a:p>
            <a:fld id="{8792DB8C-CDAA-B64C-90B3-3ED94AA39941}" type="datetimeFigureOut">
              <a:rPr lang="en-US" smtClean="0"/>
              <a:t>4/5/2025</a:t>
            </a:fld>
            <a:endParaRPr lang="en-US"/>
          </a:p>
        </p:txBody>
      </p:sp>
      <p:sp>
        <p:nvSpPr>
          <p:cNvPr id="4" name="Footer Placeholder 3">
            <a:extLst>
              <a:ext uri="{FF2B5EF4-FFF2-40B4-BE49-F238E27FC236}">
                <a16:creationId xmlns:a16="http://schemas.microsoft.com/office/drawing/2014/main" id="{9BA3F874-4354-0939-F8BB-E936C647ED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E5CEA6-BA55-1334-59ED-28C00E229999}"/>
              </a:ext>
            </a:extLst>
          </p:cNvPr>
          <p:cNvSpPr>
            <a:spLocks noGrp="1"/>
          </p:cNvSpPr>
          <p:nvPr>
            <p:ph type="sldNum" sz="quarter" idx="12"/>
          </p:nvPr>
        </p:nvSpPr>
        <p:spPr/>
        <p:txBody>
          <a:bodyPr/>
          <a:lstStyle/>
          <a:p>
            <a:fld id="{B564E368-9835-7340-966C-0B0CBDE99BBF}" type="slidenum">
              <a:rPr lang="en-US" smtClean="0"/>
              <a:t>‹#›</a:t>
            </a:fld>
            <a:endParaRPr lang="en-US"/>
          </a:p>
        </p:txBody>
      </p:sp>
      <p:sp>
        <p:nvSpPr>
          <p:cNvPr id="6" name="Subtitle 2">
            <a:extLst>
              <a:ext uri="{FF2B5EF4-FFF2-40B4-BE49-F238E27FC236}">
                <a16:creationId xmlns:a16="http://schemas.microsoft.com/office/drawing/2014/main" id="{6C87A683-B3F9-9CC4-E017-AD82958AAC01}"/>
              </a:ext>
            </a:extLst>
          </p:cNvPr>
          <p:cNvSpPr>
            <a:spLocks noGrp="1"/>
          </p:cNvSpPr>
          <p:nvPr>
            <p:ph type="subTitle" idx="1"/>
          </p:nvPr>
        </p:nvSpPr>
        <p:spPr>
          <a:xfrm>
            <a:off x="838200" y="1159209"/>
            <a:ext cx="10515600" cy="365125"/>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MSU Logo">
            <a:extLst>
              <a:ext uri="{FF2B5EF4-FFF2-40B4-BE49-F238E27FC236}">
                <a16:creationId xmlns:a16="http://schemas.microsoft.com/office/drawing/2014/main" id="{AD817156-88F2-D8CE-B303-873AD6676AEB}"/>
              </a:ext>
            </a:extLst>
          </p:cNvPr>
          <p:cNvSpPr>
            <a:spLocks noGrp="1" noRot="1" noMove="1" noResize="1" noEditPoints="1" noAdjustHandles="1" noChangeArrowheads="1" noChangeShapeType="1"/>
          </p:cNvSpPr>
          <p:nvPr>
            <p:ph type="body" sz="quarter" idx="13" hasCustomPrompt="1"/>
          </p:nvPr>
        </p:nvSpPr>
        <p:spPr>
          <a:xfrm>
            <a:off x="10323576" y="6172200"/>
            <a:ext cx="1261872" cy="320040"/>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a:t>  </a:t>
            </a:r>
          </a:p>
        </p:txBody>
      </p:sp>
    </p:spTree>
    <p:extLst>
      <p:ext uri="{BB962C8B-B14F-4D97-AF65-F5344CB8AC3E}">
        <p14:creationId xmlns:p14="http://schemas.microsoft.com/office/powerpoint/2010/main" val="18133266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66839C-6915-00A6-51E5-6EE1EC7CF0D8}"/>
              </a:ext>
            </a:extLst>
          </p:cNvPr>
          <p:cNvSpPr>
            <a:spLocks noGrp="1"/>
          </p:cNvSpPr>
          <p:nvPr>
            <p:ph type="dt" sz="half" idx="10"/>
          </p:nvPr>
        </p:nvSpPr>
        <p:spPr/>
        <p:txBody>
          <a:bodyPr/>
          <a:lstStyle/>
          <a:p>
            <a:fld id="{8792DB8C-CDAA-B64C-90B3-3ED94AA39941}" type="datetimeFigureOut">
              <a:rPr lang="en-US" smtClean="0"/>
              <a:t>4/5/2025</a:t>
            </a:fld>
            <a:endParaRPr lang="en-US"/>
          </a:p>
        </p:txBody>
      </p:sp>
      <p:sp>
        <p:nvSpPr>
          <p:cNvPr id="3" name="Footer Placeholder 2">
            <a:extLst>
              <a:ext uri="{FF2B5EF4-FFF2-40B4-BE49-F238E27FC236}">
                <a16:creationId xmlns:a16="http://schemas.microsoft.com/office/drawing/2014/main" id="{D08DD653-4673-3378-A039-51FADCD6E7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9904CB-3A93-295E-88D6-1F50B95BDE3D}"/>
              </a:ext>
            </a:extLst>
          </p:cNvPr>
          <p:cNvSpPr>
            <a:spLocks noGrp="1"/>
          </p:cNvSpPr>
          <p:nvPr>
            <p:ph type="sldNum" sz="quarter" idx="12"/>
          </p:nvPr>
        </p:nvSpPr>
        <p:spPr/>
        <p:txBody>
          <a:bodyPr/>
          <a:lstStyle/>
          <a:p>
            <a:fld id="{B564E368-9835-7340-966C-0B0CBDE99BBF}" type="slidenum">
              <a:rPr lang="en-US" smtClean="0"/>
              <a:t>‹#›</a:t>
            </a:fld>
            <a:endParaRPr lang="en-US"/>
          </a:p>
        </p:txBody>
      </p:sp>
      <p:sp>
        <p:nvSpPr>
          <p:cNvPr id="5" name="MSU Logo">
            <a:extLst>
              <a:ext uri="{FF2B5EF4-FFF2-40B4-BE49-F238E27FC236}">
                <a16:creationId xmlns:a16="http://schemas.microsoft.com/office/drawing/2014/main" id="{9DCCDADD-8160-227D-3C47-FC1D937F6C7F}"/>
              </a:ext>
            </a:extLst>
          </p:cNvPr>
          <p:cNvSpPr>
            <a:spLocks noGrp="1" noRot="1" noMove="1" noResize="1" noEditPoints="1" noAdjustHandles="1" noChangeArrowheads="1" noChangeShapeType="1"/>
          </p:cNvSpPr>
          <p:nvPr>
            <p:ph type="body" sz="quarter" idx="13" hasCustomPrompt="1"/>
          </p:nvPr>
        </p:nvSpPr>
        <p:spPr>
          <a:xfrm>
            <a:off x="10323576" y="6172200"/>
            <a:ext cx="1261872" cy="320040"/>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a:t>  </a:t>
            </a:r>
          </a:p>
        </p:txBody>
      </p:sp>
    </p:spTree>
    <p:extLst>
      <p:ext uri="{BB962C8B-B14F-4D97-AF65-F5344CB8AC3E}">
        <p14:creationId xmlns:p14="http://schemas.microsoft.com/office/powerpoint/2010/main" val="23623639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BD451-F6B7-5F7F-3291-01AC63C910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37D6C0-5661-7229-97F4-5CFFB5A1B8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C85B04-5BF4-EF2E-1493-A1D5E5F110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622FD4-8559-6E19-5F2C-7CA6A5743993}"/>
              </a:ext>
            </a:extLst>
          </p:cNvPr>
          <p:cNvSpPr>
            <a:spLocks noGrp="1"/>
          </p:cNvSpPr>
          <p:nvPr>
            <p:ph type="dt" sz="half" idx="10"/>
          </p:nvPr>
        </p:nvSpPr>
        <p:spPr/>
        <p:txBody>
          <a:bodyPr/>
          <a:lstStyle/>
          <a:p>
            <a:fld id="{8792DB8C-CDAA-B64C-90B3-3ED94AA39941}" type="datetimeFigureOut">
              <a:rPr lang="en-US" smtClean="0"/>
              <a:t>4/5/2025</a:t>
            </a:fld>
            <a:endParaRPr lang="en-US"/>
          </a:p>
        </p:txBody>
      </p:sp>
      <p:sp>
        <p:nvSpPr>
          <p:cNvPr id="6" name="Footer Placeholder 5">
            <a:extLst>
              <a:ext uri="{FF2B5EF4-FFF2-40B4-BE49-F238E27FC236}">
                <a16:creationId xmlns:a16="http://schemas.microsoft.com/office/drawing/2014/main" id="{0B92298F-D433-113C-817C-6C873F49E2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3109DC-A753-0D44-DE29-95106407D584}"/>
              </a:ext>
            </a:extLst>
          </p:cNvPr>
          <p:cNvSpPr>
            <a:spLocks noGrp="1"/>
          </p:cNvSpPr>
          <p:nvPr>
            <p:ph type="sldNum" sz="quarter" idx="12"/>
          </p:nvPr>
        </p:nvSpPr>
        <p:spPr/>
        <p:txBody>
          <a:bodyPr/>
          <a:lstStyle/>
          <a:p>
            <a:fld id="{B564E368-9835-7340-966C-0B0CBDE99BBF}" type="slidenum">
              <a:rPr lang="en-US" smtClean="0"/>
              <a:t>‹#›</a:t>
            </a:fld>
            <a:endParaRPr lang="en-US"/>
          </a:p>
        </p:txBody>
      </p:sp>
      <p:sp>
        <p:nvSpPr>
          <p:cNvPr id="8" name="MSU Logo">
            <a:extLst>
              <a:ext uri="{FF2B5EF4-FFF2-40B4-BE49-F238E27FC236}">
                <a16:creationId xmlns:a16="http://schemas.microsoft.com/office/drawing/2014/main" id="{580A0166-C077-E6CF-9BF8-B164D9BC6B4A}"/>
              </a:ext>
            </a:extLst>
          </p:cNvPr>
          <p:cNvSpPr>
            <a:spLocks noGrp="1" noRot="1" noMove="1" noResize="1" noEditPoints="1" noAdjustHandles="1" noChangeArrowheads="1" noChangeShapeType="1"/>
          </p:cNvSpPr>
          <p:nvPr>
            <p:ph type="body" sz="quarter" idx="13" hasCustomPrompt="1"/>
          </p:nvPr>
        </p:nvSpPr>
        <p:spPr>
          <a:xfrm>
            <a:off x="10323576" y="6172200"/>
            <a:ext cx="1261872" cy="320040"/>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a:t>  </a:t>
            </a:r>
          </a:p>
        </p:txBody>
      </p:sp>
    </p:spTree>
    <p:extLst>
      <p:ext uri="{BB962C8B-B14F-4D97-AF65-F5344CB8AC3E}">
        <p14:creationId xmlns:p14="http://schemas.microsoft.com/office/powerpoint/2010/main" val="22272947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B097-7F3C-F6EA-A80B-FDCAF30D3F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1EC11B-ED6C-98B4-49D8-ED4CABFA85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830A09-A4B8-AB17-1EA4-581F4067E9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DC299B-8955-A6D1-9B04-BD0BB7FF6E94}"/>
              </a:ext>
            </a:extLst>
          </p:cNvPr>
          <p:cNvSpPr>
            <a:spLocks noGrp="1"/>
          </p:cNvSpPr>
          <p:nvPr>
            <p:ph type="dt" sz="half" idx="10"/>
          </p:nvPr>
        </p:nvSpPr>
        <p:spPr/>
        <p:txBody>
          <a:bodyPr/>
          <a:lstStyle/>
          <a:p>
            <a:fld id="{8792DB8C-CDAA-B64C-90B3-3ED94AA39941}" type="datetimeFigureOut">
              <a:rPr lang="en-US" smtClean="0"/>
              <a:t>4/5/2025</a:t>
            </a:fld>
            <a:endParaRPr lang="en-US"/>
          </a:p>
        </p:txBody>
      </p:sp>
      <p:sp>
        <p:nvSpPr>
          <p:cNvPr id="6" name="Footer Placeholder 5">
            <a:extLst>
              <a:ext uri="{FF2B5EF4-FFF2-40B4-BE49-F238E27FC236}">
                <a16:creationId xmlns:a16="http://schemas.microsoft.com/office/drawing/2014/main" id="{A57A8BF1-2380-AC56-7912-47A63738A4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B7C5E7-B424-D5BA-4920-3008CB8C2EF5}"/>
              </a:ext>
            </a:extLst>
          </p:cNvPr>
          <p:cNvSpPr>
            <a:spLocks noGrp="1"/>
          </p:cNvSpPr>
          <p:nvPr>
            <p:ph type="sldNum" sz="quarter" idx="12"/>
          </p:nvPr>
        </p:nvSpPr>
        <p:spPr/>
        <p:txBody>
          <a:bodyPr/>
          <a:lstStyle/>
          <a:p>
            <a:fld id="{B564E368-9835-7340-966C-0B0CBDE99BBF}" type="slidenum">
              <a:rPr lang="en-US" smtClean="0"/>
              <a:t>‹#›</a:t>
            </a:fld>
            <a:endParaRPr lang="en-US"/>
          </a:p>
        </p:txBody>
      </p:sp>
      <p:sp>
        <p:nvSpPr>
          <p:cNvPr id="8" name="MSU Logo">
            <a:extLst>
              <a:ext uri="{FF2B5EF4-FFF2-40B4-BE49-F238E27FC236}">
                <a16:creationId xmlns:a16="http://schemas.microsoft.com/office/drawing/2014/main" id="{C3F1D5C5-DAF4-059D-DB78-FF673F6AF501}"/>
              </a:ext>
            </a:extLst>
          </p:cNvPr>
          <p:cNvSpPr>
            <a:spLocks noGrp="1" noRot="1" noMove="1" noResize="1" noEditPoints="1" noAdjustHandles="1" noChangeArrowheads="1" noChangeShapeType="1"/>
          </p:cNvSpPr>
          <p:nvPr>
            <p:ph type="body" sz="quarter" idx="13" hasCustomPrompt="1"/>
          </p:nvPr>
        </p:nvSpPr>
        <p:spPr>
          <a:xfrm>
            <a:off x="10323576" y="6172200"/>
            <a:ext cx="1261872" cy="320040"/>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a:t>  </a:t>
            </a:r>
          </a:p>
        </p:txBody>
      </p:sp>
    </p:spTree>
    <p:extLst>
      <p:ext uri="{BB962C8B-B14F-4D97-AF65-F5344CB8AC3E}">
        <p14:creationId xmlns:p14="http://schemas.microsoft.com/office/powerpoint/2010/main" val="24267597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F9AC1-CFFE-BDB5-B0AB-4660EEAB61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440949-8B68-7E3E-7668-8F351DEBB9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BBC58C-3284-3783-F73B-19918B41652E}"/>
              </a:ext>
            </a:extLst>
          </p:cNvPr>
          <p:cNvSpPr>
            <a:spLocks noGrp="1"/>
          </p:cNvSpPr>
          <p:nvPr>
            <p:ph type="dt" sz="half" idx="10"/>
          </p:nvPr>
        </p:nvSpPr>
        <p:spPr/>
        <p:txBody>
          <a:bodyPr/>
          <a:lstStyle/>
          <a:p>
            <a:fld id="{8792DB8C-CDAA-B64C-90B3-3ED94AA39941}" type="datetimeFigureOut">
              <a:rPr lang="en-US" smtClean="0"/>
              <a:t>4/5/2025</a:t>
            </a:fld>
            <a:endParaRPr lang="en-US"/>
          </a:p>
        </p:txBody>
      </p:sp>
      <p:sp>
        <p:nvSpPr>
          <p:cNvPr id="5" name="Footer Placeholder 4">
            <a:extLst>
              <a:ext uri="{FF2B5EF4-FFF2-40B4-BE49-F238E27FC236}">
                <a16:creationId xmlns:a16="http://schemas.microsoft.com/office/drawing/2014/main" id="{D490CFA7-D421-4084-54D2-4807EA0FD1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C687EC-7817-13DA-24E3-3478918D85FD}"/>
              </a:ext>
            </a:extLst>
          </p:cNvPr>
          <p:cNvSpPr>
            <a:spLocks noGrp="1"/>
          </p:cNvSpPr>
          <p:nvPr>
            <p:ph type="sldNum" sz="quarter" idx="12"/>
          </p:nvPr>
        </p:nvSpPr>
        <p:spPr/>
        <p:txBody>
          <a:bodyPr/>
          <a:lstStyle/>
          <a:p>
            <a:fld id="{B564E368-9835-7340-966C-0B0CBDE99BBF}" type="slidenum">
              <a:rPr lang="en-US" smtClean="0"/>
              <a:t>‹#›</a:t>
            </a:fld>
            <a:endParaRPr lang="en-US"/>
          </a:p>
        </p:txBody>
      </p:sp>
    </p:spTree>
    <p:extLst>
      <p:ext uri="{BB962C8B-B14F-4D97-AF65-F5344CB8AC3E}">
        <p14:creationId xmlns:p14="http://schemas.microsoft.com/office/powerpoint/2010/main" val="37434076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E0530D-1F14-36B3-52E8-F37A0DF015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8792A0-1C34-3452-838E-C1C7117D6B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D24BF7-7CE8-C705-3325-D302416D291B}"/>
              </a:ext>
            </a:extLst>
          </p:cNvPr>
          <p:cNvSpPr>
            <a:spLocks noGrp="1"/>
          </p:cNvSpPr>
          <p:nvPr>
            <p:ph type="dt" sz="half" idx="10"/>
          </p:nvPr>
        </p:nvSpPr>
        <p:spPr/>
        <p:txBody>
          <a:bodyPr/>
          <a:lstStyle/>
          <a:p>
            <a:fld id="{8792DB8C-CDAA-B64C-90B3-3ED94AA39941}" type="datetimeFigureOut">
              <a:rPr lang="en-US" smtClean="0"/>
              <a:t>4/5/2025</a:t>
            </a:fld>
            <a:endParaRPr lang="en-US"/>
          </a:p>
        </p:txBody>
      </p:sp>
      <p:sp>
        <p:nvSpPr>
          <p:cNvPr id="5" name="Footer Placeholder 4">
            <a:extLst>
              <a:ext uri="{FF2B5EF4-FFF2-40B4-BE49-F238E27FC236}">
                <a16:creationId xmlns:a16="http://schemas.microsoft.com/office/drawing/2014/main" id="{A6EB0F6A-03A2-997D-632F-982F401A5A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AA9C6C-099D-C7D9-A08C-A7257703AF7C}"/>
              </a:ext>
            </a:extLst>
          </p:cNvPr>
          <p:cNvSpPr>
            <a:spLocks noGrp="1"/>
          </p:cNvSpPr>
          <p:nvPr>
            <p:ph type="sldNum" sz="quarter" idx="12"/>
          </p:nvPr>
        </p:nvSpPr>
        <p:spPr/>
        <p:txBody>
          <a:bodyPr/>
          <a:lstStyle/>
          <a:p>
            <a:fld id="{B564E368-9835-7340-966C-0B0CBDE99BBF}" type="slidenum">
              <a:rPr lang="en-US" smtClean="0"/>
              <a:t>‹#›</a:t>
            </a:fld>
            <a:endParaRPr lang="en-US"/>
          </a:p>
        </p:txBody>
      </p:sp>
    </p:spTree>
    <p:extLst>
      <p:ext uri="{BB962C8B-B14F-4D97-AF65-F5344CB8AC3E}">
        <p14:creationId xmlns:p14="http://schemas.microsoft.com/office/powerpoint/2010/main" val="18633531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4BD96-5DD5-A543-B6D0-FB6BE3622E84}"/>
              </a:ext>
            </a:extLst>
          </p:cNvPr>
          <p:cNvSpPr>
            <a:spLocks noGrp="1"/>
          </p:cNvSpPr>
          <p:nvPr>
            <p:ph type="ctrTitle"/>
          </p:nvPr>
        </p:nvSpPr>
        <p:spPr>
          <a:xfrm>
            <a:off x="1524000" y="1122363"/>
            <a:ext cx="9144000" cy="2387600"/>
          </a:xfrm>
          <a:prstGeom prst="rect">
            <a:avLst/>
          </a:prstGeom>
        </p:spPr>
        <p:txBody>
          <a:bodyPr anchor="b"/>
          <a:lstStyle>
            <a:lvl1pPr algn="ctr">
              <a:defRPr sz="6000" b="1" i="0">
                <a:solidFill>
                  <a:schemeClr val="bg1"/>
                </a:solidFill>
                <a:latin typeface="Aptos Display" panose="020B000402020202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CC048417-31B7-DD48-A727-1234A30ED2D3}"/>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Aptos" panose="020B00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957A6A-293D-5F4F-B1CC-493B6F48A453}"/>
              </a:ext>
            </a:extLst>
          </p:cNvPr>
          <p:cNvSpPr>
            <a:spLocks noGrp="1"/>
          </p:cNvSpPr>
          <p:nvPr>
            <p:ph type="dt" sz="half" idx="10"/>
          </p:nvPr>
        </p:nvSpPr>
        <p:spPr/>
        <p:txBody>
          <a:bodyPr/>
          <a:lstStyle/>
          <a:p>
            <a:fld id="{ADCA3B0F-FFEE-B74C-ABBC-BCE4751F31F7}" type="datetimeFigureOut">
              <a:rPr lang="en-US" smtClean="0"/>
              <a:t>4/5/2025</a:t>
            </a:fld>
            <a:endParaRPr lang="en-US"/>
          </a:p>
        </p:txBody>
      </p:sp>
      <p:sp>
        <p:nvSpPr>
          <p:cNvPr id="5" name="Footer Placeholder 4">
            <a:extLst>
              <a:ext uri="{FF2B5EF4-FFF2-40B4-BE49-F238E27FC236}">
                <a16:creationId xmlns:a16="http://schemas.microsoft.com/office/drawing/2014/main" id="{C356E8B2-76DC-3943-9B22-E03FDA636E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59D543-BA53-9945-9B43-2DF06F6771D5}"/>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8833574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B1358-D3CE-5E4D-B5D1-DAFF6294E47C}"/>
              </a:ext>
            </a:extLst>
          </p:cNvPr>
          <p:cNvSpPr>
            <a:spLocks noGrp="1"/>
          </p:cNvSpPr>
          <p:nvPr>
            <p:ph type="title"/>
          </p:nvPr>
        </p:nvSpPr>
        <p:spPr>
          <a:xfrm>
            <a:off x="838200" y="365125"/>
            <a:ext cx="10515600" cy="1325563"/>
          </a:xfrm>
          <a:prstGeom prst="rect">
            <a:avLst/>
          </a:prstGeom>
        </p:spPr>
        <p:txBody>
          <a:bodyPr/>
          <a:lstStyle>
            <a:lvl1pP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0897EF1-BB43-5046-8593-2D9EC3E479C9}"/>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2C7806-8527-1F42-B39D-E59312757370}"/>
              </a:ext>
            </a:extLst>
          </p:cNvPr>
          <p:cNvSpPr>
            <a:spLocks noGrp="1"/>
          </p:cNvSpPr>
          <p:nvPr>
            <p:ph type="dt" sz="half" idx="10"/>
          </p:nvPr>
        </p:nvSpPr>
        <p:spPr/>
        <p:txBody>
          <a:bodyPr/>
          <a:lstStyle/>
          <a:p>
            <a:fld id="{ADCA3B0F-FFEE-B74C-ABBC-BCE4751F31F7}" type="datetimeFigureOut">
              <a:rPr lang="en-US" smtClean="0"/>
              <a:t>4/5/2025</a:t>
            </a:fld>
            <a:endParaRPr lang="en-US"/>
          </a:p>
        </p:txBody>
      </p:sp>
      <p:sp>
        <p:nvSpPr>
          <p:cNvPr id="5" name="Footer Placeholder 4">
            <a:extLst>
              <a:ext uri="{FF2B5EF4-FFF2-40B4-BE49-F238E27FC236}">
                <a16:creationId xmlns:a16="http://schemas.microsoft.com/office/drawing/2014/main" id="{7BCC62A5-6843-BB40-9587-81A6F86C4E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6AF496-4653-9F4A-A24E-68787D4274D9}"/>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9769297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7BB4-CDCD-B841-9338-259C27EC78A3}"/>
              </a:ext>
            </a:extLst>
          </p:cNvPr>
          <p:cNvSpPr>
            <a:spLocks noGrp="1"/>
          </p:cNvSpPr>
          <p:nvPr>
            <p:ph type="title"/>
          </p:nvPr>
        </p:nvSpPr>
        <p:spPr>
          <a:xfrm>
            <a:off x="831850" y="1709738"/>
            <a:ext cx="10515600" cy="2852737"/>
          </a:xfrm>
          <a:prstGeom prst="rect">
            <a:avLst/>
          </a:prstGeom>
        </p:spPr>
        <p:txBody>
          <a:bodyPr anchor="b"/>
          <a:lstStyle>
            <a:lvl1pPr>
              <a:defRPr sz="6000" b="1">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E1BFEB28-0EDC-CF47-B98F-D3B69B015A63}"/>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2B8E8A-5266-5D4A-B1A6-F062EC5FB96A}"/>
              </a:ext>
            </a:extLst>
          </p:cNvPr>
          <p:cNvSpPr>
            <a:spLocks noGrp="1"/>
          </p:cNvSpPr>
          <p:nvPr>
            <p:ph type="dt" sz="half" idx="10"/>
          </p:nvPr>
        </p:nvSpPr>
        <p:spPr/>
        <p:txBody>
          <a:bodyPr/>
          <a:lstStyle/>
          <a:p>
            <a:fld id="{ADCA3B0F-FFEE-B74C-ABBC-BCE4751F31F7}" type="datetimeFigureOut">
              <a:rPr lang="en-US" smtClean="0"/>
              <a:t>4/5/2025</a:t>
            </a:fld>
            <a:endParaRPr lang="en-US"/>
          </a:p>
        </p:txBody>
      </p:sp>
      <p:sp>
        <p:nvSpPr>
          <p:cNvPr id="5" name="Footer Placeholder 4">
            <a:extLst>
              <a:ext uri="{FF2B5EF4-FFF2-40B4-BE49-F238E27FC236}">
                <a16:creationId xmlns:a16="http://schemas.microsoft.com/office/drawing/2014/main" id="{84A93FA9-D6A2-9A4B-A082-946131158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F5F73B-7EB8-8B49-842E-484302DD1769}"/>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1535305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FBF6F-7205-ED1C-6129-EF4A1620DF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3BC97E-A575-6E85-D5E5-F3595BAEA8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129D05-1A22-80C3-8EE1-81ABB0CED8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B6D8D5-7B55-854D-DF5B-992130245060}"/>
              </a:ext>
            </a:extLst>
          </p:cNvPr>
          <p:cNvSpPr>
            <a:spLocks noGrp="1"/>
          </p:cNvSpPr>
          <p:nvPr>
            <p:ph type="dt" sz="half" idx="10"/>
          </p:nvPr>
        </p:nvSpPr>
        <p:spPr/>
        <p:txBody>
          <a:bodyPr/>
          <a:lstStyle/>
          <a:p>
            <a:fld id="{541B3BB2-4D4E-2F4A-BDA5-6D092819E065}" type="datetimeFigureOut">
              <a:rPr lang="en-US" smtClean="0"/>
              <a:t>4/5/2025</a:t>
            </a:fld>
            <a:endParaRPr lang="en-US"/>
          </a:p>
        </p:txBody>
      </p:sp>
      <p:sp>
        <p:nvSpPr>
          <p:cNvPr id="6" name="Footer Placeholder 5">
            <a:extLst>
              <a:ext uri="{FF2B5EF4-FFF2-40B4-BE49-F238E27FC236}">
                <a16:creationId xmlns:a16="http://schemas.microsoft.com/office/drawing/2014/main" id="{ECBDA0E7-5A06-F717-F44B-A7FCEAA809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A6DC90-7132-DDA5-94BC-D15F72BE39C5}"/>
              </a:ext>
            </a:extLst>
          </p:cNvPr>
          <p:cNvSpPr>
            <a:spLocks noGrp="1"/>
          </p:cNvSpPr>
          <p:nvPr>
            <p:ph type="sldNum" sz="quarter" idx="12"/>
          </p:nvPr>
        </p:nvSpPr>
        <p:spPr/>
        <p:txBody>
          <a:bodyPr/>
          <a:lstStyle/>
          <a:p>
            <a:fld id="{5FFCFC7E-6CC9-0040-97C5-688E1B9EBFC5}" type="slidenum">
              <a:rPr lang="en-US" smtClean="0"/>
              <a:t>‹#›</a:t>
            </a:fld>
            <a:endParaRPr lang="en-US"/>
          </a:p>
        </p:txBody>
      </p:sp>
      <p:sp>
        <p:nvSpPr>
          <p:cNvPr id="8" name="MSU Logo">
            <a:extLst>
              <a:ext uri="{FF2B5EF4-FFF2-40B4-BE49-F238E27FC236}">
                <a16:creationId xmlns:a16="http://schemas.microsoft.com/office/drawing/2014/main" id="{B746D94C-3A2E-49EB-9E4D-0E593CAF6E79}"/>
              </a:ext>
            </a:extLst>
          </p:cNvPr>
          <p:cNvSpPr>
            <a:spLocks noGrp="1" noRot="1" noMove="1" noResize="1" noEditPoints="1" noAdjustHandles="1" noChangeArrowheads="1" noChangeShapeType="1"/>
          </p:cNvSpPr>
          <p:nvPr>
            <p:ph type="body" sz="quarter" idx="15" hasCustomPrompt="1"/>
          </p:nvPr>
        </p:nvSpPr>
        <p:spPr>
          <a:xfrm>
            <a:off x="10323576" y="6172200"/>
            <a:ext cx="1261872" cy="320040"/>
          </a:xfrm>
          <a:blipFill>
            <a:blip r:embed="rId2"/>
            <a:stretch>
              <a:fillRect/>
            </a:stretch>
          </a:blipFill>
        </p:spPr>
        <p:txBody>
          <a:bodyPr>
            <a:noAutofit/>
          </a:bodyPr>
          <a:lstStyle>
            <a:lvl1pPr marL="0" indent="0">
              <a:buNone/>
              <a:defRPr sz="1800"/>
            </a:lvl1pPr>
          </a:lstStyle>
          <a:p>
            <a:pPr lvl="0"/>
            <a:r>
              <a:rPr lang="en-US"/>
              <a:t> </a:t>
            </a:r>
          </a:p>
        </p:txBody>
      </p:sp>
    </p:spTree>
    <p:extLst>
      <p:ext uri="{BB962C8B-B14F-4D97-AF65-F5344CB8AC3E}">
        <p14:creationId xmlns:p14="http://schemas.microsoft.com/office/powerpoint/2010/main" val="31070090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B34CC-1B1E-4C42-981F-C8F40A432925}"/>
              </a:ext>
            </a:extLst>
          </p:cNvPr>
          <p:cNvSpPr>
            <a:spLocks noGrp="1"/>
          </p:cNvSpPr>
          <p:nvPr>
            <p:ph type="title"/>
          </p:nvPr>
        </p:nvSpPr>
        <p:spPr>
          <a:xfrm>
            <a:off x="838200" y="365125"/>
            <a:ext cx="10515600" cy="1325563"/>
          </a:xfrm>
          <a:prstGeom prst="rect">
            <a:avLst/>
          </a:prstGeom>
        </p:spPr>
        <p:txBody>
          <a:bodyPr/>
          <a:lstStyle>
            <a:lvl1pP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A4D6B6F7-1371-9A4F-A1B3-4785792ED97F}"/>
              </a:ext>
            </a:extLst>
          </p:cNvPr>
          <p:cNvSpPr>
            <a:spLocks noGrp="1"/>
          </p:cNvSpPr>
          <p:nvPr>
            <p:ph sz="half" idx="1"/>
          </p:nvPr>
        </p:nvSpPr>
        <p:spPr>
          <a:xfrm>
            <a:off x="838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072C9B-A4FD-8440-9594-8EE3F4A065D3}"/>
              </a:ext>
            </a:extLst>
          </p:cNvPr>
          <p:cNvSpPr>
            <a:spLocks noGrp="1"/>
          </p:cNvSpPr>
          <p:nvPr>
            <p:ph sz="half" idx="2"/>
          </p:nvPr>
        </p:nvSpPr>
        <p:spPr>
          <a:xfrm>
            <a:off x="6172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BE6AAA-B651-AC4D-B065-4E30E90CD9C3}"/>
              </a:ext>
            </a:extLst>
          </p:cNvPr>
          <p:cNvSpPr>
            <a:spLocks noGrp="1"/>
          </p:cNvSpPr>
          <p:nvPr>
            <p:ph type="dt" sz="half" idx="10"/>
          </p:nvPr>
        </p:nvSpPr>
        <p:spPr/>
        <p:txBody>
          <a:bodyPr/>
          <a:lstStyle/>
          <a:p>
            <a:fld id="{ADCA3B0F-FFEE-B74C-ABBC-BCE4751F31F7}" type="datetimeFigureOut">
              <a:rPr lang="en-US" smtClean="0"/>
              <a:t>4/5/2025</a:t>
            </a:fld>
            <a:endParaRPr lang="en-US"/>
          </a:p>
        </p:txBody>
      </p:sp>
      <p:sp>
        <p:nvSpPr>
          <p:cNvPr id="6" name="Footer Placeholder 5">
            <a:extLst>
              <a:ext uri="{FF2B5EF4-FFF2-40B4-BE49-F238E27FC236}">
                <a16:creationId xmlns:a16="http://schemas.microsoft.com/office/drawing/2014/main" id="{505AD107-1396-C94C-8062-4AA97EBE06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FD0E15-8ED5-694D-B756-484E0E057E5B}"/>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189849940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2F2F-2C99-5148-BB76-C085DA21DDF3}"/>
              </a:ext>
            </a:extLst>
          </p:cNvPr>
          <p:cNvSpPr>
            <a:spLocks noGrp="1"/>
          </p:cNvSpPr>
          <p:nvPr>
            <p:ph type="title"/>
          </p:nvPr>
        </p:nvSpPr>
        <p:spPr>
          <a:xfrm>
            <a:off x="839788" y="365125"/>
            <a:ext cx="10515600" cy="1325563"/>
          </a:xfrm>
          <a:prstGeom prst="rect">
            <a:avLst/>
          </a:prstGeom>
        </p:spPr>
        <p:txBody>
          <a:bodyPr/>
          <a:lstStyle>
            <a:lvl1pPr>
              <a:defRPr>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C2777A5F-4422-3646-A309-9D1E8E99A9B7}"/>
              </a:ext>
            </a:extLst>
          </p:cNvPr>
          <p:cNvSpPr>
            <a:spLocks noGrp="1"/>
          </p:cNvSpPr>
          <p:nvPr>
            <p:ph type="body" idx="1"/>
          </p:nvPr>
        </p:nvSpPr>
        <p:spPr>
          <a:xfrm>
            <a:off x="839788" y="1681163"/>
            <a:ext cx="5157787"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00CEDA-0547-C546-A3FD-961408C20CA3}"/>
              </a:ext>
            </a:extLst>
          </p:cNvPr>
          <p:cNvSpPr>
            <a:spLocks noGrp="1"/>
          </p:cNvSpPr>
          <p:nvPr>
            <p:ph sz="half" idx="2"/>
          </p:nvPr>
        </p:nvSpPr>
        <p:spPr>
          <a:xfrm>
            <a:off x="839788" y="2505075"/>
            <a:ext cx="5157787" cy="368458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38D53C-D9F7-6B43-B4A2-EA0307EAA272}"/>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788F29-B3B9-DF46-8B2E-4BB57FBE002A}"/>
              </a:ext>
            </a:extLst>
          </p:cNvPr>
          <p:cNvSpPr>
            <a:spLocks noGrp="1"/>
          </p:cNvSpPr>
          <p:nvPr>
            <p:ph sz="quarter" idx="4"/>
          </p:nvPr>
        </p:nvSpPr>
        <p:spPr>
          <a:xfrm>
            <a:off x="6172200" y="2505075"/>
            <a:ext cx="5183188" cy="368458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595139-42A4-754E-9112-8446E58630EA}"/>
              </a:ext>
            </a:extLst>
          </p:cNvPr>
          <p:cNvSpPr>
            <a:spLocks noGrp="1"/>
          </p:cNvSpPr>
          <p:nvPr>
            <p:ph type="dt" sz="half" idx="10"/>
          </p:nvPr>
        </p:nvSpPr>
        <p:spPr/>
        <p:txBody>
          <a:bodyPr/>
          <a:lstStyle/>
          <a:p>
            <a:fld id="{ADCA3B0F-FFEE-B74C-ABBC-BCE4751F31F7}" type="datetimeFigureOut">
              <a:rPr lang="en-US" smtClean="0"/>
              <a:t>4/5/2025</a:t>
            </a:fld>
            <a:endParaRPr lang="en-US"/>
          </a:p>
        </p:txBody>
      </p:sp>
      <p:sp>
        <p:nvSpPr>
          <p:cNvPr id="8" name="Footer Placeholder 7">
            <a:extLst>
              <a:ext uri="{FF2B5EF4-FFF2-40B4-BE49-F238E27FC236}">
                <a16:creationId xmlns:a16="http://schemas.microsoft.com/office/drawing/2014/main" id="{E0655311-A3B6-EF40-A335-21F3F1221D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221478-57B8-7E4B-B297-3E64D00C7DE7}"/>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229746188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D0576-0DC9-DE4A-BEC9-027BAFF93226}"/>
              </a:ext>
            </a:extLst>
          </p:cNvPr>
          <p:cNvSpPr>
            <a:spLocks noGrp="1"/>
          </p:cNvSpPr>
          <p:nvPr>
            <p:ph type="title"/>
          </p:nvPr>
        </p:nvSpPr>
        <p:spPr>
          <a:xfrm>
            <a:off x="838200" y="365125"/>
            <a:ext cx="10515600" cy="1325563"/>
          </a:xfrm>
          <a:prstGeom prst="rect">
            <a:avLst/>
          </a:prstGeom>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1D1453F1-678F-E94B-8E99-65CBF1257131}"/>
              </a:ext>
            </a:extLst>
          </p:cNvPr>
          <p:cNvSpPr>
            <a:spLocks noGrp="1"/>
          </p:cNvSpPr>
          <p:nvPr>
            <p:ph type="dt" sz="half" idx="10"/>
          </p:nvPr>
        </p:nvSpPr>
        <p:spPr/>
        <p:txBody>
          <a:bodyPr/>
          <a:lstStyle/>
          <a:p>
            <a:fld id="{ADCA3B0F-FFEE-B74C-ABBC-BCE4751F31F7}" type="datetimeFigureOut">
              <a:rPr lang="en-US" smtClean="0"/>
              <a:t>4/5/2025</a:t>
            </a:fld>
            <a:endParaRPr lang="en-US"/>
          </a:p>
        </p:txBody>
      </p:sp>
      <p:sp>
        <p:nvSpPr>
          <p:cNvPr id="4" name="Footer Placeholder 3">
            <a:extLst>
              <a:ext uri="{FF2B5EF4-FFF2-40B4-BE49-F238E27FC236}">
                <a16:creationId xmlns:a16="http://schemas.microsoft.com/office/drawing/2014/main" id="{79E5FC4D-8D35-9145-B4C6-AEE845B1F1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137758-AF1D-B649-B309-18C8CF73DAC5}"/>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42858712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DD2764-9176-064C-B7C4-76BB676A33A9}"/>
              </a:ext>
            </a:extLst>
          </p:cNvPr>
          <p:cNvSpPr>
            <a:spLocks noGrp="1"/>
          </p:cNvSpPr>
          <p:nvPr>
            <p:ph type="dt" sz="half" idx="10"/>
          </p:nvPr>
        </p:nvSpPr>
        <p:spPr/>
        <p:txBody>
          <a:bodyPr/>
          <a:lstStyle/>
          <a:p>
            <a:fld id="{ADCA3B0F-FFEE-B74C-ABBC-BCE4751F31F7}" type="datetimeFigureOut">
              <a:rPr lang="en-US" smtClean="0"/>
              <a:t>4/5/2025</a:t>
            </a:fld>
            <a:endParaRPr lang="en-US"/>
          </a:p>
        </p:txBody>
      </p:sp>
      <p:sp>
        <p:nvSpPr>
          <p:cNvPr id="3" name="Footer Placeholder 2">
            <a:extLst>
              <a:ext uri="{FF2B5EF4-FFF2-40B4-BE49-F238E27FC236}">
                <a16:creationId xmlns:a16="http://schemas.microsoft.com/office/drawing/2014/main" id="{AB40FB88-B1C1-5842-B87A-4E992F0C8E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9DA169-A746-AF47-A5F1-365E6F3FB4C5}"/>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29134177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CB64B-8D1A-8D41-96DC-4B4D3620BD51}"/>
              </a:ext>
            </a:extLst>
          </p:cNvPr>
          <p:cNvSpPr>
            <a:spLocks noGrp="1"/>
          </p:cNvSpPr>
          <p:nvPr>
            <p:ph type="title"/>
          </p:nvPr>
        </p:nvSpPr>
        <p:spPr>
          <a:xfrm>
            <a:off x="839788" y="457200"/>
            <a:ext cx="3932237" cy="1600200"/>
          </a:xfrm>
          <a:prstGeom prst="rect">
            <a:avLst/>
          </a:prstGeom>
        </p:spPr>
        <p:txBody>
          <a:bodyPr anchor="b"/>
          <a:lstStyle>
            <a:lvl1pPr>
              <a:defRPr sz="320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9CF0D885-220B-7B41-A32F-FB6371F43778}"/>
              </a:ext>
            </a:extLst>
          </p:cNvPr>
          <p:cNvSpPr>
            <a:spLocks noGrp="1"/>
          </p:cNvSpPr>
          <p:nvPr>
            <p:ph idx="1"/>
          </p:nvPr>
        </p:nvSpPr>
        <p:spPr>
          <a:xfrm>
            <a:off x="5183188" y="987425"/>
            <a:ext cx="6172200" cy="4873625"/>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19CC36-AB1C-A643-98E5-DADBCCBADE18}"/>
              </a:ext>
            </a:extLst>
          </p:cNvPr>
          <p:cNvSpPr>
            <a:spLocks noGrp="1"/>
          </p:cNvSpPr>
          <p:nvPr>
            <p:ph type="body" sz="half" idx="2"/>
          </p:nvPr>
        </p:nvSpPr>
        <p:spPr>
          <a:xfrm>
            <a:off x="839788" y="2057400"/>
            <a:ext cx="3932237" cy="381158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E2DC4B-33BC-5841-BBB1-97CFF8D6431F}"/>
              </a:ext>
            </a:extLst>
          </p:cNvPr>
          <p:cNvSpPr>
            <a:spLocks noGrp="1"/>
          </p:cNvSpPr>
          <p:nvPr>
            <p:ph type="dt" sz="half" idx="10"/>
          </p:nvPr>
        </p:nvSpPr>
        <p:spPr/>
        <p:txBody>
          <a:bodyPr/>
          <a:lstStyle/>
          <a:p>
            <a:fld id="{ADCA3B0F-FFEE-B74C-ABBC-BCE4751F31F7}" type="datetimeFigureOut">
              <a:rPr lang="en-US" smtClean="0"/>
              <a:t>4/5/2025</a:t>
            </a:fld>
            <a:endParaRPr lang="en-US"/>
          </a:p>
        </p:txBody>
      </p:sp>
      <p:sp>
        <p:nvSpPr>
          <p:cNvPr id="6" name="Footer Placeholder 5">
            <a:extLst>
              <a:ext uri="{FF2B5EF4-FFF2-40B4-BE49-F238E27FC236}">
                <a16:creationId xmlns:a16="http://schemas.microsoft.com/office/drawing/2014/main" id="{47E06449-4702-EE41-BA0D-722DFE1E6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0DB688-CBFB-3448-8B45-BB1AEBC4EE13}"/>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141235442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FC4AA-71FA-C348-B354-15FD73F79C9A}"/>
              </a:ext>
            </a:extLst>
          </p:cNvPr>
          <p:cNvSpPr>
            <a:spLocks noGrp="1"/>
          </p:cNvSpPr>
          <p:nvPr>
            <p:ph type="title"/>
          </p:nvPr>
        </p:nvSpPr>
        <p:spPr>
          <a:xfrm>
            <a:off x="839788" y="457200"/>
            <a:ext cx="3932237" cy="1600200"/>
          </a:xfrm>
          <a:prstGeom prst="rect">
            <a:avLst/>
          </a:prstGeom>
        </p:spPr>
        <p:txBody>
          <a:bodyPr anchor="b"/>
          <a:lstStyle>
            <a:lvl1pPr>
              <a:defRPr sz="3200">
                <a:solidFill>
                  <a:schemeClr val="bg1"/>
                </a:solidFill>
              </a:defRPr>
            </a:lvl1pPr>
          </a:lstStyle>
          <a:p>
            <a:r>
              <a:rPr lang="en-US"/>
              <a:t>Click to edit Master title style</a:t>
            </a:r>
          </a:p>
        </p:txBody>
      </p:sp>
      <p:sp>
        <p:nvSpPr>
          <p:cNvPr id="3" name="Picture Placeholder 2">
            <a:extLst>
              <a:ext uri="{FF2B5EF4-FFF2-40B4-BE49-F238E27FC236}">
                <a16:creationId xmlns:a16="http://schemas.microsoft.com/office/drawing/2014/main" id="{D3F3A876-98D6-F647-87D3-8ED3762F9446}"/>
              </a:ext>
            </a:extLst>
          </p:cNvPr>
          <p:cNvSpPr>
            <a:spLocks noGrp="1"/>
          </p:cNvSpPr>
          <p:nvPr>
            <p:ph type="pic" idx="1"/>
          </p:nvPr>
        </p:nvSpPr>
        <p:spPr>
          <a:xfrm>
            <a:off x="5183188" y="987425"/>
            <a:ext cx="6172200" cy="4873625"/>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2B485B9-8958-954C-AA55-FD9E8779AFC4}"/>
              </a:ext>
            </a:extLst>
          </p:cNvPr>
          <p:cNvSpPr>
            <a:spLocks noGrp="1"/>
          </p:cNvSpPr>
          <p:nvPr>
            <p:ph type="body" sz="half" idx="2"/>
          </p:nvPr>
        </p:nvSpPr>
        <p:spPr>
          <a:xfrm>
            <a:off x="839788" y="2057400"/>
            <a:ext cx="3932237" cy="381158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F92211-2E78-AC4B-8225-15BED03692FA}"/>
              </a:ext>
            </a:extLst>
          </p:cNvPr>
          <p:cNvSpPr>
            <a:spLocks noGrp="1"/>
          </p:cNvSpPr>
          <p:nvPr>
            <p:ph type="dt" sz="half" idx="10"/>
          </p:nvPr>
        </p:nvSpPr>
        <p:spPr/>
        <p:txBody>
          <a:bodyPr/>
          <a:lstStyle/>
          <a:p>
            <a:fld id="{ADCA3B0F-FFEE-B74C-ABBC-BCE4751F31F7}" type="datetimeFigureOut">
              <a:rPr lang="en-US" smtClean="0"/>
              <a:t>4/5/2025</a:t>
            </a:fld>
            <a:endParaRPr lang="en-US"/>
          </a:p>
        </p:txBody>
      </p:sp>
      <p:sp>
        <p:nvSpPr>
          <p:cNvPr id="6" name="Footer Placeholder 5">
            <a:extLst>
              <a:ext uri="{FF2B5EF4-FFF2-40B4-BE49-F238E27FC236}">
                <a16:creationId xmlns:a16="http://schemas.microsoft.com/office/drawing/2014/main" id="{B13C4C04-2EC3-354B-901A-AF9B6EC992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F4E15B-D5B4-7946-B8BD-9B05C65FF40E}"/>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91937018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C8E81-5D1B-0444-91F6-E4E23EA26C36}"/>
              </a:ext>
            </a:extLst>
          </p:cNvPr>
          <p:cNvSpPr>
            <a:spLocks noGrp="1"/>
          </p:cNvSpPr>
          <p:nvPr>
            <p:ph type="title"/>
          </p:nvPr>
        </p:nvSpPr>
        <p:spPr>
          <a:xfrm>
            <a:off x="838200" y="365125"/>
            <a:ext cx="10515600" cy="1325563"/>
          </a:xfrm>
          <a:prstGeom prst="rect">
            <a:avLst/>
          </a:prstGeom>
        </p:spPr>
        <p:txBody>
          <a:bodyPr/>
          <a:lstStyle>
            <a:lvl1pPr>
              <a:defRPr>
                <a:solidFill>
                  <a:schemeClr val="bg1"/>
                </a:solidFill>
              </a:defRPr>
            </a:lvl1pPr>
          </a:lstStyle>
          <a:p>
            <a:r>
              <a:rPr lang="en-US"/>
              <a:t>Click to edit Master title style</a:t>
            </a:r>
          </a:p>
        </p:txBody>
      </p:sp>
      <p:sp>
        <p:nvSpPr>
          <p:cNvPr id="3" name="Vertical Text Placeholder 2">
            <a:extLst>
              <a:ext uri="{FF2B5EF4-FFF2-40B4-BE49-F238E27FC236}">
                <a16:creationId xmlns:a16="http://schemas.microsoft.com/office/drawing/2014/main" id="{55030B72-CEFE-CF42-9325-38972957529C}"/>
              </a:ext>
            </a:extLst>
          </p:cNvPr>
          <p:cNvSpPr>
            <a:spLocks noGrp="1"/>
          </p:cNvSpPr>
          <p:nvPr>
            <p:ph type="body" orient="vert" idx="1"/>
          </p:nvPr>
        </p:nvSpPr>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E38000-F79B-A443-BEF2-3638E7E76436}"/>
              </a:ext>
            </a:extLst>
          </p:cNvPr>
          <p:cNvSpPr>
            <a:spLocks noGrp="1"/>
          </p:cNvSpPr>
          <p:nvPr>
            <p:ph type="dt" sz="half" idx="10"/>
          </p:nvPr>
        </p:nvSpPr>
        <p:spPr/>
        <p:txBody>
          <a:bodyPr/>
          <a:lstStyle/>
          <a:p>
            <a:fld id="{ADCA3B0F-FFEE-B74C-ABBC-BCE4751F31F7}" type="datetimeFigureOut">
              <a:rPr lang="en-US" smtClean="0"/>
              <a:t>4/5/2025</a:t>
            </a:fld>
            <a:endParaRPr lang="en-US"/>
          </a:p>
        </p:txBody>
      </p:sp>
      <p:sp>
        <p:nvSpPr>
          <p:cNvPr id="5" name="Footer Placeholder 4">
            <a:extLst>
              <a:ext uri="{FF2B5EF4-FFF2-40B4-BE49-F238E27FC236}">
                <a16:creationId xmlns:a16="http://schemas.microsoft.com/office/drawing/2014/main" id="{52FC4F07-4518-D547-81EE-E1D37B2067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9516CA-3E5F-6B41-BDEE-7BDEF82C80DD}"/>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136737285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FB1984-2203-BC40-B618-FDDC0A9BECFA}"/>
              </a:ext>
            </a:extLst>
          </p:cNvPr>
          <p:cNvSpPr>
            <a:spLocks noGrp="1"/>
          </p:cNvSpPr>
          <p:nvPr>
            <p:ph type="title" orient="vert"/>
          </p:nvPr>
        </p:nvSpPr>
        <p:spPr>
          <a:xfrm>
            <a:off x="8724900" y="365125"/>
            <a:ext cx="2628900" cy="5811838"/>
          </a:xfrm>
          <a:prstGeom prst="rect">
            <a:avLst/>
          </a:prstGeom>
        </p:spPr>
        <p:txBody>
          <a:bodyPr vert="eaVert"/>
          <a:lstStyle>
            <a:lvl1pPr>
              <a:defRPr>
                <a:solidFill>
                  <a:schemeClr val="bg1"/>
                </a:solidFill>
              </a:defRPr>
            </a:lvl1pPr>
          </a:lstStyle>
          <a:p>
            <a:r>
              <a:rPr lang="en-US"/>
              <a:t>Click to edit Master title style</a:t>
            </a:r>
          </a:p>
        </p:txBody>
      </p:sp>
      <p:sp>
        <p:nvSpPr>
          <p:cNvPr id="3" name="Vertical Text Placeholder 2">
            <a:extLst>
              <a:ext uri="{FF2B5EF4-FFF2-40B4-BE49-F238E27FC236}">
                <a16:creationId xmlns:a16="http://schemas.microsoft.com/office/drawing/2014/main" id="{FA330976-1D29-7E4A-88AE-77008DE63A20}"/>
              </a:ext>
            </a:extLst>
          </p:cNvPr>
          <p:cNvSpPr>
            <a:spLocks noGrp="1"/>
          </p:cNvSpPr>
          <p:nvPr>
            <p:ph type="body" orient="vert" idx="1"/>
          </p:nvPr>
        </p:nvSpPr>
        <p:spPr>
          <a:xfrm>
            <a:off x="838200" y="365125"/>
            <a:ext cx="7734300" cy="5811838"/>
          </a:xfrm>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0B45DC-6392-044F-B87F-08B899973C0B}"/>
              </a:ext>
            </a:extLst>
          </p:cNvPr>
          <p:cNvSpPr>
            <a:spLocks noGrp="1"/>
          </p:cNvSpPr>
          <p:nvPr>
            <p:ph type="dt" sz="half" idx="10"/>
          </p:nvPr>
        </p:nvSpPr>
        <p:spPr/>
        <p:txBody>
          <a:bodyPr/>
          <a:lstStyle/>
          <a:p>
            <a:fld id="{ADCA3B0F-FFEE-B74C-ABBC-BCE4751F31F7}" type="datetimeFigureOut">
              <a:rPr lang="en-US" smtClean="0"/>
              <a:t>4/5/2025</a:t>
            </a:fld>
            <a:endParaRPr lang="en-US"/>
          </a:p>
        </p:txBody>
      </p:sp>
      <p:sp>
        <p:nvSpPr>
          <p:cNvPr id="5" name="Footer Placeholder 4">
            <a:extLst>
              <a:ext uri="{FF2B5EF4-FFF2-40B4-BE49-F238E27FC236}">
                <a16:creationId xmlns:a16="http://schemas.microsoft.com/office/drawing/2014/main" id="{67927CE8-58B3-C045-BD25-055B88E60F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7A3AE4-716D-DC4F-9411-239F37D03EE7}"/>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418442587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4BD96-5DD5-A543-B6D0-FB6BE3622E84}"/>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048417-31B7-DD48-A727-1234A30ED2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957A6A-293D-5F4F-B1CC-493B6F48A453}"/>
              </a:ext>
            </a:extLst>
          </p:cNvPr>
          <p:cNvSpPr>
            <a:spLocks noGrp="1"/>
          </p:cNvSpPr>
          <p:nvPr>
            <p:ph type="dt" sz="half" idx="10"/>
          </p:nvPr>
        </p:nvSpPr>
        <p:spPr/>
        <p:txBody>
          <a:bodyPr/>
          <a:lstStyle/>
          <a:p>
            <a:fld id="{ADCA3B0F-FFEE-B74C-ABBC-BCE4751F31F7}" type="datetimeFigureOut">
              <a:rPr lang="en-US" smtClean="0"/>
              <a:t>4/5/2025</a:t>
            </a:fld>
            <a:endParaRPr lang="en-US"/>
          </a:p>
        </p:txBody>
      </p:sp>
      <p:sp>
        <p:nvSpPr>
          <p:cNvPr id="5" name="Footer Placeholder 4">
            <a:extLst>
              <a:ext uri="{FF2B5EF4-FFF2-40B4-BE49-F238E27FC236}">
                <a16:creationId xmlns:a16="http://schemas.microsoft.com/office/drawing/2014/main" id="{C356E8B2-76DC-3943-9B22-E03FDA636E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59D543-BA53-9945-9B43-2DF06F6771D5}"/>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286262079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B1358-D3CE-5E4D-B5D1-DAFF6294E47C}"/>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00897EF1-BB43-5046-8593-2D9EC3E479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2C7806-8527-1F42-B39D-E59312757370}"/>
              </a:ext>
            </a:extLst>
          </p:cNvPr>
          <p:cNvSpPr>
            <a:spLocks noGrp="1"/>
          </p:cNvSpPr>
          <p:nvPr>
            <p:ph type="dt" sz="half" idx="10"/>
          </p:nvPr>
        </p:nvSpPr>
        <p:spPr/>
        <p:txBody>
          <a:bodyPr/>
          <a:lstStyle/>
          <a:p>
            <a:fld id="{ADCA3B0F-FFEE-B74C-ABBC-BCE4751F31F7}" type="datetimeFigureOut">
              <a:rPr lang="en-US" smtClean="0"/>
              <a:t>4/5/2025</a:t>
            </a:fld>
            <a:endParaRPr lang="en-US"/>
          </a:p>
        </p:txBody>
      </p:sp>
      <p:sp>
        <p:nvSpPr>
          <p:cNvPr id="5" name="Footer Placeholder 4">
            <a:extLst>
              <a:ext uri="{FF2B5EF4-FFF2-40B4-BE49-F238E27FC236}">
                <a16:creationId xmlns:a16="http://schemas.microsoft.com/office/drawing/2014/main" id="{7BCC62A5-6843-BB40-9587-81A6F86C4E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6AF496-4653-9F4A-A24E-68787D4274D9}"/>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2768114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92ED4-BF6F-228E-52F8-AD852E2ECF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16DDC6-FF95-60FD-64C9-FF8A2DEB6E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CF9194-624C-582A-0E9A-5A4B0D5327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47B724-7FA9-FAB8-60BE-53EA6D6E02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26DCC5-2A4F-EDD8-F5FD-845BF0E86D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210BCC-842C-7F1D-8129-8ADAF44E8648}"/>
              </a:ext>
            </a:extLst>
          </p:cNvPr>
          <p:cNvSpPr>
            <a:spLocks noGrp="1"/>
          </p:cNvSpPr>
          <p:nvPr>
            <p:ph type="dt" sz="half" idx="10"/>
          </p:nvPr>
        </p:nvSpPr>
        <p:spPr/>
        <p:txBody>
          <a:bodyPr/>
          <a:lstStyle/>
          <a:p>
            <a:fld id="{541B3BB2-4D4E-2F4A-BDA5-6D092819E065}" type="datetimeFigureOut">
              <a:rPr lang="en-US" smtClean="0"/>
              <a:t>4/5/2025</a:t>
            </a:fld>
            <a:endParaRPr lang="en-US"/>
          </a:p>
        </p:txBody>
      </p:sp>
      <p:sp>
        <p:nvSpPr>
          <p:cNvPr id="8" name="Footer Placeholder 7">
            <a:extLst>
              <a:ext uri="{FF2B5EF4-FFF2-40B4-BE49-F238E27FC236}">
                <a16:creationId xmlns:a16="http://schemas.microsoft.com/office/drawing/2014/main" id="{57F95873-854C-4566-B0C6-C753DA43EF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608BC0-A77B-A9EB-4335-FF125343E59C}"/>
              </a:ext>
            </a:extLst>
          </p:cNvPr>
          <p:cNvSpPr>
            <a:spLocks noGrp="1"/>
          </p:cNvSpPr>
          <p:nvPr>
            <p:ph type="sldNum" sz="quarter" idx="12"/>
          </p:nvPr>
        </p:nvSpPr>
        <p:spPr/>
        <p:txBody>
          <a:bodyPr/>
          <a:lstStyle/>
          <a:p>
            <a:fld id="{5FFCFC7E-6CC9-0040-97C5-688E1B9EBFC5}" type="slidenum">
              <a:rPr lang="en-US" smtClean="0"/>
              <a:t>‹#›</a:t>
            </a:fld>
            <a:endParaRPr lang="en-US"/>
          </a:p>
        </p:txBody>
      </p:sp>
      <p:sp>
        <p:nvSpPr>
          <p:cNvPr id="11" name="MSU Logo">
            <a:extLst>
              <a:ext uri="{FF2B5EF4-FFF2-40B4-BE49-F238E27FC236}">
                <a16:creationId xmlns:a16="http://schemas.microsoft.com/office/drawing/2014/main" id="{16643159-38A9-CD03-F5A3-3C5EA572BCE2}"/>
              </a:ext>
            </a:extLst>
          </p:cNvPr>
          <p:cNvSpPr>
            <a:spLocks noGrp="1" noRot="1" noMove="1" noResize="1" noEditPoints="1" noAdjustHandles="1" noChangeArrowheads="1" noChangeShapeType="1"/>
          </p:cNvSpPr>
          <p:nvPr>
            <p:ph type="body" sz="quarter" idx="15" hasCustomPrompt="1"/>
          </p:nvPr>
        </p:nvSpPr>
        <p:spPr>
          <a:xfrm>
            <a:off x="10323576" y="6172200"/>
            <a:ext cx="1261872" cy="320040"/>
          </a:xfrm>
          <a:blipFill>
            <a:blip r:embed="rId2"/>
            <a:stretch>
              <a:fillRect/>
            </a:stretch>
          </a:blipFill>
        </p:spPr>
        <p:txBody>
          <a:bodyPr>
            <a:noAutofit/>
          </a:bodyPr>
          <a:lstStyle>
            <a:lvl1pPr marL="0" indent="0">
              <a:buNone/>
              <a:defRPr sz="1800"/>
            </a:lvl1pPr>
          </a:lstStyle>
          <a:p>
            <a:pPr lvl="0"/>
            <a:r>
              <a:rPr lang="en-US"/>
              <a:t> </a:t>
            </a:r>
          </a:p>
        </p:txBody>
      </p:sp>
    </p:spTree>
    <p:extLst>
      <p:ext uri="{BB962C8B-B14F-4D97-AF65-F5344CB8AC3E}">
        <p14:creationId xmlns:p14="http://schemas.microsoft.com/office/powerpoint/2010/main" val="195208071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7BB4-CDCD-B841-9338-259C27EC78A3}"/>
              </a:ext>
            </a:extLst>
          </p:cNvPr>
          <p:cNvSpPr>
            <a:spLocks noGrp="1"/>
          </p:cNvSpPr>
          <p:nvPr>
            <p:ph type="title"/>
          </p:nvPr>
        </p:nvSpPr>
        <p:spPr>
          <a:xfrm>
            <a:off x="831850" y="1709738"/>
            <a:ext cx="10515600" cy="2852737"/>
          </a:xfrm>
          <a:prstGeom prst="rect">
            <a:avLst/>
          </a:prstGeom>
        </p:spPr>
        <p:txBody>
          <a:bodyPr anchor="b"/>
          <a:lstStyle>
            <a:lvl1pPr>
              <a:defRPr sz="6000" b="1"/>
            </a:lvl1pPr>
          </a:lstStyle>
          <a:p>
            <a:r>
              <a:rPr lang="en-US"/>
              <a:t>Click to edit Master title style</a:t>
            </a:r>
          </a:p>
        </p:txBody>
      </p:sp>
      <p:sp>
        <p:nvSpPr>
          <p:cNvPr id="3" name="Text Placeholder 2">
            <a:extLst>
              <a:ext uri="{FF2B5EF4-FFF2-40B4-BE49-F238E27FC236}">
                <a16:creationId xmlns:a16="http://schemas.microsoft.com/office/drawing/2014/main" id="{E1BFEB28-0EDC-CF47-B98F-D3B69B015A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2B8E8A-5266-5D4A-B1A6-F062EC5FB96A}"/>
              </a:ext>
            </a:extLst>
          </p:cNvPr>
          <p:cNvSpPr>
            <a:spLocks noGrp="1"/>
          </p:cNvSpPr>
          <p:nvPr>
            <p:ph type="dt" sz="half" idx="10"/>
          </p:nvPr>
        </p:nvSpPr>
        <p:spPr/>
        <p:txBody>
          <a:bodyPr/>
          <a:lstStyle/>
          <a:p>
            <a:fld id="{ADCA3B0F-FFEE-B74C-ABBC-BCE4751F31F7}" type="datetimeFigureOut">
              <a:rPr lang="en-US" smtClean="0"/>
              <a:t>4/5/2025</a:t>
            </a:fld>
            <a:endParaRPr lang="en-US"/>
          </a:p>
        </p:txBody>
      </p:sp>
      <p:sp>
        <p:nvSpPr>
          <p:cNvPr id="5" name="Footer Placeholder 4">
            <a:extLst>
              <a:ext uri="{FF2B5EF4-FFF2-40B4-BE49-F238E27FC236}">
                <a16:creationId xmlns:a16="http://schemas.microsoft.com/office/drawing/2014/main" id="{84A93FA9-D6A2-9A4B-A082-946131158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F5F73B-7EB8-8B49-842E-484302DD1769}"/>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311485725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B34CC-1B1E-4C42-981F-C8F40A43292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A4D6B6F7-1371-9A4F-A1B3-4785792ED9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072C9B-A4FD-8440-9594-8EE3F4A065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BE6AAA-B651-AC4D-B065-4E30E90CD9C3}"/>
              </a:ext>
            </a:extLst>
          </p:cNvPr>
          <p:cNvSpPr>
            <a:spLocks noGrp="1"/>
          </p:cNvSpPr>
          <p:nvPr>
            <p:ph type="dt" sz="half" idx="10"/>
          </p:nvPr>
        </p:nvSpPr>
        <p:spPr/>
        <p:txBody>
          <a:bodyPr/>
          <a:lstStyle/>
          <a:p>
            <a:fld id="{ADCA3B0F-FFEE-B74C-ABBC-BCE4751F31F7}" type="datetimeFigureOut">
              <a:rPr lang="en-US" smtClean="0"/>
              <a:t>4/5/2025</a:t>
            </a:fld>
            <a:endParaRPr lang="en-US"/>
          </a:p>
        </p:txBody>
      </p:sp>
      <p:sp>
        <p:nvSpPr>
          <p:cNvPr id="6" name="Footer Placeholder 5">
            <a:extLst>
              <a:ext uri="{FF2B5EF4-FFF2-40B4-BE49-F238E27FC236}">
                <a16:creationId xmlns:a16="http://schemas.microsoft.com/office/drawing/2014/main" id="{505AD107-1396-C94C-8062-4AA97EBE06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FD0E15-8ED5-694D-B756-484E0E057E5B}"/>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16232588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2F2F-2C99-5148-BB76-C085DA21DDF3}"/>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C2777A5F-4422-3646-A309-9D1E8E99A9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00CEDA-0547-C546-A3FD-961408C20C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38D53C-D9F7-6B43-B4A2-EA0307EAA2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788F29-B3B9-DF46-8B2E-4BB57FBE00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595139-42A4-754E-9112-8446E58630EA}"/>
              </a:ext>
            </a:extLst>
          </p:cNvPr>
          <p:cNvSpPr>
            <a:spLocks noGrp="1"/>
          </p:cNvSpPr>
          <p:nvPr>
            <p:ph type="dt" sz="half" idx="10"/>
          </p:nvPr>
        </p:nvSpPr>
        <p:spPr/>
        <p:txBody>
          <a:bodyPr/>
          <a:lstStyle/>
          <a:p>
            <a:fld id="{ADCA3B0F-FFEE-B74C-ABBC-BCE4751F31F7}" type="datetimeFigureOut">
              <a:rPr lang="en-US" smtClean="0"/>
              <a:t>4/5/2025</a:t>
            </a:fld>
            <a:endParaRPr lang="en-US"/>
          </a:p>
        </p:txBody>
      </p:sp>
      <p:sp>
        <p:nvSpPr>
          <p:cNvPr id="8" name="Footer Placeholder 7">
            <a:extLst>
              <a:ext uri="{FF2B5EF4-FFF2-40B4-BE49-F238E27FC236}">
                <a16:creationId xmlns:a16="http://schemas.microsoft.com/office/drawing/2014/main" id="{E0655311-A3B6-EF40-A335-21F3F1221D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221478-57B8-7E4B-B297-3E64D00C7DE7}"/>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118492995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D0576-0DC9-DE4A-BEC9-027BAFF9322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1D1453F1-678F-E94B-8E99-65CBF1257131}"/>
              </a:ext>
            </a:extLst>
          </p:cNvPr>
          <p:cNvSpPr>
            <a:spLocks noGrp="1"/>
          </p:cNvSpPr>
          <p:nvPr>
            <p:ph type="dt" sz="half" idx="10"/>
          </p:nvPr>
        </p:nvSpPr>
        <p:spPr/>
        <p:txBody>
          <a:bodyPr/>
          <a:lstStyle/>
          <a:p>
            <a:fld id="{ADCA3B0F-FFEE-B74C-ABBC-BCE4751F31F7}" type="datetimeFigureOut">
              <a:rPr lang="en-US" smtClean="0"/>
              <a:t>4/5/2025</a:t>
            </a:fld>
            <a:endParaRPr lang="en-US"/>
          </a:p>
        </p:txBody>
      </p:sp>
      <p:sp>
        <p:nvSpPr>
          <p:cNvPr id="4" name="Footer Placeholder 3">
            <a:extLst>
              <a:ext uri="{FF2B5EF4-FFF2-40B4-BE49-F238E27FC236}">
                <a16:creationId xmlns:a16="http://schemas.microsoft.com/office/drawing/2014/main" id="{79E5FC4D-8D35-9145-B4C6-AEE845B1F1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137758-AF1D-B649-B309-18C8CF73DAC5}"/>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47805141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DD2764-9176-064C-B7C4-76BB676A33A9}"/>
              </a:ext>
            </a:extLst>
          </p:cNvPr>
          <p:cNvSpPr>
            <a:spLocks noGrp="1"/>
          </p:cNvSpPr>
          <p:nvPr>
            <p:ph type="dt" sz="half" idx="10"/>
          </p:nvPr>
        </p:nvSpPr>
        <p:spPr/>
        <p:txBody>
          <a:bodyPr/>
          <a:lstStyle/>
          <a:p>
            <a:fld id="{ADCA3B0F-FFEE-B74C-ABBC-BCE4751F31F7}" type="datetimeFigureOut">
              <a:rPr lang="en-US" smtClean="0"/>
              <a:t>4/5/2025</a:t>
            </a:fld>
            <a:endParaRPr lang="en-US"/>
          </a:p>
        </p:txBody>
      </p:sp>
      <p:sp>
        <p:nvSpPr>
          <p:cNvPr id="3" name="Footer Placeholder 2">
            <a:extLst>
              <a:ext uri="{FF2B5EF4-FFF2-40B4-BE49-F238E27FC236}">
                <a16:creationId xmlns:a16="http://schemas.microsoft.com/office/drawing/2014/main" id="{AB40FB88-B1C1-5842-B87A-4E992F0C8E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9DA169-A746-AF47-A5F1-365E6F3FB4C5}"/>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35313061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CB64B-8D1A-8D41-96DC-4B4D3620BD51}"/>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F0D885-220B-7B41-A32F-FB6371F437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19CC36-AB1C-A643-98E5-DADBCCBADE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E2DC4B-33BC-5841-BBB1-97CFF8D6431F}"/>
              </a:ext>
            </a:extLst>
          </p:cNvPr>
          <p:cNvSpPr>
            <a:spLocks noGrp="1"/>
          </p:cNvSpPr>
          <p:nvPr>
            <p:ph type="dt" sz="half" idx="10"/>
          </p:nvPr>
        </p:nvSpPr>
        <p:spPr/>
        <p:txBody>
          <a:bodyPr/>
          <a:lstStyle/>
          <a:p>
            <a:fld id="{ADCA3B0F-FFEE-B74C-ABBC-BCE4751F31F7}" type="datetimeFigureOut">
              <a:rPr lang="en-US" smtClean="0"/>
              <a:t>4/5/2025</a:t>
            </a:fld>
            <a:endParaRPr lang="en-US"/>
          </a:p>
        </p:txBody>
      </p:sp>
      <p:sp>
        <p:nvSpPr>
          <p:cNvPr id="6" name="Footer Placeholder 5">
            <a:extLst>
              <a:ext uri="{FF2B5EF4-FFF2-40B4-BE49-F238E27FC236}">
                <a16:creationId xmlns:a16="http://schemas.microsoft.com/office/drawing/2014/main" id="{47E06449-4702-EE41-BA0D-722DFE1E6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0DB688-CBFB-3448-8B45-BB1AEBC4EE13}"/>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150681287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FC4AA-71FA-C348-B354-15FD73F79C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F3A876-98D6-F647-87D3-8ED3762F94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2B485B9-8958-954C-AA55-FD9E8779AF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F92211-2E78-AC4B-8225-15BED03692FA}"/>
              </a:ext>
            </a:extLst>
          </p:cNvPr>
          <p:cNvSpPr>
            <a:spLocks noGrp="1"/>
          </p:cNvSpPr>
          <p:nvPr>
            <p:ph type="dt" sz="half" idx="10"/>
          </p:nvPr>
        </p:nvSpPr>
        <p:spPr/>
        <p:txBody>
          <a:bodyPr/>
          <a:lstStyle/>
          <a:p>
            <a:fld id="{ADCA3B0F-FFEE-B74C-ABBC-BCE4751F31F7}" type="datetimeFigureOut">
              <a:rPr lang="en-US" smtClean="0"/>
              <a:t>4/5/2025</a:t>
            </a:fld>
            <a:endParaRPr lang="en-US"/>
          </a:p>
        </p:txBody>
      </p:sp>
      <p:sp>
        <p:nvSpPr>
          <p:cNvPr id="6" name="Footer Placeholder 5">
            <a:extLst>
              <a:ext uri="{FF2B5EF4-FFF2-40B4-BE49-F238E27FC236}">
                <a16:creationId xmlns:a16="http://schemas.microsoft.com/office/drawing/2014/main" id="{B13C4C04-2EC3-354B-901A-AF9B6EC992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F4E15B-D5B4-7946-B8BD-9B05C65FF40E}"/>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346493527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C8E81-5D1B-0444-91F6-E4E23EA26C3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030B72-CEFE-CF42-9325-3897295752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E38000-F79B-A443-BEF2-3638E7E76436}"/>
              </a:ext>
            </a:extLst>
          </p:cNvPr>
          <p:cNvSpPr>
            <a:spLocks noGrp="1"/>
          </p:cNvSpPr>
          <p:nvPr>
            <p:ph type="dt" sz="half" idx="10"/>
          </p:nvPr>
        </p:nvSpPr>
        <p:spPr/>
        <p:txBody>
          <a:bodyPr/>
          <a:lstStyle/>
          <a:p>
            <a:fld id="{ADCA3B0F-FFEE-B74C-ABBC-BCE4751F31F7}" type="datetimeFigureOut">
              <a:rPr lang="en-US" smtClean="0"/>
              <a:t>4/5/2025</a:t>
            </a:fld>
            <a:endParaRPr lang="en-US"/>
          </a:p>
        </p:txBody>
      </p:sp>
      <p:sp>
        <p:nvSpPr>
          <p:cNvPr id="5" name="Footer Placeholder 4">
            <a:extLst>
              <a:ext uri="{FF2B5EF4-FFF2-40B4-BE49-F238E27FC236}">
                <a16:creationId xmlns:a16="http://schemas.microsoft.com/office/drawing/2014/main" id="{52FC4F07-4518-D547-81EE-E1D37B2067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9516CA-3E5F-6B41-BDEE-7BDEF82C80DD}"/>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155329229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FB1984-2203-BC40-B618-FDDC0A9BECF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330976-1D29-7E4A-88AE-77008DE63A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0B45DC-6392-044F-B87F-08B899973C0B}"/>
              </a:ext>
            </a:extLst>
          </p:cNvPr>
          <p:cNvSpPr>
            <a:spLocks noGrp="1"/>
          </p:cNvSpPr>
          <p:nvPr>
            <p:ph type="dt" sz="half" idx="10"/>
          </p:nvPr>
        </p:nvSpPr>
        <p:spPr/>
        <p:txBody>
          <a:bodyPr/>
          <a:lstStyle/>
          <a:p>
            <a:fld id="{ADCA3B0F-FFEE-B74C-ABBC-BCE4751F31F7}" type="datetimeFigureOut">
              <a:rPr lang="en-US" smtClean="0"/>
              <a:t>4/5/2025</a:t>
            </a:fld>
            <a:endParaRPr lang="en-US"/>
          </a:p>
        </p:txBody>
      </p:sp>
      <p:sp>
        <p:nvSpPr>
          <p:cNvPr id="5" name="Footer Placeholder 4">
            <a:extLst>
              <a:ext uri="{FF2B5EF4-FFF2-40B4-BE49-F238E27FC236}">
                <a16:creationId xmlns:a16="http://schemas.microsoft.com/office/drawing/2014/main" id="{67927CE8-58B3-C045-BD25-055B88E60F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7A3AE4-716D-DC4F-9411-239F37D03EE7}"/>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2619937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201B2-93F5-D747-C453-156ABCDA31BC}"/>
              </a:ext>
            </a:extLst>
          </p:cNvPr>
          <p:cNvSpPr>
            <a:spLocks noGrp="1"/>
          </p:cNvSpPr>
          <p:nvPr>
            <p:ph type="title"/>
          </p:nvPr>
        </p:nvSpPr>
        <p:spPr>
          <a:xfrm>
            <a:off x="838200" y="365125"/>
            <a:ext cx="10515600" cy="906819"/>
          </a:xfrm>
        </p:spPr>
        <p:txBody>
          <a:bodyPr/>
          <a:lstStyle/>
          <a:p>
            <a:r>
              <a:rPr lang="en-US"/>
              <a:t>Click to edit Master title style</a:t>
            </a:r>
          </a:p>
        </p:txBody>
      </p:sp>
      <p:sp>
        <p:nvSpPr>
          <p:cNvPr id="3" name="Date Placeholder 2">
            <a:extLst>
              <a:ext uri="{FF2B5EF4-FFF2-40B4-BE49-F238E27FC236}">
                <a16:creationId xmlns:a16="http://schemas.microsoft.com/office/drawing/2014/main" id="{A7DF5C2B-1AC4-A146-A395-8A79FF980598}"/>
              </a:ext>
            </a:extLst>
          </p:cNvPr>
          <p:cNvSpPr>
            <a:spLocks noGrp="1"/>
          </p:cNvSpPr>
          <p:nvPr>
            <p:ph type="dt" sz="half" idx="10"/>
          </p:nvPr>
        </p:nvSpPr>
        <p:spPr/>
        <p:txBody>
          <a:bodyPr/>
          <a:lstStyle/>
          <a:p>
            <a:fld id="{541B3BB2-4D4E-2F4A-BDA5-6D092819E065}" type="datetimeFigureOut">
              <a:rPr lang="en-US" smtClean="0"/>
              <a:t>4/5/2025</a:t>
            </a:fld>
            <a:endParaRPr lang="en-US"/>
          </a:p>
        </p:txBody>
      </p:sp>
      <p:sp>
        <p:nvSpPr>
          <p:cNvPr id="4" name="Footer Placeholder 3">
            <a:extLst>
              <a:ext uri="{FF2B5EF4-FFF2-40B4-BE49-F238E27FC236}">
                <a16:creationId xmlns:a16="http://schemas.microsoft.com/office/drawing/2014/main" id="{FD206143-8E2C-BAD3-810C-E5CEB4F8E6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9B8A33-1E4C-E314-52AE-37BCE831BBE2}"/>
              </a:ext>
            </a:extLst>
          </p:cNvPr>
          <p:cNvSpPr>
            <a:spLocks noGrp="1"/>
          </p:cNvSpPr>
          <p:nvPr>
            <p:ph type="sldNum" sz="quarter" idx="12"/>
          </p:nvPr>
        </p:nvSpPr>
        <p:spPr/>
        <p:txBody>
          <a:bodyPr/>
          <a:lstStyle/>
          <a:p>
            <a:fld id="{5FFCFC7E-6CC9-0040-97C5-688E1B9EBFC5}" type="slidenum">
              <a:rPr lang="en-US" smtClean="0"/>
              <a:t>‹#›</a:t>
            </a:fld>
            <a:endParaRPr lang="en-US"/>
          </a:p>
        </p:txBody>
      </p:sp>
      <p:sp>
        <p:nvSpPr>
          <p:cNvPr id="6" name="MSU Logo">
            <a:extLst>
              <a:ext uri="{FF2B5EF4-FFF2-40B4-BE49-F238E27FC236}">
                <a16:creationId xmlns:a16="http://schemas.microsoft.com/office/drawing/2014/main" id="{77433622-EB89-EBF9-582C-6798A9F00570}"/>
              </a:ext>
            </a:extLst>
          </p:cNvPr>
          <p:cNvSpPr>
            <a:spLocks noGrp="1" noRot="1" noMove="1" noResize="1" noEditPoints="1" noAdjustHandles="1" noChangeArrowheads="1" noChangeShapeType="1"/>
          </p:cNvSpPr>
          <p:nvPr>
            <p:ph type="body" sz="quarter" idx="15" hasCustomPrompt="1"/>
          </p:nvPr>
        </p:nvSpPr>
        <p:spPr>
          <a:xfrm>
            <a:off x="10323576" y="6172200"/>
            <a:ext cx="1261872" cy="320040"/>
          </a:xfrm>
          <a:blipFill>
            <a:blip r:embed="rId2"/>
            <a:stretch>
              <a:fillRect/>
            </a:stretch>
          </a:blipFill>
        </p:spPr>
        <p:txBody>
          <a:bodyPr>
            <a:noAutofit/>
          </a:bodyPr>
          <a:lstStyle>
            <a:lvl1pPr marL="0" indent="0">
              <a:buNone/>
              <a:defRPr sz="1800"/>
            </a:lvl1pPr>
          </a:lstStyle>
          <a:p>
            <a:pPr lvl="0"/>
            <a:r>
              <a:rPr lang="en-US"/>
              <a:t> </a:t>
            </a:r>
          </a:p>
        </p:txBody>
      </p:sp>
      <p:sp>
        <p:nvSpPr>
          <p:cNvPr id="7" name="Subheading">
            <a:extLst>
              <a:ext uri="{FF2B5EF4-FFF2-40B4-BE49-F238E27FC236}">
                <a16:creationId xmlns:a16="http://schemas.microsoft.com/office/drawing/2014/main" id="{DFE6261A-0177-C239-01D6-DFD8A4956139}"/>
              </a:ext>
            </a:extLst>
          </p:cNvPr>
          <p:cNvSpPr>
            <a:spLocks noGrp="1"/>
          </p:cNvSpPr>
          <p:nvPr>
            <p:ph type="body" sz="quarter" idx="20" hasCustomPrompt="1"/>
          </p:nvPr>
        </p:nvSpPr>
        <p:spPr>
          <a:xfrm>
            <a:off x="838200" y="1271944"/>
            <a:ext cx="10515600" cy="680013"/>
          </a:xfrm>
        </p:spPr>
        <p:txBody>
          <a:bodyPr/>
          <a:lstStyle>
            <a:lvl1pPr marL="0" indent="0">
              <a:buNone/>
              <a:defRPr sz="2400"/>
            </a:lvl1pPr>
          </a:lstStyle>
          <a:p>
            <a:pPr lvl="0"/>
            <a:r>
              <a:rPr lang="en-US"/>
              <a:t>Click to edit Subheading</a:t>
            </a:r>
          </a:p>
        </p:txBody>
      </p:sp>
    </p:spTree>
    <p:extLst>
      <p:ext uri="{BB962C8B-B14F-4D97-AF65-F5344CB8AC3E}">
        <p14:creationId xmlns:p14="http://schemas.microsoft.com/office/powerpoint/2010/main" val="1794337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8D538A-3179-5A7F-C8BC-C5F562F3BE5C}"/>
              </a:ext>
            </a:extLst>
          </p:cNvPr>
          <p:cNvSpPr>
            <a:spLocks noGrp="1"/>
          </p:cNvSpPr>
          <p:nvPr>
            <p:ph type="dt" sz="half" idx="10"/>
          </p:nvPr>
        </p:nvSpPr>
        <p:spPr/>
        <p:txBody>
          <a:bodyPr/>
          <a:lstStyle/>
          <a:p>
            <a:fld id="{541B3BB2-4D4E-2F4A-BDA5-6D092819E065}" type="datetimeFigureOut">
              <a:rPr lang="en-US" smtClean="0"/>
              <a:t>4/5/2025</a:t>
            </a:fld>
            <a:endParaRPr lang="en-US"/>
          </a:p>
        </p:txBody>
      </p:sp>
      <p:sp>
        <p:nvSpPr>
          <p:cNvPr id="3" name="Footer Placeholder 2">
            <a:extLst>
              <a:ext uri="{FF2B5EF4-FFF2-40B4-BE49-F238E27FC236}">
                <a16:creationId xmlns:a16="http://schemas.microsoft.com/office/drawing/2014/main" id="{503A1BBC-A35E-681F-B72C-B8E4727024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902FAA-88DA-A194-248B-806F78D4983E}"/>
              </a:ext>
            </a:extLst>
          </p:cNvPr>
          <p:cNvSpPr>
            <a:spLocks noGrp="1"/>
          </p:cNvSpPr>
          <p:nvPr>
            <p:ph type="sldNum" sz="quarter" idx="12"/>
          </p:nvPr>
        </p:nvSpPr>
        <p:spPr/>
        <p:txBody>
          <a:bodyPr/>
          <a:lstStyle/>
          <a:p>
            <a:fld id="{5FFCFC7E-6CC9-0040-97C5-688E1B9EBFC5}" type="slidenum">
              <a:rPr lang="en-US" smtClean="0"/>
              <a:t>‹#›</a:t>
            </a:fld>
            <a:endParaRPr lang="en-US"/>
          </a:p>
        </p:txBody>
      </p:sp>
      <p:sp>
        <p:nvSpPr>
          <p:cNvPr id="5" name="MSU Logo">
            <a:extLst>
              <a:ext uri="{FF2B5EF4-FFF2-40B4-BE49-F238E27FC236}">
                <a16:creationId xmlns:a16="http://schemas.microsoft.com/office/drawing/2014/main" id="{E65712E0-04B5-E49F-90DD-8872CD720B19}"/>
              </a:ext>
            </a:extLst>
          </p:cNvPr>
          <p:cNvSpPr>
            <a:spLocks noGrp="1" noRot="1" noMove="1" noResize="1" noEditPoints="1" noAdjustHandles="1" noChangeArrowheads="1" noChangeShapeType="1"/>
          </p:cNvSpPr>
          <p:nvPr>
            <p:ph type="body" sz="quarter" idx="15" hasCustomPrompt="1"/>
          </p:nvPr>
        </p:nvSpPr>
        <p:spPr>
          <a:xfrm>
            <a:off x="10323576" y="6172200"/>
            <a:ext cx="1261872" cy="320040"/>
          </a:xfrm>
          <a:blipFill>
            <a:blip r:embed="rId2"/>
            <a:stretch>
              <a:fillRect/>
            </a:stretch>
          </a:blipFill>
        </p:spPr>
        <p:txBody>
          <a:bodyPr>
            <a:noAutofit/>
          </a:bodyPr>
          <a:lstStyle>
            <a:lvl1pPr marL="0" indent="0">
              <a:buNone/>
              <a:defRPr sz="1800"/>
            </a:lvl1pPr>
          </a:lstStyle>
          <a:p>
            <a:pPr lvl="0"/>
            <a:r>
              <a:rPr lang="en-US"/>
              <a:t> </a:t>
            </a:r>
          </a:p>
        </p:txBody>
      </p:sp>
    </p:spTree>
    <p:extLst>
      <p:ext uri="{BB962C8B-B14F-4D97-AF65-F5344CB8AC3E}">
        <p14:creationId xmlns:p14="http://schemas.microsoft.com/office/powerpoint/2010/main" val="2511376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slide Image, Headline, Subhea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8D538A-3179-5A7F-C8BC-C5F562F3BE5C}"/>
              </a:ext>
            </a:extLst>
          </p:cNvPr>
          <p:cNvSpPr>
            <a:spLocks noGrp="1"/>
          </p:cNvSpPr>
          <p:nvPr>
            <p:ph type="dt" sz="half" idx="10"/>
          </p:nvPr>
        </p:nvSpPr>
        <p:spPr/>
        <p:txBody>
          <a:bodyPr/>
          <a:lstStyle/>
          <a:p>
            <a:fld id="{541B3BB2-4D4E-2F4A-BDA5-6D092819E065}" type="datetimeFigureOut">
              <a:rPr lang="en-US" smtClean="0"/>
              <a:t>4/5/2025</a:t>
            </a:fld>
            <a:endParaRPr lang="en-US"/>
          </a:p>
        </p:txBody>
      </p:sp>
      <p:sp>
        <p:nvSpPr>
          <p:cNvPr id="3" name="Footer Placeholder 2">
            <a:extLst>
              <a:ext uri="{FF2B5EF4-FFF2-40B4-BE49-F238E27FC236}">
                <a16:creationId xmlns:a16="http://schemas.microsoft.com/office/drawing/2014/main" id="{503A1BBC-A35E-681F-B72C-B8E4727024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902FAA-88DA-A194-248B-806F78D4983E}"/>
              </a:ext>
            </a:extLst>
          </p:cNvPr>
          <p:cNvSpPr>
            <a:spLocks noGrp="1"/>
          </p:cNvSpPr>
          <p:nvPr>
            <p:ph type="sldNum" sz="quarter" idx="12"/>
          </p:nvPr>
        </p:nvSpPr>
        <p:spPr/>
        <p:txBody>
          <a:bodyPr/>
          <a:lstStyle/>
          <a:p>
            <a:fld id="{5FFCFC7E-6CC9-0040-97C5-688E1B9EBFC5}" type="slidenum">
              <a:rPr lang="en-US" smtClean="0"/>
              <a:t>‹#›</a:t>
            </a:fld>
            <a:endParaRPr lang="en-US"/>
          </a:p>
        </p:txBody>
      </p:sp>
      <p:sp>
        <p:nvSpPr>
          <p:cNvPr id="25" name="Background Image">
            <a:extLst>
              <a:ext uri="{FF2B5EF4-FFF2-40B4-BE49-F238E27FC236}">
                <a16:creationId xmlns:a16="http://schemas.microsoft.com/office/drawing/2014/main" id="{D3725F3D-E2DB-53D9-E8B2-93BABA161418}"/>
              </a:ext>
            </a:extLst>
          </p:cNvPr>
          <p:cNvSpPr>
            <a:spLocks noGrp="1"/>
          </p:cNvSpPr>
          <p:nvPr>
            <p:ph type="pic" sz="quarter" idx="14"/>
          </p:nvPr>
        </p:nvSpPr>
        <p:spPr>
          <a:xfrm>
            <a:off x="-18327" y="0"/>
            <a:ext cx="12192000" cy="6858000"/>
          </a:xfrm>
        </p:spPr>
        <p:txBody>
          <a:bodyPr anchor="ctr"/>
          <a:lstStyle>
            <a:lvl1pPr marL="0" indent="0" algn="ctr">
              <a:buNone/>
              <a:defRPr/>
            </a:lvl1pPr>
          </a:lstStyle>
          <a:p>
            <a:endParaRPr lang="en-US"/>
          </a:p>
        </p:txBody>
      </p:sp>
      <p:sp>
        <p:nvSpPr>
          <p:cNvPr id="36" name="Subheading">
            <a:extLst>
              <a:ext uri="{FF2B5EF4-FFF2-40B4-BE49-F238E27FC236}">
                <a16:creationId xmlns:a16="http://schemas.microsoft.com/office/drawing/2014/main" id="{6D341254-876B-CF50-0F2E-6A954206B29F}"/>
              </a:ext>
            </a:extLst>
          </p:cNvPr>
          <p:cNvSpPr>
            <a:spLocks noGrp="1"/>
          </p:cNvSpPr>
          <p:nvPr>
            <p:ph type="body" sz="quarter" idx="18" hasCustomPrompt="1"/>
          </p:nvPr>
        </p:nvSpPr>
        <p:spPr>
          <a:xfrm>
            <a:off x="609600" y="5405777"/>
            <a:ext cx="10551404" cy="914400"/>
          </a:xfrm>
        </p:spPr>
        <p:txBody>
          <a:bodyPr>
            <a:normAutofit/>
          </a:bodyPr>
          <a:lstStyle>
            <a:lvl1pPr marL="0" indent="0">
              <a:buNone/>
              <a:defRPr sz="2400"/>
            </a:lvl1pPr>
          </a:lstStyle>
          <a:p>
            <a:pPr lvl="0"/>
            <a:r>
              <a:rPr lang="en-US"/>
              <a:t>Click to edit subtitle</a:t>
            </a:r>
          </a:p>
        </p:txBody>
      </p:sp>
      <p:sp>
        <p:nvSpPr>
          <p:cNvPr id="6" name="Main Title Text">
            <a:extLst>
              <a:ext uri="{FF2B5EF4-FFF2-40B4-BE49-F238E27FC236}">
                <a16:creationId xmlns:a16="http://schemas.microsoft.com/office/drawing/2014/main" id="{64848A02-8409-FE2B-EF3A-C32BB3835107}"/>
              </a:ext>
            </a:extLst>
          </p:cNvPr>
          <p:cNvSpPr>
            <a:spLocks noGrp="1"/>
          </p:cNvSpPr>
          <p:nvPr>
            <p:ph type="title" hasCustomPrompt="1"/>
          </p:nvPr>
        </p:nvSpPr>
        <p:spPr>
          <a:xfrm>
            <a:off x="609600" y="4789488"/>
            <a:ext cx="10515600" cy="616289"/>
          </a:xfrm>
          <a:ln>
            <a:noFill/>
          </a:ln>
          <a:effectLst/>
        </p:spPr>
        <p:txBody>
          <a:bodyPr anchor="t">
            <a:normAutofit/>
          </a:bodyPr>
          <a:lstStyle>
            <a:lvl1pPr>
              <a:defRPr sz="4000">
                <a:effectLst>
                  <a:outerShdw blurRad="50800" dist="38100" dir="2700000" algn="tl" rotWithShape="0">
                    <a:prstClr val="black">
                      <a:alpha val="40000"/>
                    </a:prstClr>
                  </a:outerShdw>
                </a:effectLst>
                <a:latin typeface="+mj-lt"/>
              </a:defRPr>
            </a:lvl1pPr>
          </a:lstStyle>
          <a:p>
            <a:r>
              <a:rPr lang="en-US"/>
              <a:t>Click to edit main text</a:t>
            </a:r>
          </a:p>
        </p:txBody>
      </p:sp>
      <p:sp>
        <p:nvSpPr>
          <p:cNvPr id="23" name="MSU Logo">
            <a:extLst>
              <a:ext uri="{FF2B5EF4-FFF2-40B4-BE49-F238E27FC236}">
                <a16:creationId xmlns:a16="http://schemas.microsoft.com/office/drawing/2014/main" id="{7A06302D-AE62-5CC4-D855-CA986BCE9B89}"/>
              </a:ext>
            </a:extLst>
          </p:cNvPr>
          <p:cNvSpPr>
            <a:spLocks noGrp="1"/>
          </p:cNvSpPr>
          <p:nvPr>
            <p:ph type="body" sz="quarter" idx="15" hasCustomPrompt="1"/>
          </p:nvPr>
        </p:nvSpPr>
        <p:spPr>
          <a:xfrm>
            <a:off x="612648" y="4343400"/>
            <a:ext cx="1261872" cy="320040"/>
          </a:xfrm>
          <a:blipFill>
            <a:blip r:embed="rId2"/>
            <a:stretch>
              <a:fillRect/>
            </a:stretch>
          </a:blipFill>
        </p:spPr>
        <p:txBody>
          <a:bodyPr>
            <a:noAutofit/>
          </a:bodyPr>
          <a:lstStyle>
            <a:lvl1pPr marL="0" indent="0">
              <a:buNone/>
              <a:defRPr sz="1800"/>
            </a:lvl1pPr>
          </a:lstStyle>
          <a:p>
            <a:pPr lvl="0"/>
            <a:r>
              <a:rPr lang="en-US"/>
              <a:t> </a:t>
            </a:r>
          </a:p>
        </p:txBody>
      </p:sp>
      <p:sp>
        <p:nvSpPr>
          <p:cNvPr id="29" name="Bottom Left Line">
            <a:extLst>
              <a:ext uri="{FF2B5EF4-FFF2-40B4-BE49-F238E27FC236}">
                <a16:creationId xmlns:a16="http://schemas.microsoft.com/office/drawing/2014/main" id="{22FCC679-5D86-540F-FBCE-B40F00119053}"/>
              </a:ext>
            </a:extLst>
          </p:cNvPr>
          <p:cNvSpPr>
            <a:spLocks noGrp="1"/>
          </p:cNvSpPr>
          <p:nvPr>
            <p:ph type="body" sz="quarter" idx="16" hasCustomPrompt="1"/>
          </p:nvPr>
        </p:nvSpPr>
        <p:spPr>
          <a:xfrm>
            <a:off x="493776" y="4343400"/>
            <a:ext cx="27432" cy="2514600"/>
          </a:xfrm>
          <a:solidFill>
            <a:schemeClr val="bg1"/>
          </a:solidFill>
        </p:spPr>
        <p:txBody>
          <a:bodyPr/>
          <a:lstStyle>
            <a:lvl1pPr marL="0" indent="0">
              <a:buNone/>
              <a:defRPr/>
            </a:lvl1pPr>
          </a:lstStyle>
          <a:p>
            <a:pPr lvl="0"/>
            <a:r>
              <a:rPr lang="en-US"/>
              <a:t> </a:t>
            </a:r>
          </a:p>
        </p:txBody>
      </p:sp>
      <p:sp>
        <p:nvSpPr>
          <p:cNvPr id="11" name="Upper Right Text">
            <a:extLst>
              <a:ext uri="{FF2B5EF4-FFF2-40B4-BE49-F238E27FC236}">
                <a16:creationId xmlns:a16="http://schemas.microsoft.com/office/drawing/2014/main" id="{602D1815-D701-6C10-CC1F-7C302766B402}"/>
              </a:ext>
            </a:extLst>
          </p:cNvPr>
          <p:cNvSpPr>
            <a:spLocks noGrp="1"/>
          </p:cNvSpPr>
          <p:nvPr>
            <p:ph type="body" sz="quarter" idx="13" hasCustomPrompt="1"/>
          </p:nvPr>
        </p:nvSpPr>
        <p:spPr>
          <a:xfrm>
            <a:off x="7013448" y="155448"/>
            <a:ext cx="4572000" cy="365760"/>
          </a:xfrm>
        </p:spPr>
        <p:txBody>
          <a:bodyPr anchor="b">
            <a:normAutofit/>
          </a:bodyPr>
          <a:lstStyle>
            <a:lvl1pPr marL="0" indent="0" algn="r">
              <a:buNone/>
              <a:defRPr sz="1800" b="1" i="0">
                <a:latin typeface="Aptos SemiBold" panose="020B0004020202020204" pitchFamily="34" charset="0"/>
              </a:defRPr>
            </a:lvl1pPr>
          </a:lstStyle>
          <a:p>
            <a:pPr lvl="0"/>
            <a:r>
              <a:rPr lang="en-US"/>
              <a:t>Upper Right Text</a:t>
            </a:r>
          </a:p>
        </p:txBody>
      </p:sp>
      <p:sp>
        <p:nvSpPr>
          <p:cNvPr id="31" name="Top Right Line">
            <a:extLst>
              <a:ext uri="{FF2B5EF4-FFF2-40B4-BE49-F238E27FC236}">
                <a16:creationId xmlns:a16="http://schemas.microsoft.com/office/drawing/2014/main" id="{E03B6392-6019-A1E0-27EC-39918565E89A}"/>
              </a:ext>
            </a:extLst>
          </p:cNvPr>
          <p:cNvSpPr>
            <a:spLocks noGrp="1"/>
          </p:cNvSpPr>
          <p:nvPr>
            <p:ph type="body" sz="quarter" idx="17" hasCustomPrompt="1"/>
          </p:nvPr>
        </p:nvSpPr>
        <p:spPr>
          <a:xfrm>
            <a:off x="11695176" y="0"/>
            <a:ext cx="27432" cy="685800"/>
          </a:xfrm>
          <a:solidFill>
            <a:schemeClr val="bg1"/>
          </a:solidFill>
        </p:spPr>
        <p:txBody>
          <a:bodyPr/>
          <a:lstStyle>
            <a:lvl1pPr marL="0" indent="0">
              <a:buNone/>
              <a:defRPr/>
            </a:lvl1pPr>
          </a:lstStyle>
          <a:p>
            <a:pPr lvl="0"/>
            <a:r>
              <a:rPr lang="en-US"/>
              <a:t> </a:t>
            </a:r>
          </a:p>
        </p:txBody>
      </p:sp>
    </p:spTree>
    <p:extLst>
      <p:ext uri="{BB962C8B-B14F-4D97-AF65-F5344CB8AC3E}">
        <p14:creationId xmlns:p14="http://schemas.microsoft.com/office/powerpoint/2010/main" val="2296648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slide Image, Headlin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8D538A-3179-5A7F-C8BC-C5F562F3BE5C}"/>
              </a:ext>
            </a:extLst>
          </p:cNvPr>
          <p:cNvSpPr>
            <a:spLocks noGrp="1"/>
          </p:cNvSpPr>
          <p:nvPr>
            <p:ph type="dt" sz="half" idx="10"/>
          </p:nvPr>
        </p:nvSpPr>
        <p:spPr/>
        <p:txBody>
          <a:bodyPr/>
          <a:lstStyle/>
          <a:p>
            <a:fld id="{541B3BB2-4D4E-2F4A-BDA5-6D092819E065}" type="datetimeFigureOut">
              <a:rPr lang="en-US" smtClean="0"/>
              <a:t>4/5/2025</a:t>
            </a:fld>
            <a:endParaRPr lang="en-US"/>
          </a:p>
        </p:txBody>
      </p:sp>
      <p:sp>
        <p:nvSpPr>
          <p:cNvPr id="3" name="Footer Placeholder 2">
            <a:extLst>
              <a:ext uri="{FF2B5EF4-FFF2-40B4-BE49-F238E27FC236}">
                <a16:creationId xmlns:a16="http://schemas.microsoft.com/office/drawing/2014/main" id="{503A1BBC-A35E-681F-B72C-B8E4727024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902FAA-88DA-A194-248B-806F78D4983E}"/>
              </a:ext>
            </a:extLst>
          </p:cNvPr>
          <p:cNvSpPr>
            <a:spLocks noGrp="1"/>
          </p:cNvSpPr>
          <p:nvPr>
            <p:ph type="sldNum" sz="quarter" idx="12"/>
          </p:nvPr>
        </p:nvSpPr>
        <p:spPr/>
        <p:txBody>
          <a:bodyPr/>
          <a:lstStyle/>
          <a:p>
            <a:fld id="{5FFCFC7E-6CC9-0040-97C5-688E1B9EBFC5}" type="slidenum">
              <a:rPr lang="en-US" smtClean="0"/>
              <a:t>‹#›</a:t>
            </a:fld>
            <a:endParaRPr lang="en-US"/>
          </a:p>
        </p:txBody>
      </p:sp>
      <p:sp>
        <p:nvSpPr>
          <p:cNvPr id="7" name="Background Image">
            <a:extLst>
              <a:ext uri="{FF2B5EF4-FFF2-40B4-BE49-F238E27FC236}">
                <a16:creationId xmlns:a16="http://schemas.microsoft.com/office/drawing/2014/main" id="{2DF63EF5-E879-5637-DBCB-8A7AF6F05F35}"/>
              </a:ext>
            </a:extLst>
          </p:cNvPr>
          <p:cNvSpPr>
            <a:spLocks noGrp="1"/>
          </p:cNvSpPr>
          <p:nvPr>
            <p:ph type="pic" sz="quarter" idx="14"/>
          </p:nvPr>
        </p:nvSpPr>
        <p:spPr>
          <a:xfrm>
            <a:off x="0" y="0"/>
            <a:ext cx="12192000" cy="6858000"/>
          </a:xfrm>
        </p:spPr>
        <p:txBody>
          <a:bodyPr anchor="ctr"/>
          <a:lstStyle>
            <a:lvl1pPr marL="0" indent="0" algn="ctr">
              <a:buNone/>
              <a:defRPr/>
            </a:lvl1pPr>
          </a:lstStyle>
          <a:p>
            <a:endParaRPr lang="en-US"/>
          </a:p>
        </p:txBody>
      </p:sp>
      <p:sp>
        <p:nvSpPr>
          <p:cNvPr id="6" name="Main Text">
            <a:extLst>
              <a:ext uri="{FF2B5EF4-FFF2-40B4-BE49-F238E27FC236}">
                <a16:creationId xmlns:a16="http://schemas.microsoft.com/office/drawing/2014/main" id="{64848A02-8409-FE2B-EF3A-C32BB3835107}"/>
              </a:ext>
            </a:extLst>
          </p:cNvPr>
          <p:cNvSpPr>
            <a:spLocks noGrp="1"/>
          </p:cNvSpPr>
          <p:nvPr>
            <p:ph type="title"/>
          </p:nvPr>
        </p:nvSpPr>
        <p:spPr>
          <a:xfrm>
            <a:off x="609600" y="5715001"/>
            <a:ext cx="10515600" cy="1006474"/>
          </a:xfrm>
          <a:ln>
            <a:noFill/>
          </a:ln>
          <a:effectLst/>
        </p:spPr>
        <p:txBody>
          <a:bodyPr anchor="t">
            <a:normAutofit/>
          </a:bodyPr>
          <a:lstStyle>
            <a:lvl1pPr>
              <a:defRPr sz="4000">
                <a:latin typeface="+mj-lt"/>
              </a:defRPr>
            </a:lvl1pPr>
          </a:lstStyle>
          <a:p>
            <a:r>
              <a:rPr lang="en-US"/>
              <a:t>Click to edit Master title style</a:t>
            </a:r>
          </a:p>
        </p:txBody>
      </p:sp>
      <p:sp>
        <p:nvSpPr>
          <p:cNvPr id="13" name="Upper Right Text">
            <a:extLst>
              <a:ext uri="{FF2B5EF4-FFF2-40B4-BE49-F238E27FC236}">
                <a16:creationId xmlns:a16="http://schemas.microsoft.com/office/drawing/2014/main" id="{06628B15-0E02-FC7D-D8E2-3309469088A2}"/>
              </a:ext>
            </a:extLst>
          </p:cNvPr>
          <p:cNvSpPr>
            <a:spLocks noGrp="1"/>
          </p:cNvSpPr>
          <p:nvPr>
            <p:ph type="body" sz="quarter" idx="13" hasCustomPrompt="1"/>
          </p:nvPr>
        </p:nvSpPr>
        <p:spPr>
          <a:xfrm>
            <a:off x="7013448" y="155448"/>
            <a:ext cx="4572000" cy="365760"/>
          </a:xfrm>
        </p:spPr>
        <p:txBody>
          <a:bodyPr anchor="b">
            <a:normAutofit/>
          </a:bodyPr>
          <a:lstStyle>
            <a:lvl1pPr marL="0" indent="0" algn="r">
              <a:buNone/>
              <a:defRPr sz="1800" b="1" i="0">
                <a:latin typeface="Aptos SemiBold" panose="020B0004020202020204" pitchFamily="34" charset="0"/>
              </a:defRPr>
            </a:lvl1pPr>
          </a:lstStyle>
          <a:p>
            <a:pPr lvl="0"/>
            <a:r>
              <a:rPr lang="en-US"/>
              <a:t>Upper Right Text</a:t>
            </a:r>
          </a:p>
        </p:txBody>
      </p:sp>
      <p:sp>
        <p:nvSpPr>
          <p:cNvPr id="15" name="Top Right Line">
            <a:extLst>
              <a:ext uri="{FF2B5EF4-FFF2-40B4-BE49-F238E27FC236}">
                <a16:creationId xmlns:a16="http://schemas.microsoft.com/office/drawing/2014/main" id="{2FC77D67-1B2D-7FA0-BFA9-F453FBA2F258}"/>
              </a:ext>
            </a:extLst>
          </p:cNvPr>
          <p:cNvSpPr>
            <a:spLocks noGrp="1"/>
          </p:cNvSpPr>
          <p:nvPr>
            <p:ph type="body" sz="quarter" idx="17" hasCustomPrompt="1"/>
          </p:nvPr>
        </p:nvSpPr>
        <p:spPr>
          <a:xfrm>
            <a:off x="11695176" y="0"/>
            <a:ext cx="27432" cy="685800"/>
          </a:xfrm>
          <a:solidFill>
            <a:schemeClr val="bg1"/>
          </a:solidFill>
        </p:spPr>
        <p:txBody>
          <a:bodyPr/>
          <a:lstStyle>
            <a:lvl1pPr marL="0" indent="0">
              <a:buNone/>
              <a:defRPr/>
            </a:lvl1pPr>
          </a:lstStyle>
          <a:p>
            <a:pPr lvl="0"/>
            <a:r>
              <a:rPr lang="en-US"/>
              <a:t> </a:t>
            </a:r>
          </a:p>
        </p:txBody>
      </p:sp>
      <p:sp>
        <p:nvSpPr>
          <p:cNvPr id="16" name="Bottom Left Line">
            <a:extLst>
              <a:ext uri="{FF2B5EF4-FFF2-40B4-BE49-F238E27FC236}">
                <a16:creationId xmlns:a16="http://schemas.microsoft.com/office/drawing/2014/main" id="{AD883ED5-B427-FB4A-2BB6-98C216E88EA6}"/>
              </a:ext>
            </a:extLst>
          </p:cNvPr>
          <p:cNvSpPr>
            <a:spLocks noGrp="1"/>
          </p:cNvSpPr>
          <p:nvPr>
            <p:ph type="body" sz="quarter" idx="16" hasCustomPrompt="1"/>
          </p:nvPr>
        </p:nvSpPr>
        <p:spPr>
          <a:xfrm>
            <a:off x="493776" y="5257800"/>
            <a:ext cx="27432" cy="1600200"/>
          </a:xfrm>
          <a:solidFill>
            <a:schemeClr val="bg1"/>
          </a:solidFill>
        </p:spPr>
        <p:txBody>
          <a:bodyPr/>
          <a:lstStyle>
            <a:lvl1pPr marL="0" indent="0">
              <a:buNone/>
              <a:defRPr/>
            </a:lvl1pPr>
          </a:lstStyle>
          <a:p>
            <a:pPr lvl="0"/>
            <a:r>
              <a:rPr lang="en-US"/>
              <a:t> </a:t>
            </a:r>
          </a:p>
        </p:txBody>
      </p:sp>
      <p:sp>
        <p:nvSpPr>
          <p:cNvPr id="17" name="MSU Logo">
            <a:extLst>
              <a:ext uri="{FF2B5EF4-FFF2-40B4-BE49-F238E27FC236}">
                <a16:creationId xmlns:a16="http://schemas.microsoft.com/office/drawing/2014/main" id="{84730211-39FA-1F96-3BB6-E21F9442EF98}"/>
              </a:ext>
            </a:extLst>
          </p:cNvPr>
          <p:cNvSpPr>
            <a:spLocks noGrp="1"/>
          </p:cNvSpPr>
          <p:nvPr>
            <p:ph type="body" sz="quarter" idx="15" hasCustomPrompt="1"/>
          </p:nvPr>
        </p:nvSpPr>
        <p:spPr>
          <a:xfrm>
            <a:off x="612648" y="5257800"/>
            <a:ext cx="1261872" cy="320040"/>
          </a:xfrm>
          <a:blipFill>
            <a:blip r:embed="rId2"/>
            <a:stretch>
              <a:fillRect/>
            </a:stretch>
          </a:blipFill>
        </p:spPr>
        <p:txBody>
          <a:bodyPr>
            <a:noAutofit/>
          </a:bodyPr>
          <a:lstStyle>
            <a:lvl1pPr marL="0" indent="0">
              <a:buNone/>
              <a:defRPr sz="1800"/>
            </a:lvl1pPr>
          </a:lstStyle>
          <a:p>
            <a:pPr lvl="0"/>
            <a:r>
              <a:rPr lang="en-US"/>
              <a:t> </a:t>
            </a:r>
          </a:p>
        </p:txBody>
      </p:sp>
    </p:spTree>
    <p:extLst>
      <p:ext uri="{BB962C8B-B14F-4D97-AF65-F5344CB8AC3E}">
        <p14:creationId xmlns:p14="http://schemas.microsoft.com/office/powerpoint/2010/main" val="3075823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4.emf"/><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5.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4.emf"/><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image" Target="../media/image5.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descr="A blue background with a curved line&#10;&#10;Description automatically generated with medium confidence">
            <a:extLst>
              <a:ext uri="{FF2B5EF4-FFF2-40B4-BE49-F238E27FC236}">
                <a16:creationId xmlns:a16="http://schemas.microsoft.com/office/drawing/2014/main" id="{2EC4C101-5D77-C039-0923-4D48FF46CA9F}"/>
              </a:ext>
            </a:extLst>
          </p:cNvPr>
          <p:cNvPicPr>
            <a:picLocks noChangeAspect="1"/>
          </p:cNvPicPr>
          <p:nvPr userDrawn="1"/>
        </p:nvPicPr>
        <p:blipFill>
          <a:blip r:embed="rId15"/>
          <a:stretch>
            <a:fillRect/>
          </a:stretch>
        </p:blipFill>
        <p:spPr>
          <a:xfrm>
            <a:off x="0" y="0"/>
            <a:ext cx="12192001" cy="6858000"/>
          </a:xfrm>
          <a:prstGeom prst="rect">
            <a:avLst/>
          </a:prstGeom>
        </p:spPr>
      </p:pic>
      <p:sp>
        <p:nvSpPr>
          <p:cNvPr id="2" name="Title Placeholder 1">
            <a:extLst>
              <a:ext uri="{FF2B5EF4-FFF2-40B4-BE49-F238E27FC236}">
                <a16:creationId xmlns:a16="http://schemas.microsoft.com/office/drawing/2014/main" id="{33A01293-EB51-F54C-3C25-49953E3AD2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6E3B9D-F24D-DBBD-6530-968891B670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C6570C-6436-03F6-A0BF-25CF556202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41B3BB2-4D4E-2F4A-BDA5-6D092819E065}" type="datetimeFigureOut">
              <a:rPr lang="en-US" smtClean="0"/>
              <a:t>4/5/2025</a:t>
            </a:fld>
            <a:endParaRPr lang="en-US"/>
          </a:p>
        </p:txBody>
      </p:sp>
      <p:sp>
        <p:nvSpPr>
          <p:cNvPr id="5" name="Footer Placeholder 4">
            <a:extLst>
              <a:ext uri="{FF2B5EF4-FFF2-40B4-BE49-F238E27FC236}">
                <a16:creationId xmlns:a16="http://schemas.microsoft.com/office/drawing/2014/main" id="{6B6658F0-A8DD-65A7-8699-79666F31A3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E74A17B-42E2-8103-E619-C2163C6EA8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FFCFC7E-6CC9-0040-97C5-688E1B9EBFC5}" type="slidenum">
              <a:rPr lang="en-US" smtClean="0"/>
              <a:t>‹#›</a:t>
            </a:fld>
            <a:endParaRPr lang="en-US"/>
          </a:p>
        </p:txBody>
      </p:sp>
    </p:spTree>
    <p:extLst>
      <p:ext uri="{BB962C8B-B14F-4D97-AF65-F5344CB8AC3E}">
        <p14:creationId xmlns:p14="http://schemas.microsoft.com/office/powerpoint/2010/main" val="329117193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Lst>
  <p:txStyles>
    <p:titleStyle>
      <a:lvl1pPr algn="l" defTabSz="914400" rtl="0" eaLnBrk="1" latinLnBrk="0" hangingPunct="1">
        <a:lnSpc>
          <a:spcPct val="90000"/>
        </a:lnSpc>
        <a:spcBef>
          <a:spcPct val="0"/>
        </a:spcBef>
        <a:buNone/>
        <a:defRPr sz="4400" b="1" i="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effectLst>
            <a:outerShdw blurRad="50800" dist="38100" dir="2700000" algn="tl" rotWithShape="0">
              <a:prstClr val="black">
                <a:alpha val="40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effectLst>
            <a:outerShdw blurRad="50800" dist="38100" dir="2700000" algn="tl" rotWithShape="0">
              <a:prstClr val="black">
                <a:alpha val="40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effectLst>
            <a:outerShdw blurRad="50800" dist="38100" dir="2700000" algn="tl" rotWithShape="0">
              <a:prstClr val="black">
                <a:alpha val="40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effectLst>
            <a:outerShdw blurRad="50800" dist="38100" dir="2700000" algn="tl" rotWithShape="0">
              <a:prstClr val="black">
                <a:alpha val="40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effectLst>
            <a:outerShdw blurRad="50800" dist="38100" dir="2700000" algn="tl" rotWithShape="0">
              <a:prstClr val="black">
                <a:alpha val="40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A blue background with a curved line&#10;&#10;Description automatically generated with medium confidence">
            <a:extLst>
              <a:ext uri="{FF2B5EF4-FFF2-40B4-BE49-F238E27FC236}">
                <a16:creationId xmlns:a16="http://schemas.microsoft.com/office/drawing/2014/main" id="{10BABEF9-C6AB-B324-8246-1CDDF7700D54}"/>
              </a:ext>
            </a:extLst>
          </p:cNvPr>
          <p:cNvPicPr>
            <a:picLocks noChangeAspect="1"/>
          </p:cNvPicPr>
          <p:nvPr userDrawn="1"/>
        </p:nvPicPr>
        <p:blipFill>
          <a:blip r:embed="rId13"/>
          <a:stretch>
            <a:fillRect/>
          </a:stretch>
        </p:blipFill>
        <p:spPr>
          <a:xfrm>
            <a:off x="0" y="0"/>
            <a:ext cx="12192001" cy="6858000"/>
          </a:xfrm>
          <a:prstGeom prst="rect">
            <a:avLst/>
          </a:prstGeom>
        </p:spPr>
      </p:pic>
      <p:sp>
        <p:nvSpPr>
          <p:cNvPr id="2" name="Title Placeholder 1">
            <a:extLst>
              <a:ext uri="{FF2B5EF4-FFF2-40B4-BE49-F238E27FC236}">
                <a16:creationId xmlns:a16="http://schemas.microsoft.com/office/drawing/2014/main" id="{0839D89A-0A3D-99F8-9483-E6D6ACA030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C75833-9E90-870F-E5E2-5D4B57277B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68C795-0439-0927-8A05-D55EBE72D7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C63E739-E89B-8D4E-A3A6-12F0EF252BC5}" type="datetimeFigureOut">
              <a:rPr lang="en-US" smtClean="0"/>
              <a:t>4/5/2025</a:t>
            </a:fld>
            <a:endParaRPr lang="en-US"/>
          </a:p>
        </p:txBody>
      </p:sp>
      <p:sp>
        <p:nvSpPr>
          <p:cNvPr id="5" name="Footer Placeholder 4">
            <a:extLst>
              <a:ext uri="{FF2B5EF4-FFF2-40B4-BE49-F238E27FC236}">
                <a16:creationId xmlns:a16="http://schemas.microsoft.com/office/drawing/2014/main" id="{980AC050-D54F-27EB-51B5-78AA9AAA01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02CAAF3-50B6-C810-6230-794AC6FF7F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2E56470-0327-0148-81DA-E488957358C3}" type="slidenum">
              <a:rPr lang="en-US" smtClean="0"/>
              <a:t>‹#›</a:t>
            </a:fld>
            <a:endParaRPr lang="en-US"/>
          </a:p>
        </p:txBody>
      </p:sp>
    </p:spTree>
    <p:extLst>
      <p:ext uri="{BB962C8B-B14F-4D97-AF65-F5344CB8AC3E}">
        <p14:creationId xmlns:p14="http://schemas.microsoft.com/office/powerpoint/2010/main" val="2028308357"/>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xStyles>
    <p:titleStyle>
      <a:lvl1pPr algn="l" defTabSz="914400" rtl="0" eaLnBrk="1" latinLnBrk="0" hangingPunct="1">
        <a:lnSpc>
          <a:spcPct val="90000"/>
        </a:lnSpc>
        <a:spcBef>
          <a:spcPct val="0"/>
        </a:spcBef>
        <a:buNone/>
        <a:defRPr sz="4400" b="1" i="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36364B-94F4-FE1C-EB7F-8929A29DB5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98140A-E784-2905-FB91-228D858515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278817-015A-4845-02B9-CF68641FD3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792DB8C-CDAA-B64C-90B3-3ED94AA39941}" type="datetimeFigureOut">
              <a:rPr lang="en-US" smtClean="0"/>
              <a:t>4/5/2025</a:t>
            </a:fld>
            <a:endParaRPr lang="en-US"/>
          </a:p>
        </p:txBody>
      </p:sp>
      <p:sp>
        <p:nvSpPr>
          <p:cNvPr id="5" name="Footer Placeholder 4">
            <a:extLst>
              <a:ext uri="{FF2B5EF4-FFF2-40B4-BE49-F238E27FC236}">
                <a16:creationId xmlns:a16="http://schemas.microsoft.com/office/drawing/2014/main" id="{D8E44C39-397B-8512-8BD2-FEEF445169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D83A35B-0612-E4EA-6D3C-DE98BA0267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564E368-9835-7340-966C-0B0CBDE99BBF}" type="slidenum">
              <a:rPr lang="en-US" smtClean="0"/>
              <a:t>‹#›</a:t>
            </a:fld>
            <a:endParaRPr lang="en-US"/>
          </a:p>
        </p:txBody>
      </p:sp>
    </p:spTree>
    <p:extLst>
      <p:ext uri="{BB962C8B-B14F-4D97-AF65-F5344CB8AC3E}">
        <p14:creationId xmlns:p14="http://schemas.microsoft.com/office/powerpoint/2010/main" val="2755014136"/>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49" r:id="rId7"/>
    <p:sldLayoutId id="2147483730" r:id="rId8"/>
    <p:sldLayoutId id="2147483731" r:id="rId9"/>
    <p:sldLayoutId id="2147483732" r:id="rId10"/>
    <p:sldLayoutId id="2147483733" r:id="rId11"/>
    <p:sldLayoutId id="2147483734" r:id="rId12"/>
  </p:sldLayoutIdLst>
  <p:txStyles>
    <p:titleStyle>
      <a:lvl1pPr algn="l" defTabSz="914400" rtl="0" eaLnBrk="1" latinLnBrk="0" hangingPunct="1">
        <a:lnSpc>
          <a:spcPct val="90000"/>
        </a:lnSpc>
        <a:spcBef>
          <a:spcPct val="0"/>
        </a:spcBef>
        <a:buNone/>
        <a:defRPr sz="4400" b="1" i="0" kern="1200">
          <a:solidFill>
            <a:srgbClr val="003F7F"/>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3F7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3F7F"/>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3F7F"/>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3F7F"/>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3F7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71B4F-3E2A-4C48-BE26-627C28C0BB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628953-A92E-A44E-B1F6-F9072B8DC4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A3B0F-FFEE-B74C-ABBC-BCE4751F31F7}" type="datetimeFigureOut">
              <a:rPr lang="en-US" smtClean="0"/>
              <a:t>4/5/2025</a:t>
            </a:fld>
            <a:endParaRPr lang="en-US"/>
          </a:p>
        </p:txBody>
      </p:sp>
      <p:sp>
        <p:nvSpPr>
          <p:cNvPr id="5" name="Footer Placeholder 4">
            <a:extLst>
              <a:ext uri="{FF2B5EF4-FFF2-40B4-BE49-F238E27FC236}">
                <a16:creationId xmlns:a16="http://schemas.microsoft.com/office/drawing/2014/main" id="{E9401097-5C2A-594B-ACFA-FD2C946FB3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B35E8D-216B-3140-B0E8-B69F1B041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F84CB-2621-0045-B30F-22109BF07890}" type="slidenum">
              <a:rPr lang="en-US" smtClean="0"/>
              <a:t>‹#›</a:t>
            </a:fld>
            <a:endParaRPr lang="en-US"/>
          </a:p>
        </p:txBody>
      </p:sp>
      <p:sp>
        <p:nvSpPr>
          <p:cNvPr id="7" name="Rectangle 6">
            <a:extLst>
              <a:ext uri="{FF2B5EF4-FFF2-40B4-BE49-F238E27FC236}">
                <a16:creationId xmlns:a16="http://schemas.microsoft.com/office/drawing/2014/main" id="{AED5AD2C-CD67-5E49-AEBA-E909467048DB}"/>
              </a:ext>
            </a:extLst>
          </p:cNvPr>
          <p:cNvSpPr/>
          <p:nvPr userDrawn="1"/>
        </p:nvSpPr>
        <p:spPr>
          <a:xfrm>
            <a:off x="0" y="5958018"/>
            <a:ext cx="12191999" cy="908756"/>
          </a:xfrm>
          <a:prstGeom prst="rect">
            <a:avLst/>
          </a:prstGeom>
          <a:solidFill>
            <a:srgbClr val="0D2C6C"/>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pic>
        <p:nvPicPr>
          <p:cNvPr id="14" name="Picture 13">
            <a:extLst>
              <a:ext uri="{FF2B5EF4-FFF2-40B4-BE49-F238E27FC236}">
                <a16:creationId xmlns:a16="http://schemas.microsoft.com/office/drawing/2014/main" id="{3AEE4CC7-3DC8-AC49-985D-0B735D174F3F}"/>
              </a:ext>
            </a:extLst>
          </p:cNvPr>
          <p:cNvPicPr>
            <a:picLocks noGrp="1" noRot="1" noChangeAspect="1" noMove="1" noResize="1" noEditPoints="1" noAdjustHandles="1" noChangeArrowheads="1" noChangeShapeType="1" noCrop="1"/>
          </p:cNvPicPr>
          <p:nvPr userDrawn="1"/>
        </p:nvPicPr>
        <p:blipFill>
          <a:blip r:embed="rId13"/>
          <a:stretch>
            <a:fillRect/>
          </a:stretch>
        </p:blipFill>
        <p:spPr>
          <a:xfrm>
            <a:off x="9961345" y="6329863"/>
            <a:ext cx="1849655" cy="147518"/>
          </a:xfrm>
          <a:prstGeom prst="rect">
            <a:avLst/>
          </a:prstGeom>
        </p:spPr>
      </p:pic>
      <p:pic>
        <p:nvPicPr>
          <p:cNvPr id="11" name="Picture 10">
            <a:extLst>
              <a:ext uri="{FF2B5EF4-FFF2-40B4-BE49-F238E27FC236}">
                <a16:creationId xmlns:a16="http://schemas.microsoft.com/office/drawing/2014/main" id="{21BFC440-3632-A449-9322-0B212DB62123}"/>
              </a:ext>
            </a:extLst>
          </p:cNvPr>
          <p:cNvPicPr>
            <a:picLocks noGrp="1" noRot="1" noChangeAspect="1" noMove="1" noResize="1" noEditPoints="1" noAdjustHandles="1" noChangeArrowheads="1" noChangeShapeType="1" noCrop="1"/>
          </p:cNvPicPr>
          <p:nvPr userDrawn="1"/>
        </p:nvPicPr>
        <p:blipFill>
          <a:blip r:embed="rId14"/>
          <a:stretch>
            <a:fillRect/>
          </a:stretch>
        </p:blipFill>
        <p:spPr>
          <a:xfrm>
            <a:off x="524161" y="6103329"/>
            <a:ext cx="2129586" cy="534108"/>
          </a:xfrm>
          <a:prstGeom prst="rect">
            <a:avLst/>
          </a:prstGeom>
        </p:spPr>
      </p:pic>
      <p:sp>
        <p:nvSpPr>
          <p:cNvPr id="9" name="Rectangle 8">
            <a:extLst>
              <a:ext uri="{FF2B5EF4-FFF2-40B4-BE49-F238E27FC236}">
                <a16:creationId xmlns:a16="http://schemas.microsoft.com/office/drawing/2014/main" id="{19CA6676-D3CD-D644-8F9D-F9E37AA604D6}"/>
              </a:ext>
            </a:extLst>
          </p:cNvPr>
          <p:cNvSpPr/>
          <p:nvPr userDrawn="1"/>
        </p:nvSpPr>
        <p:spPr>
          <a:xfrm>
            <a:off x="0" y="0"/>
            <a:ext cx="12192000" cy="5963478"/>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9985683"/>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71B4F-3E2A-4C48-BE26-627C28C0BB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628953-A92E-A44E-B1F6-F9072B8DC4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A3B0F-FFEE-B74C-ABBC-BCE4751F31F7}" type="datetimeFigureOut">
              <a:rPr lang="en-US" smtClean="0"/>
              <a:t>4/5/2025</a:t>
            </a:fld>
            <a:endParaRPr lang="en-US"/>
          </a:p>
        </p:txBody>
      </p:sp>
      <p:sp>
        <p:nvSpPr>
          <p:cNvPr id="5" name="Footer Placeholder 4">
            <a:extLst>
              <a:ext uri="{FF2B5EF4-FFF2-40B4-BE49-F238E27FC236}">
                <a16:creationId xmlns:a16="http://schemas.microsoft.com/office/drawing/2014/main" id="{E9401097-5C2A-594B-ACFA-FD2C946FB3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B35E8D-216B-3140-B0E8-B69F1B041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F84CB-2621-0045-B30F-22109BF07890}" type="slidenum">
              <a:rPr lang="en-US" smtClean="0"/>
              <a:t>‹#›</a:t>
            </a:fld>
            <a:endParaRPr lang="en-US"/>
          </a:p>
        </p:txBody>
      </p:sp>
      <p:sp>
        <p:nvSpPr>
          <p:cNvPr id="7" name="Rectangle 6">
            <a:extLst>
              <a:ext uri="{FF2B5EF4-FFF2-40B4-BE49-F238E27FC236}">
                <a16:creationId xmlns:a16="http://schemas.microsoft.com/office/drawing/2014/main" id="{AED5AD2C-CD67-5E49-AEBA-E909467048DB}"/>
              </a:ext>
            </a:extLst>
          </p:cNvPr>
          <p:cNvSpPr/>
          <p:nvPr userDrawn="1"/>
        </p:nvSpPr>
        <p:spPr>
          <a:xfrm>
            <a:off x="0" y="5958018"/>
            <a:ext cx="12191999" cy="908756"/>
          </a:xfrm>
          <a:prstGeom prst="rect">
            <a:avLst/>
          </a:prstGeom>
          <a:solidFill>
            <a:srgbClr val="0D2C6C"/>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pic>
        <p:nvPicPr>
          <p:cNvPr id="14" name="Picture 13">
            <a:extLst>
              <a:ext uri="{FF2B5EF4-FFF2-40B4-BE49-F238E27FC236}">
                <a16:creationId xmlns:a16="http://schemas.microsoft.com/office/drawing/2014/main" id="{3AEE4CC7-3DC8-AC49-985D-0B735D174F3F}"/>
              </a:ext>
            </a:extLst>
          </p:cNvPr>
          <p:cNvPicPr>
            <a:picLocks noChangeAspect="1"/>
          </p:cNvPicPr>
          <p:nvPr userDrawn="1"/>
        </p:nvPicPr>
        <p:blipFill>
          <a:blip r:embed="rId13"/>
          <a:stretch>
            <a:fillRect/>
          </a:stretch>
        </p:blipFill>
        <p:spPr>
          <a:xfrm>
            <a:off x="9961345" y="6329863"/>
            <a:ext cx="1849655" cy="147518"/>
          </a:xfrm>
          <a:prstGeom prst="rect">
            <a:avLst/>
          </a:prstGeom>
        </p:spPr>
      </p:pic>
      <p:pic>
        <p:nvPicPr>
          <p:cNvPr id="11" name="Picture 10">
            <a:extLst>
              <a:ext uri="{FF2B5EF4-FFF2-40B4-BE49-F238E27FC236}">
                <a16:creationId xmlns:a16="http://schemas.microsoft.com/office/drawing/2014/main" id="{21BFC440-3632-A449-9322-0B212DB62123}"/>
              </a:ext>
            </a:extLst>
          </p:cNvPr>
          <p:cNvPicPr>
            <a:picLocks noChangeAspect="1"/>
          </p:cNvPicPr>
          <p:nvPr userDrawn="1"/>
        </p:nvPicPr>
        <p:blipFill>
          <a:blip r:embed="rId14"/>
          <a:stretch>
            <a:fillRect/>
          </a:stretch>
        </p:blipFill>
        <p:spPr>
          <a:xfrm>
            <a:off x="524161" y="6103329"/>
            <a:ext cx="2129586" cy="534108"/>
          </a:xfrm>
          <a:prstGeom prst="rect">
            <a:avLst/>
          </a:prstGeom>
        </p:spPr>
      </p:pic>
    </p:spTree>
    <p:extLst>
      <p:ext uri="{BB962C8B-B14F-4D97-AF65-F5344CB8AC3E}">
        <p14:creationId xmlns:p14="http://schemas.microsoft.com/office/powerpoint/2010/main" val="1005982207"/>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3" Type="http://schemas.openxmlformats.org/officeDocument/2006/relationships/image" Target="../media/image710.png"/><Relationship Id="rId2" Type="http://schemas.openxmlformats.org/officeDocument/2006/relationships/image" Target="../media/image610.png"/><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0.png"/><Relationship Id="rId1" Type="http://schemas.openxmlformats.org/officeDocument/2006/relationships/slideLayout" Target="../slideLayouts/slideLayout32.xml"/><Relationship Id="rId5" Type="http://schemas.openxmlformats.org/officeDocument/2006/relationships/image" Target="../media/image110.png"/><Relationship Id="rId4" Type="http://schemas.openxmlformats.org/officeDocument/2006/relationships/image" Target="../media/image100.png"/></Relationships>
</file>

<file path=ppt/slides/_rels/slide2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90.png"/><Relationship Id="rId7" Type="http://schemas.openxmlformats.org/officeDocument/2006/relationships/image" Target="../media/image17.png"/><Relationship Id="rId2" Type="http://schemas.openxmlformats.org/officeDocument/2006/relationships/image" Target="../media/image80.png"/><Relationship Id="rId1" Type="http://schemas.openxmlformats.org/officeDocument/2006/relationships/slideLayout" Target="../slideLayouts/slideLayout32.xml"/><Relationship Id="rId6" Type="http://schemas.openxmlformats.org/officeDocument/2006/relationships/image" Target="../media/image16.png"/><Relationship Id="rId5" Type="http://schemas.openxmlformats.org/officeDocument/2006/relationships/image" Target="../media/image110.png"/><Relationship Id="rId4" Type="http://schemas.openxmlformats.org/officeDocument/2006/relationships/image" Target="../media/image100.png"/></Relationships>
</file>

<file path=ppt/slides/_rels/slide23.xml.rels><?xml version="1.0" encoding="UTF-8" standalone="yes"?>
<Relationships xmlns="http://schemas.openxmlformats.org/package/2006/relationships"><Relationship Id="rId8" Type="http://schemas.openxmlformats.org/officeDocument/2006/relationships/image" Target="../media/image170.png"/><Relationship Id="rId3" Type="http://schemas.openxmlformats.org/officeDocument/2006/relationships/image" Target="../media/image90.png"/><Relationship Id="rId7" Type="http://schemas.openxmlformats.org/officeDocument/2006/relationships/image" Target="../media/image160.png"/><Relationship Id="rId2" Type="http://schemas.openxmlformats.org/officeDocument/2006/relationships/image" Target="../media/image80.png"/><Relationship Id="rId1" Type="http://schemas.openxmlformats.org/officeDocument/2006/relationships/slideLayout" Target="../slideLayouts/slideLayout32.xml"/><Relationship Id="rId6" Type="http://schemas.openxmlformats.org/officeDocument/2006/relationships/image" Target="../media/image150.png"/><Relationship Id="rId5" Type="http://schemas.openxmlformats.org/officeDocument/2006/relationships/image" Target="../media/image110.png"/><Relationship Id="rId4" Type="http://schemas.openxmlformats.org/officeDocument/2006/relationships/image" Target="../media/image100.png"/><Relationship Id="rId9" Type="http://schemas.openxmlformats.org/officeDocument/2006/relationships/image" Target="../media/image180.png"/></Relationships>
</file>

<file path=ppt/slides/_rels/slide2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90.png"/><Relationship Id="rId7" Type="http://schemas.openxmlformats.org/officeDocument/2006/relationships/image" Target="../media/image20.png"/><Relationship Id="rId2" Type="http://schemas.openxmlformats.org/officeDocument/2006/relationships/image" Target="../media/image80.png"/><Relationship Id="rId1" Type="http://schemas.openxmlformats.org/officeDocument/2006/relationships/slideLayout" Target="../slideLayouts/slideLayout32.xml"/><Relationship Id="rId6" Type="http://schemas.openxmlformats.org/officeDocument/2006/relationships/image" Target="../media/image19.png"/><Relationship Id="rId5" Type="http://schemas.openxmlformats.org/officeDocument/2006/relationships/image" Target="../media/image110.png"/><Relationship Id="rId10" Type="http://schemas.openxmlformats.org/officeDocument/2006/relationships/image" Target="../media/image23.png"/><Relationship Id="rId4" Type="http://schemas.openxmlformats.org/officeDocument/2006/relationships/image" Target="../media/image100.png"/><Relationship Id="rId9" Type="http://schemas.openxmlformats.org/officeDocument/2006/relationships/image" Target="../media/image22.png"/></Relationships>
</file>

<file path=ppt/slides/_rels/slide2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80.png"/><Relationship Id="rId7"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2.xml"/><Relationship Id="rId6" Type="http://schemas.openxmlformats.org/officeDocument/2006/relationships/image" Target="../media/image110.png"/><Relationship Id="rId11" Type="http://schemas.openxmlformats.org/officeDocument/2006/relationships/image" Target="../media/image29.png"/><Relationship Id="rId5" Type="http://schemas.openxmlformats.org/officeDocument/2006/relationships/image" Target="../media/image100.png"/><Relationship Id="rId10" Type="http://schemas.openxmlformats.org/officeDocument/2006/relationships/image" Target="../media/image28.png"/><Relationship Id="rId4" Type="http://schemas.openxmlformats.org/officeDocument/2006/relationships/image" Target="../media/image90.png"/><Relationship Id="rId9" Type="http://schemas.openxmlformats.org/officeDocument/2006/relationships/image" Target="../media/image27.png"/></Relationships>
</file>

<file path=ppt/slides/_rels/slide2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80.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4.png"/><Relationship Id="rId1" Type="http://schemas.openxmlformats.org/officeDocument/2006/relationships/slideLayout" Target="../slideLayouts/slideLayout32.xml"/><Relationship Id="rId6" Type="http://schemas.openxmlformats.org/officeDocument/2006/relationships/image" Target="../media/image110.png"/><Relationship Id="rId11" Type="http://schemas.openxmlformats.org/officeDocument/2006/relationships/image" Target="../media/image29.png"/><Relationship Id="rId5" Type="http://schemas.openxmlformats.org/officeDocument/2006/relationships/image" Target="../media/image100.png"/><Relationship Id="rId10" Type="http://schemas.openxmlformats.org/officeDocument/2006/relationships/image" Target="../media/image28.png"/><Relationship Id="rId4" Type="http://schemas.openxmlformats.org/officeDocument/2006/relationships/image" Target="../media/image90.png"/><Relationship Id="rId9" Type="http://schemas.openxmlformats.org/officeDocument/2006/relationships/image" Target="../media/image27.png"/></Relationships>
</file>

<file path=ppt/slides/_rels/slide2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80.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slideLayout" Target="../slideLayouts/slideLayout32.xml"/><Relationship Id="rId6" Type="http://schemas.openxmlformats.org/officeDocument/2006/relationships/image" Target="../media/image110.png"/><Relationship Id="rId11" Type="http://schemas.openxmlformats.org/officeDocument/2006/relationships/image" Target="../media/image29.png"/><Relationship Id="rId5" Type="http://schemas.openxmlformats.org/officeDocument/2006/relationships/image" Target="../media/image100.png"/><Relationship Id="rId10" Type="http://schemas.openxmlformats.org/officeDocument/2006/relationships/image" Target="../media/image28.png"/><Relationship Id="rId4" Type="http://schemas.openxmlformats.org/officeDocument/2006/relationships/image" Target="../media/image90.png"/><Relationship Id="rId9" Type="http://schemas.openxmlformats.org/officeDocument/2006/relationships/image" Target="../media/image27.png"/></Relationships>
</file>

<file path=ppt/slides/_rels/slide2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00.png"/><Relationship Id="rId7" Type="http://schemas.openxmlformats.org/officeDocument/2006/relationships/image" Target="../media/image35.png"/><Relationship Id="rId2" Type="http://schemas.openxmlformats.org/officeDocument/2006/relationships/image" Target="../media/image80.png"/><Relationship Id="rId1" Type="http://schemas.openxmlformats.org/officeDocument/2006/relationships/slideLayout" Target="../slideLayouts/slideLayout32.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2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00.png"/><Relationship Id="rId7" Type="http://schemas.openxmlformats.org/officeDocument/2006/relationships/image" Target="../media/image35.png"/><Relationship Id="rId2" Type="http://schemas.openxmlformats.org/officeDocument/2006/relationships/image" Target="../media/image80.png"/><Relationship Id="rId1" Type="http://schemas.openxmlformats.org/officeDocument/2006/relationships/slideLayout" Target="../slideLayouts/slideLayout32.xml"/><Relationship Id="rId6" Type="http://schemas.openxmlformats.org/officeDocument/2006/relationships/image" Target="../media/image34.png"/><Relationship Id="rId11" Type="http://schemas.openxmlformats.org/officeDocument/2006/relationships/image" Target="../media/image40.png"/><Relationship Id="rId5" Type="http://schemas.openxmlformats.org/officeDocument/2006/relationships/image" Target="../media/image33.png"/><Relationship Id="rId10" Type="http://schemas.openxmlformats.org/officeDocument/2006/relationships/image" Target="../media/image39.png"/><Relationship Id="rId4" Type="http://schemas.openxmlformats.org/officeDocument/2006/relationships/image" Target="../media/image32.png"/><Relationship Id="rId9"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00.png"/><Relationship Id="rId7" Type="http://schemas.openxmlformats.org/officeDocument/2006/relationships/image" Target="../media/image35.png"/><Relationship Id="rId12" Type="http://schemas.openxmlformats.org/officeDocument/2006/relationships/image" Target="../media/image41.png"/><Relationship Id="rId2" Type="http://schemas.openxmlformats.org/officeDocument/2006/relationships/image" Target="../media/image80.png"/><Relationship Id="rId1" Type="http://schemas.openxmlformats.org/officeDocument/2006/relationships/slideLayout" Target="../slideLayouts/slideLayout32.xml"/><Relationship Id="rId6" Type="http://schemas.openxmlformats.org/officeDocument/2006/relationships/image" Target="../media/image34.png"/><Relationship Id="rId11" Type="http://schemas.openxmlformats.org/officeDocument/2006/relationships/image" Target="../media/image40.png"/><Relationship Id="rId5" Type="http://schemas.openxmlformats.org/officeDocument/2006/relationships/image" Target="../media/image33.png"/><Relationship Id="rId10" Type="http://schemas.openxmlformats.org/officeDocument/2006/relationships/image" Target="../media/image39.png"/><Relationship Id="rId4" Type="http://schemas.openxmlformats.org/officeDocument/2006/relationships/image" Target="../media/image32.png"/><Relationship Id="rId9" Type="http://schemas.openxmlformats.org/officeDocument/2006/relationships/image" Target="../media/image37.png"/></Relationships>
</file>

<file path=ppt/slides/_rels/slide3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00.png"/><Relationship Id="rId7" Type="http://schemas.openxmlformats.org/officeDocument/2006/relationships/image" Target="../media/image35.png"/><Relationship Id="rId12" Type="http://schemas.openxmlformats.org/officeDocument/2006/relationships/image" Target="../media/image41.png"/><Relationship Id="rId2" Type="http://schemas.openxmlformats.org/officeDocument/2006/relationships/image" Target="../media/image80.png"/><Relationship Id="rId1" Type="http://schemas.openxmlformats.org/officeDocument/2006/relationships/slideLayout" Target="../slideLayouts/slideLayout32.xml"/><Relationship Id="rId6" Type="http://schemas.openxmlformats.org/officeDocument/2006/relationships/image" Target="../media/image34.png"/><Relationship Id="rId11" Type="http://schemas.openxmlformats.org/officeDocument/2006/relationships/image" Target="../media/image40.png"/><Relationship Id="rId5" Type="http://schemas.openxmlformats.org/officeDocument/2006/relationships/image" Target="../media/image33.png"/><Relationship Id="rId10" Type="http://schemas.openxmlformats.org/officeDocument/2006/relationships/image" Target="../media/image39.png"/><Relationship Id="rId4" Type="http://schemas.openxmlformats.org/officeDocument/2006/relationships/image" Target="../media/image32.png"/><Relationship Id="rId9" Type="http://schemas.openxmlformats.org/officeDocument/2006/relationships/image" Target="../media/image42.png"/></Relationships>
</file>

<file path=ppt/slides/_rels/slide3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00.png"/><Relationship Id="rId7" Type="http://schemas.openxmlformats.org/officeDocument/2006/relationships/image" Target="../media/image35.png"/><Relationship Id="rId2" Type="http://schemas.openxmlformats.org/officeDocument/2006/relationships/image" Target="../media/image80.png"/><Relationship Id="rId1" Type="http://schemas.openxmlformats.org/officeDocument/2006/relationships/slideLayout" Target="../slideLayouts/slideLayout3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43.png"/></Relationships>
</file>

<file path=ppt/slides/_rels/slide33.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3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34.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5.png"/><Relationship Id="rId2" Type="http://schemas.openxmlformats.org/officeDocument/2006/relationships/image" Target="../media/image44.png"/><Relationship Id="rId1" Type="http://schemas.openxmlformats.org/officeDocument/2006/relationships/slideLayout" Target="../slideLayouts/slideLayout32.xml"/><Relationship Id="rId6" Type="http://schemas.openxmlformats.org/officeDocument/2006/relationships/image" Target="../media/image48.png"/><Relationship Id="rId11" Type="http://schemas.openxmlformats.org/officeDocument/2006/relationships/image" Target="../media/image54.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35.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7.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6.png"/><Relationship Id="rId2" Type="http://schemas.openxmlformats.org/officeDocument/2006/relationships/image" Target="../media/image44.png"/><Relationship Id="rId1" Type="http://schemas.openxmlformats.org/officeDocument/2006/relationships/slideLayout" Target="../slideLayouts/slideLayout32.xml"/><Relationship Id="rId6" Type="http://schemas.openxmlformats.org/officeDocument/2006/relationships/image" Target="../media/image48.png"/><Relationship Id="rId11" Type="http://schemas.openxmlformats.org/officeDocument/2006/relationships/image" Target="../media/image54.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36.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8.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6.png"/><Relationship Id="rId2" Type="http://schemas.openxmlformats.org/officeDocument/2006/relationships/image" Target="../media/image44.png"/><Relationship Id="rId1" Type="http://schemas.openxmlformats.org/officeDocument/2006/relationships/slideLayout" Target="../slideLayouts/slideLayout32.xml"/><Relationship Id="rId6" Type="http://schemas.openxmlformats.org/officeDocument/2006/relationships/image" Target="../media/image48.png"/><Relationship Id="rId11" Type="http://schemas.openxmlformats.org/officeDocument/2006/relationships/image" Target="../media/image54.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 Id="rId14" Type="http://schemas.openxmlformats.org/officeDocument/2006/relationships/image" Target="../media/image59.png"/></Relationships>
</file>

<file path=ppt/slides/_rels/slide37.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8.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6.png"/><Relationship Id="rId2" Type="http://schemas.openxmlformats.org/officeDocument/2006/relationships/image" Target="../media/image44.png"/><Relationship Id="rId1" Type="http://schemas.openxmlformats.org/officeDocument/2006/relationships/slideLayout" Target="../slideLayouts/slideLayout32.xml"/><Relationship Id="rId6" Type="http://schemas.openxmlformats.org/officeDocument/2006/relationships/image" Target="../media/image48.png"/><Relationship Id="rId11" Type="http://schemas.openxmlformats.org/officeDocument/2006/relationships/image" Target="../media/image54.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 Id="rId14" Type="http://schemas.openxmlformats.org/officeDocument/2006/relationships/image" Target="../media/image60.png"/></Relationships>
</file>

<file path=ppt/slides/_rels/slide38.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8.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6.png"/><Relationship Id="rId2" Type="http://schemas.openxmlformats.org/officeDocument/2006/relationships/image" Target="../media/image44.png"/><Relationship Id="rId16" Type="http://schemas.openxmlformats.org/officeDocument/2006/relationships/image" Target="../media/image63.png"/><Relationship Id="rId1" Type="http://schemas.openxmlformats.org/officeDocument/2006/relationships/slideLayout" Target="../slideLayouts/slideLayout32.xml"/><Relationship Id="rId6" Type="http://schemas.openxmlformats.org/officeDocument/2006/relationships/image" Target="../media/image48.png"/><Relationship Id="rId11" Type="http://schemas.openxmlformats.org/officeDocument/2006/relationships/image" Target="../media/image54.png"/><Relationship Id="rId5" Type="http://schemas.openxmlformats.org/officeDocument/2006/relationships/image" Target="../media/image47.png"/><Relationship Id="rId15" Type="http://schemas.openxmlformats.org/officeDocument/2006/relationships/image" Target="../media/image62.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 Id="rId14" Type="http://schemas.openxmlformats.org/officeDocument/2006/relationships/image" Target="../media/image61.png"/></Relationships>
</file>

<file path=ppt/slides/_rels/slide39.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8.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6.png"/><Relationship Id="rId2" Type="http://schemas.openxmlformats.org/officeDocument/2006/relationships/image" Target="../media/image44.png"/><Relationship Id="rId16" Type="http://schemas.openxmlformats.org/officeDocument/2006/relationships/image" Target="../media/image65.png"/><Relationship Id="rId1" Type="http://schemas.openxmlformats.org/officeDocument/2006/relationships/slideLayout" Target="../slideLayouts/slideLayout32.xml"/><Relationship Id="rId6" Type="http://schemas.openxmlformats.org/officeDocument/2006/relationships/image" Target="../media/image48.png"/><Relationship Id="rId11" Type="http://schemas.openxmlformats.org/officeDocument/2006/relationships/image" Target="../media/image54.png"/><Relationship Id="rId5" Type="http://schemas.openxmlformats.org/officeDocument/2006/relationships/image" Target="../media/image47.png"/><Relationship Id="rId15" Type="http://schemas.openxmlformats.org/officeDocument/2006/relationships/image" Target="../media/image62.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 Id="rId14" Type="http://schemas.openxmlformats.org/officeDocument/2006/relationships/image" Target="../media/image6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0.png"/></Relationships>
</file>

<file path=ppt/slides/_rels/slide41.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png"/><Relationship Id="rId1" Type="http://schemas.openxmlformats.org/officeDocument/2006/relationships/slideLayout" Target="../slideLayouts/slideLayout3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42.xml.rels><?xml version="1.0" encoding="UTF-8" standalone="yes"?>
<Relationships xmlns="http://schemas.openxmlformats.org/package/2006/relationships"><Relationship Id="rId8" Type="http://schemas.openxmlformats.org/officeDocument/2006/relationships/image" Target="../media/image680.png"/><Relationship Id="rId3" Type="http://schemas.openxmlformats.org/officeDocument/2006/relationships/image" Target="../media/image630.png"/><Relationship Id="rId7" Type="http://schemas.openxmlformats.org/officeDocument/2006/relationships/image" Target="../media/image67.png"/><Relationship Id="rId2" Type="http://schemas.openxmlformats.org/officeDocument/2006/relationships/notesSlide" Target="../notesSlides/notesSlide4.xml"/><Relationship Id="rId1" Type="http://schemas.openxmlformats.org/officeDocument/2006/relationships/slideLayout" Target="../slideLayouts/slideLayout32.xml"/><Relationship Id="rId6" Type="http://schemas.openxmlformats.org/officeDocument/2006/relationships/image" Target="../media/image66.png"/><Relationship Id="rId11" Type="http://schemas.openxmlformats.org/officeDocument/2006/relationships/image" Target="../media/image711.png"/><Relationship Id="rId5" Type="http://schemas.openxmlformats.org/officeDocument/2006/relationships/image" Target="../media/image650.png"/><Relationship Id="rId10" Type="http://schemas.openxmlformats.org/officeDocument/2006/relationships/image" Target="../media/image700.png"/><Relationship Id="rId4" Type="http://schemas.openxmlformats.org/officeDocument/2006/relationships/image" Target="../media/image640.png"/><Relationship Id="rId9" Type="http://schemas.openxmlformats.org/officeDocument/2006/relationships/image" Target="../media/image690.png"/></Relationships>
</file>

<file path=ppt/slides/_rels/slide43.xml.rels><?xml version="1.0" encoding="UTF-8" standalone="yes"?>
<Relationships xmlns="http://schemas.openxmlformats.org/package/2006/relationships"><Relationship Id="rId8" Type="http://schemas.openxmlformats.org/officeDocument/2006/relationships/image" Target="../media/image720.png"/><Relationship Id="rId3" Type="http://schemas.openxmlformats.org/officeDocument/2006/relationships/image" Target="../media/image630.png"/><Relationship Id="rId7" Type="http://schemas.openxmlformats.org/officeDocument/2006/relationships/image" Target="../media/image67.png"/><Relationship Id="rId2" Type="http://schemas.openxmlformats.org/officeDocument/2006/relationships/notesSlide" Target="../notesSlides/notesSlide5.xml"/><Relationship Id="rId1" Type="http://schemas.openxmlformats.org/officeDocument/2006/relationships/slideLayout" Target="../slideLayouts/slideLayout32.xml"/><Relationship Id="rId6" Type="http://schemas.openxmlformats.org/officeDocument/2006/relationships/image" Target="../media/image66.png"/><Relationship Id="rId11" Type="http://schemas.openxmlformats.org/officeDocument/2006/relationships/image" Target="../media/image740.png"/><Relationship Id="rId5" Type="http://schemas.openxmlformats.org/officeDocument/2006/relationships/image" Target="../media/image650.png"/><Relationship Id="rId10" Type="http://schemas.openxmlformats.org/officeDocument/2006/relationships/image" Target="../media/image730.png"/><Relationship Id="rId4" Type="http://schemas.openxmlformats.org/officeDocument/2006/relationships/image" Target="../media/image640.png"/><Relationship Id="rId9" Type="http://schemas.openxmlformats.org/officeDocument/2006/relationships/image" Target="../media/image690.png"/></Relationships>
</file>

<file path=ppt/slides/_rels/slide4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32.xml"/></Relationships>
</file>

<file path=ppt/slides/_rels/slide5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3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32.xml"/></Relationships>
</file>

<file path=ppt/slides/_rels/slide5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5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5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_rels/slide6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6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6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63.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32.xml"/><Relationship Id="rId4" Type="http://schemas.openxmlformats.org/officeDocument/2006/relationships/image" Target="../media/image89.png"/></Relationships>
</file>

<file path=ppt/slides/_rels/slide6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87.png"/><Relationship Id="rId1" Type="http://schemas.openxmlformats.org/officeDocument/2006/relationships/slideLayout" Target="../slideLayouts/slideLayout32.xml"/><Relationship Id="rId4" Type="http://schemas.openxmlformats.org/officeDocument/2006/relationships/image" Target="../media/image92.png"/></Relationships>
</file>

<file path=ppt/slides/_rels/slide65.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87.png"/><Relationship Id="rId1" Type="http://schemas.openxmlformats.org/officeDocument/2006/relationships/slideLayout" Target="../slideLayouts/slideLayout32.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4.png"/></Relationships>
</file>

<file path=ppt/slides/_rels/slide66.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6.xml"/></Relationships>
</file>

<file path=ppt/slides/_rels/slide67.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5BBA3-5C8B-0EF8-420B-F14EFA119280}"/>
              </a:ext>
            </a:extLst>
          </p:cNvPr>
          <p:cNvSpPr>
            <a:spLocks noGrp="1"/>
          </p:cNvSpPr>
          <p:nvPr>
            <p:ph type="ctrTitle"/>
          </p:nvPr>
        </p:nvSpPr>
        <p:spPr/>
        <p:txBody>
          <a:bodyPr/>
          <a:lstStyle/>
          <a:p>
            <a:r>
              <a:rPr lang="en-US" dirty="0"/>
              <a:t>Introduction to Classification	</a:t>
            </a:r>
          </a:p>
        </p:txBody>
      </p:sp>
      <p:sp>
        <p:nvSpPr>
          <p:cNvPr id="3" name="Subtitle 2">
            <a:extLst>
              <a:ext uri="{FF2B5EF4-FFF2-40B4-BE49-F238E27FC236}">
                <a16:creationId xmlns:a16="http://schemas.microsoft.com/office/drawing/2014/main" id="{AA754864-9CA5-D2AD-0511-09B8DBFBBC1A}"/>
              </a:ext>
            </a:extLst>
          </p:cNvPr>
          <p:cNvSpPr>
            <a:spLocks noGrp="1"/>
          </p:cNvSpPr>
          <p:nvPr>
            <p:ph type="subTitle" idx="1"/>
          </p:nvPr>
        </p:nvSpPr>
        <p:spPr/>
        <p:txBody>
          <a:bodyPr/>
          <a:lstStyle/>
          <a:p>
            <a:r>
              <a:rPr lang="en-US" dirty="0"/>
              <a:t>CSCI 347</a:t>
            </a:r>
          </a:p>
          <a:p>
            <a:r>
              <a:rPr lang="en-US" dirty="0"/>
              <a:t>Adiesha Liyana Ralalage</a:t>
            </a:r>
          </a:p>
        </p:txBody>
      </p:sp>
    </p:spTree>
    <p:extLst>
      <p:ext uri="{BB962C8B-B14F-4D97-AF65-F5344CB8AC3E}">
        <p14:creationId xmlns:p14="http://schemas.microsoft.com/office/powerpoint/2010/main" val="2619225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3820D-07F7-B684-A64A-06F152C889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A4976F-FB91-481A-A598-D61CD3E5CE2E}"/>
              </a:ext>
            </a:extLst>
          </p:cNvPr>
          <p:cNvSpPr>
            <a:spLocks noGrp="1"/>
          </p:cNvSpPr>
          <p:nvPr>
            <p:ph type="title"/>
          </p:nvPr>
        </p:nvSpPr>
        <p:spPr>
          <a:xfrm>
            <a:off x="838200" y="28598"/>
            <a:ext cx="10515600" cy="680013"/>
          </a:xfrm>
        </p:spPr>
        <p:txBody>
          <a:bodyPr>
            <a:normAutofit fontScale="90000"/>
          </a:bodyPr>
          <a:lstStyle/>
          <a:p>
            <a:r>
              <a:rPr lang="en-US" dirty="0"/>
              <a:t>Bayes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CCE3C3-F0C4-F2ED-FC04-514EAC615443}"/>
                  </a:ext>
                </a:extLst>
              </p:cNvPr>
              <p:cNvSpPr>
                <a:spLocks noGrp="1"/>
              </p:cNvSpPr>
              <p:nvPr>
                <p:ph idx="1"/>
              </p:nvPr>
            </p:nvSpPr>
            <p:spPr>
              <a:xfrm>
                <a:off x="723900" y="800100"/>
                <a:ext cx="10515600" cy="5886450"/>
              </a:xfrm>
            </p:spPr>
            <p:txBody>
              <a:bodyPr>
                <a:normAutofit/>
              </a:bodyPr>
              <a:lstStyle/>
              <a:p>
                <a:r>
                  <a:rPr lang="en-US" dirty="0"/>
                  <a:t>Let’s try to apply bayes theorem for this probability.</a:t>
                </a:r>
              </a:p>
              <a:p>
                <a:pPr lvl="1"/>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e>
                        </m:d>
                        <m:r>
                          <a:rPr lang="en-US" i="1">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e>
                        </m:d>
                      </m:num>
                      <m:den>
                        <m:r>
                          <a:rPr lang="en-US" i="1">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den>
                    </m:f>
                  </m:oMath>
                </a14:m>
                <a:endParaRPr lang="en-US" dirty="0"/>
              </a:p>
              <a:p>
                <a:pPr lvl="1"/>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𝑥</m:t>
                        </m:r>
                      </m:e>
                    </m:d>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𝑐𝑎𝑙𝑙𝑒𝑑</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𝑝𝑜𝑠𝑡𝑒𝑟𝑖𝑜𝑟</m:t>
                    </m:r>
                    <m:r>
                      <a:rPr lang="en-US" b="0" i="1" smtClean="0">
                        <a:latin typeface="Cambria Math" panose="02040503050406030204" pitchFamily="18" charset="0"/>
                      </a:rPr>
                      <m:t> </m:t>
                    </m:r>
                    <m:r>
                      <a:rPr lang="en-US" b="0" i="1" smtClean="0">
                        <a:latin typeface="Cambria Math" panose="02040503050406030204" pitchFamily="18" charset="0"/>
                      </a:rPr>
                      <m:t>𝑝𝑟𝑜𝑏𝑎𝑏𝑖𝑙𝑖𝑡𝑦</m:t>
                    </m:r>
                  </m:oMath>
                </a14:m>
                <a:endParaRPr lang="en-US" b="0" dirty="0"/>
              </a:p>
              <a:p>
                <a:pPr lvl="1"/>
                <a14:m>
                  <m:oMath xmlns:m="http://schemas.openxmlformats.org/officeDocument/2006/math">
                    <m:r>
                      <a:rPr lang="en-US" b="0" i="1" smtClean="0">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e>
                    </m:d>
                  </m:oMath>
                </a14:m>
                <a:r>
                  <a:rPr lang="en-US" dirty="0"/>
                  <a:t> is called the prior probability</a:t>
                </a:r>
              </a:p>
              <a:p>
                <a:pPr lvl="1"/>
                <a14:m>
                  <m:oMath xmlns:m="http://schemas.openxmlformats.org/officeDocument/2006/math">
                    <m:r>
                      <a:rPr lang="en-US" b="0" i="1" smtClean="0">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e>
                    </m:d>
                  </m:oMath>
                </a14:m>
                <a:r>
                  <a:rPr lang="en-US" dirty="0"/>
                  <a:t> is the likelihood</a:t>
                </a: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en-US" dirty="0"/>
                  <a:t> is the probability of observing </a:t>
                </a:r>
                <a14:m>
                  <m:oMath xmlns:m="http://schemas.openxmlformats.org/officeDocument/2006/math">
                    <m:r>
                      <a:rPr lang="en-US" b="0" i="1" smtClean="0">
                        <a:latin typeface="Cambria Math" panose="02040503050406030204" pitchFamily="18" charset="0"/>
                      </a:rPr>
                      <m:t>𝑥</m:t>
                    </m:r>
                  </m:oMath>
                </a14:m>
                <a:r>
                  <a:rPr lang="en-US" dirty="0"/>
                  <a:t> from any of the </a:t>
                </a:r>
                <a14:m>
                  <m:oMath xmlns:m="http://schemas.openxmlformats.org/officeDocument/2006/math">
                    <m:r>
                      <a:rPr lang="en-US" b="0" i="1" smtClean="0">
                        <a:latin typeface="Cambria Math" panose="02040503050406030204" pitchFamily="18" charset="0"/>
                      </a:rPr>
                      <m:t>𝑘</m:t>
                    </m:r>
                  </m:oMath>
                </a14:m>
                <a:r>
                  <a:rPr lang="en-US" dirty="0"/>
                  <a:t> classes</a:t>
                </a: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𝑘</m:t>
                        </m:r>
                      </m:sup>
                      <m:e>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e>
                        </m:d>
                      </m:e>
                    </m:nary>
                  </m:oMath>
                </a14:m>
                <a:endParaRPr lang="en-US" b="0" dirty="0"/>
              </a:p>
              <a:p>
                <a:r>
                  <a:rPr lang="en-US" dirty="0"/>
                  <a:t>We calculate this probability for all classes and pick the class that maximizes the probability.</a:t>
                </a:r>
              </a:p>
              <a:p>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𝑘</m:t>
                        </m:r>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𝑥</m:t>
                        </m:r>
                      </m:e>
                    </m:d>
                  </m:oMath>
                </a14:m>
                <a:r>
                  <a:rPr lang="en-US" dirty="0"/>
                  <a:t> must be calculated and pick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oMath>
                </a14:m>
                <a:r>
                  <a:rPr lang="en-US" dirty="0"/>
                  <a:t> that maximize the probability.</a:t>
                </a:r>
              </a:p>
              <a:p>
                <a14:m>
                  <m:oMath xmlns:m="http://schemas.openxmlformats.org/officeDocument/2006/math">
                    <m:acc>
                      <m:accPr>
                        <m:chr m:val="̂"/>
                        <m:ctrlPr>
                          <a:rPr lang="en-US" sz="2000" i="1" dirty="0" smtClean="0">
                            <a:solidFill>
                              <a:srgbClr val="00B050"/>
                            </a:solidFill>
                            <a:latin typeface="Cambria Math" panose="02040503050406030204" pitchFamily="18" charset="0"/>
                          </a:rPr>
                        </m:ctrlPr>
                      </m:accPr>
                      <m:e>
                        <m:r>
                          <a:rPr lang="en-US" sz="2000" i="1" dirty="0">
                            <a:solidFill>
                              <a:srgbClr val="00B050"/>
                            </a:solidFill>
                            <a:latin typeface="Cambria Math" panose="02040503050406030204" pitchFamily="18" charset="0"/>
                          </a:rPr>
                          <m:t>𝑦</m:t>
                        </m:r>
                      </m:e>
                    </m:acc>
                    <m:r>
                      <a:rPr lang="en-US" sz="2000" i="1">
                        <a:solidFill>
                          <a:srgbClr val="00B050"/>
                        </a:solidFill>
                        <a:latin typeface="Cambria Math" panose="02040503050406030204" pitchFamily="18" charset="0"/>
                      </a:rPr>
                      <m:t>=</m:t>
                    </m:r>
                    <m:r>
                      <a:rPr lang="en-US" sz="2000" i="1">
                        <a:solidFill>
                          <a:srgbClr val="00B050"/>
                        </a:solidFill>
                        <a:latin typeface="Cambria Math" panose="02040503050406030204" pitchFamily="18" charset="0"/>
                      </a:rPr>
                      <m:t>𝑎𝑟𝑔𝑚𝑎</m:t>
                    </m:r>
                    <m:sSub>
                      <m:sSubPr>
                        <m:ctrlPr>
                          <a:rPr lang="en-US" sz="2000" i="1">
                            <a:solidFill>
                              <a:srgbClr val="00B050"/>
                            </a:solidFill>
                            <a:latin typeface="Cambria Math" panose="02040503050406030204" pitchFamily="18" charset="0"/>
                          </a:rPr>
                        </m:ctrlPr>
                      </m:sSubPr>
                      <m:e>
                        <m:r>
                          <a:rPr lang="en-US" sz="2000" i="1">
                            <a:solidFill>
                              <a:srgbClr val="00B050"/>
                            </a:solidFill>
                            <a:latin typeface="Cambria Math" panose="02040503050406030204" pitchFamily="18" charset="0"/>
                          </a:rPr>
                          <m:t>𝑥</m:t>
                        </m:r>
                      </m:e>
                      <m:sub>
                        <m:sSub>
                          <m:sSubPr>
                            <m:ctrlPr>
                              <a:rPr lang="en-US" sz="2000" i="1">
                                <a:solidFill>
                                  <a:srgbClr val="00B050"/>
                                </a:solidFill>
                                <a:latin typeface="Cambria Math" panose="02040503050406030204" pitchFamily="18" charset="0"/>
                              </a:rPr>
                            </m:ctrlPr>
                          </m:sSubPr>
                          <m:e>
                            <m:r>
                              <a:rPr lang="en-US" sz="2000" i="1">
                                <a:solidFill>
                                  <a:srgbClr val="00B050"/>
                                </a:solidFill>
                                <a:latin typeface="Cambria Math" panose="02040503050406030204" pitchFamily="18" charset="0"/>
                              </a:rPr>
                              <m:t>𝑐</m:t>
                            </m:r>
                          </m:e>
                          <m:sub>
                            <m:r>
                              <a:rPr lang="en-US" sz="2000" i="1">
                                <a:solidFill>
                                  <a:srgbClr val="00B050"/>
                                </a:solidFill>
                                <a:latin typeface="Cambria Math" panose="02040503050406030204" pitchFamily="18" charset="0"/>
                              </a:rPr>
                              <m:t>𝑖</m:t>
                            </m:r>
                          </m:sub>
                        </m:sSub>
                      </m:sub>
                    </m:sSub>
                    <m:d>
                      <m:dPr>
                        <m:begChr m:val="{"/>
                        <m:endChr m:val="}"/>
                        <m:ctrlPr>
                          <a:rPr lang="en-US" sz="2000" i="1">
                            <a:solidFill>
                              <a:srgbClr val="00B050"/>
                            </a:solidFill>
                            <a:latin typeface="Cambria Math" panose="02040503050406030204" pitchFamily="18" charset="0"/>
                          </a:rPr>
                        </m:ctrlPr>
                      </m:dPr>
                      <m:e>
                        <m:r>
                          <a:rPr lang="en-US" sz="2000" i="1">
                            <a:solidFill>
                              <a:srgbClr val="00B050"/>
                            </a:solidFill>
                            <a:latin typeface="Cambria Math" panose="02040503050406030204" pitchFamily="18" charset="0"/>
                          </a:rPr>
                          <m:t>𝑃</m:t>
                        </m:r>
                        <m:d>
                          <m:dPr>
                            <m:ctrlPr>
                              <a:rPr lang="en-US" sz="2000" i="1">
                                <a:solidFill>
                                  <a:srgbClr val="00B050"/>
                                </a:solidFill>
                                <a:latin typeface="Cambria Math" panose="02040503050406030204" pitchFamily="18" charset="0"/>
                              </a:rPr>
                            </m:ctrlPr>
                          </m:dPr>
                          <m:e>
                            <m:sSub>
                              <m:sSubPr>
                                <m:ctrlPr>
                                  <a:rPr lang="en-US" sz="2000" i="1">
                                    <a:solidFill>
                                      <a:srgbClr val="00B050"/>
                                    </a:solidFill>
                                    <a:latin typeface="Cambria Math" panose="02040503050406030204" pitchFamily="18" charset="0"/>
                                  </a:rPr>
                                </m:ctrlPr>
                              </m:sSubPr>
                              <m:e>
                                <m:r>
                                  <a:rPr lang="en-US" sz="2000" i="1">
                                    <a:solidFill>
                                      <a:srgbClr val="00B050"/>
                                    </a:solidFill>
                                    <a:latin typeface="Cambria Math" panose="02040503050406030204" pitchFamily="18" charset="0"/>
                                  </a:rPr>
                                  <m:t>𝑐</m:t>
                                </m:r>
                              </m:e>
                              <m:sub>
                                <m:r>
                                  <a:rPr lang="en-US" sz="2000" i="1">
                                    <a:solidFill>
                                      <a:srgbClr val="00B050"/>
                                    </a:solidFill>
                                    <a:latin typeface="Cambria Math" panose="02040503050406030204" pitchFamily="18" charset="0"/>
                                  </a:rPr>
                                  <m:t>𝑖</m:t>
                                </m:r>
                              </m:sub>
                            </m:sSub>
                            <m:r>
                              <a:rPr lang="en-US" sz="2000" i="1">
                                <a:solidFill>
                                  <a:srgbClr val="00B050"/>
                                </a:solidFill>
                                <a:latin typeface="Cambria Math" panose="02040503050406030204" pitchFamily="18" charset="0"/>
                              </a:rPr>
                              <m:t>|</m:t>
                            </m:r>
                            <m:r>
                              <a:rPr lang="en-US" sz="2000" i="1">
                                <a:solidFill>
                                  <a:srgbClr val="00B050"/>
                                </a:solidFill>
                                <a:latin typeface="Cambria Math" panose="02040503050406030204" pitchFamily="18" charset="0"/>
                              </a:rPr>
                              <m:t>𝑥</m:t>
                            </m:r>
                          </m:e>
                        </m:d>
                      </m:e>
                    </m:d>
                    <m:r>
                      <a:rPr lang="en-US" sz="2000" i="1">
                        <a:solidFill>
                          <a:srgbClr val="00B050"/>
                        </a:solidFill>
                        <a:latin typeface="Cambria Math" panose="02040503050406030204" pitchFamily="18" charset="0"/>
                      </a:rPr>
                      <m:t>=</m:t>
                    </m:r>
                    <m:r>
                      <a:rPr lang="en-US" sz="2000" i="1">
                        <a:solidFill>
                          <a:srgbClr val="00B050"/>
                        </a:solidFill>
                        <a:latin typeface="Cambria Math" panose="02040503050406030204" pitchFamily="18" charset="0"/>
                      </a:rPr>
                      <m:t>𝑎𝑟𝑔𝑚𝑎</m:t>
                    </m:r>
                    <m:sSub>
                      <m:sSubPr>
                        <m:ctrlPr>
                          <a:rPr lang="en-US" sz="2000" i="1">
                            <a:solidFill>
                              <a:srgbClr val="00B050"/>
                            </a:solidFill>
                            <a:latin typeface="Cambria Math" panose="02040503050406030204" pitchFamily="18" charset="0"/>
                          </a:rPr>
                        </m:ctrlPr>
                      </m:sSubPr>
                      <m:e>
                        <m:r>
                          <a:rPr lang="en-US" sz="2000" i="1">
                            <a:solidFill>
                              <a:srgbClr val="00B050"/>
                            </a:solidFill>
                            <a:latin typeface="Cambria Math" panose="02040503050406030204" pitchFamily="18" charset="0"/>
                          </a:rPr>
                          <m:t>𝑥</m:t>
                        </m:r>
                      </m:e>
                      <m:sub>
                        <m:sSub>
                          <m:sSubPr>
                            <m:ctrlPr>
                              <a:rPr lang="en-US" sz="2000" i="1">
                                <a:solidFill>
                                  <a:srgbClr val="00B050"/>
                                </a:solidFill>
                                <a:latin typeface="Cambria Math" panose="02040503050406030204" pitchFamily="18" charset="0"/>
                              </a:rPr>
                            </m:ctrlPr>
                          </m:sSubPr>
                          <m:e>
                            <m:r>
                              <a:rPr lang="en-US" sz="2000" i="1">
                                <a:solidFill>
                                  <a:srgbClr val="00B050"/>
                                </a:solidFill>
                                <a:latin typeface="Cambria Math" panose="02040503050406030204" pitchFamily="18" charset="0"/>
                              </a:rPr>
                              <m:t>𝑐</m:t>
                            </m:r>
                          </m:e>
                          <m:sub>
                            <m:r>
                              <a:rPr lang="en-US" sz="2000" i="1">
                                <a:solidFill>
                                  <a:srgbClr val="00B050"/>
                                </a:solidFill>
                                <a:latin typeface="Cambria Math" panose="02040503050406030204" pitchFamily="18" charset="0"/>
                              </a:rPr>
                              <m:t>𝑖</m:t>
                            </m:r>
                          </m:sub>
                        </m:sSub>
                      </m:sub>
                    </m:sSub>
                    <m:d>
                      <m:dPr>
                        <m:begChr m:val="{"/>
                        <m:endChr m:val="}"/>
                        <m:ctrlPr>
                          <a:rPr lang="en-US" sz="2000" i="1">
                            <a:solidFill>
                              <a:srgbClr val="00B050"/>
                            </a:solidFill>
                            <a:latin typeface="Cambria Math" panose="02040503050406030204" pitchFamily="18" charset="0"/>
                          </a:rPr>
                        </m:ctrlPr>
                      </m:dPr>
                      <m:e>
                        <m:f>
                          <m:fPr>
                            <m:ctrlPr>
                              <a:rPr lang="en-US" sz="2000" i="1">
                                <a:solidFill>
                                  <a:srgbClr val="00B050"/>
                                </a:solidFill>
                                <a:latin typeface="Cambria Math" panose="02040503050406030204" pitchFamily="18" charset="0"/>
                              </a:rPr>
                            </m:ctrlPr>
                          </m:fPr>
                          <m:num>
                            <m:r>
                              <a:rPr lang="en-US" sz="2000" i="1">
                                <a:solidFill>
                                  <a:srgbClr val="00B050"/>
                                </a:solidFill>
                                <a:latin typeface="Cambria Math" panose="02040503050406030204" pitchFamily="18" charset="0"/>
                              </a:rPr>
                              <m:t>𝑃</m:t>
                            </m:r>
                            <m:d>
                              <m:dPr>
                                <m:ctrlPr>
                                  <a:rPr lang="en-US" sz="2000" i="1">
                                    <a:solidFill>
                                      <a:srgbClr val="00B050"/>
                                    </a:solidFill>
                                    <a:latin typeface="Cambria Math" panose="02040503050406030204" pitchFamily="18" charset="0"/>
                                  </a:rPr>
                                </m:ctrlPr>
                              </m:dPr>
                              <m:e>
                                <m:r>
                                  <a:rPr lang="en-US" sz="2000" i="1">
                                    <a:solidFill>
                                      <a:srgbClr val="00B050"/>
                                    </a:solidFill>
                                    <a:latin typeface="Cambria Math" panose="02040503050406030204" pitchFamily="18" charset="0"/>
                                  </a:rPr>
                                  <m:t>𝑥</m:t>
                                </m:r>
                                <m:r>
                                  <a:rPr lang="en-US" sz="2000" i="1">
                                    <a:solidFill>
                                      <a:srgbClr val="00B050"/>
                                    </a:solidFill>
                                    <a:latin typeface="Cambria Math" panose="02040503050406030204" pitchFamily="18" charset="0"/>
                                  </a:rPr>
                                  <m:t> | </m:t>
                                </m:r>
                                <m:sSub>
                                  <m:sSubPr>
                                    <m:ctrlPr>
                                      <a:rPr lang="en-US" sz="2000" i="1">
                                        <a:solidFill>
                                          <a:srgbClr val="00B050"/>
                                        </a:solidFill>
                                        <a:latin typeface="Cambria Math" panose="02040503050406030204" pitchFamily="18" charset="0"/>
                                      </a:rPr>
                                    </m:ctrlPr>
                                  </m:sSubPr>
                                  <m:e>
                                    <m:r>
                                      <a:rPr lang="en-US" sz="2000" i="1">
                                        <a:solidFill>
                                          <a:srgbClr val="00B050"/>
                                        </a:solidFill>
                                        <a:latin typeface="Cambria Math" panose="02040503050406030204" pitchFamily="18" charset="0"/>
                                      </a:rPr>
                                      <m:t>𝑐</m:t>
                                    </m:r>
                                  </m:e>
                                  <m:sub>
                                    <m:r>
                                      <a:rPr lang="en-US" sz="2000" i="1">
                                        <a:solidFill>
                                          <a:srgbClr val="00B050"/>
                                        </a:solidFill>
                                        <a:latin typeface="Cambria Math" panose="02040503050406030204" pitchFamily="18" charset="0"/>
                                      </a:rPr>
                                      <m:t>𝑖</m:t>
                                    </m:r>
                                  </m:sub>
                                </m:sSub>
                              </m:e>
                            </m:d>
                            <m:r>
                              <a:rPr lang="en-US" sz="2000" i="1">
                                <a:solidFill>
                                  <a:srgbClr val="00B050"/>
                                </a:solidFill>
                                <a:latin typeface="Cambria Math" panose="02040503050406030204" pitchFamily="18" charset="0"/>
                              </a:rPr>
                              <m:t>𝑃</m:t>
                            </m:r>
                            <m:d>
                              <m:dPr>
                                <m:ctrlPr>
                                  <a:rPr lang="en-US" sz="2000" i="1">
                                    <a:solidFill>
                                      <a:srgbClr val="00B050"/>
                                    </a:solidFill>
                                    <a:latin typeface="Cambria Math" panose="02040503050406030204" pitchFamily="18" charset="0"/>
                                  </a:rPr>
                                </m:ctrlPr>
                              </m:dPr>
                              <m:e>
                                <m:sSub>
                                  <m:sSubPr>
                                    <m:ctrlPr>
                                      <a:rPr lang="en-US" sz="2000" i="1">
                                        <a:solidFill>
                                          <a:srgbClr val="00B050"/>
                                        </a:solidFill>
                                        <a:latin typeface="Cambria Math" panose="02040503050406030204" pitchFamily="18" charset="0"/>
                                      </a:rPr>
                                    </m:ctrlPr>
                                  </m:sSubPr>
                                  <m:e>
                                    <m:r>
                                      <a:rPr lang="en-US" sz="2000" i="1">
                                        <a:solidFill>
                                          <a:srgbClr val="00B050"/>
                                        </a:solidFill>
                                        <a:latin typeface="Cambria Math" panose="02040503050406030204" pitchFamily="18" charset="0"/>
                                      </a:rPr>
                                      <m:t>𝑐</m:t>
                                    </m:r>
                                  </m:e>
                                  <m:sub>
                                    <m:r>
                                      <a:rPr lang="en-US" sz="2000" i="1">
                                        <a:solidFill>
                                          <a:srgbClr val="00B050"/>
                                        </a:solidFill>
                                        <a:latin typeface="Cambria Math" panose="02040503050406030204" pitchFamily="18" charset="0"/>
                                      </a:rPr>
                                      <m:t>𝑖</m:t>
                                    </m:r>
                                  </m:sub>
                                </m:sSub>
                              </m:e>
                            </m:d>
                          </m:num>
                          <m:den>
                            <m:r>
                              <a:rPr lang="en-US" sz="2000" i="1">
                                <a:solidFill>
                                  <a:srgbClr val="00B050"/>
                                </a:solidFill>
                                <a:latin typeface="Cambria Math" panose="02040503050406030204" pitchFamily="18" charset="0"/>
                              </a:rPr>
                              <m:t>𝑃</m:t>
                            </m:r>
                            <m:d>
                              <m:dPr>
                                <m:ctrlPr>
                                  <a:rPr lang="en-US" sz="2000" i="1">
                                    <a:solidFill>
                                      <a:srgbClr val="00B050"/>
                                    </a:solidFill>
                                    <a:latin typeface="Cambria Math" panose="02040503050406030204" pitchFamily="18" charset="0"/>
                                  </a:rPr>
                                </m:ctrlPr>
                              </m:dPr>
                              <m:e>
                                <m:r>
                                  <a:rPr lang="en-US" sz="2000" i="1">
                                    <a:solidFill>
                                      <a:srgbClr val="00B050"/>
                                    </a:solidFill>
                                    <a:latin typeface="Cambria Math" panose="02040503050406030204" pitchFamily="18" charset="0"/>
                                  </a:rPr>
                                  <m:t>𝑥</m:t>
                                </m:r>
                              </m:e>
                            </m:d>
                          </m:den>
                        </m:f>
                      </m:e>
                    </m:d>
                    <m:r>
                      <a:rPr lang="en-US" sz="2000" i="1">
                        <a:solidFill>
                          <a:srgbClr val="00B050"/>
                        </a:solidFill>
                        <a:latin typeface="Cambria Math" panose="02040503050406030204" pitchFamily="18" charset="0"/>
                      </a:rPr>
                      <m:t>=</m:t>
                    </m:r>
                    <m:r>
                      <a:rPr lang="en-US" sz="2000" i="1">
                        <a:solidFill>
                          <a:srgbClr val="00B050"/>
                        </a:solidFill>
                        <a:latin typeface="Cambria Math" panose="02040503050406030204" pitchFamily="18" charset="0"/>
                      </a:rPr>
                      <m:t>𝑎𝑟𝑔𝑚𝑎</m:t>
                    </m:r>
                    <m:sSub>
                      <m:sSubPr>
                        <m:ctrlPr>
                          <a:rPr lang="en-US" sz="2000" i="1">
                            <a:solidFill>
                              <a:srgbClr val="00B050"/>
                            </a:solidFill>
                            <a:latin typeface="Cambria Math" panose="02040503050406030204" pitchFamily="18" charset="0"/>
                          </a:rPr>
                        </m:ctrlPr>
                      </m:sSubPr>
                      <m:e>
                        <m:r>
                          <a:rPr lang="en-US" sz="2000" i="1">
                            <a:solidFill>
                              <a:srgbClr val="00B050"/>
                            </a:solidFill>
                            <a:latin typeface="Cambria Math" panose="02040503050406030204" pitchFamily="18" charset="0"/>
                          </a:rPr>
                          <m:t>𝑥</m:t>
                        </m:r>
                      </m:e>
                      <m:sub>
                        <m:sSub>
                          <m:sSubPr>
                            <m:ctrlPr>
                              <a:rPr lang="en-US" sz="2000" i="1">
                                <a:solidFill>
                                  <a:srgbClr val="00B050"/>
                                </a:solidFill>
                                <a:latin typeface="Cambria Math" panose="02040503050406030204" pitchFamily="18" charset="0"/>
                              </a:rPr>
                            </m:ctrlPr>
                          </m:sSubPr>
                          <m:e>
                            <m:r>
                              <a:rPr lang="en-US" sz="2000" i="1">
                                <a:solidFill>
                                  <a:srgbClr val="00B050"/>
                                </a:solidFill>
                                <a:latin typeface="Cambria Math" panose="02040503050406030204" pitchFamily="18" charset="0"/>
                              </a:rPr>
                              <m:t>𝑐</m:t>
                            </m:r>
                          </m:e>
                          <m:sub>
                            <m:r>
                              <a:rPr lang="en-US" sz="2000" i="1">
                                <a:solidFill>
                                  <a:srgbClr val="00B050"/>
                                </a:solidFill>
                                <a:latin typeface="Cambria Math" panose="02040503050406030204" pitchFamily="18" charset="0"/>
                              </a:rPr>
                              <m:t>𝑖</m:t>
                            </m:r>
                          </m:sub>
                        </m:sSub>
                      </m:sub>
                    </m:sSub>
                    <m:d>
                      <m:dPr>
                        <m:begChr m:val="{"/>
                        <m:endChr m:val="}"/>
                        <m:ctrlPr>
                          <a:rPr lang="en-US" sz="2000" i="1">
                            <a:solidFill>
                              <a:srgbClr val="00B050"/>
                            </a:solidFill>
                            <a:latin typeface="Cambria Math" panose="02040503050406030204" pitchFamily="18" charset="0"/>
                          </a:rPr>
                        </m:ctrlPr>
                      </m:dPr>
                      <m:e>
                        <m:r>
                          <a:rPr lang="en-US" sz="2000" i="1">
                            <a:solidFill>
                              <a:srgbClr val="00B050"/>
                            </a:solidFill>
                            <a:latin typeface="Cambria Math" panose="02040503050406030204" pitchFamily="18" charset="0"/>
                          </a:rPr>
                          <m:t>𝑃</m:t>
                        </m:r>
                        <m:d>
                          <m:dPr>
                            <m:ctrlPr>
                              <a:rPr lang="en-US" sz="2000" i="1">
                                <a:solidFill>
                                  <a:srgbClr val="00B050"/>
                                </a:solidFill>
                                <a:latin typeface="Cambria Math" panose="02040503050406030204" pitchFamily="18" charset="0"/>
                              </a:rPr>
                            </m:ctrlPr>
                          </m:dPr>
                          <m:e>
                            <m:r>
                              <a:rPr lang="en-US" sz="2000" i="1">
                                <a:solidFill>
                                  <a:srgbClr val="00B050"/>
                                </a:solidFill>
                                <a:latin typeface="Cambria Math" panose="02040503050406030204" pitchFamily="18" charset="0"/>
                              </a:rPr>
                              <m:t>𝑥</m:t>
                            </m:r>
                            <m:r>
                              <a:rPr lang="en-US" sz="2000" i="1">
                                <a:solidFill>
                                  <a:srgbClr val="00B050"/>
                                </a:solidFill>
                                <a:latin typeface="Cambria Math" panose="02040503050406030204" pitchFamily="18" charset="0"/>
                              </a:rPr>
                              <m:t> | </m:t>
                            </m:r>
                            <m:sSub>
                              <m:sSubPr>
                                <m:ctrlPr>
                                  <a:rPr lang="en-US" sz="2000" i="1">
                                    <a:solidFill>
                                      <a:srgbClr val="00B050"/>
                                    </a:solidFill>
                                    <a:latin typeface="Cambria Math" panose="02040503050406030204" pitchFamily="18" charset="0"/>
                                  </a:rPr>
                                </m:ctrlPr>
                              </m:sSubPr>
                              <m:e>
                                <m:r>
                                  <a:rPr lang="en-US" sz="2000" i="1">
                                    <a:solidFill>
                                      <a:srgbClr val="00B050"/>
                                    </a:solidFill>
                                    <a:latin typeface="Cambria Math" panose="02040503050406030204" pitchFamily="18" charset="0"/>
                                  </a:rPr>
                                  <m:t>𝑐</m:t>
                                </m:r>
                              </m:e>
                              <m:sub>
                                <m:r>
                                  <a:rPr lang="en-US" sz="2000" i="1">
                                    <a:solidFill>
                                      <a:srgbClr val="00B050"/>
                                    </a:solidFill>
                                    <a:latin typeface="Cambria Math" panose="02040503050406030204" pitchFamily="18" charset="0"/>
                                  </a:rPr>
                                  <m:t>𝑖</m:t>
                                </m:r>
                              </m:sub>
                            </m:sSub>
                          </m:e>
                        </m:d>
                        <m:r>
                          <a:rPr lang="en-US" sz="2000" i="1">
                            <a:solidFill>
                              <a:srgbClr val="00B050"/>
                            </a:solidFill>
                            <a:latin typeface="Cambria Math" panose="02040503050406030204" pitchFamily="18" charset="0"/>
                          </a:rPr>
                          <m:t>𝑃</m:t>
                        </m:r>
                        <m:d>
                          <m:dPr>
                            <m:ctrlPr>
                              <a:rPr lang="en-US" sz="2000" i="1">
                                <a:solidFill>
                                  <a:srgbClr val="00B050"/>
                                </a:solidFill>
                                <a:latin typeface="Cambria Math" panose="02040503050406030204" pitchFamily="18" charset="0"/>
                              </a:rPr>
                            </m:ctrlPr>
                          </m:dPr>
                          <m:e>
                            <m:sSub>
                              <m:sSubPr>
                                <m:ctrlPr>
                                  <a:rPr lang="en-US" sz="2000" i="1">
                                    <a:solidFill>
                                      <a:srgbClr val="00B050"/>
                                    </a:solidFill>
                                    <a:latin typeface="Cambria Math" panose="02040503050406030204" pitchFamily="18" charset="0"/>
                                  </a:rPr>
                                </m:ctrlPr>
                              </m:sSubPr>
                              <m:e>
                                <m:r>
                                  <a:rPr lang="en-US" sz="2000" i="1">
                                    <a:solidFill>
                                      <a:srgbClr val="00B050"/>
                                    </a:solidFill>
                                    <a:latin typeface="Cambria Math" panose="02040503050406030204" pitchFamily="18" charset="0"/>
                                  </a:rPr>
                                  <m:t>𝑐</m:t>
                                </m:r>
                              </m:e>
                              <m:sub>
                                <m:r>
                                  <a:rPr lang="en-US" sz="2000" i="1">
                                    <a:solidFill>
                                      <a:srgbClr val="00B050"/>
                                    </a:solidFill>
                                    <a:latin typeface="Cambria Math" panose="02040503050406030204" pitchFamily="18" charset="0"/>
                                  </a:rPr>
                                  <m:t>𝑖</m:t>
                                </m:r>
                              </m:sub>
                            </m:sSub>
                          </m:e>
                        </m:d>
                      </m:e>
                    </m:d>
                  </m:oMath>
                </a14:m>
                <a:endParaRPr lang="en-US" sz="2000" dirty="0">
                  <a:solidFill>
                    <a:srgbClr val="00B050"/>
                  </a:solidFill>
                </a:endParaRPr>
              </a:p>
              <a:p>
                <a:pPr lvl="1"/>
                <a:endParaRPr lang="en-US" dirty="0"/>
              </a:p>
              <a:p>
                <a:endParaRPr lang="en-US" dirty="0"/>
              </a:p>
            </p:txBody>
          </p:sp>
        </mc:Choice>
        <mc:Fallback xmlns="">
          <p:sp>
            <p:nvSpPr>
              <p:cNvPr id="3" name="Content Placeholder 2">
                <a:extLst>
                  <a:ext uri="{FF2B5EF4-FFF2-40B4-BE49-F238E27FC236}">
                    <a16:creationId xmlns:a16="http://schemas.microsoft.com/office/drawing/2014/main" id="{FCCCE3C3-F0C4-F2ED-FC04-514EAC615443}"/>
                  </a:ext>
                </a:extLst>
              </p:cNvPr>
              <p:cNvSpPr>
                <a:spLocks noGrp="1" noRot="1" noChangeAspect="1" noMove="1" noResize="1" noEditPoints="1" noAdjustHandles="1" noChangeArrowheads="1" noChangeShapeType="1" noTextEdit="1"/>
              </p:cNvSpPr>
              <p:nvPr>
                <p:ph idx="1"/>
              </p:nvPr>
            </p:nvSpPr>
            <p:spPr>
              <a:xfrm>
                <a:off x="723900" y="800100"/>
                <a:ext cx="10515600" cy="5886450"/>
              </a:xfrm>
              <a:blipFill>
                <a:blip r:embed="rId2"/>
                <a:stretch>
                  <a:fillRect l="-1043" t="-1760" r="-1333"/>
                </a:stretch>
              </a:blipFill>
            </p:spPr>
            <p:txBody>
              <a:bodyPr/>
              <a:lstStyle/>
              <a:p>
                <a:r>
                  <a:rPr lang="en-US">
                    <a:noFill/>
                  </a:rPr>
                  <a:t> </a:t>
                </a:r>
              </a:p>
            </p:txBody>
          </p:sp>
        </mc:Fallback>
      </mc:AlternateContent>
    </p:spTree>
    <p:extLst>
      <p:ext uri="{BB962C8B-B14F-4D97-AF65-F5344CB8AC3E}">
        <p14:creationId xmlns:p14="http://schemas.microsoft.com/office/powerpoint/2010/main" val="409953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F8735B-3573-2D12-207B-85DAF6CE73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D65648-8FAF-4626-BFE2-FBA27692F64B}"/>
              </a:ext>
            </a:extLst>
          </p:cNvPr>
          <p:cNvSpPr>
            <a:spLocks noGrp="1"/>
          </p:cNvSpPr>
          <p:nvPr>
            <p:ph type="title"/>
          </p:nvPr>
        </p:nvSpPr>
        <p:spPr>
          <a:xfrm>
            <a:off x="838200" y="28598"/>
            <a:ext cx="10515600" cy="680013"/>
          </a:xfrm>
        </p:spPr>
        <p:txBody>
          <a:bodyPr>
            <a:normAutofit fontScale="90000"/>
          </a:bodyPr>
          <a:lstStyle/>
          <a:p>
            <a:r>
              <a:rPr lang="en-US" dirty="0"/>
              <a:t>Bayes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C5B8C19-B831-DE25-F370-760D6B3BD1D0}"/>
                  </a:ext>
                </a:extLst>
              </p:cNvPr>
              <p:cNvSpPr>
                <a:spLocks noGrp="1"/>
              </p:cNvSpPr>
              <p:nvPr>
                <p:ph idx="1"/>
              </p:nvPr>
            </p:nvSpPr>
            <p:spPr>
              <a:xfrm>
                <a:off x="723900" y="800100"/>
                <a:ext cx="10515600" cy="5886450"/>
              </a:xfrm>
            </p:spPr>
            <p:txBody>
              <a:bodyPr>
                <a:normAutofit/>
              </a:bodyPr>
              <a:lstStyle/>
              <a:p>
                <a:pPr marL="0" indent="0">
                  <a:buNone/>
                </a:pPr>
                <a14:m>
                  <m:oMathPara xmlns:m="http://schemas.openxmlformats.org/officeDocument/2006/math">
                    <m:oMathParaPr>
                      <m:jc m:val="centerGroup"/>
                    </m:oMathParaPr>
                    <m:oMath xmlns:m="http://schemas.openxmlformats.org/officeDocument/2006/math">
                      <m:acc>
                        <m:accPr>
                          <m:chr m:val="̂"/>
                          <m:ctrlPr>
                            <a:rPr lang="en-US" i="1" dirty="0" smtClean="0">
                              <a:solidFill>
                                <a:schemeClr val="tx1"/>
                              </a:solidFill>
                              <a:latin typeface="Cambria Math" panose="02040503050406030204" pitchFamily="18" charset="0"/>
                            </a:rPr>
                          </m:ctrlPr>
                        </m:accPr>
                        <m:e>
                          <m:r>
                            <a:rPr lang="en-US" i="1" dirty="0">
                              <a:solidFill>
                                <a:schemeClr val="tx1"/>
                              </a:solidFill>
                              <a:latin typeface="Cambria Math" panose="02040503050406030204" pitchFamily="18" charset="0"/>
                            </a:rPr>
                            <m:t>𝑦</m:t>
                          </m:r>
                        </m:e>
                      </m:acc>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𝑎𝑟𝑔𝑚𝑎</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𝑐</m:t>
                              </m:r>
                            </m:e>
                            <m:sub>
                              <m:r>
                                <a:rPr lang="en-US" i="1">
                                  <a:solidFill>
                                    <a:schemeClr val="tx1"/>
                                  </a:solidFill>
                                  <a:latin typeface="Cambria Math" panose="02040503050406030204" pitchFamily="18" charset="0"/>
                                </a:rPr>
                                <m:t>𝑖</m:t>
                              </m:r>
                            </m:sub>
                          </m:sSub>
                        </m:sub>
                      </m:sSub>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𝑃</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𝑥</m:t>
                              </m:r>
                              <m:r>
                                <a:rPr lang="en-US" i="1">
                                  <a:solidFill>
                                    <a:schemeClr val="tx1"/>
                                  </a:solidFill>
                                  <a:latin typeface="Cambria Math" panose="02040503050406030204" pitchFamily="18" charset="0"/>
                                </a:rPr>
                                <m:t> |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𝑐</m:t>
                                  </m:r>
                                </m:e>
                                <m:sub>
                                  <m:r>
                                    <a:rPr lang="en-US" i="1">
                                      <a:solidFill>
                                        <a:schemeClr val="tx1"/>
                                      </a:solidFill>
                                      <a:latin typeface="Cambria Math" panose="02040503050406030204" pitchFamily="18" charset="0"/>
                                    </a:rPr>
                                    <m:t>𝑖</m:t>
                                  </m:r>
                                </m:sub>
                              </m:sSub>
                            </m:e>
                          </m:d>
                          <m:r>
                            <a:rPr lang="en-US" i="1">
                              <a:solidFill>
                                <a:schemeClr val="tx1"/>
                              </a:solidFill>
                              <a:latin typeface="Cambria Math" panose="02040503050406030204" pitchFamily="18" charset="0"/>
                            </a:rPr>
                            <m:t>𝑃</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𝑐</m:t>
                                  </m:r>
                                </m:e>
                                <m:sub>
                                  <m:r>
                                    <a:rPr lang="en-US" i="1">
                                      <a:solidFill>
                                        <a:schemeClr val="tx1"/>
                                      </a:solidFill>
                                      <a:latin typeface="Cambria Math" panose="02040503050406030204" pitchFamily="18" charset="0"/>
                                    </a:rPr>
                                    <m:t>𝑖</m:t>
                                  </m:r>
                                </m:sub>
                              </m:sSub>
                            </m:e>
                          </m:d>
                        </m:e>
                      </m:d>
                    </m:oMath>
                  </m:oMathPara>
                </a14:m>
                <a:endParaRPr lang="en-US"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𝑃</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𝑐</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e>
                      </m:d>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𝑃</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𝑥</m:t>
                          </m:r>
                          <m:r>
                            <a:rPr lang="en-US" i="1">
                              <a:solidFill>
                                <a:schemeClr val="tx1"/>
                              </a:solidFill>
                              <a:latin typeface="Cambria Math" panose="02040503050406030204" pitchFamily="18" charset="0"/>
                            </a:rPr>
                            <m:t> |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𝑐</m:t>
                              </m:r>
                            </m:e>
                            <m:sub>
                              <m:r>
                                <a:rPr lang="en-US" i="1">
                                  <a:solidFill>
                                    <a:schemeClr val="tx1"/>
                                  </a:solidFill>
                                  <a:latin typeface="Cambria Math" panose="02040503050406030204" pitchFamily="18" charset="0"/>
                                </a:rPr>
                                <m:t>𝑖</m:t>
                              </m:r>
                            </m:sub>
                          </m:sSub>
                        </m:e>
                      </m:d>
                      <m:r>
                        <a:rPr lang="en-US" i="1">
                          <a:solidFill>
                            <a:schemeClr val="tx1"/>
                          </a:solidFill>
                          <a:latin typeface="Cambria Math" panose="02040503050406030204" pitchFamily="18" charset="0"/>
                        </a:rPr>
                        <m:t>𝑃</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𝑐</m:t>
                              </m:r>
                            </m:e>
                            <m:sub>
                              <m:r>
                                <a:rPr lang="en-US" i="1">
                                  <a:solidFill>
                                    <a:schemeClr val="tx1"/>
                                  </a:solidFill>
                                  <a:latin typeface="Cambria Math" panose="02040503050406030204" pitchFamily="18" charset="0"/>
                                </a:rPr>
                                <m:t>𝑖</m:t>
                              </m:r>
                            </m:sub>
                          </m:sSub>
                        </m:e>
                      </m:d>
                    </m:oMath>
                  </m:oMathPara>
                </a14:m>
                <a:endParaRPr lang="en-US" dirty="0">
                  <a:solidFill>
                    <a:schemeClr val="tx1"/>
                  </a:solidFill>
                </a:endParaRPr>
              </a:p>
              <a:p>
                <a:r>
                  <a:rPr lang="en-US" dirty="0">
                    <a:solidFill>
                      <a:schemeClr val="tx1"/>
                    </a:solidFill>
                  </a:rPr>
                  <a:t>Now I need to calculate these probabilities.</a:t>
                </a:r>
              </a:p>
              <a:p>
                <a:r>
                  <a:rPr lang="en-US" dirty="0">
                    <a:solidFill>
                      <a:schemeClr val="tx1"/>
                    </a:solidFill>
                  </a:rPr>
                  <a:t>It is actually very difficult to calculate these probabilities, therefore we could only estimate them.</a:t>
                </a:r>
              </a:p>
              <a:p>
                <a:pPr marL="0" indent="0">
                  <a:buNone/>
                </a:pPr>
                <a14:m>
                  <m:oMathPara xmlns:m="http://schemas.openxmlformats.org/officeDocument/2006/math">
                    <m:oMathParaPr>
                      <m:jc m:val="centerGroup"/>
                    </m:oMathParaPr>
                    <m:oMath xmlns:m="http://schemas.openxmlformats.org/officeDocument/2006/math">
                      <m:acc>
                        <m:accPr>
                          <m:chr m:val="̂"/>
                          <m:ctrlPr>
                            <a:rPr lang="en-US" i="1" dirty="0">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𝑃</m:t>
                          </m:r>
                        </m:e>
                      </m:acc>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𝑐</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e>
                      </m:d>
                      <m:r>
                        <a:rPr lang="en-US" i="1">
                          <a:solidFill>
                            <a:schemeClr val="tx1"/>
                          </a:solidFill>
                          <a:latin typeface="Cambria Math" panose="02040503050406030204" pitchFamily="18" charset="0"/>
                        </a:rPr>
                        <m:t>=</m:t>
                      </m:r>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𝑃</m:t>
                          </m:r>
                        </m:e>
                      </m:acc>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𝑥</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𝑐</m:t>
                              </m:r>
                            </m:e>
                            <m:sub>
                              <m:r>
                                <a:rPr lang="en-US" i="1">
                                  <a:solidFill>
                                    <a:schemeClr val="tx1"/>
                                  </a:solidFill>
                                  <a:latin typeface="Cambria Math" panose="02040503050406030204" pitchFamily="18" charset="0"/>
                                </a:rPr>
                                <m:t>𝑖</m:t>
                              </m:r>
                            </m:sub>
                          </m:sSub>
                        </m:e>
                      </m:d>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𝑃</m:t>
                          </m:r>
                        </m:e>
                      </m:acc>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𝑐</m:t>
                              </m:r>
                            </m:e>
                            <m:sub>
                              <m:r>
                                <a:rPr lang="en-US" i="1">
                                  <a:solidFill>
                                    <a:schemeClr val="tx1"/>
                                  </a:solidFill>
                                  <a:latin typeface="Cambria Math" panose="02040503050406030204" pitchFamily="18" charset="0"/>
                                </a:rPr>
                                <m:t>𝑖</m:t>
                              </m:r>
                            </m:sub>
                          </m:sSub>
                        </m:e>
                      </m:d>
                    </m:oMath>
                  </m:oMathPara>
                </a14:m>
                <a:endParaRPr lang="en-US" dirty="0">
                  <a:solidFill>
                    <a:schemeClr val="tx1"/>
                  </a:solidFill>
                </a:endParaRPr>
              </a:p>
              <a:p>
                <a:r>
                  <a:rPr lang="en-US" dirty="0">
                    <a:solidFill>
                      <a:schemeClr val="tx1"/>
                    </a:solidFill>
                  </a:rPr>
                  <a:t>Estimating prior probability </a:t>
                </a:r>
                <a14:m>
                  <m:oMath xmlns:m="http://schemas.openxmlformats.org/officeDocument/2006/math">
                    <m:r>
                      <a:rPr lang="en-US" b="0" i="1" smtClean="0">
                        <a:solidFill>
                          <a:schemeClr val="tx1"/>
                        </a:solidFill>
                        <a:latin typeface="Cambria Math" panose="02040503050406030204" pitchFamily="18" charset="0"/>
                      </a:rPr>
                      <m:t>𝑃</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𝑐</m:t>
                            </m:r>
                          </m:e>
                          <m:sub>
                            <m:r>
                              <a:rPr lang="en-US" b="0" i="1" smtClean="0">
                                <a:solidFill>
                                  <a:schemeClr val="tx1"/>
                                </a:solidFill>
                                <a:latin typeface="Cambria Math" panose="02040503050406030204" pitchFamily="18" charset="0"/>
                              </a:rPr>
                              <m:t>𝑖</m:t>
                            </m:r>
                          </m:sub>
                        </m:sSub>
                      </m:e>
                    </m:d>
                  </m:oMath>
                </a14:m>
                <a:endParaRPr lang="en-US" dirty="0">
                  <a:solidFill>
                    <a:schemeClr val="tx1"/>
                  </a:solidFill>
                </a:endParaRPr>
              </a:p>
              <a:p>
                <a:pPr lvl="1"/>
                <a:r>
                  <a:rPr lang="en-US" dirty="0">
                    <a:solidFill>
                      <a:schemeClr val="tx1"/>
                    </a:solidFill>
                  </a:rPr>
                  <a:t>Let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𝐷</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𝑗</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r>
                          <a:rPr lang="en-US" b="0" i="1" smtClean="0">
                            <a:solidFill>
                              <a:schemeClr val="tx1"/>
                            </a:solidFill>
                            <a:latin typeface="Cambria Math" panose="02040503050406030204" pitchFamily="18" charset="0"/>
                          </a:rPr>
                          <m:t> | </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𝑗</m:t>
                            </m:r>
                          </m:sub>
                        </m:sSub>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h𝑎𝑠</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𝑐𝑙𝑎𝑠𝑠</m:t>
                        </m:r>
                        <m:r>
                          <a:rPr lang="en-US" b="0" i="1" smtClean="0">
                            <a:solidFill>
                              <a:schemeClr val="tx1"/>
                            </a:solidFill>
                            <a:latin typeface="Cambria Math" panose="02040503050406030204" pitchFamily="18" charset="0"/>
                          </a:rPr>
                          <m:t> </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𝑦</m:t>
                            </m:r>
                          </m:e>
                          <m:sub>
                            <m:r>
                              <a:rPr lang="en-US" b="0" i="1" smtClean="0">
                                <a:solidFill>
                                  <a:schemeClr val="tx1"/>
                                </a:solidFill>
                                <a:latin typeface="Cambria Math" panose="02040503050406030204" pitchFamily="18" charset="0"/>
                              </a:rPr>
                              <m:t>𝑗</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𝑐</m:t>
                            </m:r>
                          </m:e>
                          <m:sub>
                            <m:r>
                              <a:rPr lang="en-US" b="0" i="1" smtClean="0">
                                <a:solidFill>
                                  <a:schemeClr val="tx1"/>
                                </a:solidFill>
                                <a:latin typeface="Cambria Math" panose="02040503050406030204" pitchFamily="18" charset="0"/>
                              </a:rPr>
                              <m:t>𝑖</m:t>
                            </m:r>
                          </m:sub>
                        </m:sSub>
                      </m:e>
                    </m:d>
                  </m:oMath>
                </a14:m>
                <a:endParaRPr lang="en-US" b="0" dirty="0">
                  <a:solidFill>
                    <a:schemeClr val="tx1"/>
                  </a:solidFill>
                </a:endParaRPr>
              </a:p>
              <a:p>
                <a:pPr lvl="1"/>
                <a14:m>
                  <m:oMath xmlns:m="http://schemas.openxmlformats.org/officeDocument/2006/math">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oMath>
                </a14:m>
                <a:r>
                  <a:rPr lang="en-US" dirty="0">
                    <a:solidFill>
                      <a:schemeClr val="tx1"/>
                    </a:solidFill>
                  </a:rPr>
                  <a:t>, and </a:t>
                </a:r>
                <a14:m>
                  <m:oMath xmlns:m="http://schemas.openxmlformats.org/officeDocument/2006/math">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𝐷</m:t>
                            </m:r>
                          </m:e>
                          <m:sub>
                            <m:r>
                              <a:rPr lang="en-US" b="0" i="1" smtClean="0">
                                <a:solidFill>
                                  <a:schemeClr val="tx1"/>
                                </a:solidFill>
                                <a:latin typeface="Cambria Math" panose="02040503050406030204" pitchFamily="18" charset="0"/>
                              </a:rPr>
                              <m:t>𝑖</m:t>
                            </m:r>
                          </m:sub>
                        </m:sSub>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𝑖</m:t>
                        </m:r>
                      </m:sub>
                    </m:sSub>
                  </m:oMath>
                </a14:m>
                <a:endParaRPr lang="en-US" dirty="0">
                  <a:solidFill>
                    <a:schemeClr val="tx1"/>
                  </a:solidFill>
                </a:endParaRPr>
              </a:p>
              <a:p>
                <a:pPr lvl="1"/>
                <a14:m>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𝑃</m:t>
                        </m:r>
                      </m:e>
                    </m:acc>
                    <m:d>
                      <m:dPr>
                        <m:ctrlPr>
                          <a:rPr lang="en-US" b="0" i="1" dirty="0" smtClean="0">
                            <a:solidFill>
                              <a:schemeClr val="tx1"/>
                            </a:solidFill>
                            <a:latin typeface="Cambria Math" panose="02040503050406030204" pitchFamily="18" charset="0"/>
                          </a:rPr>
                        </m:ctrlPr>
                      </m:dPr>
                      <m:e>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𝑐</m:t>
                            </m:r>
                          </m:e>
                          <m:sub>
                            <m:r>
                              <a:rPr lang="en-US" b="0" i="1" dirty="0" smtClean="0">
                                <a:solidFill>
                                  <a:schemeClr val="tx1"/>
                                </a:solidFill>
                                <a:latin typeface="Cambria Math" panose="02040503050406030204" pitchFamily="18" charset="0"/>
                              </a:rPr>
                              <m:t>𝑖</m:t>
                            </m:r>
                          </m:sub>
                        </m:sSub>
                        <m:r>
                          <a:rPr lang="en-US" b="0" i="1" dirty="0" smtClean="0">
                            <a:solidFill>
                              <a:schemeClr val="tx1"/>
                            </a:solidFill>
                            <a:latin typeface="Cambria Math" panose="02040503050406030204" pitchFamily="18" charset="0"/>
                          </a:rPr>
                          <m:t> </m:t>
                        </m:r>
                      </m:e>
                    </m:d>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𝐷</m:t>
                                </m:r>
                              </m:e>
                              <m:sub>
                                <m:r>
                                  <a:rPr lang="en-US" b="0" i="1" smtClean="0">
                                    <a:solidFill>
                                      <a:schemeClr val="tx1"/>
                                    </a:solidFill>
                                    <a:latin typeface="Cambria Math" panose="02040503050406030204" pitchFamily="18" charset="0"/>
                                  </a:rPr>
                                  <m:t>𝑖</m:t>
                                </m:r>
                              </m:sub>
                            </m:sSub>
                          </m:e>
                        </m:d>
                      </m:num>
                      <m:den>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e>
                        </m:d>
                      </m:den>
                    </m:f>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𝑖</m:t>
                            </m:r>
                          </m:sub>
                        </m:sSub>
                      </m:num>
                      <m:den>
                        <m:r>
                          <a:rPr lang="en-US" b="0" i="1" smtClean="0">
                            <a:solidFill>
                              <a:schemeClr val="tx1"/>
                            </a:solidFill>
                            <a:latin typeface="Cambria Math" panose="02040503050406030204" pitchFamily="18" charset="0"/>
                          </a:rPr>
                          <m:t>𝑛</m:t>
                        </m:r>
                      </m:den>
                    </m:f>
                  </m:oMath>
                </a14:m>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AC5B8C19-B831-DE25-F370-760D6B3BD1D0}"/>
                  </a:ext>
                </a:extLst>
              </p:cNvPr>
              <p:cNvSpPr>
                <a:spLocks noGrp="1" noRot="1" noChangeAspect="1" noMove="1" noResize="1" noEditPoints="1" noAdjustHandles="1" noChangeArrowheads="1" noChangeShapeType="1" noTextEdit="1"/>
              </p:cNvSpPr>
              <p:nvPr>
                <p:ph idx="1"/>
              </p:nvPr>
            </p:nvSpPr>
            <p:spPr>
              <a:xfrm>
                <a:off x="723900" y="800100"/>
                <a:ext cx="10515600" cy="5886450"/>
              </a:xfrm>
              <a:blipFill>
                <a:blip r:embed="rId2"/>
                <a:stretch>
                  <a:fillRect l="-1043" t="-1139"/>
                </a:stretch>
              </a:blipFill>
            </p:spPr>
            <p:txBody>
              <a:bodyPr/>
              <a:lstStyle/>
              <a:p>
                <a:r>
                  <a:rPr lang="en-US">
                    <a:noFill/>
                  </a:rPr>
                  <a:t> </a:t>
                </a:r>
              </a:p>
            </p:txBody>
          </p:sp>
        </mc:Fallback>
      </mc:AlternateContent>
    </p:spTree>
    <p:extLst>
      <p:ext uri="{BB962C8B-B14F-4D97-AF65-F5344CB8AC3E}">
        <p14:creationId xmlns:p14="http://schemas.microsoft.com/office/powerpoint/2010/main" val="1067552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B32E1F-F6B7-3A50-308C-2214C8B2C4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07CC28-40B2-BA6E-7F7B-70D07B0CBAC2}"/>
              </a:ext>
            </a:extLst>
          </p:cNvPr>
          <p:cNvSpPr>
            <a:spLocks noGrp="1"/>
          </p:cNvSpPr>
          <p:nvPr>
            <p:ph type="title"/>
          </p:nvPr>
        </p:nvSpPr>
        <p:spPr>
          <a:xfrm>
            <a:off x="838200" y="28598"/>
            <a:ext cx="10515600" cy="680013"/>
          </a:xfrm>
        </p:spPr>
        <p:txBody>
          <a:bodyPr>
            <a:normAutofit fontScale="90000"/>
          </a:bodyPr>
          <a:lstStyle/>
          <a:p>
            <a:r>
              <a:rPr lang="en-US" dirty="0"/>
              <a:t>Bayes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7DA276D-E9EC-11BE-C95C-60C9D3B8E496}"/>
                  </a:ext>
                </a:extLst>
              </p:cNvPr>
              <p:cNvSpPr>
                <a:spLocks noGrp="1"/>
              </p:cNvSpPr>
              <p:nvPr>
                <p:ph idx="1"/>
              </p:nvPr>
            </p:nvSpPr>
            <p:spPr>
              <a:xfrm>
                <a:off x="723900" y="800100"/>
                <a:ext cx="10515600" cy="5029200"/>
              </a:xfrm>
            </p:spPr>
            <p:txBody>
              <a:bodyPr>
                <a:normAutofit/>
              </a:bodyPr>
              <a:lstStyle/>
              <a:p>
                <a:r>
                  <a:rPr lang="en-US" dirty="0">
                    <a:solidFill>
                      <a:schemeClr val="tx1"/>
                    </a:solidFill>
                  </a:rPr>
                  <a:t>Estimating prior probability </a:t>
                </a:r>
                <a14:m>
                  <m:oMath xmlns:m="http://schemas.openxmlformats.org/officeDocument/2006/math">
                    <m:r>
                      <a:rPr lang="en-US" b="0" i="1" smtClean="0">
                        <a:solidFill>
                          <a:schemeClr val="tx1"/>
                        </a:solidFill>
                        <a:latin typeface="Cambria Math" panose="02040503050406030204" pitchFamily="18" charset="0"/>
                      </a:rPr>
                      <m:t>𝑃</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𝑐</m:t>
                            </m:r>
                          </m:e>
                          <m:sub>
                            <m:r>
                              <a:rPr lang="en-US" b="0" i="1" smtClean="0">
                                <a:solidFill>
                                  <a:schemeClr val="tx1"/>
                                </a:solidFill>
                                <a:latin typeface="Cambria Math" panose="02040503050406030204" pitchFamily="18" charset="0"/>
                              </a:rPr>
                              <m:t>𝑖</m:t>
                            </m:r>
                          </m:sub>
                        </m:sSub>
                      </m:e>
                    </m:d>
                  </m:oMath>
                </a14:m>
                <a:endParaRPr lang="en-US" dirty="0">
                  <a:solidFill>
                    <a:schemeClr val="tx1"/>
                  </a:solidFill>
                </a:endParaRPr>
              </a:p>
              <a:p>
                <a:pPr lvl="1"/>
                <a:r>
                  <a:rPr lang="en-US" dirty="0">
                    <a:solidFill>
                      <a:schemeClr val="tx1"/>
                    </a:solidFill>
                  </a:rPr>
                  <a:t>Let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𝐷</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𝑗</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r>
                          <a:rPr lang="en-US" b="0" i="1" smtClean="0">
                            <a:solidFill>
                              <a:schemeClr val="tx1"/>
                            </a:solidFill>
                            <a:latin typeface="Cambria Math" panose="02040503050406030204" pitchFamily="18" charset="0"/>
                          </a:rPr>
                          <m:t> | </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𝑗</m:t>
                            </m:r>
                          </m:sub>
                        </m:sSub>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h𝑎𝑠</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𝑐𝑙𝑎𝑠𝑠</m:t>
                        </m:r>
                        <m:r>
                          <a:rPr lang="en-US" b="0" i="1" smtClean="0">
                            <a:solidFill>
                              <a:schemeClr val="tx1"/>
                            </a:solidFill>
                            <a:latin typeface="Cambria Math" panose="02040503050406030204" pitchFamily="18" charset="0"/>
                          </a:rPr>
                          <m:t> </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𝑦</m:t>
                            </m:r>
                          </m:e>
                          <m:sub>
                            <m:r>
                              <a:rPr lang="en-US" b="0" i="1" smtClean="0">
                                <a:solidFill>
                                  <a:schemeClr val="tx1"/>
                                </a:solidFill>
                                <a:latin typeface="Cambria Math" panose="02040503050406030204" pitchFamily="18" charset="0"/>
                              </a:rPr>
                              <m:t>𝑗</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𝑐</m:t>
                            </m:r>
                          </m:e>
                          <m:sub>
                            <m:r>
                              <a:rPr lang="en-US" b="0" i="1" smtClean="0">
                                <a:solidFill>
                                  <a:schemeClr val="tx1"/>
                                </a:solidFill>
                                <a:latin typeface="Cambria Math" panose="02040503050406030204" pitchFamily="18" charset="0"/>
                              </a:rPr>
                              <m:t>𝑖</m:t>
                            </m:r>
                          </m:sub>
                        </m:sSub>
                      </m:e>
                    </m:d>
                  </m:oMath>
                </a14:m>
                <a:endParaRPr lang="en-US" b="0" dirty="0">
                  <a:solidFill>
                    <a:schemeClr val="tx1"/>
                  </a:solidFill>
                </a:endParaRPr>
              </a:p>
              <a:p>
                <a:pPr lvl="1"/>
                <a14:m>
                  <m:oMath xmlns:m="http://schemas.openxmlformats.org/officeDocument/2006/math">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oMath>
                </a14:m>
                <a:r>
                  <a:rPr lang="en-US" dirty="0">
                    <a:solidFill>
                      <a:schemeClr val="tx1"/>
                    </a:solidFill>
                  </a:rPr>
                  <a:t>, and </a:t>
                </a:r>
                <a14:m>
                  <m:oMath xmlns:m="http://schemas.openxmlformats.org/officeDocument/2006/math">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𝐷</m:t>
                            </m:r>
                          </m:e>
                          <m:sub>
                            <m:r>
                              <a:rPr lang="en-US" b="0" i="1" smtClean="0">
                                <a:solidFill>
                                  <a:schemeClr val="tx1"/>
                                </a:solidFill>
                                <a:latin typeface="Cambria Math" panose="02040503050406030204" pitchFamily="18" charset="0"/>
                              </a:rPr>
                              <m:t>𝑖</m:t>
                            </m:r>
                          </m:sub>
                        </m:sSub>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𝑖</m:t>
                        </m:r>
                      </m:sub>
                    </m:sSub>
                  </m:oMath>
                </a14:m>
                <a:endParaRPr lang="en-US" dirty="0">
                  <a:solidFill>
                    <a:schemeClr val="tx1"/>
                  </a:solidFill>
                </a:endParaRPr>
              </a:p>
              <a:p>
                <a:pPr lvl="1"/>
                <a14:m>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𝑃</m:t>
                        </m:r>
                      </m:e>
                    </m:acc>
                    <m:d>
                      <m:dPr>
                        <m:ctrlPr>
                          <a:rPr lang="en-US" b="0" i="1" dirty="0" smtClean="0">
                            <a:solidFill>
                              <a:schemeClr val="tx1"/>
                            </a:solidFill>
                            <a:latin typeface="Cambria Math" panose="02040503050406030204" pitchFamily="18" charset="0"/>
                          </a:rPr>
                        </m:ctrlPr>
                      </m:dPr>
                      <m:e>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𝑐</m:t>
                            </m:r>
                          </m:e>
                          <m:sub>
                            <m:r>
                              <a:rPr lang="en-US" b="0" i="1" dirty="0" smtClean="0">
                                <a:solidFill>
                                  <a:schemeClr val="tx1"/>
                                </a:solidFill>
                                <a:latin typeface="Cambria Math" panose="02040503050406030204" pitchFamily="18" charset="0"/>
                              </a:rPr>
                              <m:t>𝑖</m:t>
                            </m:r>
                          </m:sub>
                        </m:sSub>
                        <m:r>
                          <a:rPr lang="en-US" b="0" i="1" dirty="0" smtClean="0">
                            <a:solidFill>
                              <a:schemeClr val="tx1"/>
                            </a:solidFill>
                            <a:latin typeface="Cambria Math" panose="02040503050406030204" pitchFamily="18" charset="0"/>
                          </a:rPr>
                          <m:t> </m:t>
                        </m:r>
                      </m:e>
                    </m:d>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𝐷</m:t>
                                </m:r>
                              </m:e>
                              <m:sub>
                                <m:r>
                                  <a:rPr lang="en-US" b="0" i="1" smtClean="0">
                                    <a:solidFill>
                                      <a:schemeClr val="tx1"/>
                                    </a:solidFill>
                                    <a:latin typeface="Cambria Math" panose="02040503050406030204" pitchFamily="18" charset="0"/>
                                  </a:rPr>
                                  <m:t>𝑖</m:t>
                                </m:r>
                              </m:sub>
                            </m:sSub>
                          </m:e>
                        </m:d>
                      </m:num>
                      <m:den>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e>
                        </m:d>
                      </m:den>
                    </m:f>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𝑖</m:t>
                            </m:r>
                          </m:sub>
                        </m:sSub>
                      </m:num>
                      <m:den>
                        <m:r>
                          <a:rPr lang="en-US" b="0" i="1" smtClean="0">
                            <a:solidFill>
                              <a:schemeClr val="tx1"/>
                            </a:solidFill>
                            <a:latin typeface="Cambria Math" panose="02040503050406030204" pitchFamily="18" charset="0"/>
                          </a:rPr>
                          <m:t>𝑛</m:t>
                        </m:r>
                      </m:den>
                    </m:f>
                  </m:oMath>
                </a14:m>
                <a:endParaRPr lang="en-US" dirty="0">
                  <a:solidFill>
                    <a:schemeClr val="tx1"/>
                  </a:solidFill>
                </a:endParaRPr>
              </a:p>
              <a:p>
                <a:r>
                  <a:rPr lang="en-US" dirty="0">
                    <a:solidFill>
                      <a:schemeClr val="tx1"/>
                    </a:solidFill>
                  </a:rPr>
                  <a:t>There are two ways you can use to estimate the likelihood </a:t>
                </a:r>
                <a14:m>
                  <m:oMath xmlns:m="http://schemas.openxmlformats.org/officeDocument/2006/math">
                    <m:r>
                      <a:rPr lang="en-US" b="0" i="1" smtClean="0">
                        <a:solidFill>
                          <a:schemeClr val="tx1"/>
                        </a:solidFill>
                        <a:latin typeface="Cambria Math" panose="02040503050406030204" pitchFamily="18" charset="0"/>
                      </a:rPr>
                      <m:t>𝑃</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𝑐</m:t>
                            </m:r>
                          </m:e>
                          <m:sub>
                            <m:r>
                              <a:rPr lang="en-US" b="0" i="1" smtClean="0">
                                <a:solidFill>
                                  <a:schemeClr val="tx1"/>
                                </a:solidFill>
                                <a:latin typeface="Cambria Math" panose="02040503050406030204" pitchFamily="18" charset="0"/>
                              </a:rPr>
                              <m:t>𝑖</m:t>
                            </m:r>
                          </m:sub>
                        </m:sSub>
                      </m:e>
                    </m:d>
                  </m:oMath>
                </a14:m>
                <a:endParaRPr lang="en-US" dirty="0">
                  <a:solidFill>
                    <a:schemeClr val="tx1"/>
                  </a:solidFill>
                </a:endParaRPr>
              </a:p>
              <a:p>
                <a:pPr lvl="1"/>
                <a:r>
                  <a:rPr lang="en-US" dirty="0">
                    <a:solidFill>
                      <a:schemeClr val="tx1"/>
                    </a:solidFill>
                  </a:rPr>
                  <a:t>Parametric approach</a:t>
                </a:r>
              </a:p>
              <a:p>
                <a:pPr lvl="2"/>
                <a:r>
                  <a:rPr lang="en-US" dirty="0">
                    <a:solidFill>
                      <a:schemeClr val="tx1"/>
                    </a:solidFill>
                  </a:rPr>
                  <a:t>We make an assumption about the distribution of a particular class.</a:t>
                </a:r>
              </a:p>
              <a:p>
                <a:pPr lvl="2"/>
                <a:r>
                  <a:rPr lang="en-US" dirty="0">
                    <a:solidFill>
                      <a:schemeClr val="tx1"/>
                    </a:solidFill>
                  </a:rPr>
                  <a:t>Ex: Each class is normally distributed.</a:t>
                </a:r>
              </a:p>
              <a:p>
                <a:pPr lvl="1"/>
                <a:r>
                  <a:rPr lang="en-US" dirty="0">
                    <a:solidFill>
                      <a:schemeClr val="tx1"/>
                    </a:solidFill>
                  </a:rPr>
                  <a:t>Non-parametric approach</a:t>
                </a:r>
              </a:p>
              <a:p>
                <a:pPr lvl="2"/>
                <a:r>
                  <a:rPr lang="en-US" dirty="0">
                    <a:solidFill>
                      <a:schemeClr val="tx1"/>
                    </a:solidFill>
                  </a:rPr>
                  <a:t>I will not go into details about this in this lecture</a:t>
                </a:r>
              </a:p>
            </p:txBody>
          </p:sp>
        </mc:Choice>
        <mc:Fallback xmlns="">
          <p:sp>
            <p:nvSpPr>
              <p:cNvPr id="3" name="Content Placeholder 2">
                <a:extLst>
                  <a:ext uri="{FF2B5EF4-FFF2-40B4-BE49-F238E27FC236}">
                    <a16:creationId xmlns:a16="http://schemas.microsoft.com/office/drawing/2014/main" id="{37DA276D-E9EC-11BE-C95C-60C9D3B8E496}"/>
                  </a:ext>
                </a:extLst>
              </p:cNvPr>
              <p:cNvSpPr>
                <a:spLocks noGrp="1" noRot="1" noChangeAspect="1" noMove="1" noResize="1" noEditPoints="1" noAdjustHandles="1" noChangeArrowheads="1" noChangeShapeType="1" noTextEdit="1"/>
              </p:cNvSpPr>
              <p:nvPr>
                <p:ph idx="1"/>
              </p:nvPr>
            </p:nvSpPr>
            <p:spPr>
              <a:xfrm>
                <a:off x="723900" y="800100"/>
                <a:ext cx="10515600" cy="5029200"/>
              </a:xfrm>
              <a:blipFill>
                <a:blip r:embed="rId3"/>
                <a:stretch>
                  <a:fillRect l="-1043" t="-2061"/>
                </a:stretch>
              </a:blipFill>
            </p:spPr>
            <p:txBody>
              <a:bodyPr/>
              <a:lstStyle/>
              <a:p>
                <a:r>
                  <a:rPr lang="en-US">
                    <a:noFill/>
                  </a:rPr>
                  <a:t> </a:t>
                </a:r>
              </a:p>
            </p:txBody>
          </p:sp>
        </mc:Fallback>
      </mc:AlternateContent>
    </p:spTree>
    <p:extLst>
      <p:ext uri="{BB962C8B-B14F-4D97-AF65-F5344CB8AC3E}">
        <p14:creationId xmlns:p14="http://schemas.microsoft.com/office/powerpoint/2010/main" val="219554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BCE038-35F7-44EE-4A95-68A192803F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E9E38F-6B68-1349-5A79-5A89A3FE334C}"/>
              </a:ext>
            </a:extLst>
          </p:cNvPr>
          <p:cNvSpPr>
            <a:spLocks noGrp="1"/>
          </p:cNvSpPr>
          <p:nvPr>
            <p:ph type="title"/>
          </p:nvPr>
        </p:nvSpPr>
        <p:spPr>
          <a:xfrm>
            <a:off x="838200" y="28598"/>
            <a:ext cx="10515600" cy="680013"/>
          </a:xfrm>
        </p:spPr>
        <p:txBody>
          <a:bodyPr>
            <a:normAutofit fontScale="90000"/>
          </a:bodyPr>
          <a:lstStyle/>
          <a:p>
            <a:r>
              <a:rPr lang="en-US" dirty="0"/>
              <a:t>Bayes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65C38B-0E4A-688C-53D8-A1505BF238E7}"/>
                  </a:ext>
                </a:extLst>
              </p:cNvPr>
              <p:cNvSpPr>
                <a:spLocks noGrp="1"/>
              </p:cNvSpPr>
              <p:nvPr>
                <p:ph idx="1"/>
              </p:nvPr>
            </p:nvSpPr>
            <p:spPr>
              <a:xfrm>
                <a:off x="723900" y="800100"/>
                <a:ext cx="10515600" cy="5029200"/>
              </a:xfrm>
            </p:spPr>
            <p:txBody>
              <a:bodyPr>
                <a:normAutofit/>
              </a:bodyPr>
              <a:lstStyle/>
              <a:p>
                <a:r>
                  <a:rPr lang="en-US" dirty="0">
                    <a:solidFill>
                      <a:schemeClr val="tx1"/>
                    </a:solidFill>
                  </a:rPr>
                  <a:t>There are two ways you can use to estimate the likelihood </a:t>
                </a:r>
                <a14:m>
                  <m:oMath xmlns:m="http://schemas.openxmlformats.org/officeDocument/2006/math">
                    <m:r>
                      <a:rPr lang="en-US" b="0" i="1" smtClean="0">
                        <a:solidFill>
                          <a:schemeClr val="tx1"/>
                        </a:solidFill>
                        <a:latin typeface="Cambria Math" panose="02040503050406030204" pitchFamily="18" charset="0"/>
                      </a:rPr>
                      <m:t>𝑃</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𝑐</m:t>
                            </m:r>
                          </m:e>
                          <m:sub>
                            <m:r>
                              <a:rPr lang="en-US" b="0" i="1" smtClean="0">
                                <a:solidFill>
                                  <a:schemeClr val="tx1"/>
                                </a:solidFill>
                                <a:latin typeface="Cambria Math" panose="02040503050406030204" pitchFamily="18" charset="0"/>
                              </a:rPr>
                              <m:t>𝑖</m:t>
                            </m:r>
                          </m:sub>
                        </m:sSub>
                      </m:e>
                    </m:d>
                  </m:oMath>
                </a14:m>
                <a:endParaRPr lang="en-US" dirty="0">
                  <a:solidFill>
                    <a:schemeClr val="tx1"/>
                  </a:solidFill>
                </a:endParaRPr>
              </a:p>
              <a:p>
                <a:pPr lvl="1"/>
                <a:r>
                  <a:rPr lang="en-US" dirty="0">
                    <a:solidFill>
                      <a:schemeClr val="tx1"/>
                    </a:solidFill>
                  </a:rPr>
                  <a:t>Parametric approach</a:t>
                </a:r>
              </a:p>
              <a:p>
                <a:pPr lvl="2"/>
                <a:r>
                  <a:rPr lang="en-US" dirty="0">
                    <a:solidFill>
                      <a:schemeClr val="tx1"/>
                    </a:solidFill>
                  </a:rPr>
                  <a:t>We make an assumption about the distribution of a particular class.</a:t>
                </a:r>
              </a:p>
              <a:p>
                <a:pPr lvl="2"/>
                <a:r>
                  <a:rPr lang="en-US" dirty="0">
                    <a:solidFill>
                      <a:schemeClr val="tx1"/>
                    </a:solidFill>
                  </a:rPr>
                  <a:t>Ex: Each class is normally distributed.</a:t>
                </a:r>
              </a:p>
              <a:p>
                <a:pPr lvl="1"/>
                <a:r>
                  <a:rPr lang="en-US" dirty="0">
                    <a:solidFill>
                      <a:schemeClr val="tx1"/>
                    </a:solidFill>
                  </a:rPr>
                  <a:t>Non-parametric approach</a:t>
                </a:r>
              </a:p>
              <a:p>
                <a:pPr lvl="2"/>
                <a:r>
                  <a:rPr lang="en-US" dirty="0">
                    <a:solidFill>
                      <a:schemeClr val="tx1"/>
                    </a:solidFill>
                  </a:rPr>
                  <a:t>I will not go into details about this in this lecture</a:t>
                </a:r>
              </a:p>
              <a:p>
                <a:r>
                  <a:rPr lang="en-US" dirty="0">
                    <a:solidFill>
                      <a:schemeClr val="tx1"/>
                    </a:solidFill>
                  </a:rPr>
                  <a:t>Suppose we assume that each class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𝑐</m:t>
                        </m:r>
                      </m:e>
                      <m:sub>
                        <m:r>
                          <a:rPr lang="en-US" b="0" i="1" smtClean="0">
                            <a:solidFill>
                              <a:schemeClr val="tx1"/>
                            </a:solidFill>
                            <a:latin typeface="Cambria Math" panose="02040503050406030204" pitchFamily="18" charset="0"/>
                          </a:rPr>
                          <m:t>𝑖</m:t>
                        </m:r>
                      </m:sub>
                    </m:sSub>
                  </m:oMath>
                </a14:m>
                <a:r>
                  <a:rPr lang="en-US" dirty="0">
                    <a:solidFill>
                      <a:schemeClr val="tx1"/>
                    </a:solidFill>
                  </a:rPr>
                  <a:t> is normally distributed around some mean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𝜇</m:t>
                        </m:r>
                      </m:e>
                      <m:sub>
                        <m:r>
                          <a:rPr lang="en-US" b="0" i="1" smtClean="0">
                            <a:solidFill>
                              <a:schemeClr val="tx1"/>
                            </a:solidFill>
                            <a:latin typeface="Cambria Math" panose="02040503050406030204" pitchFamily="18" charset="0"/>
                          </a:rPr>
                          <m:t>𝑖</m:t>
                        </m:r>
                      </m:sub>
                    </m:sSub>
                  </m:oMath>
                </a14:m>
                <a:r>
                  <a:rPr lang="en-US" dirty="0">
                    <a:solidFill>
                      <a:schemeClr val="tx1"/>
                    </a:solidFill>
                  </a:rPr>
                  <a:t> with corresponding covariance matrix </a:t>
                </a:r>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Σ</m:t>
                        </m:r>
                      </m:e>
                      <m:sub>
                        <m:r>
                          <a:rPr lang="en-US" b="0" i="1" smtClean="0">
                            <a:solidFill>
                              <a:schemeClr val="tx1"/>
                            </a:solidFill>
                            <a:latin typeface="Cambria Math" panose="02040503050406030204" pitchFamily="18" charset="0"/>
                          </a:rPr>
                          <m:t>𝑖</m:t>
                        </m:r>
                      </m:sub>
                    </m:sSub>
                  </m:oMath>
                </a14:m>
                <a:r>
                  <a:rPr lang="en-US" dirty="0">
                    <a:solidFill>
                      <a:schemeClr val="tx1"/>
                    </a:solidFill>
                  </a:rPr>
                  <a:t>, both of which are estimated by the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𝐷</m:t>
                        </m:r>
                      </m:e>
                      <m:sub>
                        <m:r>
                          <a:rPr lang="en-US" b="0" i="1" smtClean="0">
                            <a:solidFill>
                              <a:schemeClr val="tx1"/>
                            </a:solidFill>
                            <a:latin typeface="Cambria Math" panose="02040503050406030204" pitchFamily="18" charset="0"/>
                          </a:rPr>
                          <m:t>𝑖</m:t>
                        </m:r>
                      </m:sub>
                    </m:sSub>
                  </m:oMath>
                </a14:m>
                <a:r>
                  <a:rPr lang="en-US" dirty="0">
                    <a:solidFill>
                      <a:schemeClr val="tx1"/>
                    </a:solidFill>
                  </a:rPr>
                  <a:t>.</a:t>
                </a:r>
              </a:p>
              <a:p>
                <a:pPr lvl="1"/>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𝑖</m:t>
                        </m:r>
                      </m:sub>
                    </m:sSub>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𝑓</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𝜇</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 </m:t>
                        </m:r>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Σ</m:t>
                            </m:r>
                          </m:e>
                          <m:sub>
                            <m:r>
                              <a:rPr lang="en-US" b="0" i="1" smtClean="0">
                                <a:solidFill>
                                  <a:schemeClr val="tx1"/>
                                </a:solidFill>
                                <a:latin typeface="Cambria Math" panose="02040503050406030204" pitchFamily="18" charset="0"/>
                              </a:rPr>
                              <m:t>𝑖</m:t>
                            </m:r>
                          </m:sub>
                        </m:sSub>
                      </m:e>
                    </m:d>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sSup>
                          <m:sSupPr>
                            <m:ctrlPr>
                              <a:rPr lang="en-US" b="0" i="1" smtClean="0">
                                <a:solidFill>
                                  <a:schemeClr val="tx1"/>
                                </a:solidFill>
                                <a:latin typeface="Cambria Math" panose="02040503050406030204" pitchFamily="18" charset="0"/>
                              </a:rPr>
                            </m:ctrlPr>
                          </m:sSupPr>
                          <m:e>
                            <m:d>
                              <m:dPr>
                                <m:ctrlPr>
                                  <a:rPr lang="en-US" b="0" i="1" smtClean="0">
                                    <a:solidFill>
                                      <a:schemeClr val="tx1"/>
                                    </a:solidFill>
                                    <a:latin typeface="Cambria Math" panose="02040503050406030204" pitchFamily="18" charset="0"/>
                                  </a:rPr>
                                </m:ctrlPr>
                              </m:dPr>
                              <m:e>
                                <m:rad>
                                  <m:radPr>
                                    <m:degHide m:val="on"/>
                                    <m:ctrlPr>
                                      <a:rPr lang="en-US" b="0" i="1" smtClean="0">
                                        <a:solidFill>
                                          <a:schemeClr val="tx1"/>
                                        </a:solidFill>
                                        <a:latin typeface="Cambria Math" panose="02040503050406030204" pitchFamily="18" charset="0"/>
                                      </a:rPr>
                                    </m:ctrlPr>
                                  </m:radPr>
                                  <m:deg/>
                                  <m:e>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𝜋</m:t>
                                    </m:r>
                                  </m:e>
                                </m:rad>
                              </m:e>
                            </m:d>
                          </m:e>
                          <m:sup>
                            <m:r>
                              <a:rPr lang="en-US" b="0" i="1" smtClean="0">
                                <a:solidFill>
                                  <a:schemeClr val="tx1"/>
                                </a:solidFill>
                                <a:latin typeface="Cambria Math" panose="02040503050406030204" pitchFamily="18" charset="0"/>
                              </a:rPr>
                              <m:t>𝑑</m:t>
                            </m:r>
                          </m:sup>
                        </m:sSup>
                        <m:rad>
                          <m:radPr>
                            <m:degHide m:val="on"/>
                            <m:ctrlPr>
                              <a:rPr lang="en-US" b="0" i="1" smtClean="0">
                                <a:solidFill>
                                  <a:schemeClr val="tx1"/>
                                </a:solidFill>
                                <a:latin typeface="Cambria Math" panose="02040503050406030204" pitchFamily="18" charset="0"/>
                              </a:rPr>
                            </m:ctrlPr>
                          </m:radPr>
                          <m:deg/>
                          <m:e>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Σ</m:t>
                                    </m:r>
                                  </m:e>
                                  <m:sub>
                                    <m:r>
                                      <a:rPr lang="en-US" b="0" i="1" smtClean="0">
                                        <a:solidFill>
                                          <a:schemeClr val="tx1"/>
                                        </a:solidFill>
                                        <a:latin typeface="Cambria Math" panose="02040503050406030204" pitchFamily="18" charset="0"/>
                                      </a:rPr>
                                      <m:t>𝑖</m:t>
                                    </m:r>
                                  </m:sub>
                                </m:sSub>
                              </m:e>
                            </m:d>
                          </m:e>
                        </m:rad>
                      </m:den>
                    </m:f>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exp</m:t>
                        </m:r>
                      </m:fName>
                      <m:e>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𝜇</m:t>
                                        </m:r>
                                      </m:e>
                                      <m:sub>
                                        <m:r>
                                          <a:rPr lang="en-US" b="0" i="1" smtClean="0">
                                            <a:solidFill>
                                              <a:schemeClr val="tx1"/>
                                            </a:solidFill>
                                            <a:latin typeface="Cambria Math" panose="02040503050406030204" pitchFamily="18" charset="0"/>
                                          </a:rPr>
                                          <m:t>𝑖</m:t>
                                        </m:r>
                                      </m:sub>
                                    </m:sSub>
                                  </m:e>
                                </m:d>
                                <m:sSubSup>
                                  <m:sSubSupPr>
                                    <m:ctrlPr>
                                      <a:rPr lang="en-US" b="0" i="1" smtClean="0">
                                        <a:solidFill>
                                          <a:schemeClr val="tx1"/>
                                        </a:solidFill>
                                        <a:latin typeface="Cambria Math" panose="02040503050406030204" pitchFamily="18" charset="0"/>
                                      </a:rPr>
                                    </m:ctrlPr>
                                  </m:sSubSupPr>
                                  <m:e>
                                    <m:r>
                                      <m:rPr>
                                        <m:sty m:val="p"/>
                                      </m:rPr>
                                      <a:rPr lang="en-US" b="0" i="0" smtClean="0">
                                        <a:solidFill>
                                          <a:schemeClr val="tx1"/>
                                        </a:solidFill>
                                        <a:latin typeface="Cambria Math" panose="02040503050406030204" pitchFamily="18" charset="0"/>
                                      </a:rPr>
                                      <m:t>Σ</m:t>
                                    </m:r>
                                  </m:e>
                                  <m:sub>
                                    <m:r>
                                      <a:rPr lang="en-US" b="0" i="1" smtClean="0">
                                        <a:solidFill>
                                          <a:schemeClr val="tx1"/>
                                        </a:solidFill>
                                        <a:latin typeface="Cambria Math" panose="02040503050406030204" pitchFamily="18" charset="0"/>
                                      </a:rPr>
                                      <m:t>𝑖</m:t>
                                    </m:r>
                                  </m:sub>
                                  <m:sup>
                                    <m:r>
                                      <a:rPr lang="en-US" b="0" i="1" smtClean="0">
                                        <a:solidFill>
                                          <a:schemeClr val="tx1"/>
                                        </a:solidFill>
                                        <a:latin typeface="Cambria Math" panose="02040503050406030204" pitchFamily="18" charset="0"/>
                                      </a:rPr>
                                      <m:t>−1</m:t>
                                    </m:r>
                                  </m:sup>
                                </m:sSubSup>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𝜇</m:t>
                                        </m:r>
                                      </m:e>
                                      <m:sub>
                                        <m:r>
                                          <a:rPr lang="en-US" b="0" i="1" smtClean="0">
                                            <a:solidFill>
                                              <a:schemeClr val="tx1"/>
                                            </a:solidFill>
                                            <a:latin typeface="Cambria Math" panose="02040503050406030204" pitchFamily="18" charset="0"/>
                                          </a:rPr>
                                          <m:t>𝑖</m:t>
                                        </m:r>
                                      </m:sub>
                                    </m:sSub>
                                  </m:e>
                                </m:d>
                              </m:num>
                              <m:den>
                                <m:r>
                                  <a:rPr lang="en-US" b="0" i="1" smtClean="0">
                                    <a:solidFill>
                                      <a:schemeClr val="tx1"/>
                                    </a:solidFill>
                                    <a:latin typeface="Cambria Math" panose="02040503050406030204" pitchFamily="18" charset="0"/>
                                  </a:rPr>
                                  <m:t>2</m:t>
                                </m:r>
                              </m:den>
                            </m:f>
                          </m:e>
                        </m:d>
                      </m:e>
                    </m:func>
                  </m:oMath>
                </a14:m>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4B65C38B-0E4A-688C-53D8-A1505BF238E7}"/>
                  </a:ext>
                </a:extLst>
              </p:cNvPr>
              <p:cNvSpPr>
                <a:spLocks noGrp="1" noRot="1" noChangeAspect="1" noMove="1" noResize="1" noEditPoints="1" noAdjustHandles="1" noChangeArrowheads="1" noChangeShapeType="1" noTextEdit="1"/>
              </p:cNvSpPr>
              <p:nvPr>
                <p:ph idx="1"/>
              </p:nvPr>
            </p:nvSpPr>
            <p:spPr>
              <a:xfrm>
                <a:off x="723900" y="800100"/>
                <a:ext cx="10515600" cy="5029200"/>
              </a:xfrm>
              <a:blipFill>
                <a:blip r:embed="rId2"/>
                <a:stretch>
                  <a:fillRect l="-1043" t="-2061"/>
                </a:stretch>
              </a:blipFill>
            </p:spPr>
            <p:txBody>
              <a:bodyPr/>
              <a:lstStyle/>
              <a:p>
                <a:r>
                  <a:rPr lang="en-US">
                    <a:noFill/>
                  </a:rPr>
                  <a:t> </a:t>
                </a:r>
              </a:p>
            </p:txBody>
          </p:sp>
        </mc:Fallback>
      </mc:AlternateContent>
    </p:spTree>
    <p:extLst>
      <p:ext uri="{BB962C8B-B14F-4D97-AF65-F5344CB8AC3E}">
        <p14:creationId xmlns:p14="http://schemas.microsoft.com/office/powerpoint/2010/main" val="2097759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F9BB92-1F51-C441-244A-ADBE43FDE2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7950BE-EE02-8EC2-CDBE-6282896DFACF}"/>
              </a:ext>
            </a:extLst>
          </p:cNvPr>
          <p:cNvSpPr>
            <a:spLocks noGrp="1"/>
          </p:cNvSpPr>
          <p:nvPr>
            <p:ph type="title"/>
          </p:nvPr>
        </p:nvSpPr>
        <p:spPr>
          <a:xfrm>
            <a:off x="838200" y="28598"/>
            <a:ext cx="10515600" cy="680013"/>
          </a:xfrm>
        </p:spPr>
        <p:txBody>
          <a:bodyPr>
            <a:normAutofit fontScale="90000"/>
          </a:bodyPr>
          <a:lstStyle/>
          <a:p>
            <a:r>
              <a:rPr lang="en-US" dirty="0"/>
              <a:t>Bayes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04C288-56A4-0B4C-32E5-54B2FFD70EBA}"/>
                  </a:ext>
                </a:extLst>
              </p:cNvPr>
              <p:cNvSpPr>
                <a:spLocks noGrp="1"/>
              </p:cNvSpPr>
              <p:nvPr>
                <p:ph idx="1"/>
              </p:nvPr>
            </p:nvSpPr>
            <p:spPr>
              <a:xfrm>
                <a:off x="723900" y="800100"/>
                <a:ext cx="10515600" cy="5886450"/>
              </a:xfrm>
            </p:spPr>
            <p:txBody>
              <a:bodyPr>
                <a:normAutofit fontScale="92500" lnSpcReduction="20000"/>
              </a:bodyPr>
              <a:lstStyle/>
              <a:p>
                <a:r>
                  <a:rPr lang="en-US" dirty="0">
                    <a:solidFill>
                      <a:schemeClr val="tx1"/>
                    </a:solidFill>
                  </a:rPr>
                  <a:t>Suppose we assume that each class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𝑐</m:t>
                        </m:r>
                      </m:e>
                      <m:sub>
                        <m:r>
                          <a:rPr lang="en-US" b="0" i="1" smtClean="0">
                            <a:solidFill>
                              <a:schemeClr val="tx1"/>
                            </a:solidFill>
                            <a:latin typeface="Cambria Math" panose="02040503050406030204" pitchFamily="18" charset="0"/>
                          </a:rPr>
                          <m:t>𝑖</m:t>
                        </m:r>
                      </m:sub>
                    </m:sSub>
                  </m:oMath>
                </a14:m>
                <a:r>
                  <a:rPr lang="en-US" dirty="0">
                    <a:solidFill>
                      <a:schemeClr val="tx1"/>
                    </a:solidFill>
                  </a:rPr>
                  <a:t> is normally distributed around some mean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𝜇</m:t>
                        </m:r>
                      </m:e>
                      <m:sub>
                        <m:r>
                          <a:rPr lang="en-US" b="0" i="1" smtClean="0">
                            <a:solidFill>
                              <a:schemeClr val="tx1"/>
                            </a:solidFill>
                            <a:latin typeface="Cambria Math" panose="02040503050406030204" pitchFamily="18" charset="0"/>
                          </a:rPr>
                          <m:t>𝑖</m:t>
                        </m:r>
                      </m:sub>
                    </m:sSub>
                  </m:oMath>
                </a14:m>
                <a:r>
                  <a:rPr lang="en-US" dirty="0">
                    <a:solidFill>
                      <a:schemeClr val="tx1"/>
                    </a:solidFill>
                  </a:rPr>
                  <a:t> with corresponding covariance matrix </a:t>
                </a:r>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Σ</m:t>
                        </m:r>
                      </m:e>
                      <m:sub>
                        <m:r>
                          <a:rPr lang="en-US" b="0" i="1" smtClean="0">
                            <a:solidFill>
                              <a:schemeClr val="tx1"/>
                            </a:solidFill>
                            <a:latin typeface="Cambria Math" panose="02040503050406030204" pitchFamily="18" charset="0"/>
                          </a:rPr>
                          <m:t>𝑖</m:t>
                        </m:r>
                      </m:sub>
                    </m:sSub>
                  </m:oMath>
                </a14:m>
                <a:r>
                  <a:rPr lang="en-US" dirty="0">
                    <a:solidFill>
                      <a:schemeClr val="tx1"/>
                    </a:solidFill>
                  </a:rPr>
                  <a:t>, both of which are estimated by the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𝐷</m:t>
                        </m:r>
                      </m:e>
                      <m:sub>
                        <m:r>
                          <a:rPr lang="en-US" b="0" i="1" smtClean="0">
                            <a:solidFill>
                              <a:schemeClr val="tx1"/>
                            </a:solidFill>
                            <a:latin typeface="Cambria Math" panose="02040503050406030204" pitchFamily="18" charset="0"/>
                          </a:rPr>
                          <m:t>𝑖</m:t>
                        </m:r>
                      </m:sub>
                    </m:sSub>
                  </m:oMath>
                </a14:m>
                <a:r>
                  <a:rPr lang="en-US" dirty="0">
                    <a:solidFill>
                      <a:schemeClr val="tx1"/>
                    </a:solidFill>
                  </a:rPr>
                  <a:t>.</a:t>
                </a:r>
              </a:p>
              <a:p>
                <a:pPr lvl="1"/>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𝑖</m:t>
                        </m:r>
                      </m:sub>
                    </m:sSub>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𝑓</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𝜇</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 </m:t>
                        </m:r>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Σ</m:t>
                            </m:r>
                          </m:e>
                          <m:sub>
                            <m:r>
                              <a:rPr lang="en-US" b="0" i="1" smtClean="0">
                                <a:solidFill>
                                  <a:schemeClr val="tx1"/>
                                </a:solidFill>
                                <a:latin typeface="Cambria Math" panose="02040503050406030204" pitchFamily="18" charset="0"/>
                              </a:rPr>
                              <m:t>𝑖</m:t>
                            </m:r>
                          </m:sub>
                        </m:sSub>
                      </m:e>
                    </m:d>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sSup>
                          <m:sSupPr>
                            <m:ctrlPr>
                              <a:rPr lang="en-US" b="0" i="1" smtClean="0">
                                <a:solidFill>
                                  <a:schemeClr val="tx1"/>
                                </a:solidFill>
                                <a:latin typeface="Cambria Math" panose="02040503050406030204" pitchFamily="18" charset="0"/>
                              </a:rPr>
                            </m:ctrlPr>
                          </m:sSupPr>
                          <m:e>
                            <m:d>
                              <m:dPr>
                                <m:ctrlPr>
                                  <a:rPr lang="en-US" b="0" i="1" smtClean="0">
                                    <a:solidFill>
                                      <a:schemeClr val="tx1"/>
                                    </a:solidFill>
                                    <a:latin typeface="Cambria Math" panose="02040503050406030204" pitchFamily="18" charset="0"/>
                                  </a:rPr>
                                </m:ctrlPr>
                              </m:dPr>
                              <m:e>
                                <m:rad>
                                  <m:radPr>
                                    <m:degHide m:val="on"/>
                                    <m:ctrlPr>
                                      <a:rPr lang="en-US" b="0" i="1" smtClean="0">
                                        <a:solidFill>
                                          <a:schemeClr val="tx1"/>
                                        </a:solidFill>
                                        <a:latin typeface="Cambria Math" panose="02040503050406030204" pitchFamily="18" charset="0"/>
                                      </a:rPr>
                                    </m:ctrlPr>
                                  </m:radPr>
                                  <m:deg/>
                                  <m:e>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𝜋</m:t>
                                    </m:r>
                                  </m:e>
                                </m:rad>
                              </m:e>
                            </m:d>
                          </m:e>
                          <m:sup>
                            <m:r>
                              <a:rPr lang="en-US" b="0" i="1" smtClean="0">
                                <a:solidFill>
                                  <a:schemeClr val="tx1"/>
                                </a:solidFill>
                                <a:latin typeface="Cambria Math" panose="02040503050406030204" pitchFamily="18" charset="0"/>
                              </a:rPr>
                              <m:t>𝑑</m:t>
                            </m:r>
                          </m:sup>
                        </m:sSup>
                        <m:rad>
                          <m:radPr>
                            <m:degHide m:val="on"/>
                            <m:ctrlPr>
                              <a:rPr lang="en-US" b="0" i="1" smtClean="0">
                                <a:solidFill>
                                  <a:schemeClr val="tx1"/>
                                </a:solidFill>
                                <a:latin typeface="Cambria Math" panose="02040503050406030204" pitchFamily="18" charset="0"/>
                              </a:rPr>
                            </m:ctrlPr>
                          </m:radPr>
                          <m:deg/>
                          <m:e>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Σ</m:t>
                                    </m:r>
                                  </m:e>
                                  <m:sub>
                                    <m:r>
                                      <a:rPr lang="en-US" b="0" i="1" smtClean="0">
                                        <a:solidFill>
                                          <a:schemeClr val="tx1"/>
                                        </a:solidFill>
                                        <a:latin typeface="Cambria Math" panose="02040503050406030204" pitchFamily="18" charset="0"/>
                                      </a:rPr>
                                      <m:t>𝑖</m:t>
                                    </m:r>
                                  </m:sub>
                                </m:sSub>
                              </m:e>
                            </m:d>
                          </m:e>
                        </m:rad>
                      </m:den>
                    </m:f>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exp</m:t>
                        </m:r>
                      </m:fName>
                      <m:e>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𝜇</m:t>
                                        </m:r>
                                      </m:e>
                                      <m:sub>
                                        <m:r>
                                          <a:rPr lang="en-US" b="0" i="1" smtClean="0">
                                            <a:solidFill>
                                              <a:schemeClr val="tx1"/>
                                            </a:solidFill>
                                            <a:latin typeface="Cambria Math" panose="02040503050406030204" pitchFamily="18" charset="0"/>
                                          </a:rPr>
                                          <m:t>𝑖</m:t>
                                        </m:r>
                                      </m:sub>
                                    </m:sSub>
                                  </m:e>
                                </m:d>
                                <m:sSubSup>
                                  <m:sSubSupPr>
                                    <m:ctrlPr>
                                      <a:rPr lang="en-US" b="0" i="1" smtClean="0">
                                        <a:solidFill>
                                          <a:schemeClr val="tx1"/>
                                        </a:solidFill>
                                        <a:latin typeface="Cambria Math" panose="02040503050406030204" pitchFamily="18" charset="0"/>
                                      </a:rPr>
                                    </m:ctrlPr>
                                  </m:sSubSupPr>
                                  <m:e>
                                    <m:r>
                                      <m:rPr>
                                        <m:sty m:val="p"/>
                                      </m:rPr>
                                      <a:rPr lang="en-US" b="0" i="0" smtClean="0">
                                        <a:solidFill>
                                          <a:schemeClr val="tx1"/>
                                        </a:solidFill>
                                        <a:latin typeface="Cambria Math" panose="02040503050406030204" pitchFamily="18" charset="0"/>
                                      </a:rPr>
                                      <m:t>Σ</m:t>
                                    </m:r>
                                  </m:e>
                                  <m:sub>
                                    <m:r>
                                      <a:rPr lang="en-US" b="0" i="1" smtClean="0">
                                        <a:solidFill>
                                          <a:schemeClr val="tx1"/>
                                        </a:solidFill>
                                        <a:latin typeface="Cambria Math" panose="02040503050406030204" pitchFamily="18" charset="0"/>
                                      </a:rPr>
                                      <m:t>𝑖</m:t>
                                    </m:r>
                                  </m:sub>
                                  <m:sup>
                                    <m:r>
                                      <a:rPr lang="en-US" b="0" i="1" smtClean="0">
                                        <a:solidFill>
                                          <a:schemeClr val="tx1"/>
                                        </a:solidFill>
                                        <a:latin typeface="Cambria Math" panose="02040503050406030204" pitchFamily="18" charset="0"/>
                                      </a:rPr>
                                      <m:t>−1</m:t>
                                    </m:r>
                                  </m:sup>
                                </m:sSubSup>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𝜇</m:t>
                                        </m:r>
                                      </m:e>
                                      <m:sub>
                                        <m:r>
                                          <a:rPr lang="en-US" b="0" i="1" smtClean="0">
                                            <a:solidFill>
                                              <a:schemeClr val="tx1"/>
                                            </a:solidFill>
                                            <a:latin typeface="Cambria Math" panose="02040503050406030204" pitchFamily="18" charset="0"/>
                                          </a:rPr>
                                          <m:t>𝑖</m:t>
                                        </m:r>
                                      </m:sub>
                                    </m:sSub>
                                  </m:e>
                                </m:d>
                              </m:num>
                              <m:den>
                                <m:r>
                                  <a:rPr lang="en-US" b="0" i="1" smtClean="0">
                                    <a:solidFill>
                                      <a:schemeClr val="tx1"/>
                                    </a:solidFill>
                                    <a:latin typeface="Cambria Math" panose="02040503050406030204" pitchFamily="18" charset="0"/>
                                  </a:rPr>
                                  <m:t>2</m:t>
                                </m:r>
                              </m:den>
                            </m:f>
                          </m:e>
                        </m:d>
                      </m:e>
                    </m:func>
                  </m:oMath>
                </a14:m>
                <a:endParaRPr lang="en-US" dirty="0">
                  <a:solidFill>
                    <a:schemeClr val="tx1"/>
                  </a:solidFill>
                </a:endParaRPr>
              </a:p>
              <a:p>
                <a:r>
                  <a:rPr lang="en-US" dirty="0">
                    <a:solidFill>
                      <a:schemeClr val="tx1"/>
                    </a:solidFill>
                  </a:rPr>
                  <a:t>Remember that to calculate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𝑓</m:t>
                        </m:r>
                      </m:e>
                      <m:sub>
                        <m:r>
                          <a:rPr lang="en-US" b="0" i="1" smtClean="0">
                            <a:solidFill>
                              <a:schemeClr val="tx1"/>
                            </a:solidFill>
                            <a:latin typeface="Cambria Math" panose="02040503050406030204" pitchFamily="18" charset="0"/>
                          </a:rPr>
                          <m:t>𝑖</m:t>
                        </m:r>
                      </m:sub>
                    </m:sSub>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e>
                    </m:d>
                  </m:oMath>
                </a14:m>
                <a:r>
                  <a:rPr lang="en-US" dirty="0">
                    <a:solidFill>
                      <a:schemeClr val="tx1"/>
                    </a:solidFill>
                  </a:rPr>
                  <a:t> (which is the estimate of the </a:t>
                </a:r>
                <a14:m>
                  <m:oMath xmlns:m="http://schemas.openxmlformats.org/officeDocument/2006/math">
                    <m:r>
                      <a:rPr lang="en-US" b="0" i="1" smtClean="0">
                        <a:solidFill>
                          <a:schemeClr val="tx1"/>
                        </a:solidFill>
                        <a:latin typeface="Cambria Math" panose="02040503050406030204" pitchFamily="18" charset="0"/>
                      </a:rPr>
                      <m:t>𝑃</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𝑐</m:t>
                            </m:r>
                          </m:e>
                          <m:sub>
                            <m:r>
                              <a:rPr lang="en-US" b="0" i="1" smtClean="0">
                                <a:solidFill>
                                  <a:schemeClr val="tx1"/>
                                </a:solidFill>
                                <a:latin typeface="Cambria Math" panose="02040503050406030204" pitchFamily="18" charset="0"/>
                              </a:rPr>
                              <m:t>𝑖</m:t>
                            </m:r>
                          </m:sub>
                        </m:sSub>
                      </m:e>
                    </m:d>
                  </m:oMath>
                </a14:m>
                <a:r>
                  <a:rPr lang="en-US" dirty="0">
                    <a:solidFill>
                      <a:schemeClr val="tx1"/>
                    </a:solidFill>
                  </a:rPr>
                  <a:t>), we use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𝐷</m:t>
                        </m:r>
                      </m:e>
                      <m:sub>
                        <m:r>
                          <a:rPr lang="en-US" b="0" i="1" smtClean="0">
                            <a:solidFill>
                              <a:schemeClr val="tx1"/>
                            </a:solidFill>
                            <a:latin typeface="Cambria Math" panose="02040503050406030204" pitchFamily="18" charset="0"/>
                          </a:rPr>
                          <m:t>𝑖</m:t>
                        </m:r>
                      </m:sub>
                    </m:sSub>
                  </m:oMath>
                </a14:m>
                <a:r>
                  <a:rPr lang="en-US" dirty="0">
                    <a:solidFill>
                      <a:schemeClr val="tx1"/>
                    </a:solidFill>
                  </a:rPr>
                  <a:t>.</a:t>
                </a:r>
              </a:p>
              <a:p>
                <a:r>
                  <a:rPr lang="en-US" dirty="0">
                    <a:solidFill>
                      <a:schemeClr val="tx1"/>
                    </a:solidFill>
                  </a:rPr>
                  <a:t>But there are issues in this method:</a:t>
                </a:r>
              </a:p>
              <a:p>
                <a:pPr lvl="1"/>
                <a:r>
                  <a:rPr lang="en-US" dirty="0">
                    <a:solidFill>
                      <a:schemeClr val="tx1"/>
                    </a:solidFill>
                  </a:rPr>
                  <a:t>When the number of dimensions are very high, we cannot reliably estimate </a:t>
                </a:r>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Σ</m:t>
                        </m:r>
                      </m:e>
                      <m:sub>
                        <m:r>
                          <a:rPr lang="en-US" b="0" i="1" smtClean="0">
                            <a:solidFill>
                              <a:schemeClr val="tx1"/>
                            </a:solidFill>
                            <a:latin typeface="Cambria Math" panose="02040503050406030204" pitchFamily="18" charset="0"/>
                          </a:rPr>
                          <m:t>𝑖</m:t>
                        </m:r>
                      </m:sub>
                    </m:sSub>
                  </m:oMath>
                </a14:m>
                <a:r>
                  <a:rPr lang="en-US" dirty="0">
                    <a:solidFill>
                      <a:schemeClr val="tx1"/>
                    </a:solidFill>
                  </a:rPr>
                  <a:t> (covariance matrix)</a:t>
                </a:r>
              </a:p>
              <a:p>
                <a:pPr lvl="1"/>
                <a:r>
                  <a:rPr lang="en-US" dirty="0">
                    <a:solidFill>
                      <a:schemeClr val="tx1"/>
                    </a:solidFill>
                  </a:rPr>
                  <a:t>If you only have few data points for a particular class, then the estimates are not of good quality.</a:t>
                </a:r>
              </a:p>
              <a:p>
                <a:pPr lvl="1"/>
                <a:r>
                  <a:rPr lang="en-US" dirty="0">
                    <a:solidFill>
                      <a:schemeClr val="tx1"/>
                    </a:solidFill>
                  </a:rPr>
                  <a:t>In fact, it will appear that the new point comes from all the classes with equal likelihood.</a:t>
                </a:r>
              </a:p>
              <a:p>
                <a:pPr lvl="1"/>
                <a:r>
                  <a:rPr lang="en-US" dirty="0">
                    <a:solidFill>
                      <a:schemeClr val="tx1"/>
                    </a:solidFill>
                  </a:rPr>
                  <a:t>Moreover, if you have a class with large number of datapoint, in most cases that class will be chosen as the predicted value.</a:t>
                </a:r>
              </a:p>
              <a:p>
                <a:pPr lvl="1"/>
                <a14:m>
                  <m:oMath xmlns:m="http://schemas.openxmlformats.org/officeDocument/2006/math">
                    <m:r>
                      <m:rPr>
                        <m:sty m:val="p"/>
                      </m:rPr>
                      <a:rPr lang="en-US" i="1">
                        <a:solidFill>
                          <a:schemeClr val="tx1"/>
                        </a:solidFill>
                        <a:latin typeface="Cambria Math" panose="02040503050406030204" pitchFamily="18" charset="0"/>
                      </a:rPr>
                      <m:t>P</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𝑐</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𝑗</m:t>
                            </m:r>
                          </m:sub>
                        </m:sSub>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𝑃</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𝑐</m:t>
                            </m:r>
                          </m:e>
                          <m:sub>
                            <m:r>
                              <a:rPr lang="en-US" b="0" i="1" smtClean="0">
                                <a:solidFill>
                                  <a:schemeClr val="tx1"/>
                                </a:solidFill>
                                <a:latin typeface="Cambria Math" panose="02040503050406030204" pitchFamily="18" charset="0"/>
                              </a:rPr>
                              <m:t>𝑖</m:t>
                            </m:r>
                          </m:sub>
                        </m:sSub>
                      </m:e>
                    </m:d>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𝑤h𝑖𝑐h</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𝑚𝑒𝑎𝑛𝑠</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𝑦𝑜𝑢𝑟</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𝑑𝑎𝑡𝑎</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h𝑎𝑠</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𝑛𝑜</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𝑖𝑛𝑓𝑙𝑢𝑒𝑛𝑐𝑒</m:t>
                    </m:r>
                    <m:r>
                      <a:rPr lang="en-US" b="0" i="1" smtClean="0">
                        <a:solidFill>
                          <a:schemeClr val="tx1"/>
                        </a:solidFill>
                        <a:latin typeface="Cambria Math" panose="02040503050406030204" pitchFamily="18" charset="0"/>
                      </a:rPr>
                      <m:t> </m:t>
                    </m:r>
                  </m:oMath>
                </a14:m>
                <a:endParaRPr lang="en-US" dirty="0">
                  <a:solidFill>
                    <a:schemeClr val="tx1"/>
                  </a:solidFill>
                </a:endParaRPr>
              </a:p>
              <a:p>
                <a:pPr lvl="1"/>
                <a:r>
                  <a:rPr lang="en-US" dirty="0">
                    <a:solidFill>
                      <a:schemeClr val="tx1"/>
                    </a:solidFill>
                  </a:rPr>
                  <a:t>For lower dimensional data, this might work even with small number of data points but would perform worse when number of dimensions are high.</a:t>
                </a:r>
              </a:p>
            </p:txBody>
          </p:sp>
        </mc:Choice>
        <mc:Fallback xmlns="">
          <p:sp>
            <p:nvSpPr>
              <p:cNvPr id="3" name="Content Placeholder 2">
                <a:extLst>
                  <a:ext uri="{FF2B5EF4-FFF2-40B4-BE49-F238E27FC236}">
                    <a16:creationId xmlns:a16="http://schemas.microsoft.com/office/drawing/2014/main" id="{1604C288-56A4-0B4C-32E5-54B2FFD70EBA}"/>
                  </a:ext>
                </a:extLst>
              </p:cNvPr>
              <p:cNvSpPr>
                <a:spLocks noGrp="1" noRot="1" noChangeAspect="1" noMove="1" noResize="1" noEditPoints="1" noAdjustHandles="1" noChangeArrowheads="1" noChangeShapeType="1" noTextEdit="1"/>
              </p:cNvSpPr>
              <p:nvPr>
                <p:ph idx="1"/>
              </p:nvPr>
            </p:nvSpPr>
            <p:spPr>
              <a:xfrm>
                <a:off x="723900" y="800100"/>
                <a:ext cx="10515600" cy="5886450"/>
              </a:xfrm>
              <a:blipFill>
                <a:blip r:embed="rId2"/>
                <a:stretch>
                  <a:fillRect l="-928" t="-2588" r="-1391" b="-207"/>
                </a:stretch>
              </a:blipFill>
            </p:spPr>
            <p:txBody>
              <a:bodyPr/>
              <a:lstStyle/>
              <a:p>
                <a:r>
                  <a:rPr lang="en-US">
                    <a:noFill/>
                  </a:rPr>
                  <a:t> </a:t>
                </a:r>
              </a:p>
            </p:txBody>
          </p:sp>
        </mc:Fallback>
      </mc:AlternateContent>
    </p:spTree>
    <p:extLst>
      <p:ext uri="{BB962C8B-B14F-4D97-AF65-F5344CB8AC3E}">
        <p14:creationId xmlns:p14="http://schemas.microsoft.com/office/powerpoint/2010/main" val="3097275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59DF62-EF33-8E56-267A-A3D99AD435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0668B5-F51A-74D1-3DEF-DBCF17EA9E8F}"/>
              </a:ext>
            </a:extLst>
          </p:cNvPr>
          <p:cNvSpPr>
            <a:spLocks noGrp="1"/>
          </p:cNvSpPr>
          <p:nvPr>
            <p:ph type="title"/>
          </p:nvPr>
        </p:nvSpPr>
        <p:spPr>
          <a:xfrm>
            <a:off x="838200" y="28598"/>
            <a:ext cx="10515600" cy="680013"/>
          </a:xfrm>
        </p:spPr>
        <p:txBody>
          <a:bodyPr>
            <a:normAutofit fontScale="90000"/>
          </a:bodyPr>
          <a:lstStyle/>
          <a:p>
            <a:r>
              <a:rPr lang="en-US" dirty="0"/>
              <a:t>Bayes Theorem</a:t>
            </a:r>
          </a:p>
        </p:txBody>
      </p:sp>
      <p:sp>
        <p:nvSpPr>
          <p:cNvPr id="3" name="Content Placeholder 2">
            <a:extLst>
              <a:ext uri="{FF2B5EF4-FFF2-40B4-BE49-F238E27FC236}">
                <a16:creationId xmlns:a16="http://schemas.microsoft.com/office/drawing/2014/main" id="{8D4F1D49-93F2-7162-206D-19DB93057643}"/>
              </a:ext>
            </a:extLst>
          </p:cNvPr>
          <p:cNvSpPr>
            <a:spLocks noGrp="1"/>
          </p:cNvSpPr>
          <p:nvPr>
            <p:ph idx="1"/>
          </p:nvPr>
        </p:nvSpPr>
        <p:spPr>
          <a:xfrm>
            <a:off x="723900" y="1257300"/>
            <a:ext cx="10515600" cy="4000500"/>
          </a:xfrm>
        </p:spPr>
        <p:txBody>
          <a:bodyPr>
            <a:normAutofit/>
          </a:bodyPr>
          <a:lstStyle/>
          <a:p>
            <a:r>
              <a:rPr lang="en-US" dirty="0"/>
              <a:t>Bayes classifier is the optimal classifier, if you know the probability distribution of all your data.</a:t>
            </a:r>
          </a:p>
          <a:p>
            <a:r>
              <a:rPr lang="en-US" dirty="0"/>
              <a:t>But as we discussed earlier, this is difficult to calculate.</a:t>
            </a:r>
          </a:p>
        </p:txBody>
      </p:sp>
      <p:sp>
        <p:nvSpPr>
          <p:cNvPr id="4" name="Text Placeholder 3">
            <a:extLst>
              <a:ext uri="{FF2B5EF4-FFF2-40B4-BE49-F238E27FC236}">
                <a16:creationId xmlns:a16="http://schemas.microsoft.com/office/drawing/2014/main" id="{7625EDC5-7DC4-7E16-2CA9-52A0B6533A43}"/>
              </a:ext>
            </a:extLst>
          </p:cNvPr>
          <p:cNvSpPr>
            <a:spLocks noGrp="1"/>
          </p:cNvSpPr>
          <p:nvPr>
            <p:ph type="body" sz="quarter" idx="13"/>
          </p:nvPr>
        </p:nvSpPr>
        <p:spPr/>
        <p:txBody>
          <a:bodyPr>
            <a:normAutofit fontScale="62500" lnSpcReduction="20000"/>
          </a:bodyPr>
          <a:lstStyle/>
          <a:p>
            <a:endParaRPr lang="en-US"/>
          </a:p>
        </p:txBody>
      </p:sp>
    </p:spTree>
    <p:extLst>
      <p:ext uri="{BB962C8B-B14F-4D97-AF65-F5344CB8AC3E}">
        <p14:creationId xmlns:p14="http://schemas.microsoft.com/office/powerpoint/2010/main" val="4247253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418EB0-34A8-C7CC-717F-84DE335746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AF2163-019A-27AE-09D5-582A91F5D029}"/>
              </a:ext>
            </a:extLst>
          </p:cNvPr>
          <p:cNvSpPr>
            <a:spLocks noGrp="1"/>
          </p:cNvSpPr>
          <p:nvPr>
            <p:ph type="title"/>
          </p:nvPr>
        </p:nvSpPr>
        <p:spPr>
          <a:xfrm>
            <a:off x="838200" y="28598"/>
            <a:ext cx="10515600" cy="680013"/>
          </a:xfrm>
        </p:spPr>
        <p:txBody>
          <a:bodyPr>
            <a:normAutofit fontScale="90000"/>
          </a:bodyPr>
          <a:lstStyle/>
          <a:p>
            <a:r>
              <a:rPr lang="en-US" dirty="0"/>
              <a:t>Bayes Theorem</a:t>
            </a:r>
          </a:p>
        </p:txBody>
      </p:sp>
      <p:sp>
        <p:nvSpPr>
          <p:cNvPr id="3" name="Content Placeholder 2">
            <a:extLst>
              <a:ext uri="{FF2B5EF4-FFF2-40B4-BE49-F238E27FC236}">
                <a16:creationId xmlns:a16="http://schemas.microsoft.com/office/drawing/2014/main" id="{5C3E8EED-16EE-F410-98D1-F2126C4E0C6F}"/>
              </a:ext>
            </a:extLst>
          </p:cNvPr>
          <p:cNvSpPr>
            <a:spLocks noGrp="1"/>
          </p:cNvSpPr>
          <p:nvPr>
            <p:ph idx="1"/>
          </p:nvPr>
        </p:nvSpPr>
        <p:spPr>
          <a:xfrm>
            <a:off x="723900" y="1257300"/>
            <a:ext cx="10515600" cy="4000500"/>
          </a:xfrm>
        </p:spPr>
        <p:txBody>
          <a:bodyPr>
            <a:normAutofit/>
          </a:bodyPr>
          <a:lstStyle/>
          <a:p>
            <a:r>
              <a:rPr lang="en-US" dirty="0"/>
              <a:t>What is the solution?</a:t>
            </a:r>
          </a:p>
          <a:p>
            <a:r>
              <a:rPr lang="en-US" dirty="0"/>
              <a:t>We use an approach called </a:t>
            </a:r>
            <a:r>
              <a:rPr lang="en-US" dirty="0">
                <a:solidFill>
                  <a:schemeClr val="tx1"/>
                </a:solidFill>
              </a:rPr>
              <a:t>naïve bayes</a:t>
            </a:r>
            <a:r>
              <a:rPr lang="en-US" dirty="0"/>
              <a:t>.</a:t>
            </a:r>
          </a:p>
          <a:p>
            <a:r>
              <a:rPr lang="en-US" dirty="0"/>
              <a:t>This is even simpler method.</a:t>
            </a:r>
          </a:p>
          <a:p>
            <a:r>
              <a:rPr lang="en-US" dirty="0"/>
              <a:t>Surprisingly, this works very well for real world data.</a:t>
            </a:r>
          </a:p>
          <a:p>
            <a:r>
              <a:rPr lang="en-US" dirty="0"/>
              <a:t>Assumption:</a:t>
            </a:r>
          </a:p>
          <a:p>
            <a:pPr lvl="1"/>
            <a:r>
              <a:rPr lang="en-US" dirty="0"/>
              <a:t>We assume that our attributes are all independent</a:t>
            </a:r>
          </a:p>
        </p:txBody>
      </p:sp>
      <p:sp>
        <p:nvSpPr>
          <p:cNvPr id="4" name="Text Placeholder 3">
            <a:extLst>
              <a:ext uri="{FF2B5EF4-FFF2-40B4-BE49-F238E27FC236}">
                <a16:creationId xmlns:a16="http://schemas.microsoft.com/office/drawing/2014/main" id="{E688FCE3-C5C8-B4FD-3A59-DD71DC67C548}"/>
              </a:ext>
            </a:extLst>
          </p:cNvPr>
          <p:cNvSpPr>
            <a:spLocks noGrp="1"/>
          </p:cNvSpPr>
          <p:nvPr>
            <p:ph type="body" sz="quarter" idx="13"/>
          </p:nvPr>
        </p:nvSpPr>
        <p:spPr/>
        <p:txBody>
          <a:bodyPr>
            <a:normAutofit fontScale="62500" lnSpcReduction="20000"/>
          </a:bodyPr>
          <a:lstStyle/>
          <a:p>
            <a:endParaRPr lang="en-US"/>
          </a:p>
        </p:txBody>
      </p:sp>
    </p:spTree>
    <p:extLst>
      <p:ext uri="{BB962C8B-B14F-4D97-AF65-F5344CB8AC3E}">
        <p14:creationId xmlns:p14="http://schemas.microsoft.com/office/powerpoint/2010/main" val="106484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CB850D-E6AB-1B44-92D4-A8DC6EB47D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FF6F85-5B26-DB69-BF2A-2E7A799BA1D0}"/>
              </a:ext>
            </a:extLst>
          </p:cNvPr>
          <p:cNvSpPr>
            <a:spLocks noGrp="1"/>
          </p:cNvSpPr>
          <p:nvPr>
            <p:ph type="title"/>
          </p:nvPr>
        </p:nvSpPr>
        <p:spPr>
          <a:xfrm>
            <a:off x="838200" y="28598"/>
            <a:ext cx="10515600" cy="680013"/>
          </a:xfrm>
        </p:spPr>
        <p:txBody>
          <a:bodyPr>
            <a:normAutofit fontScale="90000"/>
          </a:bodyPr>
          <a:lstStyle/>
          <a:p>
            <a:r>
              <a:rPr lang="en-US" dirty="0"/>
              <a:t>Bayes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FF8D20-7106-CE5E-AEDC-CD303970103A}"/>
                  </a:ext>
                </a:extLst>
              </p:cNvPr>
              <p:cNvSpPr>
                <a:spLocks noGrp="1"/>
              </p:cNvSpPr>
              <p:nvPr>
                <p:ph idx="1"/>
              </p:nvPr>
            </p:nvSpPr>
            <p:spPr>
              <a:xfrm>
                <a:off x="723900" y="1257300"/>
                <a:ext cx="10515600" cy="4000500"/>
              </a:xfrm>
              <a:ln w="38100">
                <a:solidFill>
                  <a:schemeClr val="tx1"/>
                </a:solidFill>
              </a:ln>
            </p:spPr>
            <p:txBody>
              <a:bodyPr>
                <a:normAutofit/>
              </a:bodyPr>
              <a:lstStyle/>
              <a:p>
                <a:r>
                  <a:rPr lang="en-US" dirty="0"/>
                  <a:t>Assumption:</a:t>
                </a:r>
              </a:p>
              <a:p>
                <a:pPr lvl="1"/>
                <a:r>
                  <a:rPr lang="en-US" dirty="0"/>
                  <a:t>We assume that our attributes are all independent.</a:t>
                </a:r>
              </a:p>
              <a:p>
                <a:pPr lvl="1"/>
                <a:endParaRPr lang="en-US" dirty="0"/>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𝑷</m:t>
                      </m:r>
                      <m:d>
                        <m:dPr>
                          <m:ctrlPr>
                            <a:rPr lang="en-US" b="1" i="1" smtClean="0">
                              <a:latin typeface="Cambria Math" panose="02040503050406030204" pitchFamily="18" charset="0"/>
                            </a:rPr>
                          </m:ctrlPr>
                        </m:dPr>
                        <m:e>
                          <m:r>
                            <a:rPr lang="en-US" b="1" i="1" smtClean="0">
                              <a:latin typeface="Cambria Math" panose="02040503050406030204" pitchFamily="18" charset="0"/>
                            </a:rPr>
                            <m:t>𝒙</m:t>
                          </m:r>
                          <m:r>
                            <a:rPr lang="en-US" b="1" i="1" smtClean="0">
                              <a:latin typeface="Cambria Math" panose="02040503050406030204" pitchFamily="18" charset="0"/>
                            </a:rPr>
                            <m:t> |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𝒄</m:t>
                              </m:r>
                            </m:e>
                            <m:sub>
                              <m:r>
                                <a:rPr lang="en-US" b="1" i="1" smtClean="0">
                                  <a:latin typeface="Cambria Math" panose="02040503050406030204" pitchFamily="18" charset="0"/>
                                </a:rPr>
                                <m:t>𝒊</m:t>
                              </m:r>
                            </m:sub>
                          </m:sSub>
                        </m:e>
                      </m:d>
                      <m:r>
                        <a:rPr lang="en-US" b="1" i="1" smtClean="0">
                          <a:latin typeface="Cambria Math" panose="02040503050406030204" pitchFamily="18" charset="0"/>
                        </a:rPr>
                        <m:t>=</m:t>
                      </m:r>
                      <m:r>
                        <a:rPr lang="en-US" b="1" i="1" smtClean="0">
                          <a:latin typeface="Cambria Math" panose="02040503050406030204" pitchFamily="18" charset="0"/>
                        </a:rPr>
                        <m:t>𝑷</m:t>
                      </m:r>
                      <m:d>
                        <m:dPr>
                          <m:ctrlPr>
                            <a:rPr lang="en-US" b="1"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𝟐</m:t>
                              </m:r>
                            </m:sub>
                          </m:sSub>
                          <m:r>
                            <a:rPr lang="en-US" b="1" i="1"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𝒅</m:t>
                              </m:r>
                            </m:sub>
                          </m:sSub>
                          <m:r>
                            <a:rPr lang="en-US" b="1" i="1" smtClean="0">
                              <a:latin typeface="Cambria Math" panose="02040503050406030204" pitchFamily="18" charset="0"/>
                            </a:rPr>
                            <m:t> |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𝒄</m:t>
                              </m:r>
                            </m:e>
                            <m:sub>
                              <m:r>
                                <a:rPr lang="en-US" b="1" i="1" smtClean="0">
                                  <a:latin typeface="Cambria Math" panose="02040503050406030204" pitchFamily="18" charset="0"/>
                                </a:rPr>
                                <m:t>𝒊</m:t>
                              </m:r>
                            </m:sub>
                          </m:sSub>
                        </m:e>
                      </m:d>
                      <m:r>
                        <a:rPr lang="en-US" b="1" i="1" smtClean="0">
                          <a:latin typeface="Cambria Math" panose="02040503050406030204" pitchFamily="18" charset="0"/>
                        </a:rPr>
                        <m:t>= </m:t>
                      </m:r>
                      <m:nary>
                        <m:naryPr>
                          <m:chr m:val="∏"/>
                          <m:ctrlPr>
                            <a:rPr lang="en-US" b="1" i="1" smtClean="0">
                              <a:latin typeface="Cambria Math" panose="02040503050406030204" pitchFamily="18" charset="0"/>
                            </a:rPr>
                          </m:ctrlPr>
                        </m:naryPr>
                        <m:sub>
                          <m:r>
                            <m:rPr>
                              <m:brk m:alnAt="23"/>
                            </m:rPr>
                            <a:rPr lang="en-US" b="1" i="1" smtClean="0">
                              <a:latin typeface="Cambria Math" panose="02040503050406030204" pitchFamily="18" charset="0"/>
                            </a:rPr>
                            <m:t>𝒋</m:t>
                          </m:r>
                          <m:r>
                            <a:rPr lang="en-US" b="1" i="1" smtClean="0">
                              <a:latin typeface="Cambria Math" panose="02040503050406030204" pitchFamily="18" charset="0"/>
                            </a:rPr>
                            <m:t>=</m:t>
                          </m:r>
                          <m:r>
                            <a:rPr lang="en-US" b="1" i="1" smtClean="0">
                              <a:latin typeface="Cambria Math" panose="02040503050406030204" pitchFamily="18" charset="0"/>
                            </a:rPr>
                            <m:t>𝟏</m:t>
                          </m:r>
                        </m:sub>
                        <m:sup>
                          <m:r>
                            <a:rPr lang="en-US" b="1" i="1" smtClean="0">
                              <a:latin typeface="Cambria Math" panose="02040503050406030204" pitchFamily="18" charset="0"/>
                            </a:rPr>
                            <m:t>𝒅</m:t>
                          </m:r>
                        </m:sup>
                        <m:e>
                          <m:r>
                            <a:rPr lang="en-US" b="1" i="1" smtClean="0">
                              <a:latin typeface="Cambria Math" panose="02040503050406030204" pitchFamily="18" charset="0"/>
                            </a:rPr>
                            <m:t>𝑷</m:t>
                          </m:r>
                          <m:d>
                            <m:dPr>
                              <m:ctrlPr>
                                <a:rPr lang="en-US" b="1"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𝒋</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𝒄</m:t>
                                  </m:r>
                                </m:e>
                                <m:sub>
                                  <m:r>
                                    <a:rPr lang="en-US" b="1" i="1" smtClean="0">
                                      <a:latin typeface="Cambria Math" panose="02040503050406030204" pitchFamily="18" charset="0"/>
                                    </a:rPr>
                                    <m:t>𝒊</m:t>
                                  </m:r>
                                </m:sub>
                              </m:sSub>
                            </m:e>
                          </m:d>
                        </m:e>
                      </m:nary>
                    </m:oMath>
                  </m:oMathPara>
                </a14:m>
                <a:endParaRPr lang="en-US" b="1" dirty="0"/>
              </a:p>
            </p:txBody>
          </p:sp>
        </mc:Choice>
        <mc:Fallback xmlns="">
          <p:sp>
            <p:nvSpPr>
              <p:cNvPr id="3" name="Content Placeholder 2">
                <a:extLst>
                  <a:ext uri="{FF2B5EF4-FFF2-40B4-BE49-F238E27FC236}">
                    <a16:creationId xmlns:a16="http://schemas.microsoft.com/office/drawing/2014/main" id="{E9FF8D20-7106-CE5E-AEDC-CD303970103A}"/>
                  </a:ext>
                </a:extLst>
              </p:cNvPr>
              <p:cNvSpPr>
                <a:spLocks noGrp="1" noRot="1" noChangeAspect="1" noMove="1" noResize="1" noEditPoints="1" noAdjustHandles="1" noChangeArrowheads="1" noChangeShapeType="1" noTextEdit="1"/>
              </p:cNvSpPr>
              <p:nvPr>
                <p:ph idx="1"/>
              </p:nvPr>
            </p:nvSpPr>
            <p:spPr>
              <a:xfrm>
                <a:off x="723900" y="1257300"/>
                <a:ext cx="10515600" cy="4000500"/>
              </a:xfrm>
              <a:blipFill>
                <a:blip r:embed="rId3"/>
                <a:stretch>
                  <a:fillRect l="-867" t="-2112"/>
                </a:stretch>
              </a:blipFill>
              <a:ln w="38100">
                <a:solidFill>
                  <a:schemeClr val="tx1"/>
                </a:solidFill>
              </a:ln>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927426D4-32BE-C68D-98F4-0617AABCF905}"/>
              </a:ext>
            </a:extLst>
          </p:cNvPr>
          <p:cNvSpPr>
            <a:spLocks noGrp="1"/>
          </p:cNvSpPr>
          <p:nvPr>
            <p:ph type="body" sz="quarter" idx="13"/>
          </p:nvPr>
        </p:nvSpPr>
        <p:spPr/>
        <p:txBody>
          <a:bodyPr>
            <a:normAutofit fontScale="62500" lnSpcReduction="20000"/>
          </a:bodyPr>
          <a:lstStyle/>
          <a:p>
            <a:endParaRPr lang="en-US"/>
          </a:p>
        </p:txBody>
      </p:sp>
    </p:spTree>
    <p:extLst>
      <p:ext uri="{BB962C8B-B14F-4D97-AF65-F5344CB8AC3E}">
        <p14:creationId xmlns:p14="http://schemas.microsoft.com/office/powerpoint/2010/main" val="2910380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6C3BB9-E7F9-7A3E-DF72-20B480B1F1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E0DB7B-B878-F69D-8AE3-13E76E3EC0FE}"/>
              </a:ext>
            </a:extLst>
          </p:cNvPr>
          <p:cNvSpPr>
            <a:spLocks noGrp="1"/>
          </p:cNvSpPr>
          <p:nvPr>
            <p:ph type="ctrTitle"/>
          </p:nvPr>
        </p:nvSpPr>
        <p:spPr/>
        <p:txBody>
          <a:bodyPr/>
          <a:lstStyle/>
          <a:p>
            <a:r>
              <a:rPr lang="en-US" dirty="0"/>
              <a:t>Introduction to Naïve Bayes Algorithm	</a:t>
            </a:r>
          </a:p>
        </p:txBody>
      </p:sp>
      <p:sp>
        <p:nvSpPr>
          <p:cNvPr id="3" name="Subtitle 2">
            <a:extLst>
              <a:ext uri="{FF2B5EF4-FFF2-40B4-BE49-F238E27FC236}">
                <a16:creationId xmlns:a16="http://schemas.microsoft.com/office/drawing/2014/main" id="{7D81C6E5-6273-653C-6461-38A804BF888C}"/>
              </a:ext>
            </a:extLst>
          </p:cNvPr>
          <p:cNvSpPr>
            <a:spLocks noGrp="1"/>
          </p:cNvSpPr>
          <p:nvPr>
            <p:ph type="subTitle" idx="1"/>
          </p:nvPr>
        </p:nvSpPr>
        <p:spPr/>
        <p:txBody>
          <a:bodyPr/>
          <a:lstStyle/>
          <a:p>
            <a:r>
              <a:rPr lang="en-US" dirty="0"/>
              <a:t>CSCI 347</a:t>
            </a:r>
          </a:p>
        </p:txBody>
      </p:sp>
    </p:spTree>
    <p:extLst>
      <p:ext uri="{BB962C8B-B14F-4D97-AF65-F5344CB8AC3E}">
        <p14:creationId xmlns:p14="http://schemas.microsoft.com/office/powerpoint/2010/main" val="1201239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5AC41B-0BD1-9D0A-712F-3B7200BFA2E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BC19512-FCF5-89C2-2AAE-2CFC32D398C7}"/>
              </a:ext>
            </a:extLst>
          </p:cNvPr>
          <p:cNvSpPr>
            <a:spLocks noGrp="1"/>
          </p:cNvSpPr>
          <p:nvPr>
            <p:ph type="body" sz="quarter" idx="13"/>
          </p:nvPr>
        </p:nvSpPr>
        <p:spPr/>
        <p:txBody>
          <a:bodyPr>
            <a:normAutofit fontScale="62500" lnSpcReduction="20000"/>
          </a:bodyPr>
          <a:lstStyle/>
          <a:p>
            <a:endParaRPr lang="en-US" dirty="0"/>
          </a:p>
        </p:txBody>
      </p:sp>
      <p:sp>
        <p:nvSpPr>
          <p:cNvPr id="3" name="TextBox 2">
            <a:extLst>
              <a:ext uri="{FF2B5EF4-FFF2-40B4-BE49-F238E27FC236}">
                <a16:creationId xmlns:a16="http://schemas.microsoft.com/office/drawing/2014/main" id="{49354190-9C43-C126-9309-08CCB20B048F}"/>
              </a:ext>
            </a:extLst>
          </p:cNvPr>
          <p:cNvSpPr txBox="1"/>
          <p:nvPr/>
        </p:nvSpPr>
        <p:spPr>
          <a:xfrm>
            <a:off x="246472" y="144348"/>
            <a:ext cx="7678328" cy="646331"/>
          </a:xfrm>
          <a:prstGeom prst="rect">
            <a:avLst/>
          </a:prstGeom>
          <a:noFill/>
        </p:spPr>
        <p:txBody>
          <a:bodyPr wrap="square" rtlCol="0">
            <a:spAutoFit/>
          </a:bodyPr>
          <a:lstStyle/>
          <a:p>
            <a:r>
              <a:rPr lang="en-US" sz="3600" dirty="0">
                <a:latin typeface="Calibri" panose="020F0502020204030204" pitchFamily="34" charset="0"/>
                <a:cs typeface="Calibri" panose="020F0502020204030204" pitchFamily="34" charset="0"/>
              </a:rPr>
              <a:t>Naïve Bayes is a classification algorithm</a:t>
            </a:r>
          </a:p>
        </p:txBody>
      </p:sp>
      <p:graphicFrame>
        <p:nvGraphicFramePr>
          <p:cNvPr id="4" name="Table 3">
            <a:extLst>
              <a:ext uri="{FF2B5EF4-FFF2-40B4-BE49-F238E27FC236}">
                <a16:creationId xmlns:a16="http://schemas.microsoft.com/office/drawing/2014/main" id="{42CEFAEC-ACD8-D5F1-F5ED-5C63C3D48DBC}"/>
              </a:ext>
            </a:extLst>
          </p:cNvPr>
          <p:cNvGraphicFramePr>
            <a:graphicFrameLocks noGrp="1"/>
          </p:cNvGraphicFramePr>
          <p:nvPr>
            <p:extLst>
              <p:ext uri="{D42A27DB-BD31-4B8C-83A1-F6EECF244321}">
                <p14:modId xmlns:p14="http://schemas.microsoft.com/office/powerpoint/2010/main" val="1182325737"/>
              </p:ext>
            </p:extLst>
          </p:nvPr>
        </p:nvGraphicFramePr>
        <p:xfrm>
          <a:off x="246472" y="1310223"/>
          <a:ext cx="4457700" cy="4937760"/>
        </p:xfrm>
        <a:graphic>
          <a:graphicData uri="http://schemas.openxmlformats.org/drawingml/2006/table">
            <a:tbl>
              <a:tblPr firstRow="1" bandRow="1"/>
              <a:tblGrid>
                <a:gridCol w="1149970">
                  <a:extLst>
                    <a:ext uri="{9D8B030D-6E8A-4147-A177-3AD203B41FA5}">
                      <a16:colId xmlns:a16="http://schemas.microsoft.com/office/drawing/2014/main" val="1165381744"/>
                    </a:ext>
                  </a:extLst>
                </a:gridCol>
                <a:gridCol w="1149970">
                  <a:extLst>
                    <a:ext uri="{9D8B030D-6E8A-4147-A177-3AD203B41FA5}">
                      <a16:colId xmlns:a16="http://schemas.microsoft.com/office/drawing/2014/main" val="1010518938"/>
                    </a:ext>
                  </a:extLst>
                </a:gridCol>
                <a:gridCol w="1149970">
                  <a:extLst>
                    <a:ext uri="{9D8B030D-6E8A-4147-A177-3AD203B41FA5}">
                      <a16:colId xmlns:a16="http://schemas.microsoft.com/office/drawing/2014/main" val="530524577"/>
                    </a:ext>
                  </a:extLst>
                </a:gridCol>
                <a:gridCol w="1007790">
                  <a:extLst>
                    <a:ext uri="{9D8B030D-6E8A-4147-A177-3AD203B41FA5}">
                      <a16:colId xmlns:a16="http://schemas.microsoft.com/office/drawing/2014/main" val="560934102"/>
                    </a:ext>
                  </a:extLst>
                </a:gridCol>
              </a:tblGrid>
              <a:tr h="563880">
                <a:tc>
                  <a:txBody>
                    <a:bodyPr/>
                    <a:lstStyle/>
                    <a:p>
                      <a:pPr algn="ctr"/>
                      <a:r>
                        <a:rPr lang="en-US" sz="1600" dirty="0"/>
                        <a:t>Weather</a:t>
                      </a:r>
                    </a:p>
                  </a:txBody>
                  <a:tcPr/>
                </a:tc>
                <a:tc>
                  <a:txBody>
                    <a:bodyPr/>
                    <a:lstStyle/>
                    <a:p>
                      <a:pPr algn="ctr"/>
                      <a:r>
                        <a:rPr lang="en-US" sz="1600" dirty="0"/>
                        <a:t>Weekend?</a:t>
                      </a:r>
                    </a:p>
                  </a:txBody>
                  <a:tcPr/>
                </a:tc>
                <a:tc>
                  <a:txBody>
                    <a:bodyPr/>
                    <a:lstStyle/>
                    <a:p>
                      <a:pPr algn="ctr"/>
                      <a:r>
                        <a:rPr lang="en-US" sz="1600" dirty="0"/>
                        <a:t>Finished HW</a:t>
                      </a:r>
                    </a:p>
                  </a:txBody>
                  <a:tcPr/>
                </a:tc>
                <a:tc>
                  <a:txBody>
                    <a:bodyPr/>
                    <a:lstStyle/>
                    <a:p>
                      <a:pPr algn="ctr"/>
                      <a:r>
                        <a:rPr lang="en-US" sz="1600" dirty="0"/>
                        <a:t>Go Hiking?</a:t>
                      </a:r>
                    </a:p>
                  </a:txBody>
                  <a:tcPr/>
                </a:tc>
                <a:extLst>
                  <a:ext uri="{0D108BD9-81ED-4DB2-BD59-A6C34878D82A}">
                    <a16:rowId xmlns:a16="http://schemas.microsoft.com/office/drawing/2014/main" val="2690336189"/>
                  </a:ext>
                </a:extLst>
              </a:tr>
              <a:tr h="329534">
                <a:tc>
                  <a:txBody>
                    <a:bodyPr/>
                    <a:lstStyle/>
                    <a:p>
                      <a:pPr algn="ctr"/>
                      <a:r>
                        <a:rPr lang="en-US" sz="1600" b="0" i="0" kern="1200" dirty="0">
                          <a:solidFill>
                            <a:schemeClr val="tx1"/>
                          </a:solidFill>
                          <a:effectLst/>
                          <a:latin typeface="+mn-lt"/>
                          <a:ea typeface="+mn-ea"/>
                          <a:cs typeface="+mn-cs"/>
                        </a:rPr>
                        <a:t>Snow</a:t>
                      </a:r>
                      <a:endParaRPr lang="en-US" sz="1600" dirty="0"/>
                    </a:p>
                  </a:txBody>
                  <a:tcPr/>
                </a:tc>
                <a:tc>
                  <a:txBody>
                    <a:bodyPr/>
                    <a:lstStyle/>
                    <a:p>
                      <a:pPr algn="ctr"/>
                      <a:r>
                        <a:rPr lang="en-US" sz="1600" dirty="0"/>
                        <a:t>Yes</a:t>
                      </a:r>
                    </a:p>
                  </a:txBody>
                  <a:tcPr/>
                </a:tc>
                <a:tc>
                  <a:txBody>
                    <a:bodyPr/>
                    <a:lstStyle/>
                    <a:p>
                      <a:pPr algn="ctr"/>
                      <a:r>
                        <a:rPr lang="en-US" sz="1600" dirty="0"/>
                        <a:t>No</a:t>
                      </a:r>
                    </a:p>
                  </a:txBody>
                  <a:tcPr/>
                </a:tc>
                <a:tc>
                  <a:txBody>
                    <a:bodyPr/>
                    <a:lstStyle/>
                    <a:p>
                      <a:pPr algn="ctr"/>
                      <a:r>
                        <a:rPr lang="en-US" sz="1600" dirty="0"/>
                        <a:t>Yes</a:t>
                      </a:r>
                    </a:p>
                  </a:txBody>
                  <a:tcPr/>
                </a:tc>
                <a:extLst>
                  <a:ext uri="{0D108BD9-81ED-4DB2-BD59-A6C34878D82A}">
                    <a16:rowId xmlns:a16="http://schemas.microsoft.com/office/drawing/2014/main" val="3448316512"/>
                  </a:ext>
                </a:extLst>
              </a:tr>
              <a:tr h="329534">
                <a:tc>
                  <a:txBody>
                    <a:bodyPr/>
                    <a:lstStyle/>
                    <a:p>
                      <a:pPr algn="ctr"/>
                      <a:r>
                        <a:rPr lang="en-US" sz="1600" b="0" i="0" kern="1200" dirty="0">
                          <a:solidFill>
                            <a:schemeClr val="tx1"/>
                          </a:solidFill>
                          <a:effectLst/>
                          <a:latin typeface="+mn-lt"/>
                          <a:ea typeface="+mn-ea"/>
                          <a:cs typeface="+mn-cs"/>
                        </a:rPr>
                        <a:t>Overcast</a:t>
                      </a:r>
                      <a:endParaRPr lang="en-US" sz="1600" dirty="0"/>
                    </a:p>
                  </a:txBody>
                  <a:tcPr/>
                </a:tc>
                <a:tc>
                  <a:txBody>
                    <a:bodyPr/>
                    <a:lstStyle/>
                    <a:p>
                      <a:pPr algn="ctr"/>
                      <a:r>
                        <a:rPr lang="en-US" sz="1600" dirty="0"/>
                        <a:t>No</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3094030846"/>
                  </a:ext>
                </a:extLst>
              </a:tr>
              <a:tr h="329534">
                <a:tc>
                  <a:txBody>
                    <a:bodyPr/>
                    <a:lstStyle/>
                    <a:p>
                      <a:pPr algn="ctr"/>
                      <a:r>
                        <a:rPr lang="en-US" sz="1600" b="0" i="0" kern="1200" dirty="0">
                          <a:solidFill>
                            <a:schemeClr val="tx1"/>
                          </a:solidFill>
                          <a:effectLst/>
                          <a:latin typeface="+mn-lt"/>
                          <a:ea typeface="+mn-ea"/>
                          <a:cs typeface="+mn-cs"/>
                        </a:rPr>
                        <a:t>Sunny</a:t>
                      </a:r>
                      <a:endParaRPr lang="en-US" sz="1600" dirty="0"/>
                    </a:p>
                  </a:txBody>
                  <a:tcPr/>
                </a:tc>
                <a:tc>
                  <a:txBody>
                    <a:bodyPr/>
                    <a:lstStyle/>
                    <a:p>
                      <a:pPr algn="ctr"/>
                      <a:r>
                        <a:rPr lang="en-US" sz="1600" dirty="0"/>
                        <a:t>Yes</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tc>
                  <a:txBody>
                    <a:bodyPr/>
                    <a:lstStyle/>
                    <a:p>
                      <a:pPr algn="ctr"/>
                      <a:r>
                        <a:rPr lang="en-US" sz="1600" dirty="0"/>
                        <a:t>Yes</a:t>
                      </a:r>
                    </a:p>
                  </a:txBody>
                  <a:tcPr/>
                </a:tc>
                <a:extLst>
                  <a:ext uri="{0D108BD9-81ED-4DB2-BD59-A6C34878D82A}">
                    <a16:rowId xmlns:a16="http://schemas.microsoft.com/office/drawing/2014/main" val="2324973103"/>
                  </a:ext>
                </a:extLst>
              </a:tr>
              <a:tr h="329534">
                <a:tc>
                  <a:txBody>
                    <a:bodyPr/>
                    <a:lstStyle/>
                    <a:p>
                      <a:pPr algn="ctr"/>
                      <a:r>
                        <a:rPr lang="en-US" sz="1600" b="0" i="0" kern="1200" dirty="0">
                          <a:solidFill>
                            <a:schemeClr val="tx1"/>
                          </a:solidFill>
                          <a:effectLst/>
                          <a:latin typeface="+mn-lt"/>
                          <a:ea typeface="+mn-ea"/>
                          <a:cs typeface="+mn-cs"/>
                        </a:rPr>
                        <a:t>Overcast</a:t>
                      </a:r>
                      <a:endParaRPr lang="en-US" sz="1600" dirty="0"/>
                    </a:p>
                  </a:txBody>
                  <a:tcPr/>
                </a:tc>
                <a:tc>
                  <a:txBody>
                    <a:bodyPr/>
                    <a:lstStyle/>
                    <a:p>
                      <a:pPr algn="ctr"/>
                      <a:r>
                        <a:rPr lang="en-US" sz="1600" dirty="0"/>
                        <a:t>Yes</a:t>
                      </a:r>
                    </a:p>
                  </a:txBody>
                  <a:tcPr/>
                </a:tc>
                <a:tc>
                  <a:txBody>
                    <a:bodyPr/>
                    <a:lstStyle/>
                    <a:p>
                      <a:pPr algn="ctr"/>
                      <a:r>
                        <a:rPr lang="en-US" sz="1600" dirty="0"/>
                        <a:t>Yes</a:t>
                      </a:r>
                    </a:p>
                  </a:txBody>
                  <a:tcPr/>
                </a:tc>
                <a:tc>
                  <a:txBody>
                    <a:bodyPr/>
                    <a:lstStyle/>
                    <a:p>
                      <a:pPr algn="ctr"/>
                      <a:r>
                        <a:rPr lang="en-US" sz="1600" dirty="0"/>
                        <a:t>Yes</a:t>
                      </a:r>
                    </a:p>
                  </a:txBody>
                  <a:tcPr/>
                </a:tc>
                <a:extLst>
                  <a:ext uri="{0D108BD9-81ED-4DB2-BD59-A6C34878D82A}">
                    <a16:rowId xmlns:a16="http://schemas.microsoft.com/office/drawing/2014/main" val="216850121"/>
                  </a:ext>
                </a:extLst>
              </a:tr>
              <a:tr h="329534">
                <a:tc>
                  <a:txBody>
                    <a:bodyPr/>
                    <a:lstStyle/>
                    <a:p>
                      <a:pPr algn="ctr"/>
                      <a:r>
                        <a:rPr lang="en-US" sz="1600" b="0" i="0" kern="1200" dirty="0">
                          <a:solidFill>
                            <a:schemeClr val="tx1"/>
                          </a:solidFill>
                          <a:effectLst/>
                          <a:latin typeface="+mn-lt"/>
                          <a:ea typeface="+mn-ea"/>
                          <a:cs typeface="+mn-cs"/>
                        </a:rPr>
                        <a:t>Overcast</a:t>
                      </a:r>
                      <a:endParaRPr lang="en-US" sz="1600" dirty="0"/>
                    </a:p>
                  </a:txBody>
                  <a:tcPr/>
                </a:tc>
                <a:tc>
                  <a:txBody>
                    <a:bodyPr/>
                    <a:lstStyle/>
                    <a:p>
                      <a:pPr algn="ctr"/>
                      <a:r>
                        <a:rPr lang="en-US" sz="1600" dirty="0"/>
                        <a:t>No</a:t>
                      </a:r>
                    </a:p>
                  </a:txBody>
                  <a:tcPr/>
                </a:tc>
                <a:tc>
                  <a:txBody>
                    <a:bodyPr/>
                    <a:lstStyle/>
                    <a:p>
                      <a:pPr algn="ctr"/>
                      <a:r>
                        <a:rPr lang="en-US" sz="1600" dirty="0"/>
                        <a:t>Yes</a:t>
                      </a:r>
                    </a:p>
                  </a:txBody>
                  <a:tcPr/>
                </a:tc>
                <a:tc>
                  <a:txBody>
                    <a:bodyPr/>
                    <a:lstStyle/>
                    <a:p>
                      <a:pPr algn="ctr"/>
                      <a:r>
                        <a:rPr lang="en-US" sz="1600" dirty="0"/>
                        <a:t>Yes</a:t>
                      </a:r>
                    </a:p>
                  </a:txBody>
                  <a:tcPr/>
                </a:tc>
                <a:extLst>
                  <a:ext uri="{0D108BD9-81ED-4DB2-BD59-A6C34878D82A}">
                    <a16:rowId xmlns:a16="http://schemas.microsoft.com/office/drawing/2014/main" val="651518914"/>
                  </a:ext>
                </a:extLst>
              </a:tr>
              <a:tr h="329534">
                <a:tc>
                  <a:txBody>
                    <a:bodyPr/>
                    <a:lstStyle/>
                    <a:p>
                      <a:pPr algn="ctr"/>
                      <a:r>
                        <a:rPr lang="en-US" sz="1600" b="0" i="0" kern="1200" dirty="0">
                          <a:solidFill>
                            <a:schemeClr val="tx1"/>
                          </a:solidFill>
                          <a:effectLst/>
                          <a:latin typeface="+mn-lt"/>
                          <a:ea typeface="+mn-ea"/>
                          <a:cs typeface="+mn-cs"/>
                        </a:rPr>
                        <a:t>Snow</a:t>
                      </a:r>
                      <a:endParaRPr lang="en-US" sz="1600" dirty="0"/>
                    </a:p>
                  </a:txBody>
                  <a:tcPr/>
                </a:tc>
                <a:tc>
                  <a:txBody>
                    <a:bodyPr/>
                    <a:lstStyle/>
                    <a:p>
                      <a:pPr algn="ctr"/>
                      <a:r>
                        <a:rPr lang="en-US" sz="1600" dirty="0"/>
                        <a:t>No</a:t>
                      </a:r>
                    </a:p>
                  </a:txBody>
                  <a:tcPr/>
                </a:tc>
                <a:tc>
                  <a:txBody>
                    <a:bodyPr/>
                    <a:lstStyle/>
                    <a:p>
                      <a:pPr algn="ctr"/>
                      <a:r>
                        <a:rPr lang="en-US" sz="1600" dirty="0"/>
                        <a:t>Yes</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831041365"/>
                  </a:ext>
                </a:extLst>
              </a:tr>
              <a:tr h="329534">
                <a:tc>
                  <a:txBody>
                    <a:bodyPr/>
                    <a:lstStyle/>
                    <a:p>
                      <a:pPr algn="ctr"/>
                      <a:r>
                        <a:rPr lang="en-US" sz="1600" b="0" i="0" kern="1200" dirty="0">
                          <a:solidFill>
                            <a:schemeClr val="tx1"/>
                          </a:solidFill>
                          <a:effectLst/>
                          <a:latin typeface="+mn-lt"/>
                          <a:ea typeface="+mn-ea"/>
                          <a:cs typeface="+mn-cs"/>
                        </a:rPr>
                        <a:t>Overcast</a:t>
                      </a:r>
                      <a:endParaRPr lang="en-US" sz="1600" dirty="0"/>
                    </a:p>
                  </a:txBody>
                  <a:tcPr/>
                </a:tc>
                <a:tc>
                  <a:txBody>
                    <a:bodyPr/>
                    <a:lstStyle/>
                    <a:p>
                      <a:pPr algn="ctr"/>
                      <a:r>
                        <a:rPr lang="en-US" sz="1600" dirty="0"/>
                        <a:t>Yes</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2418033585"/>
                  </a:ext>
                </a:extLst>
              </a:tr>
              <a:tr h="329534">
                <a:tc>
                  <a:txBody>
                    <a:bodyPr/>
                    <a:lstStyle/>
                    <a:p>
                      <a:pPr algn="ctr"/>
                      <a:r>
                        <a:rPr lang="en-US" sz="1600" b="0" i="0" kern="1200" dirty="0">
                          <a:solidFill>
                            <a:schemeClr val="tx1"/>
                          </a:solidFill>
                          <a:effectLst/>
                          <a:latin typeface="+mn-lt"/>
                          <a:ea typeface="+mn-ea"/>
                          <a:cs typeface="+mn-cs"/>
                        </a:rPr>
                        <a:t>Sunny</a:t>
                      </a:r>
                      <a:endParaRPr lang="en-US" sz="1600" dirty="0"/>
                    </a:p>
                  </a:txBody>
                  <a:tcPr/>
                </a:tc>
                <a:tc>
                  <a:txBody>
                    <a:bodyPr/>
                    <a:lstStyle/>
                    <a:p>
                      <a:pPr algn="ctr"/>
                      <a:r>
                        <a:rPr lang="en-US" sz="1600" dirty="0"/>
                        <a:t>Yes</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541901904"/>
                  </a:ext>
                </a:extLst>
              </a:tr>
              <a:tr h="329534">
                <a:tc>
                  <a:txBody>
                    <a:bodyPr/>
                    <a:lstStyle/>
                    <a:p>
                      <a:pPr algn="ctr"/>
                      <a:r>
                        <a:rPr lang="en-US" sz="1600" b="0" i="0" kern="1200" dirty="0">
                          <a:solidFill>
                            <a:schemeClr val="tx1"/>
                          </a:solidFill>
                          <a:effectLst/>
                          <a:latin typeface="+mn-lt"/>
                          <a:ea typeface="+mn-ea"/>
                          <a:cs typeface="+mn-cs"/>
                        </a:rPr>
                        <a:t>Sunny</a:t>
                      </a:r>
                      <a:endParaRPr lang="en-US" sz="1600" dirty="0"/>
                    </a:p>
                  </a:txBody>
                  <a:tcPr/>
                </a:tc>
                <a:tc>
                  <a:txBody>
                    <a:bodyPr/>
                    <a:lstStyle/>
                    <a:p>
                      <a:pPr algn="ctr"/>
                      <a:r>
                        <a:rPr lang="en-US" sz="1600" dirty="0"/>
                        <a:t>No</a:t>
                      </a:r>
                    </a:p>
                  </a:txBody>
                  <a:tcPr/>
                </a:tc>
                <a:tc>
                  <a:txBody>
                    <a:bodyPr/>
                    <a:lstStyle/>
                    <a:p>
                      <a:pPr algn="ctr"/>
                      <a:r>
                        <a:rPr lang="en-US" sz="1600" dirty="0"/>
                        <a:t>Yes</a:t>
                      </a:r>
                    </a:p>
                  </a:txBody>
                  <a:tcPr/>
                </a:tc>
                <a:tc>
                  <a:txBody>
                    <a:bodyPr/>
                    <a:lstStyle/>
                    <a:p>
                      <a:pPr algn="ctr"/>
                      <a:r>
                        <a:rPr lang="en-US" sz="1600" dirty="0"/>
                        <a:t>Yes</a:t>
                      </a:r>
                    </a:p>
                  </a:txBody>
                  <a:tcPr/>
                </a:tc>
                <a:extLst>
                  <a:ext uri="{0D108BD9-81ED-4DB2-BD59-A6C34878D82A}">
                    <a16:rowId xmlns:a16="http://schemas.microsoft.com/office/drawing/2014/main" val="1512029616"/>
                  </a:ext>
                </a:extLst>
              </a:tr>
              <a:tr h="329534">
                <a:tc>
                  <a:txBody>
                    <a:bodyPr/>
                    <a:lstStyle/>
                    <a:p>
                      <a:pPr algn="ctr"/>
                      <a:r>
                        <a:rPr lang="en-US" sz="1600" b="0" i="0" kern="1200" dirty="0">
                          <a:solidFill>
                            <a:schemeClr val="tx1"/>
                          </a:solidFill>
                          <a:effectLst/>
                          <a:latin typeface="+mn-lt"/>
                          <a:ea typeface="+mn-ea"/>
                          <a:cs typeface="+mn-cs"/>
                        </a:rPr>
                        <a:t>Snow</a:t>
                      </a:r>
                      <a:endParaRPr lang="en-US" sz="1600" dirty="0"/>
                    </a:p>
                  </a:txBody>
                  <a:tcPr/>
                </a:tc>
                <a:tc>
                  <a:txBody>
                    <a:bodyPr/>
                    <a:lstStyle/>
                    <a:p>
                      <a:pPr algn="ctr"/>
                      <a:r>
                        <a:rPr lang="en-US" sz="1600" dirty="0"/>
                        <a:t>No</a:t>
                      </a:r>
                    </a:p>
                  </a:txBody>
                  <a:tcPr/>
                </a:tc>
                <a:tc>
                  <a:txBody>
                    <a:bodyPr/>
                    <a:lstStyle/>
                    <a:p>
                      <a:pPr algn="ctr"/>
                      <a:r>
                        <a:rPr lang="en-US" sz="1600" dirty="0"/>
                        <a:t>Yes</a:t>
                      </a:r>
                    </a:p>
                  </a:txBody>
                  <a:tcPr/>
                </a:tc>
                <a:tc>
                  <a:txBody>
                    <a:bodyPr/>
                    <a:lstStyle/>
                    <a:p>
                      <a:pPr algn="ctr"/>
                      <a:r>
                        <a:rPr lang="en-US" sz="1600" dirty="0"/>
                        <a:t>Yes</a:t>
                      </a:r>
                    </a:p>
                  </a:txBody>
                  <a:tcPr/>
                </a:tc>
                <a:extLst>
                  <a:ext uri="{0D108BD9-81ED-4DB2-BD59-A6C34878D82A}">
                    <a16:rowId xmlns:a16="http://schemas.microsoft.com/office/drawing/2014/main" val="1489390657"/>
                  </a:ext>
                </a:extLst>
              </a:tr>
              <a:tr h="329534">
                <a:tc>
                  <a:txBody>
                    <a:bodyPr/>
                    <a:lstStyle/>
                    <a:p>
                      <a:pPr algn="ctr"/>
                      <a:r>
                        <a:rPr lang="en-US" sz="1600" b="0" i="0" kern="1200" dirty="0">
                          <a:solidFill>
                            <a:schemeClr val="tx1"/>
                          </a:solidFill>
                          <a:effectLst/>
                          <a:latin typeface="+mn-lt"/>
                          <a:ea typeface="+mn-ea"/>
                          <a:cs typeface="+mn-cs"/>
                        </a:rPr>
                        <a:t>Snow</a:t>
                      </a:r>
                      <a:endParaRPr lang="en-US" sz="1600" dirty="0"/>
                    </a:p>
                  </a:txBody>
                  <a:tcPr/>
                </a:tc>
                <a:tc>
                  <a:txBody>
                    <a:bodyPr/>
                    <a:lstStyle/>
                    <a:p>
                      <a:pPr algn="ctr"/>
                      <a:r>
                        <a:rPr lang="en-US" sz="1600" dirty="0"/>
                        <a:t>Yes</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6245216"/>
                  </a:ext>
                </a:extLst>
              </a:tr>
              <a:tr h="329534">
                <a:tc>
                  <a:txBody>
                    <a:bodyPr/>
                    <a:lstStyle/>
                    <a:p>
                      <a:pPr algn="ctr"/>
                      <a:r>
                        <a:rPr lang="en-US" sz="1600" b="0" i="0" kern="1200" dirty="0">
                          <a:solidFill>
                            <a:schemeClr val="tx1"/>
                          </a:solidFill>
                          <a:effectLst/>
                          <a:latin typeface="+mn-lt"/>
                          <a:ea typeface="+mn-ea"/>
                          <a:cs typeface="+mn-cs"/>
                        </a:rPr>
                        <a:t>Overcast</a:t>
                      </a:r>
                      <a:endParaRPr lang="en-US" sz="1600" dirty="0"/>
                    </a:p>
                  </a:txBody>
                  <a:tcPr/>
                </a:tc>
                <a:tc>
                  <a:txBody>
                    <a:bodyPr/>
                    <a:lstStyle/>
                    <a:p>
                      <a:pPr algn="ctr"/>
                      <a:r>
                        <a:rPr lang="en-US" sz="1600" dirty="0"/>
                        <a:t>Yes</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3704078704"/>
                  </a:ext>
                </a:extLst>
              </a:tr>
              <a:tr h="329534">
                <a:tc>
                  <a:txBody>
                    <a:bodyPr/>
                    <a:lstStyle/>
                    <a:p>
                      <a:pPr algn="ctr"/>
                      <a:r>
                        <a:rPr lang="en-US" sz="1600" b="0" i="0" kern="1200" dirty="0">
                          <a:solidFill>
                            <a:schemeClr val="tx1"/>
                          </a:solidFill>
                          <a:effectLst/>
                          <a:latin typeface="+mn-lt"/>
                          <a:ea typeface="+mn-ea"/>
                          <a:cs typeface="+mn-cs"/>
                        </a:rPr>
                        <a:t>Overcast</a:t>
                      </a:r>
                      <a:endParaRPr lang="en-US" sz="1600" dirty="0"/>
                    </a:p>
                  </a:txBody>
                  <a:tcPr/>
                </a:tc>
                <a:tc>
                  <a:txBody>
                    <a:bodyPr/>
                    <a:lstStyle/>
                    <a:p>
                      <a:pPr algn="ctr"/>
                      <a:r>
                        <a:rPr lang="en-US" sz="1600" dirty="0"/>
                        <a:t>No</a:t>
                      </a:r>
                    </a:p>
                  </a:txBody>
                  <a:tcPr/>
                </a:tc>
                <a:tc>
                  <a:txBody>
                    <a:bodyPr/>
                    <a:lstStyle/>
                    <a:p>
                      <a:pPr algn="ctr"/>
                      <a:r>
                        <a:rPr lang="en-US" sz="1600" dirty="0"/>
                        <a:t>Yes</a:t>
                      </a:r>
                    </a:p>
                  </a:txBody>
                  <a:tcPr/>
                </a:tc>
                <a:tc>
                  <a:txBody>
                    <a:bodyPr/>
                    <a:lstStyle/>
                    <a:p>
                      <a:pPr algn="ctr"/>
                      <a:r>
                        <a:rPr lang="en-US" sz="1600" dirty="0"/>
                        <a:t>Yes</a:t>
                      </a:r>
                    </a:p>
                  </a:txBody>
                  <a:tcPr/>
                </a:tc>
                <a:extLst>
                  <a:ext uri="{0D108BD9-81ED-4DB2-BD59-A6C34878D82A}">
                    <a16:rowId xmlns:a16="http://schemas.microsoft.com/office/drawing/2014/main" val="4282085161"/>
                  </a:ext>
                </a:extLst>
              </a:tr>
            </a:tbl>
          </a:graphicData>
        </a:graphic>
      </p:graphicFrame>
      <p:sp>
        <p:nvSpPr>
          <p:cNvPr id="5" name="TextBox 4">
            <a:extLst>
              <a:ext uri="{FF2B5EF4-FFF2-40B4-BE49-F238E27FC236}">
                <a16:creationId xmlns:a16="http://schemas.microsoft.com/office/drawing/2014/main" id="{076DDBF2-5654-23E2-FA8F-E84BB8D28A53}"/>
              </a:ext>
            </a:extLst>
          </p:cNvPr>
          <p:cNvSpPr txBox="1"/>
          <p:nvPr/>
        </p:nvSpPr>
        <p:spPr>
          <a:xfrm>
            <a:off x="246472" y="853019"/>
            <a:ext cx="2171700" cy="369332"/>
          </a:xfrm>
          <a:prstGeom prst="rect">
            <a:avLst/>
          </a:prstGeom>
          <a:noFill/>
        </p:spPr>
        <p:txBody>
          <a:bodyPr wrap="square" rtlCol="0">
            <a:spAutoFit/>
          </a:bodyPr>
          <a:lstStyle/>
          <a:p>
            <a:r>
              <a:rPr lang="en-US" b="1" dirty="0"/>
              <a:t>Input data matrix</a:t>
            </a:r>
          </a:p>
        </p:txBody>
      </p:sp>
      <p:sp>
        <p:nvSpPr>
          <p:cNvPr id="6" name="TextBox 5">
            <a:extLst>
              <a:ext uri="{FF2B5EF4-FFF2-40B4-BE49-F238E27FC236}">
                <a16:creationId xmlns:a16="http://schemas.microsoft.com/office/drawing/2014/main" id="{22A8DD32-5CBA-1F6F-A14C-E1ECC9B6250E}"/>
              </a:ext>
            </a:extLst>
          </p:cNvPr>
          <p:cNvSpPr txBox="1"/>
          <p:nvPr/>
        </p:nvSpPr>
        <p:spPr>
          <a:xfrm>
            <a:off x="8256178" y="545435"/>
            <a:ext cx="2171700" cy="369332"/>
          </a:xfrm>
          <a:prstGeom prst="rect">
            <a:avLst/>
          </a:prstGeom>
          <a:noFill/>
        </p:spPr>
        <p:txBody>
          <a:bodyPr wrap="square" rtlCol="0">
            <a:spAutoFit/>
          </a:bodyPr>
          <a:lstStyle/>
          <a:p>
            <a:r>
              <a:rPr lang="en-US" b="1" dirty="0"/>
              <a:t>New data instance</a:t>
            </a:r>
          </a:p>
        </p:txBody>
      </p:sp>
      <p:graphicFrame>
        <p:nvGraphicFramePr>
          <p:cNvPr id="7" name="Table 6">
            <a:extLst>
              <a:ext uri="{FF2B5EF4-FFF2-40B4-BE49-F238E27FC236}">
                <a16:creationId xmlns:a16="http://schemas.microsoft.com/office/drawing/2014/main" id="{20FC20B5-D027-A6AB-BA9D-A25FA540E9D2}"/>
              </a:ext>
            </a:extLst>
          </p:cNvPr>
          <p:cNvGraphicFramePr>
            <a:graphicFrameLocks noGrp="1"/>
          </p:cNvGraphicFramePr>
          <p:nvPr>
            <p:extLst>
              <p:ext uri="{D42A27DB-BD31-4B8C-83A1-F6EECF244321}">
                <p14:modId xmlns:p14="http://schemas.microsoft.com/office/powerpoint/2010/main" val="1406792150"/>
              </p:ext>
            </p:extLst>
          </p:nvPr>
        </p:nvGraphicFramePr>
        <p:xfrm>
          <a:off x="6738528" y="1143000"/>
          <a:ext cx="5207000" cy="741680"/>
        </p:xfrm>
        <a:graphic>
          <a:graphicData uri="http://schemas.openxmlformats.org/drawingml/2006/table">
            <a:tbl>
              <a:tblPr firstRow="1" bandRow="1"/>
              <a:tblGrid>
                <a:gridCol w="1301750">
                  <a:extLst>
                    <a:ext uri="{9D8B030D-6E8A-4147-A177-3AD203B41FA5}">
                      <a16:colId xmlns:a16="http://schemas.microsoft.com/office/drawing/2014/main" val="3847064819"/>
                    </a:ext>
                  </a:extLst>
                </a:gridCol>
                <a:gridCol w="1301750">
                  <a:extLst>
                    <a:ext uri="{9D8B030D-6E8A-4147-A177-3AD203B41FA5}">
                      <a16:colId xmlns:a16="http://schemas.microsoft.com/office/drawing/2014/main" val="869840435"/>
                    </a:ext>
                  </a:extLst>
                </a:gridCol>
                <a:gridCol w="1301750">
                  <a:extLst>
                    <a:ext uri="{9D8B030D-6E8A-4147-A177-3AD203B41FA5}">
                      <a16:colId xmlns:a16="http://schemas.microsoft.com/office/drawing/2014/main" val="491074024"/>
                    </a:ext>
                  </a:extLst>
                </a:gridCol>
                <a:gridCol w="1301750">
                  <a:extLst>
                    <a:ext uri="{9D8B030D-6E8A-4147-A177-3AD203B41FA5}">
                      <a16:colId xmlns:a16="http://schemas.microsoft.com/office/drawing/2014/main" val="1600402630"/>
                    </a:ext>
                  </a:extLst>
                </a:gridCol>
              </a:tblGrid>
              <a:tr h="370840">
                <a:tc>
                  <a:txBody>
                    <a:bodyPr/>
                    <a:lstStyle/>
                    <a:p>
                      <a:pPr algn="ctr"/>
                      <a:r>
                        <a:rPr lang="en-US" sz="1600" dirty="0"/>
                        <a:t>Weather</a:t>
                      </a:r>
                    </a:p>
                  </a:txBody>
                  <a:tcPr/>
                </a:tc>
                <a:tc>
                  <a:txBody>
                    <a:bodyPr/>
                    <a:lstStyle/>
                    <a:p>
                      <a:pPr algn="ctr"/>
                      <a:r>
                        <a:rPr lang="en-US" sz="1600" dirty="0"/>
                        <a:t>Weekend?</a:t>
                      </a:r>
                    </a:p>
                  </a:txBody>
                  <a:tcPr/>
                </a:tc>
                <a:tc>
                  <a:txBody>
                    <a:bodyPr/>
                    <a:lstStyle/>
                    <a:p>
                      <a:pPr algn="ctr"/>
                      <a:r>
                        <a:rPr lang="en-US" sz="1600" dirty="0"/>
                        <a:t>Finished HW</a:t>
                      </a:r>
                    </a:p>
                  </a:txBody>
                  <a:tcPr/>
                </a:tc>
                <a:tc>
                  <a:txBody>
                    <a:bodyPr/>
                    <a:lstStyle/>
                    <a:p>
                      <a:pPr algn="ctr"/>
                      <a:r>
                        <a:rPr lang="en-US" sz="1600" dirty="0">
                          <a:solidFill>
                            <a:srgbClr val="FF0000"/>
                          </a:solidFill>
                        </a:rPr>
                        <a:t>Go Hiking?</a:t>
                      </a:r>
                    </a:p>
                  </a:txBody>
                  <a:tcPr/>
                </a:tc>
                <a:extLst>
                  <a:ext uri="{0D108BD9-81ED-4DB2-BD59-A6C34878D82A}">
                    <a16:rowId xmlns:a16="http://schemas.microsoft.com/office/drawing/2014/main" val="1063178381"/>
                  </a:ext>
                </a:extLst>
              </a:tr>
              <a:tr h="370840">
                <a:tc>
                  <a:txBody>
                    <a:bodyPr/>
                    <a:lstStyle/>
                    <a:p>
                      <a:pPr algn="ctr"/>
                      <a:r>
                        <a:rPr lang="en-US" sz="1600" dirty="0"/>
                        <a:t>Sunny</a:t>
                      </a:r>
                    </a:p>
                  </a:txBody>
                  <a:tcPr/>
                </a:tc>
                <a:tc>
                  <a:txBody>
                    <a:bodyPr/>
                    <a:lstStyle/>
                    <a:p>
                      <a:pPr algn="ctr"/>
                      <a:r>
                        <a:rPr lang="en-US" sz="1600" dirty="0"/>
                        <a:t>Yes</a:t>
                      </a:r>
                    </a:p>
                  </a:txBody>
                  <a:tcPr/>
                </a:tc>
                <a:tc>
                  <a:txBody>
                    <a:bodyPr/>
                    <a:lstStyle/>
                    <a:p>
                      <a:pPr algn="ctr"/>
                      <a:r>
                        <a:rPr lang="en-US" sz="1600" dirty="0"/>
                        <a:t>No</a:t>
                      </a:r>
                    </a:p>
                  </a:txBody>
                  <a:tcPr/>
                </a:tc>
                <a:tc>
                  <a:txBody>
                    <a:bodyPr/>
                    <a:lstStyle/>
                    <a:p>
                      <a:pPr algn="ctr"/>
                      <a:r>
                        <a:rPr lang="en-US" sz="1600" dirty="0"/>
                        <a:t>?</a:t>
                      </a:r>
                    </a:p>
                  </a:txBody>
                  <a:tcPr/>
                </a:tc>
                <a:extLst>
                  <a:ext uri="{0D108BD9-81ED-4DB2-BD59-A6C34878D82A}">
                    <a16:rowId xmlns:a16="http://schemas.microsoft.com/office/drawing/2014/main" val="41045357"/>
                  </a:ext>
                </a:extLst>
              </a:tr>
            </a:tbl>
          </a:graphicData>
        </a:graphic>
      </p:graphicFrame>
    </p:spTree>
    <p:extLst>
      <p:ext uri="{BB962C8B-B14F-4D97-AF65-F5344CB8AC3E}">
        <p14:creationId xmlns:p14="http://schemas.microsoft.com/office/powerpoint/2010/main" val="4028632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9F582E-8262-1BCC-E35D-2DC91C6ACBF0}"/>
              </a:ext>
            </a:extLst>
          </p:cNvPr>
          <p:cNvSpPr>
            <a:spLocks noGrp="1"/>
          </p:cNvSpPr>
          <p:nvPr>
            <p:ph type="body" sz="quarter" idx="13"/>
          </p:nvPr>
        </p:nvSpPr>
        <p:spPr/>
        <p:txBody>
          <a:bodyPr>
            <a:normAutofit fontScale="62500" lnSpcReduction="20000"/>
          </a:bodyPr>
          <a:lstStyle/>
          <a:p>
            <a:endParaRPr lang="en-US" dirty="0"/>
          </a:p>
        </p:txBody>
      </p:sp>
      <p:sp>
        <p:nvSpPr>
          <p:cNvPr id="3" name="TextBox 2">
            <a:extLst>
              <a:ext uri="{FF2B5EF4-FFF2-40B4-BE49-F238E27FC236}">
                <a16:creationId xmlns:a16="http://schemas.microsoft.com/office/drawing/2014/main" id="{848D1EB2-E4F7-D593-1B84-700BEF952D60}"/>
              </a:ext>
            </a:extLst>
          </p:cNvPr>
          <p:cNvSpPr txBox="1"/>
          <p:nvPr/>
        </p:nvSpPr>
        <p:spPr>
          <a:xfrm>
            <a:off x="438150" y="171450"/>
            <a:ext cx="3314700" cy="769441"/>
          </a:xfrm>
          <a:prstGeom prst="rect">
            <a:avLst/>
          </a:prstGeom>
          <a:noFill/>
        </p:spPr>
        <p:txBody>
          <a:bodyPr wrap="square" rtlCol="0">
            <a:spAutoFit/>
          </a:bodyPr>
          <a:lstStyle/>
          <a:p>
            <a:r>
              <a:rPr lang="en-US" sz="4400" dirty="0">
                <a:latin typeface="Calibri" panose="020F0502020204030204" pitchFamily="34" charset="0"/>
                <a:cs typeface="Calibri" panose="020F0502020204030204" pitchFamily="34" charset="0"/>
              </a:rPr>
              <a:t>Classification</a:t>
            </a:r>
          </a:p>
        </p:txBody>
      </p:sp>
      <p:graphicFrame>
        <p:nvGraphicFramePr>
          <p:cNvPr id="4" name="Table 3">
            <a:extLst>
              <a:ext uri="{FF2B5EF4-FFF2-40B4-BE49-F238E27FC236}">
                <a16:creationId xmlns:a16="http://schemas.microsoft.com/office/drawing/2014/main" id="{7DC33296-DC14-EC42-1625-36305F482703}"/>
              </a:ext>
            </a:extLst>
          </p:cNvPr>
          <p:cNvGraphicFramePr>
            <a:graphicFrameLocks noGrp="1"/>
          </p:cNvGraphicFramePr>
          <p:nvPr>
            <p:extLst>
              <p:ext uri="{D42A27DB-BD31-4B8C-83A1-F6EECF244321}">
                <p14:modId xmlns:p14="http://schemas.microsoft.com/office/powerpoint/2010/main" val="4200883675"/>
              </p:ext>
            </p:extLst>
          </p:nvPr>
        </p:nvGraphicFramePr>
        <p:xfrm>
          <a:off x="266700" y="1530913"/>
          <a:ext cx="4457700" cy="4937760"/>
        </p:xfrm>
        <a:graphic>
          <a:graphicData uri="http://schemas.openxmlformats.org/drawingml/2006/table">
            <a:tbl>
              <a:tblPr firstRow="1" bandRow="1"/>
              <a:tblGrid>
                <a:gridCol w="1149970">
                  <a:extLst>
                    <a:ext uri="{9D8B030D-6E8A-4147-A177-3AD203B41FA5}">
                      <a16:colId xmlns:a16="http://schemas.microsoft.com/office/drawing/2014/main" val="1165381744"/>
                    </a:ext>
                  </a:extLst>
                </a:gridCol>
                <a:gridCol w="1149970">
                  <a:extLst>
                    <a:ext uri="{9D8B030D-6E8A-4147-A177-3AD203B41FA5}">
                      <a16:colId xmlns:a16="http://schemas.microsoft.com/office/drawing/2014/main" val="1010518938"/>
                    </a:ext>
                  </a:extLst>
                </a:gridCol>
                <a:gridCol w="1149970">
                  <a:extLst>
                    <a:ext uri="{9D8B030D-6E8A-4147-A177-3AD203B41FA5}">
                      <a16:colId xmlns:a16="http://schemas.microsoft.com/office/drawing/2014/main" val="530524577"/>
                    </a:ext>
                  </a:extLst>
                </a:gridCol>
                <a:gridCol w="1007790">
                  <a:extLst>
                    <a:ext uri="{9D8B030D-6E8A-4147-A177-3AD203B41FA5}">
                      <a16:colId xmlns:a16="http://schemas.microsoft.com/office/drawing/2014/main" val="560934102"/>
                    </a:ext>
                  </a:extLst>
                </a:gridCol>
              </a:tblGrid>
              <a:tr h="563880">
                <a:tc>
                  <a:txBody>
                    <a:bodyPr/>
                    <a:lstStyle/>
                    <a:p>
                      <a:pPr algn="ctr"/>
                      <a:r>
                        <a:rPr lang="en-US" sz="1600" dirty="0"/>
                        <a:t>Weather</a:t>
                      </a:r>
                    </a:p>
                  </a:txBody>
                  <a:tcPr/>
                </a:tc>
                <a:tc>
                  <a:txBody>
                    <a:bodyPr/>
                    <a:lstStyle/>
                    <a:p>
                      <a:pPr algn="ctr"/>
                      <a:r>
                        <a:rPr lang="en-US" sz="1600" dirty="0"/>
                        <a:t>Weekend?</a:t>
                      </a:r>
                    </a:p>
                  </a:txBody>
                  <a:tcPr/>
                </a:tc>
                <a:tc>
                  <a:txBody>
                    <a:bodyPr/>
                    <a:lstStyle/>
                    <a:p>
                      <a:pPr algn="ctr"/>
                      <a:r>
                        <a:rPr lang="en-US" sz="1600" dirty="0"/>
                        <a:t>Finished HW</a:t>
                      </a:r>
                    </a:p>
                  </a:txBody>
                  <a:tcPr/>
                </a:tc>
                <a:tc>
                  <a:txBody>
                    <a:bodyPr/>
                    <a:lstStyle/>
                    <a:p>
                      <a:pPr algn="ctr"/>
                      <a:r>
                        <a:rPr lang="en-US" sz="1600" dirty="0"/>
                        <a:t>Go Hiking?</a:t>
                      </a:r>
                    </a:p>
                  </a:txBody>
                  <a:tcPr/>
                </a:tc>
                <a:extLst>
                  <a:ext uri="{0D108BD9-81ED-4DB2-BD59-A6C34878D82A}">
                    <a16:rowId xmlns:a16="http://schemas.microsoft.com/office/drawing/2014/main" val="2690336189"/>
                  </a:ext>
                </a:extLst>
              </a:tr>
              <a:tr h="329534">
                <a:tc>
                  <a:txBody>
                    <a:bodyPr/>
                    <a:lstStyle/>
                    <a:p>
                      <a:pPr algn="ctr"/>
                      <a:r>
                        <a:rPr lang="en-US" sz="1600" b="0" i="0" kern="1200" dirty="0">
                          <a:solidFill>
                            <a:schemeClr val="tx1"/>
                          </a:solidFill>
                          <a:effectLst/>
                          <a:latin typeface="+mn-lt"/>
                          <a:ea typeface="+mn-ea"/>
                          <a:cs typeface="+mn-cs"/>
                        </a:rPr>
                        <a:t>Snow</a:t>
                      </a:r>
                      <a:endParaRPr lang="en-US" sz="1600" dirty="0"/>
                    </a:p>
                  </a:txBody>
                  <a:tcPr/>
                </a:tc>
                <a:tc>
                  <a:txBody>
                    <a:bodyPr/>
                    <a:lstStyle/>
                    <a:p>
                      <a:pPr algn="ctr"/>
                      <a:r>
                        <a:rPr lang="en-US" sz="1600" dirty="0"/>
                        <a:t>Yes</a:t>
                      </a:r>
                    </a:p>
                  </a:txBody>
                  <a:tcPr/>
                </a:tc>
                <a:tc>
                  <a:txBody>
                    <a:bodyPr/>
                    <a:lstStyle/>
                    <a:p>
                      <a:pPr algn="ctr"/>
                      <a:r>
                        <a:rPr lang="en-US" sz="1600" dirty="0"/>
                        <a:t>No</a:t>
                      </a:r>
                    </a:p>
                  </a:txBody>
                  <a:tcPr/>
                </a:tc>
                <a:tc>
                  <a:txBody>
                    <a:bodyPr/>
                    <a:lstStyle/>
                    <a:p>
                      <a:pPr algn="ctr"/>
                      <a:r>
                        <a:rPr lang="en-US" sz="1600" dirty="0"/>
                        <a:t>Yes</a:t>
                      </a:r>
                    </a:p>
                  </a:txBody>
                  <a:tcPr/>
                </a:tc>
                <a:extLst>
                  <a:ext uri="{0D108BD9-81ED-4DB2-BD59-A6C34878D82A}">
                    <a16:rowId xmlns:a16="http://schemas.microsoft.com/office/drawing/2014/main" val="3448316512"/>
                  </a:ext>
                </a:extLst>
              </a:tr>
              <a:tr h="329534">
                <a:tc>
                  <a:txBody>
                    <a:bodyPr/>
                    <a:lstStyle/>
                    <a:p>
                      <a:pPr algn="ctr"/>
                      <a:r>
                        <a:rPr lang="en-US" sz="1600" b="0" i="0" kern="1200" dirty="0">
                          <a:solidFill>
                            <a:schemeClr val="tx1"/>
                          </a:solidFill>
                          <a:effectLst/>
                          <a:latin typeface="+mn-lt"/>
                          <a:ea typeface="+mn-ea"/>
                          <a:cs typeface="+mn-cs"/>
                        </a:rPr>
                        <a:t>Overcast</a:t>
                      </a:r>
                      <a:endParaRPr lang="en-US" sz="1600" dirty="0"/>
                    </a:p>
                  </a:txBody>
                  <a:tcPr/>
                </a:tc>
                <a:tc>
                  <a:txBody>
                    <a:bodyPr/>
                    <a:lstStyle/>
                    <a:p>
                      <a:pPr algn="ctr"/>
                      <a:r>
                        <a:rPr lang="en-US" sz="1600" dirty="0"/>
                        <a:t>No</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3094030846"/>
                  </a:ext>
                </a:extLst>
              </a:tr>
              <a:tr h="329534">
                <a:tc>
                  <a:txBody>
                    <a:bodyPr/>
                    <a:lstStyle/>
                    <a:p>
                      <a:pPr algn="ctr"/>
                      <a:r>
                        <a:rPr lang="en-US" sz="1600" b="0" i="0" kern="1200" dirty="0">
                          <a:solidFill>
                            <a:schemeClr val="tx1"/>
                          </a:solidFill>
                          <a:effectLst/>
                          <a:latin typeface="+mn-lt"/>
                          <a:ea typeface="+mn-ea"/>
                          <a:cs typeface="+mn-cs"/>
                        </a:rPr>
                        <a:t>Sunny</a:t>
                      </a:r>
                      <a:endParaRPr lang="en-US" sz="1600" dirty="0"/>
                    </a:p>
                  </a:txBody>
                  <a:tcPr/>
                </a:tc>
                <a:tc>
                  <a:txBody>
                    <a:bodyPr/>
                    <a:lstStyle/>
                    <a:p>
                      <a:pPr algn="ctr"/>
                      <a:r>
                        <a:rPr lang="en-US" sz="1600" dirty="0"/>
                        <a:t>Yes</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tc>
                  <a:txBody>
                    <a:bodyPr/>
                    <a:lstStyle/>
                    <a:p>
                      <a:pPr algn="ctr"/>
                      <a:r>
                        <a:rPr lang="en-US" sz="1600" dirty="0"/>
                        <a:t>Yes</a:t>
                      </a:r>
                    </a:p>
                  </a:txBody>
                  <a:tcPr/>
                </a:tc>
                <a:extLst>
                  <a:ext uri="{0D108BD9-81ED-4DB2-BD59-A6C34878D82A}">
                    <a16:rowId xmlns:a16="http://schemas.microsoft.com/office/drawing/2014/main" val="2324973103"/>
                  </a:ext>
                </a:extLst>
              </a:tr>
              <a:tr h="329534">
                <a:tc>
                  <a:txBody>
                    <a:bodyPr/>
                    <a:lstStyle/>
                    <a:p>
                      <a:pPr algn="ctr"/>
                      <a:r>
                        <a:rPr lang="en-US" sz="1600" b="0" i="0" kern="1200" dirty="0">
                          <a:solidFill>
                            <a:schemeClr val="tx1"/>
                          </a:solidFill>
                          <a:effectLst/>
                          <a:latin typeface="+mn-lt"/>
                          <a:ea typeface="+mn-ea"/>
                          <a:cs typeface="+mn-cs"/>
                        </a:rPr>
                        <a:t>Overcast</a:t>
                      </a:r>
                      <a:endParaRPr lang="en-US" sz="1600" dirty="0"/>
                    </a:p>
                  </a:txBody>
                  <a:tcPr/>
                </a:tc>
                <a:tc>
                  <a:txBody>
                    <a:bodyPr/>
                    <a:lstStyle/>
                    <a:p>
                      <a:pPr algn="ctr"/>
                      <a:r>
                        <a:rPr lang="en-US" sz="1600" dirty="0"/>
                        <a:t>Yes</a:t>
                      </a:r>
                    </a:p>
                  </a:txBody>
                  <a:tcPr/>
                </a:tc>
                <a:tc>
                  <a:txBody>
                    <a:bodyPr/>
                    <a:lstStyle/>
                    <a:p>
                      <a:pPr algn="ctr"/>
                      <a:r>
                        <a:rPr lang="en-US" sz="1600" dirty="0"/>
                        <a:t>Yes</a:t>
                      </a:r>
                    </a:p>
                  </a:txBody>
                  <a:tcPr/>
                </a:tc>
                <a:tc>
                  <a:txBody>
                    <a:bodyPr/>
                    <a:lstStyle/>
                    <a:p>
                      <a:pPr algn="ctr"/>
                      <a:r>
                        <a:rPr lang="en-US" sz="1600" dirty="0"/>
                        <a:t>Yes</a:t>
                      </a:r>
                    </a:p>
                  </a:txBody>
                  <a:tcPr/>
                </a:tc>
                <a:extLst>
                  <a:ext uri="{0D108BD9-81ED-4DB2-BD59-A6C34878D82A}">
                    <a16:rowId xmlns:a16="http://schemas.microsoft.com/office/drawing/2014/main" val="216850121"/>
                  </a:ext>
                </a:extLst>
              </a:tr>
              <a:tr h="329534">
                <a:tc>
                  <a:txBody>
                    <a:bodyPr/>
                    <a:lstStyle/>
                    <a:p>
                      <a:pPr algn="ctr"/>
                      <a:r>
                        <a:rPr lang="en-US" sz="1600" b="0" i="0" kern="1200" dirty="0">
                          <a:solidFill>
                            <a:schemeClr val="tx1"/>
                          </a:solidFill>
                          <a:effectLst/>
                          <a:latin typeface="+mn-lt"/>
                          <a:ea typeface="+mn-ea"/>
                          <a:cs typeface="+mn-cs"/>
                        </a:rPr>
                        <a:t>Overcast</a:t>
                      </a:r>
                      <a:endParaRPr lang="en-US" sz="1600" dirty="0"/>
                    </a:p>
                  </a:txBody>
                  <a:tcPr/>
                </a:tc>
                <a:tc>
                  <a:txBody>
                    <a:bodyPr/>
                    <a:lstStyle/>
                    <a:p>
                      <a:pPr algn="ctr"/>
                      <a:r>
                        <a:rPr lang="en-US" sz="1600" dirty="0"/>
                        <a:t>No</a:t>
                      </a:r>
                    </a:p>
                  </a:txBody>
                  <a:tcPr/>
                </a:tc>
                <a:tc>
                  <a:txBody>
                    <a:bodyPr/>
                    <a:lstStyle/>
                    <a:p>
                      <a:pPr algn="ctr"/>
                      <a:r>
                        <a:rPr lang="en-US" sz="1600" dirty="0"/>
                        <a:t>Yes</a:t>
                      </a:r>
                    </a:p>
                  </a:txBody>
                  <a:tcPr/>
                </a:tc>
                <a:tc>
                  <a:txBody>
                    <a:bodyPr/>
                    <a:lstStyle/>
                    <a:p>
                      <a:pPr algn="ctr"/>
                      <a:r>
                        <a:rPr lang="en-US" sz="1600" dirty="0"/>
                        <a:t>Yes</a:t>
                      </a:r>
                    </a:p>
                  </a:txBody>
                  <a:tcPr/>
                </a:tc>
                <a:extLst>
                  <a:ext uri="{0D108BD9-81ED-4DB2-BD59-A6C34878D82A}">
                    <a16:rowId xmlns:a16="http://schemas.microsoft.com/office/drawing/2014/main" val="651518914"/>
                  </a:ext>
                </a:extLst>
              </a:tr>
              <a:tr h="329534">
                <a:tc>
                  <a:txBody>
                    <a:bodyPr/>
                    <a:lstStyle/>
                    <a:p>
                      <a:pPr algn="ctr"/>
                      <a:r>
                        <a:rPr lang="en-US" sz="1600" b="0" i="0" kern="1200" dirty="0">
                          <a:solidFill>
                            <a:schemeClr val="tx1"/>
                          </a:solidFill>
                          <a:effectLst/>
                          <a:latin typeface="+mn-lt"/>
                          <a:ea typeface="+mn-ea"/>
                          <a:cs typeface="+mn-cs"/>
                        </a:rPr>
                        <a:t>Snow</a:t>
                      </a:r>
                      <a:endParaRPr lang="en-US" sz="1600" dirty="0"/>
                    </a:p>
                  </a:txBody>
                  <a:tcPr/>
                </a:tc>
                <a:tc>
                  <a:txBody>
                    <a:bodyPr/>
                    <a:lstStyle/>
                    <a:p>
                      <a:pPr algn="ctr"/>
                      <a:r>
                        <a:rPr lang="en-US" sz="1600" dirty="0"/>
                        <a:t>No</a:t>
                      </a:r>
                    </a:p>
                  </a:txBody>
                  <a:tcPr/>
                </a:tc>
                <a:tc>
                  <a:txBody>
                    <a:bodyPr/>
                    <a:lstStyle/>
                    <a:p>
                      <a:pPr algn="ctr"/>
                      <a:r>
                        <a:rPr lang="en-US" sz="1600" dirty="0"/>
                        <a:t>Yes</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831041365"/>
                  </a:ext>
                </a:extLst>
              </a:tr>
              <a:tr h="329534">
                <a:tc>
                  <a:txBody>
                    <a:bodyPr/>
                    <a:lstStyle/>
                    <a:p>
                      <a:pPr algn="ctr"/>
                      <a:r>
                        <a:rPr lang="en-US" sz="1600" b="0" i="0" kern="1200" dirty="0">
                          <a:solidFill>
                            <a:schemeClr val="tx1"/>
                          </a:solidFill>
                          <a:effectLst/>
                          <a:latin typeface="+mn-lt"/>
                          <a:ea typeface="+mn-ea"/>
                          <a:cs typeface="+mn-cs"/>
                        </a:rPr>
                        <a:t>Overcast</a:t>
                      </a:r>
                      <a:endParaRPr lang="en-US" sz="1600" dirty="0"/>
                    </a:p>
                  </a:txBody>
                  <a:tcPr/>
                </a:tc>
                <a:tc>
                  <a:txBody>
                    <a:bodyPr/>
                    <a:lstStyle/>
                    <a:p>
                      <a:pPr algn="ctr"/>
                      <a:r>
                        <a:rPr lang="en-US" sz="1600" dirty="0"/>
                        <a:t>Yes</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2418033585"/>
                  </a:ext>
                </a:extLst>
              </a:tr>
              <a:tr h="329534">
                <a:tc>
                  <a:txBody>
                    <a:bodyPr/>
                    <a:lstStyle/>
                    <a:p>
                      <a:pPr algn="ctr"/>
                      <a:r>
                        <a:rPr lang="en-US" sz="1600" b="0" i="0" kern="1200" dirty="0">
                          <a:solidFill>
                            <a:schemeClr val="tx1"/>
                          </a:solidFill>
                          <a:effectLst/>
                          <a:latin typeface="+mn-lt"/>
                          <a:ea typeface="+mn-ea"/>
                          <a:cs typeface="+mn-cs"/>
                        </a:rPr>
                        <a:t>Sunny</a:t>
                      </a:r>
                      <a:endParaRPr lang="en-US" sz="1600" dirty="0"/>
                    </a:p>
                  </a:txBody>
                  <a:tcPr/>
                </a:tc>
                <a:tc>
                  <a:txBody>
                    <a:bodyPr/>
                    <a:lstStyle/>
                    <a:p>
                      <a:pPr algn="ctr"/>
                      <a:r>
                        <a:rPr lang="en-US" sz="1600" dirty="0"/>
                        <a:t>Yes</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541901904"/>
                  </a:ext>
                </a:extLst>
              </a:tr>
              <a:tr h="329534">
                <a:tc>
                  <a:txBody>
                    <a:bodyPr/>
                    <a:lstStyle/>
                    <a:p>
                      <a:pPr algn="ctr"/>
                      <a:r>
                        <a:rPr lang="en-US" sz="1600" b="0" i="0" kern="1200" dirty="0">
                          <a:solidFill>
                            <a:schemeClr val="tx1"/>
                          </a:solidFill>
                          <a:effectLst/>
                          <a:latin typeface="+mn-lt"/>
                          <a:ea typeface="+mn-ea"/>
                          <a:cs typeface="+mn-cs"/>
                        </a:rPr>
                        <a:t>Sunny</a:t>
                      </a:r>
                      <a:endParaRPr lang="en-US" sz="1600" dirty="0"/>
                    </a:p>
                  </a:txBody>
                  <a:tcPr/>
                </a:tc>
                <a:tc>
                  <a:txBody>
                    <a:bodyPr/>
                    <a:lstStyle/>
                    <a:p>
                      <a:pPr algn="ctr"/>
                      <a:r>
                        <a:rPr lang="en-US" sz="1600" dirty="0"/>
                        <a:t>No</a:t>
                      </a:r>
                    </a:p>
                  </a:txBody>
                  <a:tcPr/>
                </a:tc>
                <a:tc>
                  <a:txBody>
                    <a:bodyPr/>
                    <a:lstStyle/>
                    <a:p>
                      <a:pPr algn="ctr"/>
                      <a:r>
                        <a:rPr lang="en-US" sz="1600" dirty="0"/>
                        <a:t>Yes</a:t>
                      </a:r>
                    </a:p>
                  </a:txBody>
                  <a:tcPr/>
                </a:tc>
                <a:tc>
                  <a:txBody>
                    <a:bodyPr/>
                    <a:lstStyle/>
                    <a:p>
                      <a:pPr algn="ctr"/>
                      <a:r>
                        <a:rPr lang="en-US" sz="1600" dirty="0"/>
                        <a:t>Yes</a:t>
                      </a:r>
                    </a:p>
                  </a:txBody>
                  <a:tcPr/>
                </a:tc>
                <a:extLst>
                  <a:ext uri="{0D108BD9-81ED-4DB2-BD59-A6C34878D82A}">
                    <a16:rowId xmlns:a16="http://schemas.microsoft.com/office/drawing/2014/main" val="1512029616"/>
                  </a:ext>
                </a:extLst>
              </a:tr>
              <a:tr h="329534">
                <a:tc>
                  <a:txBody>
                    <a:bodyPr/>
                    <a:lstStyle/>
                    <a:p>
                      <a:pPr algn="ctr"/>
                      <a:r>
                        <a:rPr lang="en-US" sz="1600" b="0" i="0" kern="1200" dirty="0">
                          <a:solidFill>
                            <a:schemeClr val="tx1"/>
                          </a:solidFill>
                          <a:effectLst/>
                          <a:latin typeface="+mn-lt"/>
                          <a:ea typeface="+mn-ea"/>
                          <a:cs typeface="+mn-cs"/>
                        </a:rPr>
                        <a:t>Snow</a:t>
                      </a:r>
                      <a:endParaRPr lang="en-US" sz="1600" dirty="0"/>
                    </a:p>
                  </a:txBody>
                  <a:tcPr/>
                </a:tc>
                <a:tc>
                  <a:txBody>
                    <a:bodyPr/>
                    <a:lstStyle/>
                    <a:p>
                      <a:pPr algn="ctr"/>
                      <a:r>
                        <a:rPr lang="en-US" sz="1600" dirty="0"/>
                        <a:t>No</a:t>
                      </a:r>
                    </a:p>
                  </a:txBody>
                  <a:tcPr/>
                </a:tc>
                <a:tc>
                  <a:txBody>
                    <a:bodyPr/>
                    <a:lstStyle/>
                    <a:p>
                      <a:pPr algn="ctr"/>
                      <a:r>
                        <a:rPr lang="en-US" sz="1600" dirty="0"/>
                        <a:t>Yes</a:t>
                      </a:r>
                    </a:p>
                  </a:txBody>
                  <a:tcPr/>
                </a:tc>
                <a:tc>
                  <a:txBody>
                    <a:bodyPr/>
                    <a:lstStyle/>
                    <a:p>
                      <a:pPr algn="ctr"/>
                      <a:r>
                        <a:rPr lang="en-US" sz="1600" dirty="0"/>
                        <a:t>Yes</a:t>
                      </a:r>
                    </a:p>
                  </a:txBody>
                  <a:tcPr/>
                </a:tc>
                <a:extLst>
                  <a:ext uri="{0D108BD9-81ED-4DB2-BD59-A6C34878D82A}">
                    <a16:rowId xmlns:a16="http://schemas.microsoft.com/office/drawing/2014/main" val="1489390657"/>
                  </a:ext>
                </a:extLst>
              </a:tr>
              <a:tr h="329534">
                <a:tc>
                  <a:txBody>
                    <a:bodyPr/>
                    <a:lstStyle/>
                    <a:p>
                      <a:pPr algn="ctr"/>
                      <a:r>
                        <a:rPr lang="en-US" sz="1600" b="0" i="0" kern="1200" dirty="0">
                          <a:solidFill>
                            <a:schemeClr val="tx1"/>
                          </a:solidFill>
                          <a:effectLst/>
                          <a:latin typeface="+mn-lt"/>
                          <a:ea typeface="+mn-ea"/>
                          <a:cs typeface="+mn-cs"/>
                        </a:rPr>
                        <a:t>Snow</a:t>
                      </a:r>
                      <a:endParaRPr lang="en-US" sz="1600" dirty="0"/>
                    </a:p>
                  </a:txBody>
                  <a:tcPr/>
                </a:tc>
                <a:tc>
                  <a:txBody>
                    <a:bodyPr/>
                    <a:lstStyle/>
                    <a:p>
                      <a:pPr algn="ctr"/>
                      <a:r>
                        <a:rPr lang="en-US" sz="1600" dirty="0"/>
                        <a:t>Yes</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6245216"/>
                  </a:ext>
                </a:extLst>
              </a:tr>
              <a:tr h="329534">
                <a:tc>
                  <a:txBody>
                    <a:bodyPr/>
                    <a:lstStyle/>
                    <a:p>
                      <a:pPr algn="ctr"/>
                      <a:r>
                        <a:rPr lang="en-US" sz="1600" b="0" i="0" kern="1200" dirty="0">
                          <a:solidFill>
                            <a:schemeClr val="tx1"/>
                          </a:solidFill>
                          <a:effectLst/>
                          <a:latin typeface="+mn-lt"/>
                          <a:ea typeface="+mn-ea"/>
                          <a:cs typeface="+mn-cs"/>
                        </a:rPr>
                        <a:t>Overcast</a:t>
                      </a:r>
                      <a:endParaRPr lang="en-US" sz="1600" dirty="0"/>
                    </a:p>
                  </a:txBody>
                  <a:tcPr/>
                </a:tc>
                <a:tc>
                  <a:txBody>
                    <a:bodyPr/>
                    <a:lstStyle/>
                    <a:p>
                      <a:pPr algn="ctr"/>
                      <a:r>
                        <a:rPr lang="en-US" sz="1600" dirty="0"/>
                        <a:t>Yes</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3704078704"/>
                  </a:ext>
                </a:extLst>
              </a:tr>
              <a:tr h="329534">
                <a:tc>
                  <a:txBody>
                    <a:bodyPr/>
                    <a:lstStyle/>
                    <a:p>
                      <a:pPr algn="ctr"/>
                      <a:r>
                        <a:rPr lang="en-US" sz="1600" b="0" i="0" kern="1200" dirty="0">
                          <a:solidFill>
                            <a:schemeClr val="tx1"/>
                          </a:solidFill>
                          <a:effectLst/>
                          <a:latin typeface="+mn-lt"/>
                          <a:ea typeface="+mn-ea"/>
                          <a:cs typeface="+mn-cs"/>
                        </a:rPr>
                        <a:t>Overcast</a:t>
                      </a:r>
                      <a:endParaRPr lang="en-US" sz="1600" dirty="0"/>
                    </a:p>
                  </a:txBody>
                  <a:tcPr/>
                </a:tc>
                <a:tc>
                  <a:txBody>
                    <a:bodyPr/>
                    <a:lstStyle/>
                    <a:p>
                      <a:pPr algn="ctr"/>
                      <a:r>
                        <a:rPr lang="en-US" sz="1600" dirty="0"/>
                        <a:t>No</a:t>
                      </a:r>
                    </a:p>
                  </a:txBody>
                  <a:tcPr/>
                </a:tc>
                <a:tc>
                  <a:txBody>
                    <a:bodyPr/>
                    <a:lstStyle/>
                    <a:p>
                      <a:pPr algn="ctr"/>
                      <a:r>
                        <a:rPr lang="en-US" sz="1600" dirty="0"/>
                        <a:t>Yes</a:t>
                      </a:r>
                    </a:p>
                  </a:txBody>
                  <a:tcPr/>
                </a:tc>
                <a:tc>
                  <a:txBody>
                    <a:bodyPr/>
                    <a:lstStyle/>
                    <a:p>
                      <a:pPr algn="ctr"/>
                      <a:r>
                        <a:rPr lang="en-US" sz="1600" dirty="0"/>
                        <a:t>Yes</a:t>
                      </a:r>
                    </a:p>
                  </a:txBody>
                  <a:tcPr/>
                </a:tc>
                <a:extLst>
                  <a:ext uri="{0D108BD9-81ED-4DB2-BD59-A6C34878D82A}">
                    <a16:rowId xmlns:a16="http://schemas.microsoft.com/office/drawing/2014/main" val="4282085161"/>
                  </a:ext>
                </a:extLst>
              </a:tr>
            </a:tbl>
          </a:graphicData>
        </a:graphic>
      </p:graphicFrame>
      <p:sp>
        <p:nvSpPr>
          <p:cNvPr id="5" name="TextBox 4">
            <a:extLst>
              <a:ext uri="{FF2B5EF4-FFF2-40B4-BE49-F238E27FC236}">
                <a16:creationId xmlns:a16="http://schemas.microsoft.com/office/drawing/2014/main" id="{8B355CD9-D256-666E-73B5-68439978394A}"/>
              </a:ext>
            </a:extLst>
          </p:cNvPr>
          <p:cNvSpPr txBox="1"/>
          <p:nvPr/>
        </p:nvSpPr>
        <p:spPr>
          <a:xfrm>
            <a:off x="381000" y="940891"/>
            <a:ext cx="2171700" cy="369332"/>
          </a:xfrm>
          <a:prstGeom prst="rect">
            <a:avLst/>
          </a:prstGeom>
          <a:noFill/>
        </p:spPr>
        <p:txBody>
          <a:bodyPr wrap="square" rtlCol="0">
            <a:spAutoFit/>
          </a:bodyPr>
          <a:lstStyle/>
          <a:p>
            <a:r>
              <a:rPr lang="en-US" b="1" dirty="0"/>
              <a:t>Input data matrix</a:t>
            </a:r>
          </a:p>
        </p:txBody>
      </p:sp>
      <p:sp>
        <p:nvSpPr>
          <p:cNvPr id="6" name="TextBox 5">
            <a:extLst>
              <a:ext uri="{FF2B5EF4-FFF2-40B4-BE49-F238E27FC236}">
                <a16:creationId xmlns:a16="http://schemas.microsoft.com/office/drawing/2014/main" id="{29D9E569-0BE2-3352-2D67-5AE8B3BA8AD0}"/>
              </a:ext>
            </a:extLst>
          </p:cNvPr>
          <p:cNvSpPr txBox="1"/>
          <p:nvPr/>
        </p:nvSpPr>
        <p:spPr>
          <a:xfrm>
            <a:off x="7639050" y="940891"/>
            <a:ext cx="2171700" cy="369332"/>
          </a:xfrm>
          <a:prstGeom prst="rect">
            <a:avLst/>
          </a:prstGeom>
          <a:noFill/>
        </p:spPr>
        <p:txBody>
          <a:bodyPr wrap="square" rtlCol="0">
            <a:spAutoFit/>
          </a:bodyPr>
          <a:lstStyle/>
          <a:p>
            <a:r>
              <a:rPr lang="en-US" b="1" dirty="0"/>
              <a:t>New data instance</a:t>
            </a:r>
          </a:p>
        </p:txBody>
      </p:sp>
      <p:graphicFrame>
        <p:nvGraphicFramePr>
          <p:cNvPr id="7" name="Table 6">
            <a:extLst>
              <a:ext uri="{FF2B5EF4-FFF2-40B4-BE49-F238E27FC236}">
                <a16:creationId xmlns:a16="http://schemas.microsoft.com/office/drawing/2014/main" id="{7EF7BD0E-1891-BE31-9DB8-D1B68AA9CAAC}"/>
              </a:ext>
            </a:extLst>
          </p:cNvPr>
          <p:cNvGraphicFramePr>
            <a:graphicFrameLocks noGrp="1"/>
          </p:cNvGraphicFramePr>
          <p:nvPr>
            <p:extLst>
              <p:ext uri="{D42A27DB-BD31-4B8C-83A1-F6EECF244321}">
                <p14:modId xmlns:p14="http://schemas.microsoft.com/office/powerpoint/2010/main" val="3183718216"/>
              </p:ext>
            </p:extLst>
          </p:nvPr>
        </p:nvGraphicFramePr>
        <p:xfrm>
          <a:off x="6210300" y="1530913"/>
          <a:ext cx="5207000" cy="741680"/>
        </p:xfrm>
        <a:graphic>
          <a:graphicData uri="http://schemas.openxmlformats.org/drawingml/2006/table">
            <a:tbl>
              <a:tblPr firstRow="1" bandRow="1"/>
              <a:tblGrid>
                <a:gridCol w="1301750">
                  <a:extLst>
                    <a:ext uri="{9D8B030D-6E8A-4147-A177-3AD203B41FA5}">
                      <a16:colId xmlns:a16="http://schemas.microsoft.com/office/drawing/2014/main" val="3847064819"/>
                    </a:ext>
                  </a:extLst>
                </a:gridCol>
                <a:gridCol w="1301750">
                  <a:extLst>
                    <a:ext uri="{9D8B030D-6E8A-4147-A177-3AD203B41FA5}">
                      <a16:colId xmlns:a16="http://schemas.microsoft.com/office/drawing/2014/main" val="869840435"/>
                    </a:ext>
                  </a:extLst>
                </a:gridCol>
                <a:gridCol w="1301750">
                  <a:extLst>
                    <a:ext uri="{9D8B030D-6E8A-4147-A177-3AD203B41FA5}">
                      <a16:colId xmlns:a16="http://schemas.microsoft.com/office/drawing/2014/main" val="491074024"/>
                    </a:ext>
                  </a:extLst>
                </a:gridCol>
                <a:gridCol w="1301750">
                  <a:extLst>
                    <a:ext uri="{9D8B030D-6E8A-4147-A177-3AD203B41FA5}">
                      <a16:colId xmlns:a16="http://schemas.microsoft.com/office/drawing/2014/main" val="1600402630"/>
                    </a:ext>
                  </a:extLst>
                </a:gridCol>
              </a:tblGrid>
              <a:tr h="370840">
                <a:tc>
                  <a:txBody>
                    <a:bodyPr/>
                    <a:lstStyle/>
                    <a:p>
                      <a:pPr algn="ctr"/>
                      <a:r>
                        <a:rPr lang="en-US" sz="1600" dirty="0"/>
                        <a:t>Weather</a:t>
                      </a:r>
                    </a:p>
                  </a:txBody>
                  <a:tcPr/>
                </a:tc>
                <a:tc>
                  <a:txBody>
                    <a:bodyPr/>
                    <a:lstStyle/>
                    <a:p>
                      <a:pPr algn="ctr"/>
                      <a:r>
                        <a:rPr lang="en-US" sz="1600" dirty="0"/>
                        <a:t>Weekend?</a:t>
                      </a:r>
                    </a:p>
                  </a:txBody>
                  <a:tcPr/>
                </a:tc>
                <a:tc>
                  <a:txBody>
                    <a:bodyPr/>
                    <a:lstStyle/>
                    <a:p>
                      <a:pPr algn="ctr"/>
                      <a:r>
                        <a:rPr lang="en-US" sz="1600" dirty="0"/>
                        <a:t>Finished HW</a:t>
                      </a:r>
                    </a:p>
                  </a:txBody>
                  <a:tcPr/>
                </a:tc>
                <a:tc>
                  <a:txBody>
                    <a:bodyPr/>
                    <a:lstStyle/>
                    <a:p>
                      <a:pPr algn="ctr"/>
                      <a:r>
                        <a:rPr lang="en-US" sz="1600" dirty="0">
                          <a:solidFill>
                            <a:srgbClr val="FF0000"/>
                          </a:solidFill>
                        </a:rPr>
                        <a:t>Go Hiking?</a:t>
                      </a:r>
                    </a:p>
                  </a:txBody>
                  <a:tcPr/>
                </a:tc>
                <a:extLst>
                  <a:ext uri="{0D108BD9-81ED-4DB2-BD59-A6C34878D82A}">
                    <a16:rowId xmlns:a16="http://schemas.microsoft.com/office/drawing/2014/main" val="1063178381"/>
                  </a:ext>
                </a:extLst>
              </a:tr>
              <a:tr h="370840">
                <a:tc>
                  <a:txBody>
                    <a:bodyPr/>
                    <a:lstStyle/>
                    <a:p>
                      <a:pPr algn="ctr"/>
                      <a:r>
                        <a:rPr lang="en-US" sz="1600" dirty="0"/>
                        <a:t>Sunny</a:t>
                      </a:r>
                    </a:p>
                  </a:txBody>
                  <a:tcPr/>
                </a:tc>
                <a:tc>
                  <a:txBody>
                    <a:bodyPr/>
                    <a:lstStyle/>
                    <a:p>
                      <a:pPr algn="ctr"/>
                      <a:r>
                        <a:rPr lang="en-US" sz="1600" dirty="0"/>
                        <a:t>Yes</a:t>
                      </a:r>
                    </a:p>
                  </a:txBody>
                  <a:tcPr/>
                </a:tc>
                <a:tc>
                  <a:txBody>
                    <a:bodyPr/>
                    <a:lstStyle/>
                    <a:p>
                      <a:pPr algn="ctr"/>
                      <a:r>
                        <a:rPr lang="en-US" sz="1600" dirty="0"/>
                        <a:t>No</a:t>
                      </a:r>
                    </a:p>
                  </a:txBody>
                  <a:tcPr/>
                </a:tc>
                <a:tc>
                  <a:txBody>
                    <a:bodyPr/>
                    <a:lstStyle/>
                    <a:p>
                      <a:pPr algn="ctr"/>
                      <a:r>
                        <a:rPr lang="en-US" sz="1600" dirty="0"/>
                        <a:t>?</a:t>
                      </a:r>
                    </a:p>
                  </a:txBody>
                  <a:tcPr/>
                </a:tc>
                <a:extLst>
                  <a:ext uri="{0D108BD9-81ED-4DB2-BD59-A6C34878D82A}">
                    <a16:rowId xmlns:a16="http://schemas.microsoft.com/office/drawing/2014/main" val="41045357"/>
                  </a:ext>
                </a:extLst>
              </a:tr>
            </a:tbl>
          </a:graphicData>
        </a:graphic>
      </p:graphicFrame>
      <p:sp>
        <p:nvSpPr>
          <p:cNvPr id="8" name="TextBox 7">
            <a:extLst>
              <a:ext uri="{FF2B5EF4-FFF2-40B4-BE49-F238E27FC236}">
                <a16:creationId xmlns:a16="http://schemas.microsoft.com/office/drawing/2014/main" id="{117FA383-48C1-0757-E828-7FB6C905D45E}"/>
              </a:ext>
            </a:extLst>
          </p:cNvPr>
          <p:cNvSpPr txBox="1"/>
          <p:nvPr/>
        </p:nvSpPr>
        <p:spPr>
          <a:xfrm>
            <a:off x="5581650" y="2971800"/>
            <a:ext cx="6115050" cy="461665"/>
          </a:xfrm>
          <a:prstGeom prst="rect">
            <a:avLst/>
          </a:prstGeom>
          <a:noFill/>
        </p:spPr>
        <p:txBody>
          <a:bodyPr wrap="square" rtlCol="0">
            <a:spAutoFit/>
          </a:bodyPr>
          <a:lstStyle/>
          <a:p>
            <a:r>
              <a:rPr lang="en-US" sz="2400" b="1" dirty="0"/>
              <a:t>Goal is to predict the class of the new data </a:t>
            </a:r>
          </a:p>
        </p:txBody>
      </p:sp>
      <p:sp>
        <p:nvSpPr>
          <p:cNvPr id="9" name="TextBox 8">
            <a:extLst>
              <a:ext uri="{FF2B5EF4-FFF2-40B4-BE49-F238E27FC236}">
                <a16:creationId xmlns:a16="http://schemas.microsoft.com/office/drawing/2014/main" id="{7E0F4DBB-8E56-E350-9661-E6F4D8C5D3A1}"/>
              </a:ext>
            </a:extLst>
          </p:cNvPr>
          <p:cNvSpPr txBox="1"/>
          <p:nvPr/>
        </p:nvSpPr>
        <p:spPr>
          <a:xfrm>
            <a:off x="3746762" y="670373"/>
            <a:ext cx="2692138" cy="646331"/>
          </a:xfrm>
          <a:prstGeom prst="rect">
            <a:avLst/>
          </a:prstGeom>
          <a:noFill/>
          <a:ln w="28575">
            <a:solidFill>
              <a:srgbClr val="00B050"/>
            </a:solidFill>
          </a:ln>
          <a:effectLst>
            <a:softEdge rad="12700"/>
          </a:effectLst>
          <a:scene3d>
            <a:camera prst="orthographicFront"/>
            <a:lightRig rig="threePt" dir="t"/>
          </a:scene3d>
          <a:sp3d>
            <a:bevelT prst="convex"/>
          </a:sp3d>
        </p:spPr>
        <p:txBody>
          <a:bodyPr wrap="square" rtlCol="0">
            <a:spAutoFit/>
          </a:bodyPr>
          <a:lstStyle/>
          <a:p>
            <a:r>
              <a:rPr lang="en-US" b="1" dirty="0">
                <a:solidFill>
                  <a:srgbClr val="0070C0"/>
                </a:solidFill>
              </a:rPr>
              <a:t>Class labels are always categorical</a:t>
            </a:r>
          </a:p>
        </p:txBody>
      </p:sp>
    </p:spTree>
    <p:extLst>
      <p:ext uri="{BB962C8B-B14F-4D97-AF65-F5344CB8AC3E}">
        <p14:creationId xmlns:p14="http://schemas.microsoft.com/office/powerpoint/2010/main" val="2014241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AF5C48-C918-9800-4F56-FE756B0EBAF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FA9DCFE-F6AF-8C87-5DA1-8DCFB3EBEBD7}"/>
              </a:ext>
            </a:extLst>
          </p:cNvPr>
          <p:cNvSpPr txBox="1"/>
          <p:nvPr/>
        </p:nvSpPr>
        <p:spPr>
          <a:xfrm>
            <a:off x="246472" y="144348"/>
            <a:ext cx="3506378" cy="646331"/>
          </a:xfrm>
          <a:prstGeom prst="rect">
            <a:avLst/>
          </a:prstGeom>
          <a:noFill/>
        </p:spPr>
        <p:txBody>
          <a:bodyPr wrap="square" rtlCol="0">
            <a:spAutoFit/>
          </a:bodyPr>
          <a:lstStyle/>
          <a:p>
            <a:r>
              <a:rPr lang="en-US" sz="3600" dirty="0">
                <a:latin typeface="Calibri" panose="020F0502020204030204" pitchFamily="34" charset="0"/>
                <a:cs typeface="Calibri" panose="020F0502020204030204" pitchFamily="34" charset="0"/>
              </a:rPr>
              <a:t>Naïve Bayes</a:t>
            </a:r>
          </a:p>
        </p:txBody>
      </p:sp>
      <p:graphicFrame>
        <p:nvGraphicFramePr>
          <p:cNvPr id="4" name="Table 3">
            <a:extLst>
              <a:ext uri="{FF2B5EF4-FFF2-40B4-BE49-F238E27FC236}">
                <a16:creationId xmlns:a16="http://schemas.microsoft.com/office/drawing/2014/main" id="{F425F58E-B808-853A-8CBE-22EAB5CAA4A0}"/>
              </a:ext>
            </a:extLst>
          </p:cNvPr>
          <p:cNvGraphicFramePr>
            <a:graphicFrameLocks noGrp="1"/>
          </p:cNvGraphicFramePr>
          <p:nvPr/>
        </p:nvGraphicFramePr>
        <p:xfrm>
          <a:off x="246472" y="1310223"/>
          <a:ext cx="4457700" cy="4937760"/>
        </p:xfrm>
        <a:graphic>
          <a:graphicData uri="http://schemas.openxmlformats.org/drawingml/2006/table">
            <a:tbl>
              <a:tblPr firstRow="1" bandRow="1"/>
              <a:tblGrid>
                <a:gridCol w="1149970">
                  <a:extLst>
                    <a:ext uri="{9D8B030D-6E8A-4147-A177-3AD203B41FA5}">
                      <a16:colId xmlns:a16="http://schemas.microsoft.com/office/drawing/2014/main" val="1165381744"/>
                    </a:ext>
                  </a:extLst>
                </a:gridCol>
                <a:gridCol w="1149970">
                  <a:extLst>
                    <a:ext uri="{9D8B030D-6E8A-4147-A177-3AD203B41FA5}">
                      <a16:colId xmlns:a16="http://schemas.microsoft.com/office/drawing/2014/main" val="1010518938"/>
                    </a:ext>
                  </a:extLst>
                </a:gridCol>
                <a:gridCol w="1149970">
                  <a:extLst>
                    <a:ext uri="{9D8B030D-6E8A-4147-A177-3AD203B41FA5}">
                      <a16:colId xmlns:a16="http://schemas.microsoft.com/office/drawing/2014/main" val="530524577"/>
                    </a:ext>
                  </a:extLst>
                </a:gridCol>
                <a:gridCol w="1007790">
                  <a:extLst>
                    <a:ext uri="{9D8B030D-6E8A-4147-A177-3AD203B41FA5}">
                      <a16:colId xmlns:a16="http://schemas.microsoft.com/office/drawing/2014/main" val="560934102"/>
                    </a:ext>
                  </a:extLst>
                </a:gridCol>
              </a:tblGrid>
              <a:tr h="563880">
                <a:tc>
                  <a:txBody>
                    <a:bodyPr/>
                    <a:lstStyle/>
                    <a:p>
                      <a:pPr algn="ctr"/>
                      <a:r>
                        <a:rPr lang="en-US" sz="1600" dirty="0"/>
                        <a:t>Weather</a:t>
                      </a:r>
                    </a:p>
                  </a:txBody>
                  <a:tcPr/>
                </a:tc>
                <a:tc>
                  <a:txBody>
                    <a:bodyPr/>
                    <a:lstStyle/>
                    <a:p>
                      <a:pPr algn="ctr"/>
                      <a:r>
                        <a:rPr lang="en-US" sz="1600" dirty="0"/>
                        <a:t>Weekend?</a:t>
                      </a:r>
                    </a:p>
                  </a:txBody>
                  <a:tcPr/>
                </a:tc>
                <a:tc>
                  <a:txBody>
                    <a:bodyPr/>
                    <a:lstStyle/>
                    <a:p>
                      <a:pPr algn="ctr"/>
                      <a:r>
                        <a:rPr lang="en-US" sz="1600" dirty="0"/>
                        <a:t>Finished HW</a:t>
                      </a:r>
                    </a:p>
                  </a:txBody>
                  <a:tcPr/>
                </a:tc>
                <a:tc>
                  <a:txBody>
                    <a:bodyPr/>
                    <a:lstStyle/>
                    <a:p>
                      <a:pPr algn="ctr"/>
                      <a:r>
                        <a:rPr lang="en-US" sz="1600" dirty="0"/>
                        <a:t>Go Hiking?</a:t>
                      </a:r>
                    </a:p>
                  </a:txBody>
                  <a:tcPr/>
                </a:tc>
                <a:extLst>
                  <a:ext uri="{0D108BD9-81ED-4DB2-BD59-A6C34878D82A}">
                    <a16:rowId xmlns:a16="http://schemas.microsoft.com/office/drawing/2014/main" val="2690336189"/>
                  </a:ext>
                </a:extLst>
              </a:tr>
              <a:tr h="329534">
                <a:tc>
                  <a:txBody>
                    <a:bodyPr/>
                    <a:lstStyle/>
                    <a:p>
                      <a:pPr algn="ctr"/>
                      <a:r>
                        <a:rPr lang="en-US" sz="1600" b="0" i="0" kern="1200" dirty="0">
                          <a:solidFill>
                            <a:schemeClr val="tx1"/>
                          </a:solidFill>
                          <a:effectLst/>
                          <a:latin typeface="+mn-lt"/>
                          <a:ea typeface="+mn-ea"/>
                          <a:cs typeface="+mn-cs"/>
                        </a:rPr>
                        <a:t>Snow</a:t>
                      </a:r>
                      <a:endParaRPr lang="en-US" sz="1600" dirty="0"/>
                    </a:p>
                  </a:txBody>
                  <a:tcPr/>
                </a:tc>
                <a:tc>
                  <a:txBody>
                    <a:bodyPr/>
                    <a:lstStyle/>
                    <a:p>
                      <a:pPr algn="ctr"/>
                      <a:r>
                        <a:rPr lang="en-US" sz="1600" dirty="0"/>
                        <a:t>Yes</a:t>
                      </a:r>
                    </a:p>
                  </a:txBody>
                  <a:tcPr/>
                </a:tc>
                <a:tc>
                  <a:txBody>
                    <a:bodyPr/>
                    <a:lstStyle/>
                    <a:p>
                      <a:pPr algn="ctr"/>
                      <a:r>
                        <a:rPr lang="en-US" sz="1600" dirty="0"/>
                        <a:t>No</a:t>
                      </a:r>
                    </a:p>
                  </a:txBody>
                  <a:tcPr/>
                </a:tc>
                <a:tc>
                  <a:txBody>
                    <a:bodyPr/>
                    <a:lstStyle/>
                    <a:p>
                      <a:pPr algn="ctr"/>
                      <a:r>
                        <a:rPr lang="en-US" sz="1600" dirty="0"/>
                        <a:t>Yes</a:t>
                      </a:r>
                    </a:p>
                  </a:txBody>
                  <a:tcPr/>
                </a:tc>
                <a:extLst>
                  <a:ext uri="{0D108BD9-81ED-4DB2-BD59-A6C34878D82A}">
                    <a16:rowId xmlns:a16="http://schemas.microsoft.com/office/drawing/2014/main" val="3448316512"/>
                  </a:ext>
                </a:extLst>
              </a:tr>
              <a:tr h="329534">
                <a:tc>
                  <a:txBody>
                    <a:bodyPr/>
                    <a:lstStyle/>
                    <a:p>
                      <a:pPr algn="ctr"/>
                      <a:r>
                        <a:rPr lang="en-US" sz="1600" b="0" i="0" kern="1200" dirty="0">
                          <a:solidFill>
                            <a:schemeClr val="tx1"/>
                          </a:solidFill>
                          <a:effectLst/>
                          <a:latin typeface="+mn-lt"/>
                          <a:ea typeface="+mn-ea"/>
                          <a:cs typeface="+mn-cs"/>
                        </a:rPr>
                        <a:t>Overcast</a:t>
                      </a:r>
                      <a:endParaRPr lang="en-US" sz="1600" dirty="0"/>
                    </a:p>
                  </a:txBody>
                  <a:tcPr/>
                </a:tc>
                <a:tc>
                  <a:txBody>
                    <a:bodyPr/>
                    <a:lstStyle/>
                    <a:p>
                      <a:pPr algn="ctr"/>
                      <a:r>
                        <a:rPr lang="en-US" sz="1600" dirty="0"/>
                        <a:t>No</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3094030846"/>
                  </a:ext>
                </a:extLst>
              </a:tr>
              <a:tr h="329534">
                <a:tc>
                  <a:txBody>
                    <a:bodyPr/>
                    <a:lstStyle/>
                    <a:p>
                      <a:pPr algn="ctr"/>
                      <a:r>
                        <a:rPr lang="en-US" sz="1600" b="0" i="0" kern="1200" dirty="0">
                          <a:solidFill>
                            <a:schemeClr val="tx1"/>
                          </a:solidFill>
                          <a:effectLst/>
                          <a:latin typeface="+mn-lt"/>
                          <a:ea typeface="+mn-ea"/>
                          <a:cs typeface="+mn-cs"/>
                        </a:rPr>
                        <a:t>Sunny</a:t>
                      </a:r>
                      <a:endParaRPr lang="en-US" sz="1600" dirty="0"/>
                    </a:p>
                  </a:txBody>
                  <a:tcPr/>
                </a:tc>
                <a:tc>
                  <a:txBody>
                    <a:bodyPr/>
                    <a:lstStyle/>
                    <a:p>
                      <a:pPr algn="ctr"/>
                      <a:r>
                        <a:rPr lang="en-US" sz="1600" dirty="0"/>
                        <a:t>Yes</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tc>
                  <a:txBody>
                    <a:bodyPr/>
                    <a:lstStyle/>
                    <a:p>
                      <a:pPr algn="ctr"/>
                      <a:r>
                        <a:rPr lang="en-US" sz="1600" dirty="0"/>
                        <a:t>Yes</a:t>
                      </a:r>
                    </a:p>
                  </a:txBody>
                  <a:tcPr/>
                </a:tc>
                <a:extLst>
                  <a:ext uri="{0D108BD9-81ED-4DB2-BD59-A6C34878D82A}">
                    <a16:rowId xmlns:a16="http://schemas.microsoft.com/office/drawing/2014/main" val="2324973103"/>
                  </a:ext>
                </a:extLst>
              </a:tr>
              <a:tr h="329534">
                <a:tc>
                  <a:txBody>
                    <a:bodyPr/>
                    <a:lstStyle/>
                    <a:p>
                      <a:pPr algn="ctr"/>
                      <a:r>
                        <a:rPr lang="en-US" sz="1600" b="0" i="0" kern="1200" dirty="0">
                          <a:solidFill>
                            <a:schemeClr val="tx1"/>
                          </a:solidFill>
                          <a:effectLst/>
                          <a:latin typeface="+mn-lt"/>
                          <a:ea typeface="+mn-ea"/>
                          <a:cs typeface="+mn-cs"/>
                        </a:rPr>
                        <a:t>Overcast</a:t>
                      </a:r>
                      <a:endParaRPr lang="en-US" sz="1600" dirty="0"/>
                    </a:p>
                  </a:txBody>
                  <a:tcPr/>
                </a:tc>
                <a:tc>
                  <a:txBody>
                    <a:bodyPr/>
                    <a:lstStyle/>
                    <a:p>
                      <a:pPr algn="ctr"/>
                      <a:r>
                        <a:rPr lang="en-US" sz="1600" dirty="0"/>
                        <a:t>Yes</a:t>
                      </a:r>
                    </a:p>
                  </a:txBody>
                  <a:tcPr/>
                </a:tc>
                <a:tc>
                  <a:txBody>
                    <a:bodyPr/>
                    <a:lstStyle/>
                    <a:p>
                      <a:pPr algn="ctr"/>
                      <a:r>
                        <a:rPr lang="en-US" sz="1600" dirty="0"/>
                        <a:t>Yes</a:t>
                      </a:r>
                    </a:p>
                  </a:txBody>
                  <a:tcPr/>
                </a:tc>
                <a:tc>
                  <a:txBody>
                    <a:bodyPr/>
                    <a:lstStyle/>
                    <a:p>
                      <a:pPr algn="ctr"/>
                      <a:r>
                        <a:rPr lang="en-US" sz="1600" dirty="0"/>
                        <a:t>Yes</a:t>
                      </a:r>
                    </a:p>
                  </a:txBody>
                  <a:tcPr/>
                </a:tc>
                <a:extLst>
                  <a:ext uri="{0D108BD9-81ED-4DB2-BD59-A6C34878D82A}">
                    <a16:rowId xmlns:a16="http://schemas.microsoft.com/office/drawing/2014/main" val="216850121"/>
                  </a:ext>
                </a:extLst>
              </a:tr>
              <a:tr h="329534">
                <a:tc>
                  <a:txBody>
                    <a:bodyPr/>
                    <a:lstStyle/>
                    <a:p>
                      <a:pPr algn="ctr"/>
                      <a:r>
                        <a:rPr lang="en-US" sz="1600" b="0" i="0" kern="1200" dirty="0">
                          <a:solidFill>
                            <a:schemeClr val="tx1"/>
                          </a:solidFill>
                          <a:effectLst/>
                          <a:latin typeface="+mn-lt"/>
                          <a:ea typeface="+mn-ea"/>
                          <a:cs typeface="+mn-cs"/>
                        </a:rPr>
                        <a:t>Overcast</a:t>
                      </a:r>
                      <a:endParaRPr lang="en-US" sz="1600" dirty="0"/>
                    </a:p>
                  </a:txBody>
                  <a:tcPr/>
                </a:tc>
                <a:tc>
                  <a:txBody>
                    <a:bodyPr/>
                    <a:lstStyle/>
                    <a:p>
                      <a:pPr algn="ctr"/>
                      <a:r>
                        <a:rPr lang="en-US" sz="1600" dirty="0"/>
                        <a:t>No</a:t>
                      </a:r>
                    </a:p>
                  </a:txBody>
                  <a:tcPr/>
                </a:tc>
                <a:tc>
                  <a:txBody>
                    <a:bodyPr/>
                    <a:lstStyle/>
                    <a:p>
                      <a:pPr algn="ctr"/>
                      <a:r>
                        <a:rPr lang="en-US" sz="1600" dirty="0"/>
                        <a:t>Yes</a:t>
                      </a:r>
                    </a:p>
                  </a:txBody>
                  <a:tcPr/>
                </a:tc>
                <a:tc>
                  <a:txBody>
                    <a:bodyPr/>
                    <a:lstStyle/>
                    <a:p>
                      <a:pPr algn="ctr"/>
                      <a:r>
                        <a:rPr lang="en-US" sz="1600" dirty="0"/>
                        <a:t>Yes</a:t>
                      </a:r>
                    </a:p>
                  </a:txBody>
                  <a:tcPr/>
                </a:tc>
                <a:extLst>
                  <a:ext uri="{0D108BD9-81ED-4DB2-BD59-A6C34878D82A}">
                    <a16:rowId xmlns:a16="http://schemas.microsoft.com/office/drawing/2014/main" val="651518914"/>
                  </a:ext>
                </a:extLst>
              </a:tr>
              <a:tr h="329534">
                <a:tc>
                  <a:txBody>
                    <a:bodyPr/>
                    <a:lstStyle/>
                    <a:p>
                      <a:pPr algn="ctr"/>
                      <a:r>
                        <a:rPr lang="en-US" sz="1600" b="0" i="0" kern="1200" dirty="0">
                          <a:solidFill>
                            <a:schemeClr val="tx1"/>
                          </a:solidFill>
                          <a:effectLst/>
                          <a:latin typeface="+mn-lt"/>
                          <a:ea typeface="+mn-ea"/>
                          <a:cs typeface="+mn-cs"/>
                        </a:rPr>
                        <a:t>Snow</a:t>
                      </a:r>
                      <a:endParaRPr lang="en-US" sz="1600" dirty="0"/>
                    </a:p>
                  </a:txBody>
                  <a:tcPr/>
                </a:tc>
                <a:tc>
                  <a:txBody>
                    <a:bodyPr/>
                    <a:lstStyle/>
                    <a:p>
                      <a:pPr algn="ctr"/>
                      <a:r>
                        <a:rPr lang="en-US" sz="1600" dirty="0"/>
                        <a:t>No</a:t>
                      </a:r>
                    </a:p>
                  </a:txBody>
                  <a:tcPr/>
                </a:tc>
                <a:tc>
                  <a:txBody>
                    <a:bodyPr/>
                    <a:lstStyle/>
                    <a:p>
                      <a:pPr algn="ctr"/>
                      <a:r>
                        <a:rPr lang="en-US" sz="1600" dirty="0"/>
                        <a:t>Yes</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831041365"/>
                  </a:ext>
                </a:extLst>
              </a:tr>
              <a:tr h="329534">
                <a:tc>
                  <a:txBody>
                    <a:bodyPr/>
                    <a:lstStyle/>
                    <a:p>
                      <a:pPr algn="ctr"/>
                      <a:r>
                        <a:rPr lang="en-US" sz="1600" b="0" i="0" kern="1200" dirty="0">
                          <a:solidFill>
                            <a:schemeClr val="tx1"/>
                          </a:solidFill>
                          <a:effectLst/>
                          <a:latin typeface="+mn-lt"/>
                          <a:ea typeface="+mn-ea"/>
                          <a:cs typeface="+mn-cs"/>
                        </a:rPr>
                        <a:t>Overcast</a:t>
                      </a:r>
                      <a:endParaRPr lang="en-US" sz="1600" dirty="0"/>
                    </a:p>
                  </a:txBody>
                  <a:tcPr/>
                </a:tc>
                <a:tc>
                  <a:txBody>
                    <a:bodyPr/>
                    <a:lstStyle/>
                    <a:p>
                      <a:pPr algn="ctr"/>
                      <a:r>
                        <a:rPr lang="en-US" sz="1600" dirty="0"/>
                        <a:t>Yes</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2418033585"/>
                  </a:ext>
                </a:extLst>
              </a:tr>
              <a:tr h="329534">
                <a:tc>
                  <a:txBody>
                    <a:bodyPr/>
                    <a:lstStyle/>
                    <a:p>
                      <a:pPr algn="ctr"/>
                      <a:r>
                        <a:rPr lang="en-US" sz="1600" b="0" i="0" kern="1200" dirty="0">
                          <a:solidFill>
                            <a:schemeClr val="tx1"/>
                          </a:solidFill>
                          <a:effectLst/>
                          <a:latin typeface="+mn-lt"/>
                          <a:ea typeface="+mn-ea"/>
                          <a:cs typeface="+mn-cs"/>
                        </a:rPr>
                        <a:t>Sunny</a:t>
                      </a:r>
                      <a:endParaRPr lang="en-US" sz="1600" dirty="0"/>
                    </a:p>
                  </a:txBody>
                  <a:tcPr/>
                </a:tc>
                <a:tc>
                  <a:txBody>
                    <a:bodyPr/>
                    <a:lstStyle/>
                    <a:p>
                      <a:pPr algn="ctr"/>
                      <a:r>
                        <a:rPr lang="en-US" sz="1600" dirty="0"/>
                        <a:t>Yes</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541901904"/>
                  </a:ext>
                </a:extLst>
              </a:tr>
              <a:tr h="329534">
                <a:tc>
                  <a:txBody>
                    <a:bodyPr/>
                    <a:lstStyle/>
                    <a:p>
                      <a:pPr algn="ctr"/>
                      <a:r>
                        <a:rPr lang="en-US" sz="1600" b="0" i="0" kern="1200" dirty="0">
                          <a:solidFill>
                            <a:schemeClr val="tx1"/>
                          </a:solidFill>
                          <a:effectLst/>
                          <a:latin typeface="+mn-lt"/>
                          <a:ea typeface="+mn-ea"/>
                          <a:cs typeface="+mn-cs"/>
                        </a:rPr>
                        <a:t>Sunny</a:t>
                      </a:r>
                      <a:endParaRPr lang="en-US" sz="1600" dirty="0"/>
                    </a:p>
                  </a:txBody>
                  <a:tcPr/>
                </a:tc>
                <a:tc>
                  <a:txBody>
                    <a:bodyPr/>
                    <a:lstStyle/>
                    <a:p>
                      <a:pPr algn="ctr"/>
                      <a:r>
                        <a:rPr lang="en-US" sz="1600" dirty="0"/>
                        <a:t>No</a:t>
                      </a:r>
                    </a:p>
                  </a:txBody>
                  <a:tcPr/>
                </a:tc>
                <a:tc>
                  <a:txBody>
                    <a:bodyPr/>
                    <a:lstStyle/>
                    <a:p>
                      <a:pPr algn="ctr"/>
                      <a:r>
                        <a:rPr lang="en-US" sz="1600" dirty="0"/>
                        <a:t>Yes</a:t>
                      </a:r>
                    </a:p>
                  </a:txBody>
                  <a:tcPr/>
                </a:tc>
                <a:tc>
                  <a:txBody>
                    <a:bodyPr/>
                    <a:lstStyle/>
                    <a:p>
                      <a:pPr algn="ctr"/>
                      <a:r>
                        <a:rPr lang="en-US" sz="1600" dirty="0"/>
                        <a:t>Yes</a:t>
                      </a:r>
                    </a:p>
                  </a:txBody>
                  <a:tcPr/>
                </a:tc>
                <a:extLst>
                  <a:ext uri="{0D108BD9-81ED-4DB2-BD59-A6C34878D82A}">
                    <a16:rowId xmlns:a16="http://schemas.microsoft.com/office/drawing/2014/main" val="1512029616"/>
                  </a:ext>
                </a:extLst>
              </a:tr>
              <a:tr h="329534">
                <a:tc>
                  <a:txBody>
                    <a:bodyPr/>
                    <a:lstStyle/>
                    <a:p>
                      <a:pPr algn="ctr"/>
                      <a:r>
                        <a:rPr lang="en-US" sz="1600" b="0" i="0" kern="1200" dirty="0">
                          <a:solidFill>
                            <a:schemeClr val="tx1"/>
                          </a:solidFill>
                          <a:effectLst/>
                          <a:latin typeface="+mn-lt"/>
                          <a:ea typeface="+mn-ea"/>
                          <a:cs typeface="+mn-cs"/>
                        </a:rPr>
                        <a:t>Snow</a:t>
                      </a:r>
                      <a:endParaRPr lang="en-US" sz="1600" dirty="0"/>
                    </a:p>
                  </a:txBody>
                  <a:tcPr/>
                </a:tc>
                <a:tc>
                  <a:txBody>
                    <a:bodyPr/>
                    <a:lstStyle/>
                    <a:p>
                      <a:pPr algn="ctr"/>
                      <a:r>
                        <a:rPr lang="en-US" sz="1600" dirty="0"/>
                        <a:t>No</a:t>
                      </a:r>
                    </a:p>
                  </a:txBody>
                  <a:tcPr/>
                </a:tc>
                <a:tc>
                  <a:txBody>
                    <a:bodyPr/>
                    <a:lstStyle/>
                    <a:p>
                      <a:pPr algn="ctr"/>
                      <a:r>
                        <a:rPr lang="en-US" sz="1600" dirty="0"/>
                        <a:t>Yes</a:t>
                      </a:r>
                    </a:p>
                  </a:txBody>
                  <a:tcPr/>
                </a:tc>
                <a:tc>
                  <a:txBody>
                    <a:bodyPr/>
                    <a:lstStyle/>
                    <a:p>
                      <a:pPr algn="ctr"/>
                      <a:r>
                        <a:rPr lang="en-US" sz="1600" dirty="0"/>
                        <a:t>Yes</a:t>
                      </a:r>
                    </a:p>
                  </a:txBody>
                  <a:tcPr/>
                </a:tc>
                <a:extLst>
                  <a:ext uri="{0D108BD9-81ED-4DB2-BD59-A6C34878D82A}">
                    <a16:rowId xmlns:a16="http://schemas.microsoft.com/office/drawing/2014/main" val="1489390657"/>
                  </a:ext>
                </a:extLst>
              </a:tr>
              <a:tr h="329534">
                <a:tc>
                  <a:txBody>
                    <a:bodyPr/>
                    <a:lstStyle/>
                    <a:p>
                      <a:pPr algn="ctr"/>
                      <a:r>
                        <a:rPr lang="en-US" sz="1600" b="0" i="0" kern="1200" dirty="0">
                          <a:solidFill>
                            <a:schemeClr val="tx1"/>
                          </a:solidFill>
                          <a:effectLst/>
                          <a:latin typeface="+mn-lt"/>
                          <a:ea typeface="+mn-ea"/>
                          <a:cs typeface="+mn-cs"/>
                        </a:rPr>
                        <a:t>Snow</a:t>
                      </a:r>
                      <a:endParaRPr lang="en-US" sz="1600" dirty="0"/>
                    </a:p>
                  </a:txBody>
                  <a:tcPr/>
                </a:tc>
                <a:tc>
                  <a:txBody>
                    <a:bodyPr/>
                    <a:lstStyle/>
                    <a:p>
                      <a:pPr algn="ctr"/>
                      <a:r>
                        <a:rPr lang="en-US" sz="1600" dirty="0"/>
                        <a:t>Yes</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6245216"/>
                  </a:ext>
                </a:extLst>
              </a:tr>
              <a:tr h="329534">
                <a:tc>
                  <a:txBody>
                    <a:bodyPr/>
                    <a:lstStyle/>
                    <a:p>
                      <a:pPr algn="ctr"/>
                      <a:r>
                        <a:rPr lang="en-US" sz="1600" b="0" i="0" kern="1200" dirty="0">
                          <a:solidFill>
                            <a:schemeClr val="tx1"/>
                          </a:solidFill>
                          <a:effectLst/>
                          <a:latin typeface="+mn-lt"/>
                          <a:ea typeface="+mn-ea"/>
                          <a:cs typeface="+mn-cs"/>
                        </a:rPr>
                        <a:t>Overcast</a:t>
                      </a:r>
                      <a:endParaRPr lang="en-US" sz="1600" dirty="0"/>
                    </a:p>
                  </a:txBody>
                  <a:tcPr/>
                </a:tc>
                <a:tc>
                  <a:txBody>
                    <a:bodyPr/>
                    <a:lstStyle/>
                    <a:p>
                      <a:pPr algn="ctr"/>
                      <a:r>
                        <a:rPr lang="en-US" sz="1600" dirty="0"/>
                        <a:t>Yes</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3704078704"/>
                  </a:ext>
                </a:extLst>
              </a:tr>
              <a:tr h="329534">
                <a:tc>
                  <a:txBody>
                    <a:bodyPr/>
                    <a:lstStyle/>
                    <a:p>
                      <a:pPr algn="ctr"/>
                      <a:r>
                        <a:rPr lang="en-US" sz="1600" b="0" i="0" kern="1200" dirty="0">
                          <a:solidFill>
                            <a:schemeClr val="tx1"/>
                          </a:solidFill>
                          <a:effectLst/>
                          <a:latin typeface="+mn-lt"/>
                          <a:ea typeface="+mn-ea"/>
                          <a:cs typeface="+mn-cs"/>
                        </a:rPr>
                        <a:t>Overcast</a:t>
                      </a:r>
                      <a:endParaRPr lang="en-US" sz="1600" dirty="0"/>
                    </a:p>
                  </a:txBody>
                  <a:tcPr/>
                </a:tc>
                <a:tc>
                  <a:txBody>
                    <a:bodyPr/>
                    <a:lstStyle/>
                    <a:p>
                      <a:pPr algn="ctr"/>
                      <a:r>
                        <a:rPr lang="en-US" sz="1600" dirty="0"/>
                        <a:t>No</a:t>
                      </a:r>
                    </a:p>
                  </a:txBody>
                  <a:tcPr/>
                </a:tc>
                <a:tc>
                  <a:txBody>
                    <a:bodyPr/>
                    <a:lstStyle/>
                    <a:p>
                      <a:pPr algn="ctr"/>
                      <a:r>
                        <a:rPr lang="en-US" sz="1600" dirty="0"/>
                        <a:t>Yes</a:t>
                      </a:r>
                    </a:p>
                  </a:txBody>
                  <a:tcPr/>
                </a:tc>
                <a:tc>
                  <a:txBody>
                    <a:bodyPr/>
                    <a:lstStyle/>
                    <a:p>
                      <a:pPr algn="ctr"/>
                      <a:r>
                        <a:rPr lang="en-US" sz="1600" dirty="0"/>
                        <a:t>Yes</a:t>
                      </a:r>
                    </a:p>
                  </a:txBody>
                  <a:tcPr/>
                </a:tc>
                <a:extLst>
                  <a:ext uri="{0D108BD9-81ED-4DB2-BD59-A6C34878D82A}">
                    <a16:rowId xmlns:a16="http://schemas.microsoft.com/office/drawing/2014/main" val="4282085161"/>
                  </a:ext>
                </a:extLst>
              </a:tr>
            </a:tbl>
          </a:graphicData>
        </a:graphic>
      </p:graphicFrame>
      <p:sp>
        <p:nvSpPr>
          <p:cNvPr id="5" name="TextBox 4">
            <a:extLst>
              <a:ext uri="{FF2B5EF4-FFF2-40B4-BE49-F238E27FC236}">
                <a16:creationId xmlns:a16="http://schemas.microsoft.com/office/drawing/2014/main" id="{B70D7748-2808-4D20-E4F5-1DD3A1CE21ED}"/>
              </a:ext>
            </a:extLst>
          </p:cNvPr>
          <p:cNvSpPr txBox="1"/>
          <p:nvPr/>
        </p:nvSpPr>
        <p:spPr>
          <a:xfrm>
            <a:off x="246472" y="853019"/>
            <a:ext cx="2171700" cy="369332"/>
          </a:xfrm>
          <a:prstGeom prst="rect">
            <a:avLst/>
          </a:prstGeom>
          <a:noFill/>
        </p:spPr>
        <p:txBody>
          <a:bodyPr wrap="square" rtlCol="0">
            <a:spAutoFit/>
          </a:bodyPr>
          <a:lstStyle/>
          <a:p>
            <a:r>
              <a:rPr lang="en-US" b="1" dirty="0"/>
              <a:t>Input data matrix</a:t>
            </a:r>
          </a:p>
        </p:txBody>
      </p:sp>
      <p:sp>
        <p:nvSpPr>
          <p:cNvPr id="6" name="TextBox 5">
            <a:extLst>
              <a:ext uri="{FF2B5EF4-FFF2-40B4-BE49-F238E27FC236}">
                <a16:creationId xmlns:a16="http://schemas.microsoft.com/office/drawing/2014/main" id="{DE3A463C-8B52-9AAD-A105-D49CB3AE10C2}"/>
              </a:ext>
            </a:extLst>
          </p:cNvPr>
          <p:cNvSpPr txBox="1"/>
          <p:nvPr/>
        </p:nvSpPr>
        <p:spPr>
          <a:xfrm>
            <a:off x="8185150" y="31226"/>
            <a:ext cx="2171700" cy="369332"/>
          </a:xfrm>
          <a:prstGeom prst="rect">
            <a:avLst/>
          </a:prstGeom>
          <a:noFill/>
        </p:spPr>
        <p:txBody>
          <a:bodyPr wrap="square" rtlCol="0">
            <a:spAutoFit/>
          </a:bodyPr>
          <a:lstStyle/>
          <a:p>
            <a:r>
              <a:rPr lang="en-US" b="1" dirty="0"/>
              <a:t>New data instance</a:t>
            </a:r>
          </a:p>
        </p:txBody>
      </p:sp>
      <p:graphicFrame>
        <p:nvGraphicFramePr>
          <p:cNvPr id="7" name="Table 6">
            <a:extLst>
              <a:ext uri="{FF2B5EF4-FFF2-40B4-BE49-F238E27FC236}">
                <a16:creationId xmlns:a16="http://schemas.microsoft.com/office/drawing/2014/main" id="{A9D104E3-7983-DF66-0DC6-B9953AA92FBE}"/>
              </a:ext>
            </a:extLst>
          </p:cNvPr>
          <p:cNvGraphicFramePr>
            <a:graphicFrameLocks noGrp="1"/>
          </p:cNvGraphicFramePr>
          <p:nvPr>
            <p:extLst>
              <p:ext uri="{D42A27DB-BD31-4B8C-83A1-F6EECF244321}">
                <p14:modId xmlns:p14="http://schemas.microsoft.com/office/powerpoint/2010/main" val="917654932"/>
              </p:ext>
            </p:extLst>
          </p:nvPr>
        </p:nvGraphicFramePr>
        <p:xfrm>
          <a:off x="6838950" y="467513"/>
          <a:ext cx="4457704" cy="646330"/>
        </p:xfrm>
        <a:graphic>
          <a:graphicData uri="http://schemas.openxmlformats.org/drawingml/2006/table">
            <a:tbl>
              <a:tblPr firstRow="1" bandRow="1"/>
              <a:tblGrid>
                <a:gridCol w="1114426">
                  <a:extLst>
                    <a:ext uri="{9D8B030D-6E8A-4147-A177-3AD203B41FA5}">
                      <a16:colId xmlns:a16="http://schemas.microsoft.com/office/drawing/2014/main" val="3847064819"/>
                    </a:ext>
                  </a:extLst>
                </a:gridCol>
                <a:gridCol w="1114426">
                  <a:extLst>
                    <a:ext uri="{9D8B030D-6E8A-4147-A177-3AD203B41FA5}">
                      <a16:colId xmlns:a16="http://schemas.microsoft.com/office/drawing/2014/main" val="869840435"/>
                    </a:ext>
                  </a:extLst>
                </a:gridCol>
                <a:gridCol w="1114426">
                  <a:extLst>
                    <a:ext uri="{9D8B030D-6E8A-4147-A177-3AD203B41FA5}">
                      <a16:colId xmlns:a16="http://schemas.microsoft.com/office/drawing/2014/main" val="491074024"/>
                    </a:ext>
                  </a:extLst>
                </a:gridCol>
                <a:gridCol w="1114426">
                  <a:extLst>
                    <a:ext uri="{9D8B030D-6E8A-4147-A177-3AD203B41FA5}">
                      <a16:colId xmlns:a16="http://schemas.microsoft.com/office/drawing/2014/main" val="1600402630"/>
                    </a:ext>
                  </a:extLst>
                </a:gridCol>
              </a:tblGrid>
              <a:tr h="323165">
                <a:tc>
                  <a:txBody>
                    <a:bodyPr/>
                    <a:lstStyle/>
                    <a:p>
                      <a:pPr algn="ctr"/>
                      <a:r>
                        <a:rPr lang="en-US" sz="1200" dirty="0"/>
                        <a:t>Weather</a:t>
                      </a:r>
                    </a:p>
                  </a:txBody>
                  <a:tcPr/>
                </a:tc>
                <a:tc>
                  <a:txBody>
                    <a:bodyPr/>
                    <a:lstStyle/>
                    <a:p>
                      <a:pPr algn="ctr"/>
                      <a:r>
                        <a:rPr lang="en-US" sz="1200" dirty="0"/>
                        <a:t>Weekend?</a:t>
                      </a:r>
                    </a:p>
                  </a:txBody>
                  <a:tcPr/>
                </a:tc>
                <a:tc>
                  <a:txBody>
                    <a:bodyPr/>
                    <a:lstStyle/>
                    <a:p>
                      <a:pPr algn="ctr"/>
                      <a:r>
                        <a:rPr lang="en-US" sz="1200" dirty="0"/>
                        <a:t>Finished HW</a:t>
                      </a:r>
                    </a:p>
                  </a:txBody>
                  <a:tcPr/>
                </a:tc>
                <a:tc>
                  <a:txBody>
                    <a:bodyPr/>
                    <a:lstStyle/>
                    <a:p>
                      <a:pPr algn="ctr"/>
                      <a:r>
                        <a:rPr lang="en-US" sz="1200" dirty="0">
                          <a:solidFill>
                            <a:srgbClr val="FF0000"/>
                          </a:solidFill>
                        </a:rPr>
                        <a:t>Go Hiking?</a:t>
                      </a:r>
                    </a:p>
                  </a:txBody>
                  <a:tcPr/>
                </a:tc>
                <a:extLst>
                  <a:ext uri="{0D108BD9-81ED-4DB2-BD59-A6C34878D82A}">
                    <a16:rowId xmlns:a16="http://schemas.microsoft.com/office/drawing/2014/main" val="1063178381"/>
                  </a:ext>
                </a:extLst>
              </a:tr>
              <a:tr h="323165">
                <a:tc>
                  <a:txBody>
                    <a:bodyPr/>
                    <a:lstStyle/>
                    <a:p>
                      <a:pPr algn="ctr"/>
                      <a:r>
                        <a:rPr lang="en-US" sz="1200" dirty="0"/>
                        <a:t>Sunny</a:t>
                      </a:r>
                    </a:p>
                  </a:txBody>
                  <a:tcPr/>
                </a:tc>
                <a:tc>
                  <a:txBody>
                    <a:bodyPr/>
                    <a:lstStyle/>
                    <a:p>
                      <a:pPr algn="ctr"/>
                      <a:r>
                        <a:rPr lang="en-US" sz="1200" dirty="0"/>
                        <a:t>Yes</a:t>
                      </a:r>
                    </a:p>
                  </a:txBody>
                  <a:tcPr/>
                </a:tc>
                <a:tc>
                  <a:txBody>
                    <a:bodyPr/>
                    <a:lstStyle/>
                    <a:p>
                      <a:pPr algn="ctr"/>
                      <a:r>
                        <a:rPr lang="en-US" sz="1200" dirty="0"/>
                        <a:t>No</a:t>
                      </a:r>
                    </a:p>
                  </a:txBody>
                  <a:tcPr/>
                </a:tc>
                <a:tc>
                  <a:txBody>
                    <a:bodyPr/>
                    <a:lstStyle/>
                    <a:p>
                      <a:pPr algn="ctr"/>
                      <a:r>
                        <a:rPr lang="en-US" sz="1200" dirty="0"/>
                        <a:t>?</a:t>
                      </a:r>
                    </a:p>
                  </a:txBody>
                  <a:tcPr/>
                </a:tc>
                <a:extLst>
                  <a:ext uri="{0D108BD9-81ED-4DB2-BD59-A6C34878D82A}">
                    <a16:rowId xmlns:a16="http://schemas.microsoft.com/office/drawing/2014/main" val="41045357"/>
                  </a:ext>
                </a:extLst>
              </a:tr>
            </a:tbl>
          </a:graphicData>
        </a:graphic>
      </p:graphicFrame>
      <p:graphicFrame>
        <p:nvGraphicFramePr>
          <p:cNvPr id="8" name="Table 7">
            <a:extLst>
              <a:ext uri="{FF2B5EF4-FFF2-40B4-BE49-F238E27FC236}">
                <a16:creationId xmlns:a16="http://schemas.microsoft.com/office/drawing/2014/main" id="{C01B964A-D599-7870-55B4-304060008C4D}"/>
              </a:ext>
            </a:extLst>
          </p:cNvPr>
          <p:cNvGraphicFramePr>
            <a:graphicFrameLocks noGrp="1"/>
          </p:cNvGraphicFramePr>
          <p:nvPr>
            <p:extLst>
              <p:ext uri="{D42A27DB-BD31-4B8C-83A1-F6EECF244321}">
                <p14:modId xmlns:p14="http://schemas.microsoft.com/office/powerpoint/2010/main" val="3321283689"/>
              </p:ext>
            </p:extLst>
          </p:nvPr>
        </p:nvGraphicFramePr>
        <p:xfrm>
          <a:off x="6838950" y="1428750"/>
          <a:ext cx="4457700" cy="2651760"/>
        </p:xfrm>
        <a:graphic>
          <a:graphicData uri="http://schemas.openxmlformats.org/drawingml/2006/table">
            <a:tbl>
              <a:tblPr firstRow="1" bandRow="1"/>
              <a:tblGrid>
                <a:gridCol w="1149970">
                  <a:extLst>
                    <a:ext uri="{9D8B030D-6E8A-4147-A177-3AD203B41FA5}">
                      <a16:colId xmlns:a16="http://schemas.microsoft.com/office/drawing/2014/main" val="2398319471"/>
                    </a:ext>
                  </a:extLst>
                </a:gridCol>
                <a:gridCol w="1149970">
                  <a:extLst>
                    <a:ext uri="{9D8B030D-6E8A-4147-A177-3AD203B41FA5}">
                      <a16:colId xmlns:a16="http://schemas.microsoft.com/office/drawing/2014/main" val="3765546433"/>
                    </a:ext>
                  </a:extLst>
                </a:gridCol>
                <a:gridCol w="1149970">
                  <a:extLst>
                    <a:ext uri="{9D8B030D-6E8A-4147-A177-3AD203B41FA5}">
                      <a16:colId xmlns:a16="http://schemas.microsoft.com/office/drawing/2014/main" val="2292233756"/>
                    </a:ext>
                  </a:extLst>
                </a:gridCol>
                <a:gridCol w="1007790">
                  <a:extLst>
                    <a:ext uri="{9D8B030D-6E8A-4147-A177-3AD203B41FA5}">
                      <a16:colId xmlns:a16="http://schemas.microsoft.com/office/drawing/2014/main" val="3838414564"/>
                    </a:ext>
                  </a:extLst>
                </a:gridCol>
              </a:tblGrid>
              <a:tr h="471155">
                <a:tc>
                  <a:txBody>
                    <a:bodyPr/>
                    <a:lstStyle/>
                    <a:p>
                      <a:pPr algn="ctr"/>
                      <a:r>
                        <a:rPr lang="en-US" sz="1400" dirty="0"/>
                        <a:t>Weather</a:t>
                      </a:r>
                    </a:p>
                  </a:txBody>
                  <a:tcPr/>
                </a:tc>
                <a:tc>
                  <a:txBody>
                    <a:bodyPr/>
                    <a:lstStyle/>
                    <a:p>
                      <a:pPr algn="ctr"/>
                      <a:r>
                        <a:rPr lang="en-US" sz="1400" dirty="0"/>
                        <a:t>Weekend?</a:t>
                      </a:r>
                    </a:p>
                  </a:txBody>
                  <a:tcPr/>
                </a:tc>
                <a:tc>
                  <a:txBody>
                    <a:bodyPr/>
                    <a:lstStyle/>
                    <a:p>
                      <a:pPr algn="ctr"/>
                      <a:r>
                        <a:rPr lang="en-US" sz="1400" dirty="0"/>
                        <a:t>Finished HW</a:t>
                      </a:r>
                    </a:p>
                  </a:txBody>
                  <a:tcPr/>
                </a:tc>
                <a:tc>
                  <a:txBody>
                    <a:bodyPr/>
                    <a:lstStyle/>
                    <a:p>
                      <a:pPr algn="ctr"/>
                      <a:r>
                        <a:rPr lang="en-US" sz="1400" dirty="0"/>
                        <a:t>Go Hiking?</a:t>
                      </a:r>
                    </a:p>
                  </a:txBody>
                  <a:tcPr/>
                </a:tc>
                <a:extLst>
                  <a:ext uri="{0D108BD9-81ED-4DB2-BD59-A6C34878D82A}">
                    <a16:rowId xmlns:a16="http://schemas.microsoft.com/office/drawing/2014/main" val="3100733696"/>
                  </a:ext>
                </a:extLst>
              </a:tr>
              <a:tr h="277150">
                <a:tc>
                  <a:txBody>
                    <a:bodyPr/>
                    <a:lstStyle/>
                    <a:p>
                      <a:pPr algn="ctr"/>
                      <a:r>
                        <a:rPr lang="en-US" sz="1400" b="0" i="0" kern="1200" dirty="0">
                          <a:solidFill>
                            <a:schemeClr val="tx1"/>
                          </a:solidFill>
                          <a:effectLst/>
                          <a:latin typeface="+mn-lt"/>
                          <a:ea typeface="+mn-ea"/>
                          <a:cs typeface="+mn-cs"/>
                        </a:rPr>
                        <a:t>Snow</a:t>
                      </a:r>
                      <a:endParaRPr lang="en-US" sz="1400" dirty="0"/>
                    </a:p>
                  </a:txBody>
                  <a:tcPr/>
                </a:tc>
                <a:tc>
                  <a:txBody>
                    <a:bodyPr/>
                    <a:lstStyle/>
                    <a:p>
                      <a:pPr algn="ctr"/>
                      <a:r>
                        <a:rPr lang="en-US" sz="1400" dirty="0"/>
                        <a:t>Yes</a:t>
                      </a:r>
                    </a:p>
                  </a:txBody>
                  <a:tcPr/>
                </a:tc>
                <a:tc>
                  <a:txBody>
                    <a:bodyPr/>
                    <a:lstStyle/>
                    <a:p>
                      <a:pPr algn="ctr"/>
                      <a:r>
                        <a:rPr lang="en-US" sz="1400" dirty="0"/>
                        <a:t>No</a:t>
                      </a:r>
                    </a:p>
                  </a:txBody>
                  <a:tcPr/>
                </a:tc>
                <a:tc>
                  <a:txBody>
                    <a:bodyPr/>
                    <a:lstStyle/>
                    <a:p>
                      <a:pPr algn="ctr"/>
                      <a:r>
                        <a:rPr lang="en-US" sz="1400" dirty="0"/>
                        <a:t>Yes</a:t>
                      </a:r>
                    </a:p>
                  </a:txBody>
                  <a:tcPr/>
                </a:tc>
                <a:extLst>
                  <a:ext uri="{0D108BD9-81ED-4DB2-BD59-A6C34878D82A}">
                    <a16:rowId xmlns:a16="http://schemas.microsoft.com/office/drawing/2014/main" val="823718700"/>
                  </a:ext>
                </a:extLst>
              </a:tr>
              <a:tr h="277150">
                <a:tc>
                  <a:txBody>
                    <a:bodyPr/>
                    <a:lstStyle/>
                    <a:p>
                      <a:pPr algn="ctr"/>
                      <a:r>
                        <a:rPr lang="en-US" sz="1400" b="0" i="0" kern="1200" dirty="0">
                          <a:solidFill>
                            <a:schemeClr val="tx1"/>
                          </a:solidFill>
                          <a:effectLst/>
                          <a:latin typeface="+mn-lt"/>
                          <a:ea typeface="+mn-ea"/>
                          <a:cs typeface="+mn-cs"/>
                        </a:rPr>
                        <a:t>Sunny</a:t>
                      </a:r>
                      <a:endParaRPr lang="en-US" sz="1400" dirty="0"/>
                    </a:p>
                  </a:txBody>
                  <a:tcPr/>
                </a:tc>
                <a:tc>
                  <a:txBody>
                    <a:bodyPr/>
                    <a:lstStyle/>
                    <a:p>
                      <a:pPr algn="ctr"/>
                      <a:r>
                        <a:rPr lang="en-US" sz="1400" dirty="0"/>
                        <a:t>Yes</a:t>
                      </a:r>
                    </a:p>
                  </a:txBody>
                  <a:tcPr/>
                </a:tc>
                <a:tc>
                  <a:txBody>
                    <a:bodyPr/>
                    <a:lstStyle/>
                    <a:p>
                      <a:pPr algn="ctr"/>
                      <a:r>
                        <a:rPr lang="en-US" sz="1400" b="0" i="0" kern="1200" dirty="0">
                          <a:solidFill>
                            <a:schemeClr val="tx1"/>
                          </a:solidFill>
                          <a:effectLst/>
                          <a:latin typeface="+mn-lt"/>
                          <a:ea typeface="+mn-ea"/>
                          <a:cs typeface="+mn-cs"/>
                        </a:rPr>
                        <a:t>No</a:t>
                      </a:r>
                      <a:endParaRPr lang="en-US" sz="1400" dirty="0"/>
                    </a:p>
                  </a:txBody>
                  <a:tcPr/>
                </a:tc>
                <a:tc>
                  <a:txBody>
                    <a:bodyPr/>
                    <a:lstStyle/>
                    <a:p>
                      <a:pPr algn="ctr"/>
                      <a:r>
                        <a:rPr lang="en-US" sz="1400" dirty="0"/>
                        <a:t>Yes</a:t>
                      </a:r>
                    </a:p>
                  </a:txBody>
                  <a:tcPr/>
                </a:tc>
                <a:extLst>
                  <a:ext uri="{0D108BD9-81ED-4DB2-BD59-A6C34878D82A}">
                    <a16:rowId xmlns:a16="http://schemas.microsoft.com/office/drawing/2014/main" val="3845692913"/>
                  </a:ext>
                </a:extLst>
              </a:tr>
              <a:tr h="277150">
                <a:tc>
                  <a:txBody>
                    <a:bodyPr/>
                    <a:lstStyle/>
                    <a:p>
                      <a:pPr algn="ctr"/>
                      <a:r>
                        <a:rPr lang="en-US" sz="1400" b="0" i="0" kern="1200" dirty="0">
                          <a:solidFill>
                            <a:schemeClr val="tx1"/>
                          </a:solidFill>
                          <a:effectLst/>
                          <a:latin typeface="+mn-lt"/>
                          <a:ea typeface="+mn-ea"/>
                          <a:cs typeface="+mn-cs"/>
                        </a:rPr>
                        <a:t>Overcast</a:t>
                      </a:r>
                      <a:endParaRPr lang="en-US" sz="1400" dirty="0"/>
                    </a:p>
                  </a:txBody>
                  <a:tcPr/>
                </a:tc>
                <a:tc>
                  <a:txBody>
                    <a:bodyPr/>
                    <a:lstStyle/>
                    <a:p>
                      <a:pPr algn="ctr"/>
                      <a:r>
                        <a:rPr lang="en-US" sz="1400" dirty="0"/>
                        <a:t>Yes</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3393540164"/>
                  </a:ext>
                </a:extLst>
              </a:tr>
              <a:tr h="277150">
                <a:tc>
                  <a:txBody>
                    <a:bodyPr/>
                    <a:lstStyle/>
                    <a:p>
                      <a:pPr algn="ctr"/>
                      <a:r>
                        <a:rPr lang="en-US" sz="1400" b="0" i="0" kern="1200" dirty="0">
                          <a:solidFill>
                            <a:schemeClr val="tx1"/>
                          </a:solidFill>
                          <a:effectLst/>
                          <a:latin typeface="+mn-lt"/>
                          <a:ea typeface="+mn-ea"/>
                          <a:cs typeface="+mn-cs"/>
                        </a:rPr>
                        <a:t>Overcast</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2343819881"/>
                  </a:ext>
                </a:extLst>
              </a:tr>
              <a:tr h="277150">
                <a:tc>
                  <a:txBody>
                    <a:bodyPr/>
                    <a:lstStyle/>
                    <a:p>
                      <a:pPr algn="ctr"/>
                      <a:r>
                        <a:rPr lang="en-US" sz="1400" b="0" i="0" kern="1200" dirty="0">
                          <a:solidFill>
                            <a:schemeClr val="tx1"/>
                          </a:solidFill>
                          <a:effectLst/>
                          <a:latin typeface="+mn-lt"/>
                          <a:ea typeface="+mn-ea"/>
                          <a:cs typeface="+mn-cs"/>
                        </a:rPr>
                        <a:t>Sunny</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2940754304"/>
                  </a:ext>
                </a:extLst>
              </a:tr>
              <a:tr h="277150">
                <a:tc>
                  <a:txBody>
                    <a:bodyPr/>
                    <a:lstStyle/>
                    <a:p>
                      <a:pPr algn="ctr"/>
                      <a:r>
                        <a:rPr lang="en-US" sz="1400" b="0" i="0" kern="1200" dirty="0">
                          <a:solidFill>
                            <a:schemeClr val="tx1"/>
                          </a:solidFill>
                          <a:effectLst/>
                          <a:latin typeface="+mn-lt"/>
                          <a:ea typeface="+mn-ea"/>
                          <a:cs typeface="+mn-cs"/>
                        </a:rPr>
                        <a:t>Snow</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3935534391"/>
                  </a:ext>
                </a:extLst>
              </a:tr>
              <a:tr h="277150">
                <a:tc>
                  <a:txBody>
                    <a:bodyPr/>
                    <a:lstStyle/>
                    <a:p>
                      <a:pPr algn="ctr"/>
                      <a:r>
                        <a:rPr lang="en-US" sz="1400" b="0" i="0" kern="1200" dirty="0">
                          <a:solidFill>
                            <a:schemeClr val="tx1"/>
                          </a:solidFill>
                          <a:effectLst/>
                          <a:latin typeface="+mn-lt"/>
                          <a:ea typeface="+mn-ea"/>
                          <a:cs typeface="+mn-cs"/>
                        </a:rPr>
                        <a:t>Overcast</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3786996348"/>
                  </a:ext>
                </a:extLst>
              </a:tr>
            </a:tbl>
          </a:graphicData>
        </a:graphic>
      </p:graphicFrame>
      <p:graphicFrame>
        <p:nvGraphicFramePr>
          <p:cNvPr id="9" name="Table 8">
            <a:extLst>
              <a:ext uri="{FF2B5EF4-FFF2-40B4-BE49-F238E27FC236}">
                <a16:creationId xmlns:a16="http://schemas.microsoft.com/office/drawing/2014/main" id="{64783627-9FBA-D8F9-4FB7-A9FF31213040}"/>
              </a:ext>
            </a:extLst>
          </p:cNvPr>
          <p:cNvGraphicFramePr>
            <a:graphicFrameLocks noGrp="1"/>
          </p:cNvGraphicFramePr>
          <p:nvPr>
            <p:extLst>
              <p:ext uri="{D42A27DB-BD31-4B8C-83A1-F6EECF244321}">
                <p14:modId xmlns:p14="http://schemas.microsoft.com/office/powerpoint/2010/main" val="3185763890"/>
              </p:ext>
            </p:extLst>
          </p:nvPr>
        </p:nvGraphicFramePr>
        <p:xfrm>
          <a:off x="6838950" y="4518426"/>
          <a:ext cx="4457700" cy="2099828"/>
        </p:xfrm>
        <a:graphic>
          <a:graphicData uri="http://schemas.openxmlformats.org/drawingml/2006/table">
            <a:tbl>
              <a:tblPr firstRow="1" bandRow="1"/>
              <a:tblGrid>
                <a:gridCol w="1149970">
                  <a:extLst>
                    <a:ext uri="{9D8B030D-6E8A-4147-A177-3AD203B41FA5}">
                      <a16:colId xmlns:a16="http://schemas.microsoft.com/office/drawing/2014/main" val="2809315766"/>
                    </a:ext>
                  </a:extLst>
                </a:gridCol>
                <a:gridCol w="1149970">
                  <a:extLst>
                    <a:ext uri="{9D8B030D-6E8A-4147-A177-3AD203B41FA5}">
                      <a16:colId xmlns:a16="http://schemas.microsoft.com/office/drawing/2014/main" val="3406508049"/>
                    </a:ext>
                  </a:extLst>
                </a:gridCol>
                <a:gridCol w="1149970">
                  <a:extLst>
                    <a:ext uri="{9D8B030D-6E8A-4147-A177-3AD203B41FA5}">
                      <a16:colId xmlns:a16="http://schemas.microsoft.com/office/drawing/2014/main" val="1818675082"/>
                    </a:ext>
                  </a:extLst>
                </a:gridCol>
                <a:gridCol w="1007790">
                  <a:extLst>
                    <a:ext uri="{9D8B030D-6E8A-4147-A177-3AD203B41FA5}">
                      <a16:colId xmlns:a16="http://schemas.microsoft.com/office/drawing/2014/main" val="3012737173"/>
                    </a:ext>
                  </a:extLst>
                </a:gridCol>
              </a:tblGrid>
              <a:tr h="453908">
                <a:tc>
                  <a:txBody>
                    <a:bodyPr/>
                    <a:lstStyle/>
                    <a:p>
                      <a:pPr algn="ctr"/>
                      <a:r>
                        <a:rPr lang="en-US" sz="1200" dirty="0"/>
                        <a:t>Weather</a:t>
                      </a:r>
                    </a:p>
                  </a:txBody>
                  <a:tcPr/>
                </a:tc>
                <a:tc>
                  <a:txBody>
                    <a:bodyPr/>
                    <a:lstStyle/>
                    <a:p>
                      <a:pPr algn="ctr"/>
                      <a:r>
                        <a:rPr lang="en-US" sz="1200" dirty="0"/>
                        <a:t>Weekend?</a:t>
                      </a:r>
                    </a:p>
                  </a:txBody>
                  <a:tcPr/>
                </a:tc>
                <a:tc>
                  <a:txBody>
                    <a:bodyPr/>
                    <a:lstStyle/>
                    <a:p>
                      <a:pPr algn="ctr"/>
                      <a:r>
                        <a:rPr lang="en-US" sz="1200" dirty="0"/>
                        <a:t>Finished HW</a:t>
                      </a:r>
                    </a:p>
                  </a:txBody>
                  <a:tcPr/>
                </a:tc>
                <a:tc>
                  <a:txBody>
                    <a:bodyPr/>
                    <a:lstStyle/>
                    <a:p>
                      <a:pPr algn="ctr"/>
                      <a:r>
                        <a:rPr lang="en-US" sz="1200" dirty="0"/>
                        <a:t>Go Hiking?</a:t>
                      </a:r>
                    </a:p>
                  </a:txBody>
                  <a:tcPr/>
                </a:tc>
                <a:extLst>
                  <a:ext uri="{0D108BD9-81ED-4DB2-BD59-A6C34878D82A}">
                    <a16:rowId xmlns:a16="http://schemas.microsoft.com/office/drawing/2014/main" val="1454367372"/>
                  </a:ext>
                </a:extLst>
              </a:tr>
              <a:tr h="265266">
                <a:tc>
                  <a:txBody>
                    <a:bodyPr/>
                    <a:lstStyle/>
                    <a:p>
                      <a:pPr algn="ctr"/>
                      <a:r>
                        <a:rPr lang="en-US" sz="1200" b="0" i="0" kern="1200" dirty="0">
                          <a:solidFill>
                            <a:schemeClr val="tx1"/>
                          </a:solidFill>
                          <a:effectLst/>
                          <a:latin typeface="+mn-lt"/>
                          <a:ea typeface="+mn-ea"/>
                          <a:cs typeface="+mn-cs"/>
                        </a:rPr>
                        <a:t>Overcast</a:t>
                      </a:r>
                      <a:endParaRPr lang="en-US" sz="1200" dirty="0"/>
                    </a:p>
                  </a:txBody>
                  <a:tcPr/>
                </a:tc>
                <a:tc>
                  <a:txBody>
                    <a:bodyPr/>
                    <a:lstStyle/>
                    <a:p>
                      <a:pPr algn="ctr"/>
                      <a:r>
                        <a:rPr lang="en-US" sz="1200" dirty="0"/>
                        <a:t>No</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1977554727"/>
                  </a:ext>
                </a:extLst>
              </a:tr>
              <a:tr h="265266">
                <a:tc>
                  <a:txBody>
                    <a:bodyPr/>
                    <a:lstStyle/>
                    <a:p>
                      <a:pPr algn="ctr"/>
                      <a:r>
                        <a:rPr lang="en-US" sz="1200" b="0" i="0" kern="1200" dirty="0">
                          <a:solidFill>
                            <a:schemeClr val="tx1"/>
                          </a:solidFill>
                          <a:effectLst/>
                          <a:latin typeface="+mn-lt"/>
                          <a:ea typeface="+mn-ea"/>
                          <a:cs typeface="+mn-cs"/>
                        </a:rPr>
                        <a:t>Snow</a:t>
                      </a:r>
                      <a:endParaRPr lang="en-US" sz="1200" dirty="0"/>
                    </a:p>
                  </a:txBody>
                  <a:tcPr/>
                </a:tc>
                <a:tc>
                  <a:txBody>
                    <a:bodyPr/>
                    <a:lstStyle/>
                    <a:p>
                      <a:pPr algn="ctr"/>
                      <a:r>
                        <a:rPr lang="en-US" sz="1200" dirty="0"/>
                        <a:t>No</a:t>
                      </a:r>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50300180"/>
                  </a:ext>
                </a:extLst>
              </a:tr>
              <a:tr h="265266">
                <a:tc>
                  <a:txBody>
                    <a:bodyPr/>
                    <a:lstStyle/>
                    <a:p>
                      <a:pPr algn="ctr"/>
                      <a:r>
                        <a:rPr lang="en-US" sz="1200" b="0" i="0" kern="1200" dirty="0">
                          <a:solidFill>
                            <a:schemeClr val="tx1"/>
                          </a:solidFill>
                          <a:effectLst/>
                          <a:latin typeface="+mn-lt"/>
                          <a:ea typeface="+mn-ea"/>
                          <a:cs typeface="+mn-cs"/>
                        </a:rPr>
                        <a:t>Overcast</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1146762034"/>
                  </a:ext>
                </a:extLst>
              </a:tr>
              <a:tr h="265266">
                <a:tc>
                  <a:txBody>
                    <a:bodyPr/>
                    <a:lstStyle/>
                    <a:p>
                      <a:pPr algn="ctr"/>
                      <a:r>
                        <a:rPr lang="en-US" sz="1200" b="0" i="0" kern="1200" dirty="0">
                          <a:solidFill>
                            <a:schemeClr val="tx1"/>
                          </a:solidFill>
                          <a:effectLst/>
                          <a:latin typeface="+mn-lt"/>
                          <a:ea typeface="+mn-ea"/>
                          <a:cs typeface="+mn-cs"/>
                        </a:rPr>
                        <a:t>Sunny</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870894914"/>
                  </a:ext>
                </a:extLst>
              </a:tr>
              <a:tr h="265266">
                <a:tc>
                  <a:txBody>
                    <a:bodyPr/>
                    <a:lstStyle/>
                    <a:p>
                      <a:pPr algn="ctr"/>
                      <a:r>
                        <a:rPr lang="en-US" sz="1200" b="0" i="0" kern="1200" dirty="0">
                          <a:solidFill>
                            <a:schemeClr val="tx1"/>
                          </a:solidFill>
                          <a:effectLst/>
                          <a:latin typeface="+mn-lt"/>
                          <a:ea typeface="+mn-ea"/>
                          <a:cs typeface="+mn-cs"/>
                        </a:rPr>
                        <a:t>Snow</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2459573277"/>
                  </a:ext>
                </a:extLst>
              </a:tr>
              <a:tr h="265266">
                <a:tc>
                  <a:txBody>
                    <a:bodyPr/>
                    <a:lstStyle/>
                    <a:p>
                      <a:pPr algn="ctr"/>
                      <a:r>
                        <a:rPr lang="en-US" sz="1200" b="0" i="0" kern="1200" dirty="0">
                          <a:solidFill>
                            <a:schemeClr val="tx1"/>
                          </a:solidFill>
                          <a:effectLst/>
                          <a:latin typeface="+mn-lt"/>
                          <a:ea typeface="+mn-ea"/>
                          <a:cs typeface="+mn-cs"/>
                        </a:rPr>
                        <a:t>Overcast</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872560157"/>
                  </a:ext>
                </a:extLst>
              </a:tr>
            </a:tbl>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3A4F480-D849-D69B-2124-6B76C3BA5049}"/>
                  </a:ext>
                </a:extLst>
              </p:cNvPr>
              <p:cNvSpPr txBox="1"/>
              <p:nvPr/>
            </p:nvSpPr>
            <p:spPr>
              <a:xfrm>
                <a:off x="8185150" y="1102539"/>
                <a:ext cx="2571750" cy="369332"/>
              </a:xfrm>
              <a:prstGeom prst="rect">
                <a:avLst/>
              </a:prstGeom>
              <a:noFill/>
            </p:spPr>
            <p:txBody>
              <a:bodyPr wrap="square" rtlCol="0">
                <a:spAutoFit/>
              </a:bodyPr>
              <a:lstStyle/>
              <a:p>
                <a:r>
                  <a:rPr lang="en-US" dirty="0"/>
                  <a:t>Class 1 </a:t>
                </a:r>
                <a14:m>
                  <m:oMath xmlns:m="http://schemas.openxmlformats.org/officeDocument/2006/math">
                    <m:d>
                      <m:dPr>
                        <m:ctrlPr>
                          <a:rPr lang="en-US"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1</m:t>
                            </m:r>
                          </m:sub>
                        </m:sSub>
                      </m:e>
                    </m:d>
                    <m:r>
                      <a:rPr lang="en-US" b="0" i="1" dirty="0" smtClean="0">
                        <a:latin typeface="Cambria Math" panose="02040503050406030204" pitchFamily="18" charset="0"/>
                      </a:rPr>
                      <m:t>:"</m:t>
                    </m:r>
                    <m:r>
                      <a:rPr lang="en-US" b="0" i="1" dirty="0" smtClean="0">
                        <a:latin typeface="Cambria Math" panose="02040503050406030204" pitchFamily="18" charset="0"/>
                      </a:rPr>
                      <m:t>𝑌𝑒𝑠</m:t>
                    </m:r>
                    <m:r>
                      <a:rPr lang="en-US" b="0" i="1" dirty="0" smtClean="0">
                        <a:latin typeface="Cambria Math" panose="02040503050406030204" pitchFamily="18" charset="0"/>
                      </a:rPr>
                      <m:t>"</m:t>
                    </m:r>
                  </m:oMath>
                </a14:m>
                <a:endParaRPr lang="en-US" dirty="0"/>
              </a:p>
            </p:txBody>
          </p:sp>
        </mc:Choice>
        <mc:Fallback xmlns="">
          <p:sp>
            <p:nvSpPr>
              <p:cNvPr id="10" name="TextBox 9">
                <a:extLst>
                  <a:ext uri="{FF2B5EF4-FFF2-40B4-BE49-F238E27FC236}">
                    <a16:creationId xmlns:a16="http://schemas.microsoft.com/office/drawing/2014/main" id="{23A4F480-D849-D69B-2124-6B76C3BA5049}"/>
                  </a:ext>
                </a:extLst>
              </p:cNvPr>
              <p:cNvSpPr txBox="1">
                <a:spLocks noRot="1" noChangeAspect="1" noMove="1" noResize="1" noEditPoints="1" noAdjustHandles="1" noChangeArrowheads="1" noChangeShapeType="1" noTextEdit="1"/>
              </p:cNvSpPr>
              <p:nvPr/>
            </p:nvSpPr>
            <p:spPr>
              <a:xfrm>
                <a:off x="8185150" y="1102539"/>
                <a:ext cx="2571750" cy="369332"/>
              </a:xfrm>
              <a:prstGeom prst="rect">
                <a:avLst/>
              </a:prstGeom>
              <a:blipFill>
                <a:blip r:embed="rId2"/>
                <a:stretch>
                  <a:fillRect l="-2133" t="-8333"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952825D-BE29-2484-3D5A-B49921EF009B}"/>
                  </a:ext>
                </a:extLst>
              </p:cNvPr>
              <p:cNvSpPr txBox="1"/>
              <p:nvPr/>
            </p:nvSpPr>
            <p:spPr>
              <a:xfrm>
                <a:off x="8039100" y="4149094"/>
                <a:ext cx="2971800" cy="369332"/>
              </a:xfrm>
              <a:prstGeom prst="rect">
                <a:avLst/>
              </a:prstGeom>
              <a:noFill/>
            </p:spPr>
            <p:txBody>
              <a:bodyPr wrap="square" rtlCol="0">
                <a:spAutoFit/>
              </a:bodyPr>
              <a:lstStyle/>
              <a:p>
                <a:r>
                  <a:rPr lang="en-US" dirty="0"/>
                  <a:t>Class 2 </a:t>
                </a:r>
                <a14:m>
                  <m:oMath xmlns:m="http://schemas.openxmlformats.org/officeDocument/2006/math">
                    <m:d>
                      <m:dPr>
                        <m:ctrlPr>
                          <a:rPr lang="en-US"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2</m:t>
                            </m:r>
                          </m:sub>
                        </m:sSub>
                      </m:e>
                    </m:d>
                    <m:r>
                      <a:rPr lang="en-US" b="0" i="1" dirty="0" smtClean="0">
                        <a:latin typeface="Cambria Math" panose="02040503050406030204" pitchFamily="18" charset="0"/>
                      </a:rPr>
                      <m:t>:"</m:t>
                    </m:r>
                    <m:r>
                      <a:rPr lang="en-US" b="0" i="1" dirty="0" smtClean="0">
                        <a:latin typeface="Cambria Math" panose="02040503050406030204" pitchFamily="18" charset="0"/>
                      </a:rPr>
                      <m:t>𝑁𝑜</m:t>
                    </m:r>
                    <m:r>
                      <a:rPr lang="en-US" b="0" i="1" dirty="0" smtClean="0">
                        <a:latin typeface="Cambria Math" panose="02040503050406030204" pitchFamily="18" charset="0"/>
                      </a:rPr>
                      <m:t>"</m:t>
                    </m:r>
                  </m:oMath>
                </a14:m>
                <a:endParaRPr lang="en-US" dirty="0"/>
              </a:p>
            </p:txBody>
          </p:sp>
        </mc:Choice>
        <mc:Fallback xmlns="">
          <p:sp>
            <p:nvSpPr>
              <p:cNvPr id="11" name="TextBox 10">
                <a:extLst>
                  <a:ext uri="{FF2B5EF4-FFF2-40B4-BE49-F238E27FC236}">
                    <a16:creationId xmlns:a16="http://schemas.microsoft.com/office/drawing/2014/main" id="{D952825D-BE29-2484-3D5A-B49921EF009B}"/>
                  </a:ext>
                </a:extLst>
              </p:cNvPr>
              <p:cNvSpPr txBox="1">
                <a:spLocks noRot="1" noChangeAspect="1" noMove="1" noResize="1" noEditPoints="1" noAdjustHandles="1" noChangeArrowheads="1" noChangeShapeType="1" noTextEdit="1"/>
              </p:cNvSpPr>
              <p:nvPr/>
            </p:nvSpPr>
            <p:spPr>
              <a:xfrm>
                <a:off x="8039100" y="4149094"/>
                <a:ext cx="2971800" cy="369332"/>
              </a:xfrm>
              <a:prstGeom prst="rect">
                <a:avLst/>
              </a:prstGeom>
              <a:blipFill>
                <a:blip r:embed="rId3"/>
                <a:stretch>
                  <a:fillRect l="-1848" t="-8333" b="-28333"/>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F548F6FA-491C-5D14-EC6B-2D82A09AE5E6}"/>
              </a:ext>
            </a:extLst>
          </p:cNvPr>
          <p:cNvCxnSpPr/>
          <p:nvPr/>
        </p:nvCxnSpPr>
        <p:spPr>
          <a:xfrm flipV="1">
            <a:off x="5124450" y="2628900"/>
            <a:ext cx="1485900" cy="5143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8FE9EC0E-1454-7BBC-6224-9CEB38541D6A}"/>
              </a:ext>
            </a:extLst>
          </p:cNvPr>
          <p:cNvCxnSpPr>
            <a:cxnSpLocks/>
          </p:cNvCxnSpPr>
          <p:nvPr/>
        </p:nvCxnSpPr>
        <p:spPr>
          <a:xfrm>
            <a:off x="5124450" y="3143250"/>
            <a:ext cx="1428750" cy="13751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0129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9A536-2A19-DB18-DFBD-779F1707974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C73A7DE-093E-A2EB-A433-3C22C5C0E8DB}"/>
              </a:ext>
            </a:extLst>
          </p:cNvPr>
          <p:cNvSpPr txBox="1"/>
          <p:nvPr/>
        </p:nvSpPr>
        <p:spPr>
          <a:xfrm>
            <a:off x="246472" y="144348"/>
            <a:ext cx="3506378" cy="646331"/>
          </a:xfrm>
          <a:prstGeom prst="rect">
            <a:avLst/>
          </a:prstGeom>
          <a:noFill/>
        </p:spPr>
        <p:txBody>
          <a:bodyPr wrap="square" rtlCol="0">
            <a:spAutoFit/>
          </a:bodyPr>
          <a:lstStyle/>
          <a:p>
            <a:r>
              <a:rPr lang="en-US" sz="3600" dirty="0">
                <a:latin typeface="Calibri" panose="020F0502020204030204" pitchFamily="34" charset="0"/>
                <a:cs typeface="Calibri" panose="020F0502020204030204" pitchFamily="34" charset="0"/>
              </a:rPr>
              <a:t>Naïve Bayes</a:t>
            </a:r>
          </a:p>
        </p:txBody>
      </p:sp>
      <p:graphicFrame>
        <p:nvGraphicFramePr>
          <p:cNvPr id="4" name="Table 3">
            <a:extLst>
              <a:ext uri="{FF2B5EF4-FFF2-40B4-BE49-F238E27FC236}">
                <a16:creationId xmlns:a16="http://schemas.microsoft.com/office/drawing/2014/main" id="{486827A5-7A57-A8F1-72E6-82795DE12134}"/>
              </a:ext>
            </a:extLst>
          </p:cNvPr>
          <p:cNvGraphicFramePr>
            <a:graphicFrameLocks noGrp="1"/>
          </p:cNvGraphicFramePr>
          <p:nvPr/>
        </p:nvGraphicFramePr>
        <p:xfrm>
          <a:off x="246472" y="1310223"/>
          <a:ext cx="4457700" cy="4937760"/>
        </p:xfrm>
        <a:graphic>
          <a:graphicData uri="http://schemas.openxmlformats.org/drawingml/2006/table">
            <a:tbl>
              <a:tblPr firstRow="1" bandRow="1"/>
              <a:tblGrid>
                <a:gridCol w="1149970">
                  <a:extLst>
                    <a:ext uri="{9D8B030D-6E8A-4147-A177-3AD203B41FA5}">
                      <a16:colId xmlns:a16="http://schemas.microsoft.com/office/drawing/2014/main" val="1165381744"/>
                    </a:ext>
                  </a:extLst>
                </a:gridCol>
                <a:gridCol w="1149970">
                  <a:extLst>
                    <a:ext uri="{9D8B030D-6E8A-4147-A177-3AD203B41FA5}">
                      <a16:colId xmlns:a16="http://schemas.microsoft.com/office/drawing/2014/main" val="1010518938"/>
                    </a:ext>
                  </a:extLst>
                </a:gridCol>
                <a:gridCol w="1149970">
                  <a:extLst>
                    <a:ext uri="{9D8B030D-6E8A-4147-A177-3AD203B41FA5}">
                      <a16:colId xmlns:a16="http://schemas.microsoft.com/office/drawing/2014/main" val="530524577"/>
                    </a:ext>
                  </a:extLst>
                </a:gridCol>
                <a:gridCol w="1007790">
                  <a:extLst>
                    <a:ext uri="{9D8B030D-6E8A-4147-A177-3AD203B41FA5}">
                      <a16:colId xmlns:a16="http://schemas.microsoft.com/office/drawing/2014/main" val="560934102"/>
                    </a:ext>
                  </a:extLst>
                </a:gridCol>
              </a:tblGrid>
              <a:tr h="563880">
                <a:tc>
                  <a:txBody>
                    <a:bodyPr/>
                    <a:lstStyle/>
                    <a:p>
                      <a:pPr algn="ctr"/>
                      <a:r>
                        <a:rPr lang="en-US" sz="1600" dirty="0"/>
                        <a:t>Weather</a:t>
                      </a:r>
                    </a:p>
                  </a:txBody>
                  <a:tcPr/>
                </a:tc>
                <a:tc>
                  <a:txBody>
                    <a:bodyPr/>
                    <a:lstStyle/>
                    <a:p>
                      <a:pPr algn="ctr"/>
                      <a:r>
                        <a:rPr lang="en-US" sz="1600" dirty="0"/>
                        <a:t>Weekend?</a:t>
                      </a:r>
                    </a:p>
                  </a:txBody>
                  <a:tcPr/>
                </a:tc>
                <a:tc>
                  <a:txBody>
                    <a:bodyPr/>
                    <a:lstStyle/>
                    <a:p>
                      <a:pPr algn="ctr"/>
                      <a:r>
                        <a:rPr lang="en-US" sz="1600" dirty="0"/>
                        <a:t>Finished HW</a:t>
                      </a:r>
                    </a:p>
                  </a:txBody>
                  <a:tcPr/>
                </a:tc>
                <a:tc>
                  <a:txBody>
                    <a:bodyPr/>
                    <a:lstStyle/>
                    <a:p>
                      <a:pPr algn="ctr"/>
                      <a:r>
                        <a:rPr lang="en-US" sz="1600" dirty="0"/>
                        <a:t>Go Hiking?</a:t>
                      </a:r>
                    </a:p>
                  </a:txBody>
                  <a:tcPr/>
                </a:tc>
                <a:extLst>
                  <a:ext uri="{0D108BD9-81ED-4DB2-BD59-A6C34878D82A}">
                    <a16:rowId xmlns:a16="http://schemas.microsoft.com/office/drawing/2014/main" val="2690336189"/>
                  </a:ext>
                </a:extLst>
              </a:tr>
              <a:tr h="329534">
                <a:tc>
                  <a:txBody>
                    <a:bodyPr/>
                    <a:lstStyle/>
                    <a:p>
                      <a:pPr algn="ctr"/>
                      <a:r>
                        <a:rPr lang="en-US" sz="1600" b="0" i="0" kern="1200" dirty="0">
                          <a:solidFill>
                            <a:schemeClr val="tx1"/>
                          </a:solidFill>
                          <a:effectLst/>
                          <a:latin typeface="+mn-lt"/>
                          <a:ea typeface="+mn-ea"/>
                          <a:cs typeface="+mn-cs"/>
                        </a:rPr>
                        <a:t>Snow</a:t>
                      </a:r>
                      <a:endParaRPr lang="en-US" sz="1600" dirty="0"/>
                    </a:p>
                  </a:txBody>
                  <a:tcPr/>
                </a:tc>
                <a:tc>
                  <a:txBody>
                    <a:bodyPr/>
                    <a:lstStyle/>
                    <a:p>
                      <a:pPr algn="ctr"/>
                      <a:r>
                        <a:rPr lang="en-US" sz="1600" dirty="0"/>
                        <a:t>Yes</a:t>
                      </a:r>
                    </a:p>
                  </a:txBody>
                  <a:tcPr/>
                </a:tc>
                <a:tc>
                  <a:txBody>
                    <a:bodyPr/>
                    <a:lstStyle/>
                    <a:p>
                      <a:pPr algn="ctr"/>
                      <a:r>
                        <a:rPr lang="en-US" sz="1600" dirty="0"/>
                        <a:t>No</a:t>
                      </a:r>
                    </a:p>
                  </a:txBody>
                  <a:tcPr/>
                </a:tc>
                <a:tc>
                  <a:txBody>
                    <a:bodyPr/>
                    <a:lstStyle/>
                    <a:p>
                      <a:pPr algn="ctr"/>
                      <a:r>
                        <a:rPr lang="en-US" sz="1600" dirty="0"/>
                        <a:t>Yes</a:t>
                      </a:r>
                    </a:p>
                  </a:txBody>
                  <a:tcPr/>
                </a:tc>
                <a:extLst>
                  <a:ext uri="{0D108BD9-81ED-4DB2-BD59-A6C34878D82A}">
                    <a16:rowId xmlns:a16="http://schemas.microsoft.com/office/drawing/2014/main" val="3448316512"/>
                  </a:ext>
                </a:extLst>
              </a:tr>
              <a:tr h="329534">
                <a:tc>
                  <a:txBody>
                    <a:bodyPr/>
                    <a:lstStyle/>
                    <a:p>
                      <a:pPr algn="ctr"/>
                      <a:r>
                        <a:rPr lang="en-US" sz="1600" b="0" i="0" kern="1200" dirty="0">
                          <a:solidFill>
                            <a:schemeClr val="tx1"/>
                          </a:solidFill>
                          <a:effectLst/>
                          <a:latin typeface="+mn-lt"/>
                          <a:ea typeface="+mn-ea"/>
                          <a:cs typeface="+mn-cs"/>
                        </a:rPr>
                        <a:t>Overcast</a:t>
                      </a:r>
                      <a:endParaRPr lang="en-US" sz="1600" dirty="0"/>
                    </a:p>
                  </a:txBody>
                  <a:tcPr/>
                </a:tc>
                <a:tc>
                  <a:txBody>
                    <a:bodyPr/>
                    <a:lstStyle/>
                    <a:p>
                      <a:pPr algn="ctr"/>
                      <a:r>
                        <a:rPr lang="en-US" sz="1600" dirty="0"/>
                        <a:t>No</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3094030846"/>
                  </a:ext>
                </a:extLst>
              </a:tr>
              <a:tr h="329534">
                <a:tc>
                  <a:txBody>
                    <a:bodyPr/>
                    <a:lstStyle/>
                    <a:p>
                      <a:pPr algn="ctr"/>
                      <a:r>
                        <a:rPr lang="en-US" sz="1600" b="0" i="0" kern="1200" dirty="0">
                          <a:solidFill>
                            <a:schemeClr val="tx1"/>
                          </a:solidFill>
                          <a:effectLst/>
                          <a:latin typeface="+mn-lt"/>
                          <a:ea typeface="+mn-ea"/>
                          <a:cs typeface="+mn-cs"/>
                        </a:rPr>
                        <a:t>Sunny</a:t>
                      </a:r>
                      <a:endParaRPr lang="en-US" sz="1600" dirty="0"/>
                    </a:p>
                  </a:txBody>
                  <a:tcPr/>
                </a:tc>
                <a:tc>
                  <a:txBody>
                    <a:bodyPr/>
                    <a:lstStyle/>
                    <a:p>
                      <a:pPr algn="ctr"/>
                      <a:r>
                        <a:rPr lang="en-US" sz="1600" dirty="0"/>
                        <a:t>Yes</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tc>
                  <a:txBody>
                    <a:bodyPr/>
                    <a:lstStyle/>
                    <a:p>
                      <a:pPr algn="ctr"/>
                      <a:r>
                        <a:rPr lang="en-US" sz="1600" dirty="0"/>
                        <a:t>Yes</a:t>
                      </a:r>
                    </a:p>
                  </a:txBody>
                  <a:tcPr/>
                </a:tc>
                <a:extLst>
                  <a:ext uri="{0D108BD9-81ED-4DB2-BD59-A6C34878D82A}">
                    <a16:rowId xmlns:a16="http://schemas.microsoft.com/office/drawing/2014/main" val="2324973103"/>
                  </a:ext>
                </a:extLst>
              </a:tr>
              <a:tr h="329534">
                <a:tc>
                  <a:txBody>
                    <a:bodyPr/>
                    <a:lstStyle/>
                    <a:p>
                      <a:pPr algn="ctr"/>
                      <a:r>
                        <a:rPr lang="en-US" sz="1600" b="0" i="0" kern="1200" dirty="0">
                          <a:solidFill>
                            <a:schemeClr val="tx1"/>
                          </a:solidFill>
                          <a:effectLst/>
                          <a:latin typeface="+mn-lt"/>
                          <a:ea typeface="+mn-ea"/>
                          <a:cs typeface="+mn-cs"/>
                        </a:rPr>
                        <a:t>Overcast</a:t>
                      </a:r>
                      <a:endParaRPr lang="en-US" sz="1600" dirty="0"/>
                    </a:p>
                  </a:txBody>
                  <a:tcPr/>
                </a:tc>
                <a:tc>
                  <a:txBody>
                    <a:bodyPr/>
                    <a:lstStyle/>
                    <a:p>
                      <a:pPr algn="ctr"/>
                      <a:r>
                        <a:rPr lang="en-US" sz="1600" dirty="0"/>
                        <a:t>Yes</a:t>
                      </a:r>
                    </a:p>
                  </a:txBody>
                  <a:tcPr/>
                </a:tc>
                <a:tc>
                  <a:txBody>
                    <a:bodyPr/>
                    <a:lstStyle/>
                    <a:p>
                      <a:pPr algn="ctr"/>
                      <a:r>
                        <a:rPr lang="en-US" sz="1600" dirty="0"/>
                        <a:t>Yes</a:t>
                      </a:r>
                    </a:p>
                  </a:txBody>
                  <a:tcPr/>
                </a:tc>
                <a:tc>
                  <a:txBody>
                    <a:bodyPr/>
                    <a:lstStyle/>
                    <a:p>
                      <a:pPr algn="ctr"/>
                      <a:r>
                        <a:rPr lang="en-US" sz="1600" dirty="0"/>
                        <a:t>Yes</a:t>
                      </a:r>
                    </a:p>
                  </a:txBody>
                  <a:tcPr/>
                </a:tc>
                <a:extLst>
                  <a:ext uri="{0D108BD9-81ED-4DB2-BD59-A6C34878D82A}">
                    <a16:rowId xmlns:a16="http://schemas.microsoft.com/office/drawing/2014/main" val="216850121"/>
                  </a:ext>
                </a:extLst>
              </a:tr>
              <a:tr h="329534">
                <a:tc>
                  <a:txBody>
                    <a:bodyPr/>
                    <a:lstStyle/>
                    <a:p>
                      <a:pPr algn="ctr"/>
                      <a:r>
                        <a:rPr lang="en-US" sz="1600" b="0" i="0" kern="1200" dirty="0">
                          <a:solidFill>
                            <a:schemeClr val="tx1"/>
                          </a:solidFill>
                          <a:effectLst/>
                          <a:latin typeface="+mn-lt"/>
                          <a:ea typeface="+mn-ea"/>
                          <a:cs typeface="+mn-cs"/>
                        </a:rPr>
                        <a:t>Overcast</a:t>
                      </a:r>
                      <a:endParaRPr lang="en-US" sz="1600" dirty="0"/>
                    </a:p>
                  </a:txBody>
                  <a:tcPr/>
                </a:tc>
                <a:tc>
                  <a:txBody>
                    <a:bodyPr/>
                    <a:lstStyle/>
                    <a:p>
                      <a:pPr algn="ctr"/>
                      <a:r>
                        <a:rPr lang="en-US" sz="1600" dirty="0"/>
                        <a:t>No</a:t>
                      </a:r>
                    </a:p>
                  </a:txBody>
                  <a:tcPr/>
                </a:tc>
                <a:tc>
                  <a:txBody>
                    <a:bodyPr/>
                    <a:lstStyle/>
                    <a:p>
                      <a:pPr algn="ctr"/>
                      <a:r>
                        <a:rPr lang="en-US" sz="1600" dirty="0"/>
                        <a:t>Yes</a:t>
                      </a:r>
                    </a:p>
                  </a:txBody>
                  <a:tcPr/>
                </a:tc>
                <a:tc>
                  <a:txBody>
                    <a:bodyPr/>
                    <a:lstStyle/>
                    <a:p>
                      <a:pPr algn="ctr"/>
                      <a:r>
                        <a:rPr lang="en-US" sz="1600" dirty="0"/>
                        <a:t>Yes</a:t>
                      </a:r>
                    </a:p>
                  </a:txBody>
                  <a:tcPr/>
                </a:tc>
                <a:extLst>
                  <a:ext uri="{0D108BD9-81ED-4DB2-BD59-A6C34878D82A}">
                    <a16:rowId xmlns:a16="http://schemas.microsoft.com/office/drawing/2014/main" val="651518914"/>
                  </a:ext>
                </a:extLst>
              </a:tr>
              <a:tr h="329534">
                <a:tc>
                  <a:txBody>
                    <a:bodyPr/>
                    <a:lstStyle/>
                    <a:p>
                      <a:pPr algn="ctr"/>
                      <a:r>
                        <a:rPr lang="en-US" sz="1600" b="0" i="0" kern="1200" dirty="0">
                          <a:solidFill>
                            <a:schemeClr val="tx1"/>
                          </a:solidFill>
                          <a:effectLst/>
                          <a:latin typeface="+mn-lt"/>
                          <a:ea typeface="+mn-ea"/>
                          <a:cs typeface="+mn-cs"/>
                        </a:rPr>
                        <a:t>Snow</a:t>
                      </a:r>
                      <a:endParaRPr lang="en-US" sz="1600" dirty="0"/>
                    </a:p>
                  </a:txBody>
                  <a:tcPr/>
                </a:tc>
                <a:tc>
                  <a:txBody>
                    <a:bodyPr/>
                    <a:lstStyle/>
                    <a:p>
                      <a:pPr algn="ctr"/>
                      <a:r>
                        <a:rPr lang="en-US" sz="1600" dirty="0"/>
                        <a:t>No</a:t>
                      </a:r>
                    </a:p>
                  </a:txBody>
                  <a:tcPr/>
                </a:tc>
                <a:tc>
                  <a:txBody>
                    <a:bodyPr/>
                    <a:lstStyle/>
                    <a:p>
                      <a:pPr algn="ctr"/>
                      <a:r>
                        <a:rPr lang="en-US" sz="1600" dirty="0"/>
                        <a:t>Yes</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831041365"/>
                  </a:ext>
                </a:extLst>
              </a:tr>
              <a:tr h="329534">
                <a:tc>
                  <a:txBody>
                    <a:bodyPr/>
                    <a:lstStyle/>
                    <a:p>
                      <a:pPr algn="ctr"/>
                      <a:r>
                        <a:rPr lang="en-US" sz="1600" b="0" i="0" kern="1200" dirty="0">
                          <a:solidFill>
                            <a:schemeClr val="tx1"/>
                          </a:solidFill>
                          <a:effectLst/>
                          <a:latin typeface="+mn-lt"/>
                          <a:ea typeface="+mn-ea"/>
                          <a:cs typeface="+mn-cs"/>
                        </a:rPr>
                        <a:t>Overcast</a:t>
                      </a:r>
                      <a:endParaRPr lang="en-US" sz="1600" dirty="0"/>
                    </a:p>
                  </a:txBody>
                  <a:tcPr/>
                </a:tc>
                <a:tc>
                  <a:txBody>
                    <a:bodyPr/>
                    <a:lstStyle/>
                    <a:p>
                      <a:pPr algn="ctr"/>
                      <a:r>
                        <a:rPr lang="en-US" sz="1600" dirty="0"/>
                        <a:t>Yes</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2418033585"/>
                  </a:ext>
                </a:extLst>
              </a:tr>
              <a:tr h="329534">
                <a:tc>
                  <a:txBody>
                    <a:bodyPr/>
                    <a:lstStyle/>
                    <a:p>
                      <a:pPr algn="ctr"/>
                      <a:r>
                        <a:rPr lang="en-US" sz="1600" b="0" i="0" kern="1200" dirty="0">
                          <a:solidFill>
                            <a:schemeClr val="tx1"/>
                          </a:solidFill>
                          <a:effectLst/>
                          <a:latin typeface="+mn-lt"/>
                          <a:ea typeface="+mn-ea"/>
                          <a:cs typeface="+mn-cs"/>
                        </a:rPr>
                        <a:t>Sunny</a:t>
                      </a:r>
                      <a:endParaRPr lang="en-US" sz="1600" dirty="0"/>
                    </a:p>
                  </a:txBody>
                  <a:tcPr/>
                </a:tc>
                <a:tc>
                  <a:txBody>
                    <a:bodyPr/>
                    <a:lstStyle/>
                    <a:p>
                      <a:pPr algn="ctr"/>
                      <a:r>
                        <a:rPr lang="en-US" sz="1600" dirty="0"/>
                        <a:t>Yes</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541901904"/>
                  </a:ext>
                </a:extLst>
              </a:tr>
              <a:tr h="329534">
                <a:tc>
                  <a:txBody>
                    <a:bodyPr/>
                    <a:lstStyle/>
                    <a:p>
                      <a:pPr algn="ctr"/>
                      <a:r>
                        <a:rPr lang="en-US" sz="1600" b="0" i="0" kern="1200" dirty="0">
                          <a:solidFill>
                            <a:schemeClr val="tx1"/>
                          </a:solidFill>
                          <a:effectLst/>
                          <a:latin typeface="+mn-lt"/>
                          <a:ea typeface="+mn-ea"/>
                          <a:cs typeface="+mn-cs"/>
                        </a:rPr>
                        <a:t>Sunny</a:t>
                      </a:r>
                      <a:endParaRPr lang="en-US" sz="1600" dirty="0"/>
                    </a:p>
                  </a:txBody>
                  <a:tcPr/>
                </a:tc>
                <a:tc>
                  <a:txBody>
                    <a:bodyPr/>
                    <a:lstStyle/>
                    <a:p>
                      <a:pPr algn="ctr"/>
                      <a:r>
                        <a:rPr lang="en-US" sz="1600" dirty="0"/>
                        <a:t>No</a:t>
                      </a:r>
                    </a:p>
                  </a:txBody>
                  <a:tcPr/>
                </a:tc>
                <a:tc>
                  <a:txBody>
                    <a:bodyPr/>
                    <a:lstStyle/>
                    <a:p>
                      <a:pPr algn="ctr"/>
                      <a:r>
                        <a:rPr lang="en-US" sz="1600" dirty="0"/>
                        <a:t>Yes</a:t>
                      </a:r>
                    </a:p>
                  </a:txBody>
                  <a:tcPr/>
                </a:tc>
                <a:tc>
                  <a:txBody>
                    <a:bodyPr/>
                    <a:lstStyle/>
                    <a:p>
                      <a:pPr algn="ctr"/>
                      <a:r>
                        <a:rPr lang="en-US" sz="1600" dirty="0"/>
                        <a:t>Yes</a:t>
                      </a:r>
                    </a:p>
                  </a:txBody>
                  <a:tcPr/>
                </a:tc>
                <a:extLst>
                  <a:ext uri="{0D108BD9-81ED-4DB2-BD59-A6C34878D82A}">
                    <a16:rowId xmlns:a16="http://schemas.microsoft.com/office/drawing/2014/main" val="1512029616"/>
                  </a:ext>
                </a:extLst>
              </a:tr>
              <a:tr h="329534">
                <a:tc>
                  <a:txBody>
                    <a:bodyPr/>
                    <a:lstStyle/>
                    <a:p>
                      <a:pPr algn="ctr"/>
                      <a:r>
                        <a:rPr lang="en-US" sz="1600" b="0" i="0" kern="1200" dirty="0">
                          <a:solidFill>
                            <a:schemeClr val="tx1"/>
                          </a:solidFill>
                          <a:effectLst/>
                          <a:latin typeface="+mn-lt"/>
                          <a:ea typeface="+mn-ea"/>
                          <a:cs typeface="+mn-cs"/>
                        </a:rPr>
                        <a:t>Snow</a:t>
                      </a:r>
                      <a:endParaRPr lang="en-US" sz="1600" dirty="0"/>
                    </a:p>
                  </a:txBody>
                  <a:tcPr/>
                </a:tc>
                <a:tc>
                  <a:txBody>
                    <a:bodyPr/>
                    <a:lstStyle/>
                    <a:p>
                      <a:pPr algn="ctr"/>
                      <a:r>
                        <a:rPr lang="en-US" sz="1600" dirty="0"/>
                        <a:t>No</a:t>
                      </a:r>
                    </a:p>
                  </a:txBody>
                  <a:tcPr/>
                </a:tc>
                <a:tc>
                  <a:txBody>
                    <a:bodyPr/>
                    <a:lstStyle/>
                    <a:p>
                      <a:pPr algn="ctr"/>
                      <a:r>
                        <a:rPr lang="en-US" sz="1600" dirty="0"/>
                        <a:t>Yes</a:t>
                      </a:r>
                    </a:p>
                  </a:txBody>
                  <a:tcPr/>
                </a:tc>
                <a:tc>
                  <a:txBody>
                    <a:bodyPr/>
                    <a:lstStyle/>
                    <a:p>
                      <a:pPr algn="ctr"/>
                      <a:r>
                        <a:rPr lang="en-US" sz="1600" dirty="0"/>
                        <a:t>Yes</a:t>
                      </a:r>
                    </a:p>
                  </a:txBody>
                  <a:tcPr/>
                </a:tc>
                <a:extLst>
                  <a:ext uri="{0D108BD9-81ED-4DB2-BD59-A6C34878D82A}">
                    <a16:rowId xmlns:a16="http://schemas.microsoft.com/office/drawing/2014/main" val="1489390657"/>
                  </a:ext>
                </a:extLst>
              </a:tr>
              <a:tr h="329534">
                <a:tc>
                  <a:txBody>
                    <a:bodyPr/>
                    <a:lstStyle/>
                    <a:p>
                      <a:pPr algn="ctr"/>
                      <a:r>
                        <a:rPr lang="en-US" sz="1600" b="0" i="0" kern="1200" dirty="0">
                          <a:solidFill>
                            <a:schemeClr val="tx1"/>
                          </a:solidFill>
                          <a:effectLst/>
                          <a:latin typeface="+mn-lt"/>
                          <a:ea typeface="+mn-ea"/>
                          <a:cs typeface="+mn-cs"/>
                        </a:rPr>
                        <a:t>Snow</a:t>
                      </a:r>
                      <a:endParaRPr lang="en-US" sz="1600" dirty="0"/>
                    </a:p>
                  </a:txBody>
                  <a:tcPr/>
                </a:tc>
                <a:tc>
                  <a:txBody>
                    <a:bodyPr/>
                    <a:lstStyle/>
                    <a:p>
                      <a:pPr algn="ctr"/>
                      <a:r>
                        <a:rPr lang="en-US" sz="1600" dirty="0"/>
                        <a:t>Yes</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6245216"/>
                  </a:ext>
                </a:extLst>
              </a:tr>
              <a:tr h="329534">
                <a:tc>
                  <a:txBody>
                    <a:bodyPr/>
                    <a:lstStyle/>
                    <a:p>
                      <a:pPr algn="ctr"/>
                      <a:r>
                        <a:rPr lang="en-US" sz="1600" b="0" i="0" kern="1200" dirty="0">
                          <a:solidFill>
                            <a:schemeClr val="tx1"/>
                          </a:solidFill>
                          <a:effectLst/>
                          <a:latin typeface="+mn-lt"/>
                          <a:ea typeface="+mn-ea"/>
                          <a:cs typeface="+mn-cs"/>
                        </a:rPr>
                        <a:t>Overcast</a:t>
                      </a:r>
                      <a:endParaRPr lang="en-US" sz="1600" dirty="0"/>
                    </a:p>
                  </a:txBody>
                  <a:tcPr/>
                </a:tc>
                <a:tc>
                  <a:txBody>
                    <a:bodyPr/>
                    <a:lstStyle/>
                    <a:p>
                      <a:pPr algn="ctr"/>
                      <a:r>
                        <a:rPr lang="en-US" sz="1600" dirty="0"/>
                        <a:t>Yes</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3704078704"/>
                  </a:ext>
                </a:extLst>
              </a:tr>
              <a:tr h="329534">
                <a:tc>
                  <a:txBody>
                    <a:bodyPr/>
                    <a:lstStyle/>
                    <a:p>
                      <a:pPr algn="ctr"/>
                      <a:r>
                        <a:rPr lang="en-US" sz="1600" b="0" i="0" kern="1200" dirty="0">
                          <a:solidFill>
                            <a:schemeClr val="tx1"/>
                          </a:solidFill>
                          <a:effectLst/>
                          <a:latin typeface="+mn-lt"/>
                          <a:ea typeface="+mn-ea"/>
                          <a:cs typeface="+mn-cs"/>
                        </a:rPr>
                        <a:t>Overcast</a:t>
                      </a:r>
                      <a:endParaRPr lang="en-US" sz="1600" dirty="0"/>
                    </a:p>
                  </a:txBody>
                  <a:tcPr/>
                </a:tc>
                <a:tc>
                  <a:txBody>
                    <a:bodyPr/>
                    <a:lstStyle/>
                    <a:p>
                      <a:pPr algn="ctr"/>
                      <a:r>
                        <a:rPr lang="en-US" sz="1600" dirty="0"/>
                        <a:t>No</a:t>
                      </a:r>
                    </a:p>
                  </a:txBody>
                  <a:tcPr/>
                </a:tc>
                <a:tc>
                  <a:txBody>
                    <a:bodyPr/>
                    <a:lstStyle/>
                    <a:p>
                      <a:pPr algn="ctr"/>
                      <a:r>
                        <a:rPr lang="en-US" sz="1600" dirty="0"/>
                        <a:t>Yes</a:t>
                      </a:r>
                    </a:p>
                  </a:txBody>
                  <a:tcPr/>
                </a:tc>
                <a:tc>
                  <a:txBody>
                    <a:bodyPr/>
                    <a:lstStyle/>
                    <a:p>
                      <a:pPr algn="ctr"/>
                      <a:r>
                        <a:rPr lang="en-US" sz="1600" dirty="0"/>
                        <a:t>Yes</a:t>
                      </a:r>
                    </a:p>
                  </a:txBody>
                  <a:tcPr/>
                </a:tc>
                <a:extLst>
                  <a:ext uri="{0D108BD9-81ED-4DB2-BD59-A6C34878D82A}">
                    <a16:rowId xmlns:a16="http://schemas.microsoft.com/office/drawing/2014/main" val="4282085161"/>
                  </a:ext>
                </a:extLst>
              </a:tr>
            </a:tbl>
          </a:graphicData>
        </a:graphic>
      </p:graphicFrame>
      <p:sp>
        <p:nvSpPr>
          <p:cNvPr id="5" name="TextBox 4">
            <a:extLst>
              <a:ext uri="{FF2B5EF4-FFF2-40B4-BE49-F238E27FC236}">
                <a16:creationId xmlns:a16="http://schemas.microsoft.com/office/drawing/2014/main" id="{3F37ADD7-C5CC-9967-0A78-1D898EF03E94}"/>
              </a:ext>
            </a:extLst>
          </p:cNvPr>
          <p:cNvSpPr txBox="1"/>
          <p:nvPr/>
        </p:nvSpPr>
        <p:spPr>
          <a:xfrm>
            <a:off x="246472" y="853019"/>
            <a:ext cx="2171700" cy="369332"/>
          </a:xfrm>
          <a:prstGeom prst="rect">
            <a:avLst/>
          </a:prstGeom>
          <a:noFill/>
        </p:spPr>
        <p:txBody>
          <a:bodyPr wrap="square" rtlCol="0">
            <a:spAutoFit/>
          </a:bodyPr>
          <a:lstStyle/>
          <a:p>
            <a:r>
              <a:rPr lang="en-US" b="1" dirty="0"/>
              <a:t>Input data matrix</a:t>
            </a:r>
          </a:p>
        </p:txBody>
      </p:sp>
      <p:sp>
        <p:nvSpPr>
          <p:cNvPr id="6" name="TextBox 5">
            <a:extLst>
              <a:ext uri="{FF2B5EF4-FFF2-40B4-BE49-F238E27FC236}">
                <a16:creationId xmlns:a16="http://schemas.microsoft.com/office/drawing/2014/main" id="{287E703E-0D37-EBBA-14CC-F06ED3BC8291}"/>
              </a:ext>
            </a:extLst>
          </p:cNvPr>
          <p:cNvSpPr txBox="1"/>
          <p:nvPr/>
        </p:nvSpPr>
        <p:spPr>
          <a:xfrm>
            <a:off x="7785100" y="31227"/>
            <a:ext cx="2171700" cy="369332"/>
          </a:xfrm>
          <a:prstGeom prst="rect">
            <a:avLst/>
          </a:prstGeom>
          <a:noFill/>
        </p:spPr>
        <p:txBody>
          <a:bodyPr wrap="square" rtlCol="0">
            <a:spAutoFit/>
          </a:bodyPr>
          <a:lstStyle/>
          <a:p>
            <a:r>
              <a:rPr lang="en-US" b="1" dirty="0"/>
              <a:t>New data instance</a:t>
            </a:r>
          </a:p>
        </p:txBody>
      </p:sp>
      <p:graphicFrame>
        <p:nvGraphicFramePr>
          <p:cNvPr id="7" name="Table 6">
            <a:extLst>
              <a:ext uri="{FF2B5EF4-FFF2-40B4-BE49-F238E27FC236}">
                <a16:creationId xmlns:a16="http://schemas.microsoft.com/office/drawing/2014/main" id="{696163A4-0D0E-A389-1554-DA08F51AF598}"/>
              </a:ext>
            </a:extLst>
          </p:cNvPr>
          <p:cNvGraphicFramePr>
            <a:graphicFrameLocks noGrp="1"/>
          </p:cNvGraphicFramePr>
          <p:nvPr>
            <p:extLst>
              <p:ext uri="{D42A27DB-BD31-4B8C-83A1-F6EECF244321}">
                <p14:modId xmlns:p14="http://schemas.microsoft.com/office/powerpoint/2010/main" val="1913680885"/>
              </p:ext>
            </p:extLst>
          </p:nvPr>
        </p:nvGraphicFramePr>
        <p:xfrm>
          <a:off x="6438900" y="467514"/>
          <a:ext cx="4457704" cy="646330"/>
        </p:xfrm>
        <a:graphic>
          <a:graphicData uri="http://schemas.openxmlformats.org/drawingml/2006/table">
            <a:tbl>
              <a:tblPr firstRow="1" bandRow="1"/>
              <a:tblGrid>
                <a:gridCol w="1114426">
                  <a:extLst>
                    <a:ext uri="{9D8B030D-6E8A-4147-A177-3AD203B41FA5}">
                      <a16:colId xmlns:a16="http://schemas.microsoft.com/office/drawing/2014/main" val="3847064819"/>
                    </a:ext>
                  </a:extLst>
                </a:gridCol>
                <a:gridCol w="1114426">
                  <a:extLst>
                    <a:ext uri="{9D8B030D-6E8A-4147-A177-3AD203B41FA5}">
                      <a16:colId xmlns:a16="http://schemas.microsoft.com/office/drawing/2014/main" val="869840435"/>
                    </a:ext>
                  </a:extLst>
                </a:gridCol>
                <a:gridCol w="1114426">
                  <a:extLst>
                    <a:ext uri="{9D8B030D-6E8A-4147-A177-3AD203B41FA5}">
                      <a16:colId xmlns:a16="http://schemas.microsoft.com/office/drawing/2014/main" val="491074024"/>
                    </a:ext>
                  </a:extLst>
                </a:gridCol>
                <a:gridCol w="1114426">
                  <a:extLst>
                    <a:ext uri="{9D8B030D-6E8A-4147-A177-3AD203B41FA5}">
                      <a16:colId xmlns:a16="http://schemas.microsoft.com/office/drawing/2014/main" val="1600402630"/>
                    </a:ext>
                  </a:extLst>
                </a:gridCol>
              </a:tblGrid>
              <a:tr h="323165">
                <a:tc>
                  <a:txBody>
                    <a:bodyPr/>
                    <a:lstStyle/>
                    <a:p>
                      <a:pPr algn="ctr"/>
                      <a:r>
                        <a:rPr lang="en-US" sz="1200" dirty="0"/>
                        <a:t>Weather</a:t>
                      </a:r>
                    </a:p>
                  </a:txBody>
                  <a:tcPr/>
                </a:tc>
                <a:tc>
                  <a:txBody>
                    <a:bodyPr/>
                    <a:lstStyle/>
                    <a:p>
                      <a:pPr algn="ctr"/>
                      <a:r>
                        <a:rPr lang="en-US" sz="1200" dirty="0"/>
                        <a:t>Weekend?</a:t>
                      </a:r>
                    </a:p>
                  </a:txBody>
                  <a:tcPr/>
                </a:tc>
                <a:tc>
                  <a:txBody>
                    <a:bodyPr/>
                    <a:lstStyle/>
                    <a:p>
                      <a:pPr algn="ctr"/>
                      <a:r>
                        <a:rPr lang="en-US" sz="1200" dirty="0"/>
                        <a:t>Finished HW</a:t>
                      </a:r>
                    </a:p>
                  </a:txBody>
                  <a:tcPr/>
                </a:tc>
                <a:tc>
                  <a:txBody>
                    <a:bodyPr/>
                    <a:lstStyle/>
                    <a:p>
                      <a:pPr algn="ctr"/>
                      <a:r>
                        <a:rPr lang="en-US" sz="1200" dirty="0">
                          <a:solidFill>
                            <a:srgbClr val="FF0000"/>
                          </a:solidFill>
                        </a:rPr>
                        <a:t>Go Hiking?</a:t>
                      </a:r>
                    </a:p>
                  </a:txBody>
                  <a:tcPr/>
                </a:tc>
                <a:extLst>
                  <a:ext uri="{0D108BD9-81ED-4DB2-BD59-A6C34878D82A}">
                    <a16:rowId xmlns:a16="http://schemas.microsoft.com/office/drawing/2014/main" val="1063178381"/>
                  </a:ext>
                </a:extLst>
              </a:tr>
              <a:tr h="323165">
                <a:tc>
                  <a:txBody>
                    <a:bodyPr/>
                    <a:lstStyle/>
                    <a:p>
                      <a:pPr algn="ctr"/>
                      <a:r>
                        <a:rPr lang="en-US" sz="1200" dirty="0"/>
                        <a:t>Sunny</a:t>
                      </a:r>
                    </a:p>
                  </a:txBody>
                  <a:tcPr/>
                </a:tc>
                <a:tc>
                  <a:txBody>
                    <a:bodyPr/>
                    <a:lstStyle/>
                    <a:p>
                      <a:pPr algn="ctr"/>
                      <a:r>
                        <a:rPr lang="en-US" sz="1200" dirty="0"/>
                        <a:t>Yes</a:t>
                      </a:r>
                    </a:p>
                  </a:txBody>
                  <a:tcPr/>
                </a:tc>
                <a:tc>
                  <a:txBody>
                    <a:bodyPr/>
                    <a:lstStyle/>
                    <a:p>
                      <a:pPr algn="ctr"/>
                      <a:r>
                        <a:rPr lang="en-US" sz="1200" dirty="0"/>
                        <a:t>No</a:t>
                      </a:r>
                    </a:p>
                  </a:txBody>
                  <a:tcPr/>
                </a:tc>
                <a:tc>
                  <a:txBody>
                    <a:bodyPr/>
                    <a:lstStyle/>
                    <a:p>
                      <a:pPr algn="ctr"/>
                      <a:r>
                        <a:rPr lang="en-US" sz="1200" dirty="0"/>
                        <a:t>?</a:t>
                      </a:r>
                    </a:p>
                  </a:txBody>
                  <a:tcPr/>
                </a:tc>
                <a:extLst>
                  <a:ext uri="{0D108BD9-81ED-4DB2-BD59-A6C34878D82A}">
                    <a16:rowId xmlns:a16="http://schemas.microsoft.com/office/drawing/2014/main" val="41045357"/>
                  </a:ext>
                </a:extLst>
              </a:tr>
            </a:tbl>
          </a:graphicData>
        </a:graphic>
      </p:graphicFrame>
      <p:graphicFrame>
        <p:nvGraphicFramePr>
          <p:cNvPr id="8" name="Table 7">
            <a:extLst>
              <a:ext uri="{FF2B5EF4-FFF2-40B4-BE49-F238E27FC236}">
                <a16:creationId xmlns:a16="http://schemas.microsoft.com/office/drawing/2014/main" id="{E6E0C232-FB3B-5C87-11FF-3564BCB4DFC7}"/>
              </a:ext>
            </a:extLst>
          </p:cNvPr>
          <p:cNvGraphicFramePr>
            <a:graphicFrameLocks noGrp="1"/>
          </p:cNvGraphicFramePr>
          <p:nvPr>
            <p:extLst>
              <p:ext uri="{D42A27DB-BD31-4B8C-83A1-F6EECF244321}">
                <p14:modId xmlns:p14="http://schemas.microsoft.com/office/powerpoint/2010/main" val="1888955228"/>
              </p:ext>
            </p:extLst>
          </p:nvPr>
        </p:nvGraphicFramePr>
        <p:xfrm>
          <a:off x="6438900" y="1428751"/>
          <a:ext cx="4457700" cy="2651760"/>
        </p:xfrm>
        <a:graphic>
          <a:graphicData uri="http://schemas.openxmlformats.org/drawingml/2006/table">
            <a:tbl>
              <a:tblPr firstRow="1" bandRow="1"/>
              <a:tblGrid>
                <a:gridCol w="1149970">
                  <a:extLst>
                    <a:ext uri="{9D8B030D-6E8A-4147-A177-3AD203B41FA5}">
                      <a16:colId xmlns:a16="http://schemas.microsoft.com/office/drawing/2014/main" val="2398319471"/>
                    </a:ext>
                  </a:extLst>
                </a:gridCol>
                <a:gridCol w="1149970">
                  <a:extLst>
                    <a:ext uri="{9D8B030D-6E8A-4147-A177-3AD203B41FA5}">
                      <a16:colId xmlns:a16="http://schemas.microsoft.com/office/drawing/2014/main" val="3765546433"/>
                    </a:ext>
                  </a:extLst>
                </a:gridCol>
                <a:gridCol w="1149970">
                  <a:extLst>
                    <a:ext uri="{9D8B030D-6E8A-4147-A177-3AD203B41FA5}">
                      <a16:colId xmlns:a16="http://schemas.microsoft.com/office/drawing/2014/main" val="2292233756"/>
                    </a:ext>
                  </a:extLst>
                </a:gridCol>
                <a:gridCol w="1007790">
                  <a:extLst>
                    <a:ext uri="{9D8B030D-6E8A-4147-A177-3AD203B41FA5}">
                      <a16:colId xmlns:a16="http://schemas.microsoft.com/office/drawing/2014/main" val="3838414564"/>
                    </a:ext>
                  </a:extLst>
                </a:gridCol>
              </a:tblGrid>
              <a:tr h="471155">
                <a:tc>
                  <a:txBody>
                    <a:bodyPr/>
                    <a:lstStyle/>
                    <a:p>
                      <a:pPr algn="ctr"/>
                      <a:r>
                        <a:rPr lang="en-US" sz="1400" dirty="0"/>
                        <a:t>Weather</a:t>
                      </a:r>
                    </a:p>
                  </a:txBody>
                  <a:tcPr/>
                </a:tc>
                <a:tc>
                  <a:txBody>
                    <a:bodyPr/>
                    <a:lstStyle/>
                    <a:p>
                      <a:pPr algn="ctr"/>
                      <a:r>
                        <a:rPr lang="en-US" sz="1400" dirty="0"/>
                        <a:t>Weekend?</a:t>
                      </a:r>
                    </a:p>
                  </a:txBody>
                  <a:tcPr/>
                </a:tc>
                <a:tc>
                  <a:txBody>
                    <a:bodyPr/>
                    <a:lstStyle/>
                    <a:p>
                      <a:pPr algn="ctr"/>
                      <a:r>
                        <a:rPr lang="en-US" sz="1400" dirty="0"/>
                        <a:t>Finished HW</a:t>
                      </a:r>
                    </a:p>
                  </a:txBody>
                  <a:tcPr/>
                </a:tc>
                <a:tc>
                  <a:txBody>
                    <a:bodyPr/>
                    <a:lstStyle/>
                    <a:p>
                      <a:pPr algn="ctr"/>
                      <a:r>
                        <a:rPr lang="en-US" sz="1400" dirty="0"/>
                        <a:t>Go Hiking?</a:t>
                      </a:r>
                    </a:p>
                  </a:txBody>
                  <a:tcPr/>
                </a:tc>
                <a:extLst>
                  <a:ext uri="{0D108BD9-81ED-4DB2-BD59-A6C34878D82A}">
                    <a16:rowId xmlns:a16="http://schemas.microsoft.com/office/drawing/2014/main" val="3100733696"/>
                  </a:ext>
                </a:extLst>
              </a:tr>
              <a:tr h="277150">
                <a:tc>
                  <a:txBody>
                    <a:bodyPr/>
                    <a:lstStyle/>
                    <a:p>
                      <a:pPr algn="ctr"/>
                      <a:r>
                        <a:rPr lang="en-US" sz="1400" b="0" i="0" kern="1200" dirty="0">
                          <a:solidFill>
                            <a:schemeClr val="tx1"/>
                          </a:solidFill>
                          <a:effectLst/>
                          <a:latin typeface="+mn-lt"/>
                          <a:ea typeface="+mn-ea"/>
                          <a:cs typeface="+mn-cs"/>
                        </a:rPr>
                        <a:t>Snow</a:t>
                      </a:r>
                      <a:endParaRPr lang="en-US" sz="1400" dirty="0"/>
                    </a:p>
                  </a:txBody>
                  <a:tcPr/>
                </a:tc>
                <a:tc>
                  <a:txBody>
                    <a:bodyPr/>
                    <a:lstStyle/>
                    <a:p>
                      <a:pPr algn="ctr"/>
                      <a:r>
                        <a:rPr lang="en-US" sz="1400" dirty="0"/>
                        <a:t>Yes</a:t>
                      </a:r>
                    </a:p>
                  </a:txBody>
                  <a:tcPr/>
                </a:tc>
                <a:tc>
                  <a:txBody>
                    <a:bodyPr/>
                    <a:lstStyle/>
                    <a:p>
                      <a:pPr algn="ctr"/>
                      <a:r>
                        <a:rPr lang="en-US" sz="1400" dirty="0"/>
                        <a:t>No</a:t>
                      </a:r>
                    </a:p>
                  </a:txBody>
                  <a:tcPr/>
                </a:tc>
                <a:tc>
                  <a:txBody>
                    <a:bodyPr/>
                    <a:lstStyle/>
                    <a:p>
                      <a:pPr algn="ctr"/>
                      <a:r>
                        <a:rPr lang="en-US" sz="1400" dirty="0"/>
                        <a:t>Yes</a:t>
                      </a:r>
                    </a:p>
                  </a:txBody>
                  <a:tcPr/>
                </a:tc>
                <a:extLst>
                  <a:ext uri="{0D108BD9-81ED-4DB2-BD59-A6C34878D82A}">
                    <a16:rowId xmlns:a16="http://schemas.microsoft.com/office/drawing/2014/main" val="823718700"/>
                  </a:ext>
                </a:extLst>
              </a:tr>
              <a:tr h="277150">
                <a:tc>
                  <a:txBody>
                    <a:bodyPr/>
                    <a:lstStyle/>
                    <a:p>
                      <a:pPr algn="ctr"/>
                      <a:r>
                        <a:rPr lang="en-US" sz="1400" b="0" i="0" kern="1200" dirty="0">
                          <a:solidFill>
                            <a:schemeClr val="tx1"/>
                          </a:solidFill>
                          <a:effectLst/>
                          <a:latin typeface="+mn-lt"/>
                          <a:ea typeface="+mn-ea"/>
                          <a:cs typeface="+mn-cs"/>
                        </a:rPr>
                        <a:t>Sunny</a:t>
                      </a:r>
                      <a:endParaRPr lang="en-US" sz="1400" dirty="0"/>
                    </a:p>
                  </a:txBody>
                  <a:tcPr/>
                </a:tc>
                <a:tc>
                  <a:txBody>
                    <a:bodyPr/>
                    <a:lstStyle/>
                    <a:p>
                      <a:pPr algn="ctr"/>
                      <a:r>
                        <a:rPr lang="en-US" sz="1400" dirty="0"/>
                        <a:t>Yes</a:t>
                      </a:r>
                    </a:p>
                  </a:txBody>
                  <a:tcPr/>
                </a:tc>
                <a:tc>
                  <a:txBody>
                    <a:bodyPr/>
                    <a:lstStyle/>
                    <a:p>
                      <a:pPr algn="ctr"/>
                      <a:r>
                        <a:rPr lang="en-US" sz="1400" b="0" i="0" kern="1200" dirty="0">
                          <a:solidFill>
                            <a:schemeClr val="tx1"/>
                          </a:solidFill>
                          <a:effectLst/>
                          <a:latin typeface="+mn-lt"/>
                          <a:ea typeface="+mn-ea"/>
                          <a:cs typeface="+mn-cs"/>
                        </a:rPr>
                        <a:t>No</a:t>
                      </a:r>
                      <a:endParaRPr lang="en-US" sz="1400" dirty="0"/>
                    </a:p>
                  </a:txBody>
                  <a:tcPr/>
                </a:tc>
                <a:tc>
                  <a:txBody>
                    <a:bodyPr/>
                    <a:lstStyle/>
                    <a:p>
                      <a:pPr algn="ctr"/>
                      <a:r>
                        <a:rPr lang="en-US" sz="1400" dirty="0"/>
                        <a:t>Yes</a:t>
                      </a:r>
                    </a:p>
                  </a:txBody>
                  <a:tcPr/>
                </a:tc>
                <a:extLst>
                  <a:ext uri="{0D108BD9-81ED-4DB2-BD59-A6C34878D82A}">
                    <a16:rowId xmlns:a16="http://schemas.microsoft.com/office/drawing/2014/main" val="3845692913"/>
                  </a:ext>
                </a:extLst>
              </a:tr>
              <a:tr h="277150">
                <a:tc>
                  <a:txBody>
                    <a:bodyPr/>
                    <a:lstStyle/>
                    <a:p>
                      <a:pPr algn="ctr"/>
                      <a:r>
                        <a:rPr lang="en-US" sz="1400" b="0" i="0" kern="1200" dirty="0">
                          <a:solidFill>
                            <a:schemeClr val="tx1"/>
                          </a:solidFill>
                          <a:effectLst/>
                          <a:latin typeface="+mn-lt"/>
                          <a:ea typeface="+mn-ea"/>
                          <a:cs typeface="+mn-cs"/>
                        </a:rPr>
                        <a:t>Overcast</a:t>
                      </a:r>
                      <a:endParaRPr lang="en-US" sz="1400" dirty="0"/>
                    </a:p>
                  </a:txBody>
                  <a:tcPr/>
                </a:tc>
                <a:tc>
                  <a:txBody>
                    <a:bodyPr/>
                    <a:lstStyle/>
                    <a:p>
                      <a:pPr algn="ctr"/>
                      <a:r>
                        <a:rPr lang="en-US" sz="1400" dirty="0"/>
                        <a:t>Yes</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3393540164"/>
                  </a:ext>
                </a:extLst>
              </a:tr>
              <a:tr h="277150">
                <a:tc>
                  <a:txBody>
                    <a:bodyPr/>
                    <a:lstStyle/>
                    <a:p>
                      <a:pPr algn="ctr"/>
                      <a:r>
                        <a:rPr lang="en-US" sz="1400" b="0" i="0" kern="1200" dirty="0">
                          <a:solidFill>
                            <a:schemeClr val="tx1"/>
                          </a:solidFill>
                          <a:effectLst/>
                          <a:latin typeface="+mn-lt"/>
                          <a:ea typeface="+mn-ea"/>
                          <a:cs typeface="+mn-cs"/>
                        </a:rPr>
                        <a:t>Overcast</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2343819881"/>
                  </a:ext>
                </a:extLst>
              </a:tr>
              <a:tr h="277150">
                <a:tc>
                  <a:txBody>
                    <a:bodyPr/>
                    <a:lstStyle/>
                    <a:p>
                      <a:pPr algn="ctr"/>
                      <a:r>
                        <a:rPr lang="en-US" sz="1400" b="0" i="0" kern="1200" dirty="0">
                          <a:solidFill>
                            <a:schemeClr val="tx1"/>
                          </a:solidFill>
                          <a:effectLst/>
                          <a:latin typeface="+mn-lt"/>
                          <a:ea typeface="+mn-ea"/>
                          <a:cs typeface="+mn-cs"/>
                        </a:rPr>
                        <a:t>Sunny</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2940754304"/>
                  </a:ext>
                </a:extLst>
              </a:tr>
              <a:tr h="277150">
                <a:tc>
                  <a:txBody>
                    <a:bodyPr/>
                    <a:lstStyle/>
                    <a:p>
                      <a:pPr algn="ctr"/>
                      <a:r>
                        <a:rPr lang="en-US" sz="1400" b="0" i="0" kern="1200" dirty="0">
                          <a:solidFill>
                            <a:schemeClr val="tx1"/>
                          </a:solidFill>
                          <a:effectLst/>
                          <a:latin typeface="+mn-lt"/>
                          <a:ea typeface="+mn-ea"/>
                          <a:cs typeface="+mn-cs"/>
                        </a:rPr>
                        <a:t>Snow</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3935534391"/>
                  </a:ext>
                </a:extLst>
              </a:tr>
              <a:tr h="277150">
                <a:tc>
                  <a:txBody>
                    <a:bodyPr/>
                    <a:lstStyle/>
                    <a:p>
                      <a:pPr algn="ctr"/>
                      <a:r>
                        <a:rPr lang="en-US" sz="1400" b="0" i="0" kern="1200" dirty="0">
                          <a:solidFill>
                            <a:schemeClr val="tx1"/>
                          </a:solidFill>
                          <a:effectLst/>
                          <a:latin typeface="+mn-lt"/>
                          <a:ea typeface="+mn-ea"/>
                          <a:cs typeface="+mn-cs"/>
                        </a:rPr>
                        <a:t>Overcast</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3786996348"/>
                  </a:ext>
                </a:extLst>
              </a:tr>
            </a:tbl>
          </a:graphicData>
        </a:graphic>
      </p:graphicFrame>
      <p:graphicFrame>
        <p:nvGraphicFramePr>
          <p:cNvPr id="9" name="Table 8">
            <a:extLst>
              <a:ext uri="{FF2B5EF4-FFF2-40B4-BE49-F238E27FC236}">
                <a16:creationId xmlns:a16="http://schemas.microsoft.com/office/drawing/2014/main" id="{12226905-25B8-B017-E618-7076E0D503C8}"/>
              </a:ext>
            </a:extLst>
          </p:cNvPr>
          <p:cNvGraphicFramePr>
            <a:graphicFrameLocks noGrp="1"/>
          </p:cNvGraphicFramePr>
          <p:nvPr>
            <p:extLst>
              <p:ext uri="{D42A27DB-BD31-4B8C-83A1-F6EECF244321}">
                <p14:modId xmlns:p14="http://schemas.microsoft.com/office/powerpoint/2010/main" val="3807887130"/>
              </p:ext>
            </p:extLst>
          </p:nvPr>
        </p:nvGraphicFramePr>
        <p:xfrm>
          <a:off x="6438900" y="4518427"/>
          <a:ext cx="4457700" cy="2099828"/>
        </p:xfrm>
        <a:graphic>
          <a:graphicData uri="http://schemas.openxmlformats.org/drawingml/2006/table">
            <a:tbl>
              <a:tblPr firstRow="1" bandRow="1"/>
              <a:tblGrid>
                <a:gridCol w="1149970">
                  <a:extLst>
                    <a:ext uri="{9D8B030D-6E8A-4147-A177-3AD203B41FA5}">
                      <a16:colId xmlns:a16="http://schemas.microsoft.com/office/drawing/2014/main" val="2809315766"/>
                    </a:ext>
                  </a:extLst>
                </a:gridCol>
                <a:gridCol w="1149970">
                  <a:extLst>
                    <a:ext uri="{9D8B030D-6E8A-4147-A177-3AD203B41FA5}">
                      <a16:colId xmlns:a16="http://schemas.microsoft.com/office/drawing/2014/main" val="3406508049"/>
                    </a:ext>
                  </a:extLst>
                </a:gridCol>
                <a:gridCol w="1149970">
                  <a:extLst>
                    <a:ext uri="{9D8B030D-6E8A-4147-A177-3AD203B41FA5}">
                      <a16:colId xmlns:a16="http://schemas.microsoft.com/office/drawing/2014/main" val="1818675082"/>
                    </a:ext>
                  </a:extLst>
                </a:gridCol>
                <a:gridCol w="1007790">
                  <a:extLst>
                    <a:ext uri="{9D8B030D-6E8A-4147-A177-3AD203B41FA5}">
                      <a16:colId xmlns:a16="http://schemas.microsoft.com/office/drawing/2014/main" val="3012737173"/>
                    </a:ext>
                  </a:extLst>
                </a:gridCol>
              </a:tblGrid>
              <a:tr h="453908">
                <a:tc>
                  <a:txBody>
                    <a:bodyPr/>
                    <a:lstStyle/>
                    <a:p>
                      <a:pPr algn="ctr"/>
                      <a:r>
                        <a:rPr lang="en-US" sz="1200" dirty="0"/>
                        <a:t>Weather</a:t>
                      </a:r>
                    </a:p>
                  </a:txBody>
                  <a:tcPr/>
                </a:tc>
                <a:tc>
                  <a:txBody>
                    <a:bodyPr/>
                    <a:lstStyle/>
                    <a:p>
                      <a:pPr algn="ctr"/>
                      <a:r>
                        <a:rPr lang="en-US" sz="1200" dirty="0"/>
                        <a:t>Weekend?</a:t>
                      </a:r>
                    </a:p>
                  </a:txBody>
                  <a:tcPr/>
                </a:tc>
                <a:tc>
                  <a:txBody>
                    <a:bodyPr/>
                    <a:lstStyle/>
                    <a:p>
                      <a:pPr algn="ctr"/>
                      <a:r>
                        <a:rPr lang="en-US" sz="1200" dirty="0"/>
                        <a:t>Finished HW</a:t>
                      </a:r>
                    </a:p>
                  </a:txBody>
                  <a:tcPr/>
                </a:tc>
                <a:tc>
                  <a:txBody>
                    <a:bodyPr/>
                    <a:lstStyle/>
                    <a:p>
                      <a:pPr algn="ctr"/>
                      <a:r>
                        <a:rPr lang="en-US" sz="1200" dirty="0"/>
                        <a:t>Go Hiking?</a:t>
                      </a:r>
                    </a:p>
                  </a:txBody>
                  <a:tcPr/>
                </a:tc>
                <a:extLst>
                  <a:ext uri="{0D108BD9-81ED-4DB2-BD59-A6C34878D82A}">
                    <a16:rowId xmlns:a16="http://schemas.microsoft.com/office/drawing/2014/main" val="1454367372"/>
                  </a:ext>
                </a:extLst>
              </a:tr>
              <a:tr h="265266">
                <a:tc>
                  <a:txBody>
                    <a:bodyPr/>
                    <a:lstStyle/>
                    <a:p>
                      <a:pPr algn="ctr"/>
                      <a:r>
                        <a:rPr lang="en-US" sz="1200" b="0" i="0" kern="1200" dirty="0">
                          <a:solidFill>
                            <a:schemeClr val="tx1"/>
                          </a:solidFill>
                          <a:effectLst/>
                          <a:latin typeface="+mn-lt"/>
                          <a:ea typeface="+mn-ea"/>
                          <a:cs typeface="+mn-cs"/>
                        </a:rPr>
                        <a:t>Overcast</a:t>
                      </a:r>
                      <a:endParaRPr lang="en-US" sz="1200" dirty="0"/>
                    </a:p>
                  </a:txBody>
                  <a:tcPr/>
                </a:tc>
                <a:tc>
                  <a:txBody>
                    <a:bodyPr/>
                    <a:lstStyle/>
                    <a:p>
                      <a:pPr algn="ctr"/>
                      <a:r>
                        <a:rPr lang="en-US" sz="1200" dirty="0"/>
                        <a:t>No</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1977554727"/>
                  </a:ext>
                </a:extLst>
              </a:tr>
              <a:tr h="265266">
                <a:tc>
                  <a:txBody>
                    <a:bodyPr/>
                    <a:lstStyle/>
                    <a:p>
                      <a:pPr algn="ctr"/>
                      <a:r>
                        <a:rPr lang="en-US" sz="1200" b="0" i="0" kern="1200" dirty="0">
                          <a:solidFill>
                            <a:schemeClr val="tx1"/>
                          </a:solidFill>
                          <a:effectLst/>
                          <a:latin typeface="+mn-lt"/>
                          <a:ea typeface="+mn-ea"/>
                          <a:cs typeface="+mn-cs"/>
                        </a:rPr>
                        <a:t>Snow</a:t>
                      </a:r>
                      <a:endParaRPr lang="en-US" sz="1200" dirty="0"/>
                    </a:p>
                  </a:txBody>
                  <a:tcPr/>
                </a:tc>
                <a:tc>
                  <a:txBody>
                    <a:bodyPr/>
                    <a:lstStyle/>
                    <a:p>
                      <a:pPr algn="ctr"/>
                      <a:r>
                        <a:rPr lang="en-US" sz="1200" dirty="0"/>
                        <a:t>No</a:t>
                      </a:r>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50300180"/>
                  </a:ext>
                </a:extLst>
              </a:tr>
              <a:tr h="265266">
                <a:tc>
                  <a:txBody>
                    <a:bodyPr/>
                    <a:lstStyle/>
                    <a:p>
                      <a:pPr algn="ctr"/>
                      <a:r>
                        <a:rPr lang="en-US" sz="1200" b="0" i="0" kern="1200" dirty="0">
                          <a:solidFill>
                            <a:schemeClr val="tx1"/>
                          </a:solidFill>
                          <a:effectLst/>
                          <a:latin typeface="+mn-lt"/>
                          <a:ea typeface="+mn-ea"/>
                          <a:cs typeface="+mn-cs"/>
                        </a:rPr>
                        <a:t>Overcast</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1146762034"/>
                  </a:ext>
                </a:extLst>
              </a:tr>
              <a:tr h="265266">
                <a:tc>
                  <a:txBody>
                    <a:bodyPr/>
                    <a:lstStyle/>
                    <a:p>
                      <a:pPr algn="ctr"/>
                      <a:r>
                        <a:rPr lang="en-US" sz="1200" b="0" i="0" kern="1200" dirty="0">
                          <a:solidFill>
                            <a:schemeClr val="tx1"/>
                          </a:solidFill>
                          <a:effectLst/>
                          <a:latin typeface="+mn-lt"/>
                          <a:ea typeface="+mn-ea"/>
                          <a:cs typeface="+mn-cs"/>
                        </a:rPr>
                        <a:t>Sunny</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870894914"/>
                  </a:ext>
                </a:extLst>
              </a:tr>
              <a:tr h="265266">
                <a:tc>
                  <a:txBody>
                    <a:bodyPr/>
                    <a:lstStyle/>
                    <a:p>
                      <a:pPr algn="ctr"/>
                      <a:r>
                        <a:rPr lang="en-US" sz="1200" b="0" i="0" kern="1200" dirty="0">
                          <a:solidFill>
                            <a:schemeClr val="tx1"/>
                          </a:solidFill>
                          <a:effectLst/>
                          <a:latin typeface="+mn-lt"/>
                          <a:ea typeface="+mn-ea"/>
                          <a:cs typeface="+mn-cs"/>
                        </a:rPr>
                        <a:t>Snow</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2459573277"/>
                  </a:ext>
                </a:extLst>
              </a:tr>
              <a:tr h="265266">
                <a:tc>
                  <a:txBody>
                    <a:bodyPr/>
                    <a:lstStyle/>
                    <a:p>
                      <a:pPr algn="ctr"/>
                      <a:r>
                        <a:rPr lang="en-US" sz="1200" b="0" i="0" kern="1200" dirty="0">
                          <a:solidFill>
                            <a:schemeClr val="tx1"/>
                          </a:solidFill>
                          <a:effectLst/>
                          <a:latin typeface="+mn-lt"/>
                          <a:ea typeface="+mn-ea"/>
                          <a:cs typeface="+mn-cs"/>
                        </a:rPr>
                        <a:t>Overcast</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872560157"/>
                  </a:ext>
                </a:extLst>
              </a:tr>
            </a:tbl>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FFB93D9-2270-F7AA-B140-45E66A2D232B}"/>
                  </a:ext>
                </a:extLst>
              </p:cNvPr>
              <p:cNvSpPr txBox="1"/>
              <p:nvPr/>
            </p:nvSpPr>
            <p:spPr>
              <a:xfrm>
                <a:off x="7785100" y="1102540"/>
                <a:ext cx="2571750" cy="369332"/>
              </a:xfrm>
              <a:prstGeom prst="rect">
                <a:avLst/>
              </a:prstGeom>
              <a:noFill/>
            </p:spPr>
            <p:txBody>
              <a:bodyPr wrap="square" rtlCol="0">
                <a:spAutoFit/>
              </a:bodyPr>
              <a:lstStyle/>
              <a:p>
                <a:r>
                  <a:rPr lang="en-US" dirty="0"/>
                  <a:t>Class 1 </a:t>
                </a:r>
                <a14:m>
                  <m:oMath xmlns:m="http://schemas.openxmlformats.org/officeDocument/2006/math">
                    <m:d>
                      <m:dPr>
                        <m:ctrlPr>
                          <a:rPr lang="en-US"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1</m:t>
                            </m:r>
                          </m:sub>
                        </m:sSub>
                      </m:e>
                    </m:d>
                    <m:r>
                      <a:rPr lang="en-US" b="0" i="1" dirty="0" smtClean="0">
                        <a:latin typeface="Cambria Math" panose="02040503050406030204" pitchFamily="18" charset="0"/>
                      </a:rPr>
                      <m:t>:"</m:t>
                    </m:r>
                    <m:r>
                      <a:rPr lang="en-US" b="0" i="1" dirty="0" smtClean="0">
                        <a:latin typeface="Cambria Math" panose="02040503050406030204" pitchFamily="18" charset="0"/>
                      </a:rPr>
                      <m:t>𝑌𝑒𝑠</m:t>
                    </m:r>
                    <m:r>
                      <a:rPr lang="en-US" b="0" i="1" dirty="0" smtClean="0">
                        <a:latin typeface="Cambria Math" panose="02040503050406030204" pitchFamily="18" charset="0"/>
                      </a:rPr>
                      <m:t>"</m:t>
                    </m:r>
                  </m:oMath>
                </a14:m>
                <a:endParaRPr lang="en-US" dirty="0"/>
              </a:p>
            </p:txBody>
          </p:sp>
        </mc:Choice>
        <mc:Fallback xmlns="">
          <p:sp>
            <p:nvSpPr>
              <p:cNvPr id="10" name="TextBox 9">
                <a:extLst>
                  <a:ext uri="{FF2B5EF4-FFF2-40B4-BE49-F238E27FC236}">
                    <a16:creationId xmlns:a16="http://schemas.microsoft.com/office/drawing/2014/main" id="{3FFB93D9-2270-F7AA-B140-45E66A2D232B}"/>
                  </a:ext>
                </a:extLst>
              </p:cNvPr>
              <p:cNvSpPr txBox="1">
                <a:spLocks noRot="1" noChangeAspect="1" noMove="1" noResize="1" noEditPoints="1" noAdjustHandles="1" noChangeArrowheads="1" noChangeShapeType="1" noTextEdit="1"/>
              </p:cNvSpPr>
              <p:nvPr/>
            </p:nvSpPr>
            <p:spPr>
              <a:xfrm>
                <a:off x="7785100" y="1102540"/>
                <a:ext cx="2571750" cy="369332"/>
              </a:xfrm>
              <a:prstGeom prst="rect">
                <a:avLst/>
              </a:prstGeom>
              <a:blipFill>
                <a:blip r:embed="rId2"/>
                <a:stretch>
                  <a:fillRect l="-1896" t="-8333"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6C9ED42-E139-324C-45F8-7A4CDFA98EC9}"/>
                  </a:ext>
                </a:extLst>
              </p:cNvPr>
              <p:cNvSpPr txBox="1"/>
              <p:nvPr/>
            </p:nvSpPr>
            <p:spPr>
              <a:xfrm>
                <a:off x="7639050" y="4149095"/>
                <a:ext cx="2971800" cy="369332"/>
              </a:xfrm>
              <a:prstGeom prst="rect">
                <a:avLst/>
              </a:prstGeom>
              <a:noFill/>
            </p:spPr>
            <p:txBody>
              <a:bodyPr wrap="square" rtlCol="0">
                <a:spAutoFit/>
              </a:bodyPr>
              <a:lstStyle/>
              <a:p>
                <a:r>
                  <a:rPr lang="en-US" dirty="0"/>
                  <a:t>Class 2 </a:t>
                </a:r>
                <a14:m>
                  <m:oMath xmlns:m="http://schemas.openxmlformats.org/officeDocument/2006/math">
                    <m:d>
                      <m:dPr>
                        <m:ctrlPr>
                          <a:rPr lang="en-US"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2</m:t>
                            </m:r>
                          </m:sub>
                        </m:sSub>
                      </m:e>
                    </m:d>
                    <m:r>
                      <a:rPr lang="en-US" b="0" i="1" dirty="0" smtClean="0">
                        <a:latin typeface="Cambria Math" panose="02040503050406030204" pitchFamily="18" charset="0"/>
                      </a:rPr>
                      <m:t>:"</m:t>
                    </m:r>
                    <m:r>
                      <a:rPr lang="en-US" b="0" i="1" dirty="0" smtClean="0">
                        <a:latin typeface="Cambria Math" panose="02040503050406030204" pitchFamily="18" charset="0"/>
                      </a:rPr>
                      <m:t>𝑁𝑜</m:t>
                    </m:r>
                    <m:r>
                      <a:rPr lang="en-US" b="0" i="1" dirty="0" smtClean="0">
                        <a:latin typeface="Cambria Math" panose="02040503050406030204" pitchFamily="18" charset="0"/>
                      </a:rPr>
                      <m:t>"</m:t>
                    </m:r>
                  </m:oMath>
                </a14:m>
                <a:endParaRPr lang="en-US" dirty="0"/>
              </a:p>
            </p:txBody>
          </p:sp>
        </mc:Choice>
        <mc:Fallback xmlns="">
          <p:sp>
            <p:nvSpPr>
              <p:cNvPr id="11" name="TextBox 10">
                <a:extLst>
                  <a:ext uri="{FF2B5EF4-FFF2-40B4-BE49-F238E27FC236}">
                    <a16:creationId xmlns:a16="http://schemas.microsoft.com/office/drawing/2014/main" id="{F6C9ED42-E139-324C-45F8-7A4CDFA98EC9}"/>
                  </a:ext>
                </a:extLst>
              </p:cNvPr>
              <p:cNvSpPr txBox="1">
                <a:spLocks noRot="1" noChangeAspect="1" noMove="1" noResize="1" noEditPoints="1" noAdjustHandles="1" noChangeArrowheads="1" noChangeShapeType="1" noTextEdit="1"/>
              </p:cNvSpPr>
              <p:nvPr/>
            </p:nvSpPr>
            <p:spPr>
              <a:xfrm>
                <a:off x="7639050" y="4149095"/>
                <a:ext cx="2971800" cy="369332"/>
              </a:xfrm>
              <a:prstGeom prst="rect">
                <a:avLst/>
              </a:prstGeom>
              <a:blipFill>
                <a:blip r:embed="rId3"/>
                <a:stretch>
                  <a:fillRect l="-1639" t="-8333" b="-28333"/>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90B6130A-A6A9-86A8-5B88-A905A2532C02}"/>
              </a:ext>
            </a:extLst>
          </p:cNvPr>
          <p:cNvCxnSpPr/>
          <p:nvPr/>
        </p:nvCxnSpPr>
        <p:spPr>
          <a:xfrm flipV="1">
            <a:off x="4758736" y="2631258"/>
            <a:ext cx="1485900" cy="5143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F4874DE-54A9-F437-336C-04FE0D75A702}"/>
              </a:ext>
            </a:extLst>
          </p:cNvPr>
          <p:cNvCxnSpPr>
            <a:cxnSpLocks/>
          </p:cNvCxnSpPr>
          <p:nvPr/>
        </p:nvCxnSpPr>
        <p:spPr>
          <a:xfrm>
            <a:off x="4758736" y="3145608"/>
            <a:ext cx="1428750" cy="13751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1A56408-5692-483E-F581-304C53FEBC65}"/>
                  </a:ext>
                </a:extLst>
              </p:cNvPr>
              <p:cNvSpPr txBox="1"/>
              <p:nvPr/>
            </p:nvSpPr>
            <p:spPr>
              <a:xfrm>
                <a:off x="11090864" y="2000250"/>
                <a:ext cx="7453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𝟏</m:t>
                          </m:r>
                        </m:sub>
                      </m:sSub>
                      <m:r>
                        <a:rPr lang="en-US" b="1" i="1" smtClean="0">
                          <a:latin typeface="Cambria Math" panose="02040503050406030204" pitchFamily="18" charset="0"/>
                        </a:rPr>
                        <m:t>=</m:t>
                      </m:r>
                      <m:r>
                        <a:rPr lang="en-US" b="1" i="1" smtClean="0">
                          <a:latin typeface="Cambria Math" panose="02040503050406030204" pitchFamily="18" charset="0"/>
                        </a:rPr>
                        <m:t>𝟕</m:t>
                      </m:r>
                    </m:oMath>
                  </m:oMathPara>
                </a14:m>
                <a:endParaRPr lang="en-US" b="1" dirty="0"/>
              </a:p>
            </p:txBody>
          </p:sp>
        </mc:Choice>
        <mc:Fallback xmlns="">
          <p:sp>
            <p:nvSpPr>
              <p:cNvPr id="2" name="TextBox 1">
                <a:extLst>
                  <a:ext uri="{FF2B5EF4-FFF2-40B4-BE49-F238E27FC236}">
                    <a16:creationId xmlns:a16="http://schemas.microsoft.com/office/drawing/2014/main" id="{F1A56408-5692-483E-F581-304C53FEBC65}"/>
                  </a:ext>
                </a:extLst>
              </p:cNvPr>
              <p:cNvSpPr txBox="1">
                <a:spLocks noRot="1" noChangeAspect="1" noMove="1" noResize="1" noEditPoints="1" noAdjustHandles="1" noChangeArrowheads="1" noChangeShapeType="1" noTextEdit="1"/>
              </p:cNvSpPr>
              <p:nvPr/>
            </p:nvSpPr>
            <p:spPr>
              <a:xfrm>
                <a:off x="11090864" y="2000250"/>
                <a:ext cx="745332" cy="276999"/>
              </a:xfrm>
              <a:prstGeom prst="rect">
                <a:avLst/>
              </a:prstGeom>
              <a:blipFill>
                <a:blip r:embed="rId4"/>
                <a:stretch>
                  <a:fillRect l="-4878" r="-7317"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FA7F2EC-502E-1D10-10E8-E616EA5A35F8}"/>
                  </a:ext>
                </a:extLst>
              </p:cNvPr>
              <p:cNvSpPr txBox="1"/>
              <p:nvPr/>
            </p:nvSpPr>
            <p:spPr>
              <a:xfrm>
                <a:off x="11284932" y="4743450"/>
                <a:ext cx="7453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𝟐</m:t>
                          </m:r>
                        </m:sub>
                      </m:sSub>
                      <m:r>
                        <a:rPr lang="en-US" b="1" i="1" smtClean="0">
                          <a:latin typeface="Cambria Math" panose="02040503050406030204" pitchFamily="18" charset="0"/>
                        </a:rPr>
                        <m:t>=</m:t>
                      </m:r>
                      <m:r>
                        <a:rPr lang="en-US" b="1" i="1" smtClean="0">
                          <a:latin typeface="Cambria Math" panose="02040503050406030204" pitchFamily="18" charset="0"/>
                        </a:rPr>
                        <m:t>𝟔</m:t>
                      </m:r>
                    </m:oMath>
                  </m:oMathPara>
                </a14:m>
                <a:endParaRPr lang="en-US" b="1" dirty="0"/>
              </a:p>
            </p:txBody>
          </p:sp>
        </mc:Choice>
        <mc:Fallback xmlns="">
          <p:sp>
            <p:nvSpPr>
              <p:cNvPr id="12" name="TextBox 11">
                <a:extLst>
                  <a:ext uri="{FF2B5EF4-FFF2-40B4-BE49-F238E27FC236}">
                    <a16:creationId xmlns:a16="http://schemas.microsoft.com/office/drawing/2014/main" id="{9FA7F2EC-502E-1D10-10E8-E616EA5A35F8}"/>
                  </a:ext>
                </a:extLst>
              </p:cNvPr>
              <p:cNvSpPr txBox="1">
                <a:spLocks noRot="1" noChangeAspect="1" noMove="1" noResize="1" noEditPoints="1" noAdjustHandles="1" noChangeArrowheads="1" noChangeShapeType="1" noTextEdit="1"/>
              </p:cNvSpPr>
              <p:nvPr/>
            </p:nvSpPr>
            <p:spPr>
              <a:xfrm>
                <a:off x="11284932" y="4743450"/>
                <a:ext cx="745332" cy="276999"/>
              </a:xfrm>
              <a:prstGeom prst="rect">
                <a:avLst/>
              </a:prstGeom>
              <a:blipFill>
                <a:blip r:embed="rId5"/>
                <a:stretch>
                  <a:fillRect l="-4918" r="-8197" b="-15217"/>
                </a:stretch>
              </a:blipFill>
            </p:spPr>
            <p:txBody>
              <a:bodyPr/>
              <a:lstStyle/>
              <a:p>
                <a:r>
                  <a:rPr lang="en-US">
                    <a:noFill/>
                  </a:rPr>
                  <a:t> </a:t>
                </a:r>
              </a:p>
            </p:txBody>
          </p:sp>
        </mc:Fallback>
      </mc:AlternateContent>
    </p:spTree>
    <p:extLst>
      <p:ext uri="{BB962C8B-B14F-4D97-AF65-F5344CB8AC3E}">
        <p14:creationId xmlns:p14="http://schemas.microsoft.com/office/powerpoint/2010/main" val="332221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490B91-6F84-9AE8-5204-CD72554EBF9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778812E-F8B6-F888-9D58-4E20C9FB5E2B}"/>
              </a:ext>
            </a:extLst>
          </p:cNvPr>
          <p:cNvSpPr txBox="1"/>
          <p:nvPr/>
        </p:nvSpPr>
        <p:spPr>
          <a:xfrm>
            <a:off x="246472" y="144348"/>
            <a:ext cx="3506378" cy="646331"/>
          </a:xfrm>
          <a:prstGeom prst="rect">
            <a:avLst/>
          </a:prstGeom>
          <a:noFill/>
        </p:spPr>
        <p:txBody>
          <a:bodyPr wrap="square" rtlCol="0">
            <a:spAutoFit/>
          </a:bodyPr>
          <a:lstStyle/>
          <a:p>
            <a:r>
              <a:rPr lang="en-US" sz="3600" dirty="0">
                <a:latin typeface="Calibri" panose="020F0502020204030204" pitchFamily="34" charset="0"/>
                <a:cs typeface="Calibri" panose="020F0502020204030204" pitchFamily="34" charset="0"/>
              </a:rPr>
              <a:t>Naïve Bayes</a:t>
            </a:r>
          </a:p>
        </p:txBody>
      </p:sp>
      <p:sp>
        <p:nvSpPr>
          <p:cNvPr id="5" name="TextBox 4">
            <a:extLst>
              <a:ext uri="{FF2B5EF4-FFF2-40B4-BE49-F238E27FC236}">
                <a16:creationId xmlns:a16="http://schemas.microsoft.com/office/drawing/2014/main" id="{AD4878F5-BB6E-A46D-5CA2-2DDE054A7B9A}"/>
              </a:ext>
            </a:extLst>
          </p:cNvPr>
          <p:cNvSpPr txBox="1"/>
          <p:nvPr/>
        </p:nvSpPr>
        <p:spPr>
          <a:xfrm>
            <a:off x="246472" y="1113844"/>
            <a:ext cx="5278029" cy="923330"/>
          </a:xfrm>
          <a:prstGeom prst="rect">
            <a:avLst/>
          </a:prstGeom>
          <a:noFill/>
        </p:spPr>
        <p:txBody>
          <a:bodyPr wrap="square" rtlCol="0">
            <a:spAutoFit/>
          </a:bodyPr>
          <a:lstStyle/>
          <a:p>
            <a:r>
              <a:rPr lang="en-US" dirty="0"/>
              <a:t>What is the probability of “Yes” and what is the probability of “No” in our data? (These are prior probabilities)</a:t>
            </a:r>
          </a:p>
        </p:txBody>
      </p:sp>
      <p:sp>
        <p:nvSpPr>
          <p:cNvPr id="6" name="TextBox 5">
            <a:extLst>
              <a:ext uri="{FF2B5EF4-FFF2-40B4-BE49-F238E27FC236}">
                <a16:creationId xmlns:a16="http://schemas.microsoft.com/office/drawing/2014/main" id="{142D8DC0-3CD4-7A34-C0A2-BCBD6F6F2ED9}"/>
              </a:ext>
            </a:extLst>
          </p:cNvPr>
          <p:cNvSpPr txBox="1"/>
          <p:nvPr/>
        </p:nvSpPr>
        <p:spPr>
          <a:xfrm>
            <a:off x="7785100" y="31227"/>
            <a:ext cx="2171700" cy="369332"/>
          </a:xfrm>
          <a:prstGeom prst="rect">
            <a:avLst/>
          </a:prstGeom>
          <a:noFill/>
        </p:spPr>
        <p:txBody>
          <a:bodyPr wrap="square" rtlCol="0">
            <a:spAutoFit/>
          </a:bodyPr>
          <a:lstStyle/>
          <a:p>
            <a:r>
              <a:rPr lang="en-US" b="1" dirty="0"/>
              <a:t>New data instance</a:t>
            </a:r>
          </a:p>
        </p:txBody>
      </p:sp>
      <p:graphicFrame>
        <p:nvGraphicFramePr>
          <p:cNvPr id="7" name="Table 6">
            <a:extLst>
              <a:ext uri="{FF2B5EF4-FFF2-40B4-BE49-F238E27FC236}">
                <a16:creationId xmlns:a16="http://schemas.microsoft.com/office/drawing/2014/main" id="{BEA32091-9B5B-A69E-40F5-A4DDF14D420E}"/>
              </a:ext>
            </a:extLst>
          </p:cNvPr>
          <p:cNvGraphicFramePr>
            <a:graphicFrameLocks noGrp="1"/>
          </p:cNvGraphicFramePr>
          <p:nvPr/>
        </p:nvGraphicFramePr>
        <p:xfrm>
          <a:off x="6438900" y="467514"/>
          <a:ext cx="4457704" cy="646330"/>
        </p:xfrm>
        <a:graphic>
          <a:graphicData uri="http://schemas.openxmlformats.org/drawingml/2006/table">
            <a:tbl>
              <a:tblPr firstRow="1" bandRow="1"/>
              <a:tblGrid>
                <a:gridCol w="1114426">
                  <a:extLst>
                    <a:ext uri="{9D8B030D-6E8A-4147-A177-3AD203B41FA5}">
                      <a16:colId xmlns:a16="http://schemas.microsoft.com/office/drawing/2014/main" val="3847064819"/>
                    </a:ext>
                  </a:extLst>
                </a:gridCol>
                <a:gridCol w="1114426">
                  <a:extLst>
                    <a:ext uri="{9D8B030D-6E8A-4147-A177-3AD203B41FA5}">
                      <a16:colId xmlns:a16="http://schemas.microsoft.com/office/drawing/2014/main" val="869840435"/>
                    </a:ext>
                  </a:extLst>
                </a:gridCol>
                <a:gridCol w="1114426">
                  <a:extLst>
                    <a:ext uri="{9D8B030D-6E8A-4147-A177-3AD203B41FA5}">
                      <a16:colId xmlns:a16="http://schemas.microsoft.com/office/drawing/2014/main" val="491074024"/>
                    </a:ext>
                  </a:extLst>
                </a:gridCol>
                <a:gridCol w="1114426">
                  <a:extLst>
                    <a:ext uri="{9D8B030D-6E8A-4147-A177-3AD203B41FA5}">
                      <a16:colId xmlns:a16="http://schemas.microsoft.com/office/drawing/2014/main" val="1600402630"/>
                    </a:ext>
                  </a:extLst>
                </a:gridCol>
              </a:tblGrid>
              <a:tr h="323165">
                <a:tc>
                  <a:txBody>
                    <a:bodyPr/>
                    <a:lstStyle/>
                    <a:p>
                      <a:pPr algn="ctr"/>
                      <a:r>
                        <a:rPr lang="en-US" sz="1200" dirty="0"/>
                        <a:t>Weather</a:t>
                      </a:r>
                    </a:p>
                  </a:txBody>
                  <a:tcPr/>
                </a:tc>
                <a:tc>
                  <a:txBody>
                    <a:bodyPr/>
                    <a:lstStyle/>
                    <a:p>
                      <a:pPr algn="ctr"/>
                      <a:r>
                        <a:rPr lang="en-US" sz="1200" dirty="0"/>
                        <a:t>Weekend?</a:t>
                      </a:r>
                    </a:p>
                  </a:txBody>
                  <a:tcPr/>
                </a:tc>
                <a:tc>
                  <a:txBody>
                    <a:bodyPr/>
                    <a:lstStyle/>
                    <a:p>
                      <a:pPr algn="ctr"/>
                      <a:r>
                        <a:rPr lang="en-US" sz="1200" dirty="0"/>
                        <a:t>Finished HW</a:t>
                      </a:r>
                    </a:p>
                  </a:txBody>
                  <a:tcPr/>
                </a:tc>
                <a:tc>
                  <a:txBody>
                    <a:bodyPr/>
                    <a:lstStyle/>
                    <a:p>
                      <a:pPr algn="ctr"/>
                      <a:r>
                        <a:rPr lang="en-US" sz="1200" dirty="0">
                          <a:solidFill>
                            <a:srgbClr val="FF0000"/>
                          </a:solidFill>
                        </a:rPr>
                        <a:t>Go Hiking?</a:t>
                      </a:r>
                    </a:p>
                  </a:txBody>
                  <a:tcPr/>
                </a:tc>
                <a:extLst>
                  <a:ext uri="{0D108BD9-81ED-4DB2-BD59-A6C34878D82A}">
                    <a16:rowId xmlns:a16="http://schemas.microsoft.com/office/drawing/2014/main" val="1063178381"/>
                  </a:ext>
                </a:extLst>
              </a:tr>
              <a:tr h="323165">
                <a:tc>
                  <a:txBody>
                    <a:bodyPr/>
                    <a:lstStyle/>
                    <a:p>
                      <a:pPr algn="ctr"/>
                      <a:r>
                        <a:rPr lang="en-US" sz="1200" dirty="0"/>
                        <a:t>Sunny</a:t>
                      </a:r>
                    </a:p>
                  </a:txBody>
                  <a:tcPr/>
                </a:tc>
                <a:tc>
                  <a:txBody>
                    <a:bodyPr/>
                    <a:lstStyle/>
                    <a:p>
                      <a:pPr algn="ctr"/>
                      <a:r>
                        <a:rPr lang="en-US" sz="1200" dirty="0"/>
                        <a:t>Yes</a:t>
                      </a:r>
                    </a:p>
                  </a:txBody>
                  <a:tcPr/>
                </a:tc>
                <a:tc>
                  <a:txBody>
                    <a:bodyPr/>
                    <a:lstStyle/>
                    <a:p>
                      <a:pPr algn="ctr"/>
                      <a:r>
                        <a:rPr lang="en-US" sz="1200" dirty="0"/>
                        <a:t>No</a:t>
                      </a:r>
                    </a:p>
                  </a:txBody>
                  <a:tcPr/>
                </a:tc>
                <a:tc>
                  <a:txBody>
                    <a:bodyPr/>
                    <a:lstStyle/>
                    <a:p>
                      <a:pPr algn="ctr"/>
                      <a:r>
                        <a:rPr lang="en-US" sz="1200" dirty="0"/>
                        <a:t>?</a:t>
                      </a:r>
                    </a:p>
                  </a:txBody>
                  <a:tcPr/>
                </a:tc>
                <a:extLst>
                  <a:ext uri="{0D108BD9-81ED-4DB2-BD59-A6C34878D82A}">
                    <a16:rowId xmlns:a16="http://schemas.microsoft.com/office/drawing/2014/main" val="41045357"/>
                  </a:ext>
                </a:extLst>
              </a:tr>
            </a:tbl>
          </a:graphicData>
        </a:graphic>
      </p:graphicFrame>
      <p:graphicFrame>
        <p:nvGraphicFramePr>
          <p:cNvPr id="8" name="Table 7">
            <a:extLst>
              <a:ext uri="{FF2B5EF4-FFF2-40B4-BE49-F238E27FC236}">
                <a16:creationId xmlns:a16="http://schemas.microsoft.com/office/drawing/2014/main" id="{A5C18B86-C6B9-132F-CB33-6EEEE98D61B3}"/>
              </a:ext>
            </a:extLst>
          </p:cNvPr>
          <p:cNvGraphicFramePr>
            <a:graphicFrameLocks noGrp="1"/>
          </p:cNvGraphicFramePr>
          <p:nvPr/>
        </p:nvGraphicFramePr>
        <p:xfrm>
          <a:off x="6438900" y="1428751"/>
          <a:ext cx="4457700" cy="2651760"/>
        </p:xfrm>
        <a:graphic>
          <a:graphicData uri="http://schemas.openxmlformats.org/drawingml/2006/table">
            <a:tbl>
              <a:tblPr firstRow="1" bandRow="1"/>
              <a:tblGrid>
                <a:gridCol w="1149970">
                  <a:extLst>
                    <a:ext uri="{9D8B030D-6E8A-4147-A177-3AD203B41FA5}">
                      <a16:colId xmlns:a16="http://schemas.microsoft.com/office/drawing/2014/main" val="2398319471"/>
                    </a:ext>
                  </a:extLst>
                </a:gridCol>
                <a:gridCol w="1149970">
                  <a:extLst>
                    <a:ext uri="{9D8B030D-6E8A-4147-A177-3AD203B41FA5}">
                      <a16:colId xmlns:a16="http://schemas.microsoft.com/office/drawing/2014/main" val="3765546433"/>
                    </a:ext>
                  </a:extLst>
                </a:gridCol>
                <a:gridCol w="1149970">
                  <a:extLst>
                    <a:ext uri="{9D8B030D-6E8A-4147-A177-3AD203B41FA5}">
                      <a16:colId xmlns:a16="http://schemas.microsoft.com/office/drawing/2014/main" val="2292233756"/>
                    </a:ext>
                  </a:extLst>
                </a:gridCol>
                <a:gridCol w="1007790">
                  <a:extLst>
                    <a:ext uri="{9D8B030D-6E8A-4147-A177-3AD203B41FA5}">
                      <a16:colId xmlns:a16="http://schemas.microsoft.com/office/drawing/2014/main" val="3838414564"/>
                    </a:ext>
                  </a:extLst>
                </a:gridCol>
              </a:tblGrid>
              <a:tr h="471155">
                <a:tc>
                  <a:txBody>
                    <a:bodyPr/>
                    <a:lstStyle/>
                    <a:p>
                      <a:pPr algn="ctr"/>
                      <a:r>
                        <a:rPr lang="en-US" sz="1400" dirty="0"/>
                        <a:t>Weather</a:t>
                      </a:r>
                    </a:p>
                  </a:txBody>
                  <a:tcPr/>
                </a:tc>
                <a:tc>
                  <a:txBody>
                    <a:bodyPr/>
                    <a:lstStyle/>
                    <a:p>
                      <a:pPr algn="ctr"/>
                      <a:r>
                        <a:rPr lang="en-US" sz="1400" dirty="0"/>
                        <a:t>Weekend?</a:t>
                      </a:r>
                    </a:p>
                  </a:txBody>
                  <a:tcPr/>
                </a:tc>
                <a:tc>
                  <a:txBody>
                    <a:bodyPr/>
                    <a:lstStyle/>
                    <a:p>
                      <a:pPr algn="ctr"/>
                      <a:r>
                        <a:rPr lang="en-US" sz="1400" dirty="0"/>
                        <a:t>Finished HW</a:t>
                      </a:r>
                    </a:p>
                  </a:txBody>
                  <a:tcPr/>
                </a:tc>
                <a:tc>
                  <a:txBody>
                    <a:bodyPr/>
                    <a:lstStyle/>
                    <a:p>
                      <a:pPr algn="ctr"/>
                      <a:r>
                        <a:rPr lang="en-US" sz="1400" dirty="0"/>
                        <a:t>Go Hiking?</a:t>
                      </a:r>
                    </a:p>
                  </a:txBody>
                  <a:tcPr/>
                </a:tc>
                <a:extLst>
                  <a:ext uri="{0D108BD9-81ED-4DB2-BD59-A6C34878D82A}">
                    <a16:rowId xmlns:a16="http://schemas.microsoft.com/office/drawing/2014/main" val="3100733696"/>
                  </a:ext>
                </a:extLst>
              </a:tr>
              <a:tr h="277150">
                <a:tc>
                  <a:txBody>
                    <a:bodyPr/>
                    <a:lstStyle/>
                    <a:p>
                      <a:pPr algn="ctr"/>
                      <a:r>
                        <a:rPr lang="en-US" sz="1400" b="0" i="0" kern="1200" dirty="0">
                          <a:solidFill>
                            <a:schemeClr val="tx1"/>
                          </a:solidFill>
                          <a:effectLst/>
                          <a:latin typeface="+mn-lt"/>
                          <a:ea typeface="+mn-ea"/>
                          <a:cs typeface="+mn-cs"/>
                        </a:rPr>
                        <a:t>Snow</a:t>
                      </a:r>
                      <a:endParaRPr lang="en-US" sz="1400" dirty="0"/>
                    </a:p>
                  </a:txBody>
                  <a:tcPr/>
                </a:tc>
                <a:tc>
                  <a:txBody>
                    <a:bodyPr/>
                    <a:lstStyle/>
                    <a:p>
                      <a:pPr algn="ctr"/>
                      <a:r>
                        <a:rPr lang="en-US" sz="1400" dirty="0"/>
                        <a:t>Yes</a:t>
                      </a:r>
                    </a:p>
                  </a:txBody>
                  <a:tcPr/>
                </a:tc>
                <a:tc>
                  <a:txBody>
                    <a:bodyPr/>
                    <a:lstStyle/>
                    <a:p>
                      <a:pPr algn="ctr"/>
                      <a:r>
                        <a:rPr lang="en-US" sz="1400" dirty="0"/>
                        <a:t>No</a:t>
                      </a:r>
                    </a:p>
                  </a:txBody>
                  <a:tcPr/>
                </a:tc>
                <a:tc>
                  <a:txBody>
                    <a:bodyPr/>
                    <a:lstStyle/>
                    <a:p>
                      <a:pPr algn="ctr"/>
                      <a:r>
                        <a:rPr lang="en-US" sz="1400" dirty="0"/>
                        <a:t>Yes</a:t>
                      </a:r>
                    </a:p>
                  </a:txBody>
                  <a:tcPr/>
                </a:tc>
                <a:extLst>
                  <a:ext uri="{0D108BD9-81ED-4DB2-BD59-A6C34878D82A}">
                    <a16:rowId xmlns:a16="http://schemas.microsoft.com/office/drawing/2014/main" val="823718700"/>
                  </a:ext>
                </a:extLst>
              </a:tr>
              <a:tr h="277150">
                <a:tc>
                  <a:txBody>
                    <a:bodyPr/>
                    <a:lstStyle/>
                    <a:p>
                      <a:pPr algn="ctr"/>
                      <a:r>
                        <a:rPr lang="en-US" sz="1400" b="0" i="0" kern="1200" dirty="0">
                          <a:solidFill>
                            <a:schemeClr val="tx1"/>
                          </a:solidFill>
                          <a:effectLst/>
                          <a:latin typeface="+mn-lt"/>
                          <a:ea typeface="+mn-ea"/>
                          <a:cs typeface="+mn-cs"/>
                        </a:rPr>
                        <a:t>Sunny</a:t>
                      </a:r>
                      <a:endParaRPr lang="en-US" sz="1400" dirty="0"/>
                    </a:p>
                  </a:txBody>
                  <a:tcPr/>
                </a:tc>
                <a:tc>
                  <a:txBody>
                    <a:bodyPr/>
                    <a:lstStyle/>
                    <a:p>
                      <a:pPr algn="ctr"/>
                      <a:r>
                        <a:rPr lang="en-US" sz="1400" dirty="0"/>
                        <a:t>Yes</a:t>
                      </a:r>
                    </a:p>
                  </a:txBody>
                  <a:tcPr/>
                </a:tc>
                <a:tc>
                  <a:txBody>
                    <a:bodyPr/>
                    <a:lstStyle/>
                    <a:p>
                      <a:pPr algn="ctr"/>
                      <a:r>
                        <a:rPr lang="en-US" sz="1400" b="0" i="0" kern="1200" dirty="0">
                          <a:solidFill>
                            <a:schemeClr val="tx1"/>
                          </a:solidFill>
                          <a:effectLst/>
                          <a:latin typeface="+mn-lt"/>
                          <a:ea typeface="+mn-ea"/>
                          <a:cs typeface="+mn-cs"/>
                        </a:rPr>
                        <a:t>No</a:t>
                      </a:r>
                      <a:endParaRPr lang="en-US" sz="1400" dirty="0"/>
                    </a:p>
                  </a:txBody>
                  <a:tcPr/>
                </a:tc>
                <a:tc>
                  <a:txBody>
                    <a:bodyPr/>
                    <a:lstStyle/>
                    <a:p>
                      <a:pPr algn="ctr"/>
                      <a:r>
                        <a:rPr lang="en-US" sz="1400" dirty="0"/>
                        <a:t>Yes</a:t>
                      </a:r>
                    </a:p>
                  </a:txBody>
                  <a:tcPr/>
                </a:tc>
                <a:extLst>
                  <a:ext uri="{0D108BD9-81ED-4DB2-BD59-A6C34878D82A}">
                    <a16:rowId xmlns:a16="http://schemas.microsoft.com/office/drawing/2014/main" val="3845692913"/>
                  </a:ext>
                </a:extLst>
              </a:tr>
              <a:tr h="277150">
                <a:tc>
                  <a:txBody>
                    <a:bodyPr/>
                    <a:lstStyle/>
                    <a:p>
                      <a:pPr algn="ctr"/>
                      <a:r>
                        <a:rPr lang="en-US" sz="1400" b="0" i="0" kern="1200" dirty="0">
                          <a:solidFill>
                            <a:schemeClr val="tx1"/>
                          </a:solidFill>
                          <a:effectLst/>
                          <a:latin typeface="+mn-lt"/>
                          <a:ea typeface="+mn-ea"/>
                          <a:cs typeface="+mn-cs"/>
                        </a:rPr>
                        <a:t>Overcast</a:t>
                      </a:r>
                      <a:endParaRPr lang="en-US" sz="1400" dirty="0"/>
                    </a:p>
                  </a:txBody>
                  <a:tcPr/>
                </a:tc>
                <a:tc>
                  <a:txBody>
                    <a:bodyPr/>
                    <a:lstStyle/>
                    <a:p>
                      <a:pPr algn="ctr"/>
                      <a:r>
                        <a:rPr lang="en-US" sz="1400" dirty="0"/>
                        <a:t>Yes</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3393540164"/>
                  </a:ext>
                </a:extLst>
              </a:tr>
              <a:tr h="277150">
                <a:tc>
                  <a:txBody>
                    <a:bodyPr/>
                    <a:lstStyle/>
                    <a:p>
                      <a:pPr algn="ctr"/>
                      <a:r>
                        <a:rPr lang="en-US" sz="1400" b="0" i="0" kern="1200" dirty="0">
                          <a:solidFill>
                            <a:schemeClr val="tx1"/>
                          </a:solidFill>
                          <a:effectLst/>
                          <a:latin typeface="+mn-lt"/>
                          <a:ea typeface="+mn-ea"/>
                          <a:cs typeface="+mn-cs"/>
                        </a:rPr>
                        <a:t>Overcast</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2343819881"/>
                  </a:ext>
                </a:extLst>
              </a:tr>
              <a:tr h="277150">
                <a:tc>
                  <a:txBody>
                    <a:bodyPr/>
                    <a:lstStyle/>
                    <a:p>
                      <a:pPr algn="ctr"/>
                      <a:r>
                        <a:rPr lang="en-US" sz="1400" b="0" i="0" kern="1200" dirty="0">
                          <a:solidFill>
                            <a:schemeClr val="tx1"/>
                          </a:solidFill>
                          <a:effectLst/>
                          <a:latin typeface="+mn-lt"/>
                          <a:ea typeface="+mn-ea"/>
                          <a:cs typeface="+mn-cs"/>
                        </a:rPr>
                        <a:t>Sunny</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2940754304"/>
                  </a:ext>
                </a:extLst>
              </a:tr>
              <a:tr h="277150">
                <a:tc>
                  <a:txBody>
                    <a:bodyPr/>
                    <a:lstStyle/>
                    <a:p>
                      <a:pPr algn="ctr"/>
                      <a:r>
                        <a:rPr lang="en-US" sz="1400" b="0" i="0" kern="1200" dirty="0">
                          <a:solidFill>
                            <a:schemeClr val="tx1"/>
                          </a:solidFill>
                          <a:effectLst/>
                          <a:latin typeface="+mn-lt"/>
                          <a:ea typeface="+mn-ea"/>
                          <a:cs typeface="+mn-cs"/>
                        </a:rPr>
                        <a:t>Snow</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3935534391"/>
                  </a:ext>
                </a:extLst>
              </a:tr>
              <a:tr h="277150">
                <a:tc>
                  <a:txBody>
                    <a:bodyPr/>
                    <a:lstStyle/>
                    <a:p>
                      <a:pPr algn="ctr"/>
                      <a:r>
                        <a:rPr lang="en-US" sz="1400" b="0" i="0" kern="1200" dirty="0">
                          <a:solidFill>
                            <a:schemeClr val="tx1"/>
                          </a:solidFill>
                          <a:effectLst/>
                          <a:latin typeface="+mn-lt"/>
                          <a:ea typeface="+mn-ea"/>
                          <a:cs typeface="+mn-cs"/>
                        </a:rPr>
                        <a:t>Overcast</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3786996348"/>
                  </a:ext>
                </a:extLst>
              </a:tr>
            </a:tbl>
          </a:graphicData>
        </a:graphic>
      </p:graphicFrame>
      <p:graphicFrame>
        <p:nvGraphicFramePr>
          <p:cNvPr id="9" name="Table 8">
            <a:extLst>
              <a:ext uri="{FF2B5EF4-FFF2-40B4-BE49-F238E27FC236}">
                <a16:creationId xmlns:a16="http://schemas.microsoft.com/office/drawing/2014/main" id="{C3F30448-8657-E773-1464-5B320CE30C33}"/>
              </a:ext>
            </a:extLst>
          </p:cNvPr>
          <p:cNvGraphicFramePr>
            <a:graphicFrameLocks noGrp="1"/>
          </p:cNvGraphicFramePr>
          <p:nvPr/>
        </p:nvGraphicFramePr>
        <p:xfrm>
          <a:off x="6438900" y="4518427"/>
          <a:ext cx="4457700" cy="2099828"/>
        </p:xfrm>
        <a:graphic>
          <a:graphicData uri="http://schemas.openxmlformats.org/drawingml/2006/table">
            <a:tbl>
              <a:tblPr firstRow="1" bandRow="1"/>
              <a:tblGrid>
                <a:gridCol w="1149970">
                  <a:extLst>
                    <a:ext uri="{9D8B030D-6E8A-4147-A177-3AD203B41FA5}">
                      <a16:colId xmlns:a16="http://schemas.microsoft.com/office/drawing/2014/main" val="2809315766"/>
                    </a:ext>
                  </a:extLst>
                </a:gridCol>
                <a:gridCol w="1149970">
                  <a:extLst>
                    <a:ext uri="{9D8B030D-6E8A-4147-A177-3AD203B41FA5}">
                      <a16:colId xmlns:a16="http://schemas.microsoft.com/office/drawing/2014/main" val="3406508049"/>
                    </a:ext>
                  </a:extLst>
                </a:gridCol>
                <a:gridCol w="1149970">
                  <a:extLst>
                    <a:ext uri="{9D8B030D-6E8A-4147-A177-3AD203B41FA5}">
                      <a16:colId xmlns:a16="http://schemas.microsoft.com/office/drawing/2014/main" val="1818675082"/>
                    </a:ext>
                  </a:extLst>
                </a:gridCol>
                <a:gridCol w="1007790">
                  <a:extLst>
                    <a:ext uri="{9D8B030D-6E8A-4147-A177-3AD203B41FA5}">
                      <a16:colId xmlns:a16="http://schemas.microsoft.com/office/drawing/2014/main" val="3012737173"/>
                    </a:ext>
                  </a:extLst>
                </a:gridCol>
              </a:tblGrid>
              <a:tr h="453908">
                <a:tc>
                  <a:txBody>
                    <a:bodyPr/>
                    <a:lstStyle/>
                    <a:p>
                      <a:pPr algn="ctr"/>
                      <a:r>
                        <a:rPr lang="en-US" sz="1200" dirty="0"/>
                        <a:t>Weather</a:t>
                      </a:r>
                    </a:p>
                  </a:txBody>
                  <a:tcPr/>
                </a:tc>
                <a:tc>
                  <a:txBody>
                    <a:bodyPr/>
                    <a:lstStyle/>
                    <a:p>
                      <a:pPr algn="ctr"/>
                      <a:r>
                        <a:rPr lang="en-US" sz="1200" dirty="0"/>
                        <a:t>Weekend?</a:t>
                      </a:r>
                    </a:p>
                  </a:txBody>
                  <a:tcPr/>
                </a:tc>
                <a:tc>
                  <a:txBody>
                    <a:bodyPr/>
                    <a:lstStyle/>
                    <a:p>
                      <a:pPr algn="ctr"/>
                      <a:r>
                        <a:rPr lang="en-US" sz="1200" dirty="0"/>
                        <a:t>Finished HW</a:t>
                      </a:r>
                    </a:p>
                  </a:txBody>
                  <a:tcPr/>
                </a:tc>
                <a:tc>
                  <a:txBody>
                    <a:bodyPr/>
                    <a:lstStyle/>
                    <a:p>
                      <a:pPr algn="ctr"/>
                      <a:r>
                        <a:rPr lang="en-US" sz="1200" dirty="0"/>
                        <a:t>Go Hiking?</a:t>
                      </a:r>
                    </a:p>
                  </a:txBody>
                  <a:tcPr/>
                </a:tc>
                <a:extLst>
                  <a:ext uri="{0D108BD9-81ED-4DB2-BD59-A6C34878D82A}">
                    <a16:rowId xmlns:a16="http://schemas.microsoft.com/office/drawing/2014/main" val="1454367372"/>
                  </a:ext>
                </a:extLst>
              </a:tr>
              <a:tr h="265266">
                <a:tc>
                  <a:txBody>
                    <a:bodyPr/>
                    <a:lstStyle/>
                    <a:p>
                      <a:pPr algn="ctr"/>
                      <a:r>
                        <a:rPr lang="en-US" sz="1200" b="0" i="0" kern="1200" dirty="0">
                          <a:solidFill>
                            <a:schemeClr val="tx1"/>
                          </a:solidFill>
                          <a:effectLst/>
                          <a:latin typeface="+mn-lt"/>
                          <a:ea typeface="+mn-ea"/>
                          <a:cs typeface="+mn-cs"/>
                        </a:rPr>
                        <a:t>Overcast</a:t>
                      </a:r>
                      <a:endParaRPr lang="en-US" sz="1200" dirty="0"/>
                    </a:p>
                  </a:txBody>
                  <a:tcPr/>
                </a:tc>
                <a:tc>
                  <a:txBody>
                    <a:bodyPr/>
                    <a:lstStyle/>
                    <a:p>
                      <a:pPr algn="ctr"/>
                      <a:r>
                        <a:rPr lang="en-US" sz="1200" dirty="0"/>
                        <a:t>No</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1977554727"/>
                  </a:ext>
                </a:extLst>
              </a:tr>
              <a:tr h="265266">
                <a:tc>
                  <a:txBody>
                    <a:bodyPr/>
                    <a:lstStyle/>
                    <a:p>
                      <a:pPr algn="ctr"/>
                      <a:r>
                        <a:rPr lang="en-US" sz="1200" b="0" i="0" kern="1200" dirty="0">
                          <a:solidFill>
                            <a:schemeClr val="tx1"/>
                          </a:solidFill>
                          <a:effectLst/>
                          <a:latin typeface="+mn-lt"/>
                          <a:ea typeface="+mn-ea"/>
                          <a:cs typeface="+mn-cs"/>
                        </a:rPr>
                        <a:t>Snow</a:t>
                      </a:r>
                      <a:endParaRPr lang="en-US" sz="1200" dirty="0"/>
                    </a:p>
                  </a:txBody>
                  <a:tcPr/>
                </a:tc>
                <a:tc>
                  <a:txBody>
                    <a:bodyPr/>
                    <a:lstStyle/>
                    <a:p>
                      <a:pPr algn="ctr"/>
                      <a:r>
                        <a:rPr lang="en-US" sz="1200" dirty="0"/>
                        <a:t>No</a:t>
                      </a:r>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50300180"/>
                  </a:ext>
                </a:extLst>
              </a:tr>
              <a:tr h="265266">
                <a:tc>
                  <a:txBody>
                    <a:bodyPr/>
                    <a:lstStyle/>
                    <a:p>
                      <a:pPr algn="ctr"/>
                      <a:r>
                        <a:rPr lang="en-US" sz="1200" b="0" i="0" kern="1200" dirty="0">
                          <a:solidFill>
                            <a:schemeClr val="tx1"/>
                          </a:solidFill>
                          <a:effectLst/>
                          <a:latin typeface="+mn-lt"/>
                          <a:ea typeface="+mn-ea"/>
                          <a:cs typeface="+mn-cs"/>
                        </a:rPr>
                        <a:t>Overcast</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1146762034"/>
                  </a:ext>
                </a:extLst>
              </a:tr>
              <a:tr h="265266">
                <a:tc>
                  <a:txBody>
                    <a:bodyPr/>
                    <a:lstStyle/>
                    <a:p>
                      <a:pPr algn="ctr"/>
                      <a:r>
                        <a:rPr lang="en-US" sz="1200" b="0" i="0" kern="1200" dirty="0">
                          <a:solidFill>
                            <a:schemeClr val="tx1"/>
                          </a:solidFill>
                          <a:effectLst/>
                          <a:latin typeface="+mn-lt"/>
                          <a:ea typeface="+mn-ea"/>
                          <a:cs typeface="+mn-cs"/>
                        </a:rPr>
                        <a:t>Sunny</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870894914"/>
                  </a:ext>
                </a:extLst>
              </a:tr>
              <a:tr h="265266">
                <a:tc>
                  <a:txBody>
                    <a:bodyPr/>
                    <a:lstStyle/>
                    <a:p>
                      <a:pPr algn="ctr"/>
                      <a:r>
                        <a:rPr lang="en-US" sz="1200" b="0" i="0" kern="1200" dirty="0">
                          <a:solidFill>
                            <a:schemeClr val="tx1"/>
                          </a:solidFill>
                          <a:effectLst/>
                          <a:latin typeface="+mn-lt"/>
                          <a:ea typeface="+mn-ea"/>
                          <a:cs typeface="+mn-cs"/>
                        </a:rPr>
                        <a:t>Snow</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2459573277"/>
                  </a:ext>
                </a:extLst>
              </a:tr>
              <a:tr h="265266">
                <a:tc>
                  <a:txBody>
                    <a:bodyPr/>
                    <a:lstStyle/>
                    <a:p>
                      <a:pPr algn="ctr"/>
                      <a:r>
                        <a:rPr lang="en-US" sz="1200" b="0" i="0" kern="1200" dirty="0">
                          <a:solidFill>
                            <a:schemeClr val="tx1"/>
                          </a:solidFill>
                          <a:effectLst/>
                          <a:latin typeface="+mn-lt"/>
                          <a:ea typeface="+mn-ea"/>
                          <a:cs typeface="+mn-cs"/>
                        </a:rPr>
                        <a:t>Overcast</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872560157"/>
                  </a:ext>
                </a:extLst>
              </a:tr>
            </a:tbl>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56AD881-934C-F5CF-05C0-E6A441724220}"/>
                  </a:ext>
                </a:extLst>
              </p:cNvPr>
              <p:cNvSpPr txBox="1"/>
              <p:nvPr/>
            </p:nvSpPr>
            <p:spPr>
              <a:xfrm>
                <a:off x="7785100" y="1102540"/>
                <a:ext cx="2571750" cy="369332"/>
              </a:xfrm>
              <a:prstGeom prst="rect">
                <a:avLst/>
              </a:prstGeom>
              <a:noFill/>
            </p:spPr>
            <p:txBody>
              <a:bodyPr wrap="square" rtlCol="0">
                <a:spAutoFit/>
              </a:bodyPr>
              <a:lstStyle/>
              <a:p>
                <a:r>
                  <a:rPr lang="en-US" dirty="0"/>
                  <a:t>Class 1 </a:t>
                </a:r>
                <a14:m>
                  <m:oMath xmlns:m="http://schemas.openxmlformats.org/officeDocument/2006/math">
                    <m:d>
                      <m:dPr>
                        <m:ctrlPr>
                          <a:rPr lang="en-US"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1</m:t>
                            </m:r>
                          </m:sub>
                        </m:sSub>
                      </m:e>
                    </m:d>
                    <m:r>
                      <a:rPr lang="en-US" b="0" i="1" dirty="0" smtClean="0">
                        <a:latin typeface="Cambria Math" panose="02040503050406030204" pitchFamily="18" charset="0"/>
                      </a:rPr>
                      <m:t>:"</m:t>
                    </m:r>
                    <m:r>
                      <a:rPr lang="en-US" b="0" i="1" dirty="0" smtClean="0">
                        <a:latin typeface="Cambria Math" panose="02040503050406030204" pitchFamily="18" charset="0"/>
                      </a:rPr>
                      <m:t>𝑌𝑒𝑠</m:t>
                    </m:r>
                    <m:r>
                      <a:rPr lang="en-US" b="0" i="1" dirty="0" smtClean="0">
                        <a:latin typeface="Cambria Math" panose="02040503050406030204" pitchFamily="18" charset="0"/>
                      </a:rPr>
                      <m:t>"</m:t>
                    </m:r>
                  </m:oMath>
                </a14:m>
                <a:endParaRPr lang="en-US" dirty="0"/>
              </a:p>
            </p:txBody>
          </p:sp>
        </mc:Choice>
        <mc:Fallback xmlns="">
          <p:sp>
            <p:nvSpPr>
              <p:cNvPr id="10" name="TextBox 9">
                <a:extLst>
                  <a:ext uri="{FF2B5EF4-FFF2-40B4-BE49-F238E27FC236}">
                    <a16:creationId xmlns:a16="http://schemas.microsoft.com/office/drawing/2014/main" id="{856AD881-934C-F5CF-05C0-E6A441724220}"/>
                  </a:ext>
                </a:extLst>
              </p:cNvPr>
              <p:cNvSpPr txBox="1">
                <a:spLocks noRot="1" noChangeAspect="1" noMove="1" noResize="1" noEditPoints="1" noAdjustHandles="1" noChangeArrowheads="1" noChangeShapeType="1" noTextEdit="1"/>
              </p:cNvSpPr>
              <p:nvPr/>
            </p:nvSpPr>
            <p:spPr>
              <a:xfrm>
                <a:off x="7785100" y="1102540"/>
                <a:ext cx="2571750" cy="369332"/>
              </a:xfrm>
              <a:prstGeom prst="rect">
                <a:avLst/>
              </a:prstGeom>
              <a:blipFill>
                <a:blip r:embed="rId2"/>
                <a:stretch>
                  <a:fillRect l="-1896" t="-8333"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9BEBB00-F7AB-9A0C-E6D9-F69F729747B9}"/>
                  </a:ext>
                </a:extLst>
              </p:cNvPr>
              <p:cNvSpPr txBox="1"/>
              <p:nvPr/>
            </p:nvSpPr>
            <p:spPr>
              <a:xfrm>
                <a:off x="7639050" y="4149095"/>
                <a:ext cx="2971800" cy="369332"/>
              </a:xfrm>
              <a:prstGeom prst="rect">
                <a:avLst/>
              </a:prstGeom>
              <a:noFill/>
            </p:spPr>
            <p:txBody>
              <a:bodyPr wrap="square" rtlCol="0">
                <a:spAutoFit/>
              </a:bodyPr>
              <a:lstStyle/>
              <a:p>
                <a:r>
                  <a:rPr lang="en-US" dirty="0"/>
                  <a:t>Class 2 </a:t>
                </a:r>
                <a14:m>
                  <m:oMath xmlns:m="http://schemas.openxmlformats.org/officeDocument/2006/math">
                    <m:d>
                      <m:dPr>
                        <m:ctrlPr>
                          <a:rPr lang="en-US"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2</m:t>
                            </m:r>
                          </m:sub>
                        </m:sSub>
                      </m:e>
                    </m:d>
                    <m:r>
                      <a:rPr lang="en-US" b="0" i="1" dirty="0" smtClean="0">
                        <a:latin typeface="Cambria Math" panose="02040503050406030204" pitchFamily="18" charset="0"/>
                      </a:rPr>
                      <m:t>:"</m:t>
                    </m:r>
                    <m:r>
                      <a:rPr lang="en-US" b="0" i="1" dirty="0" smtClean="0">
                        <a:latin typeface="Cambria Math" panose="02040503050406030204" pitchFamily="18" charset="0"/>
                      </a:rPr>
                      <m:t>𝑁𝑜</m:t>
                    </m:r>
                    <m:r>
                      <a:rPr lang="en-US" b="0" i="1" dirty="0" smtClean="0">
                        <a:latin typeface="Cambria Math" panose="02040503050406030204" pitchFamily="18" charset="0"/>
                      </a:rPr>
                      <m:t>"</m:t>
                    </m:r>
                  </m:oMath>
                </a14:m>
                <a:endParaRPr lang="en-US" dirty="0"/>
              </a:p>
            </p:txBody>
          </p:sp>
        </mc:Choice>
        <mc:Fallback xmlns="">
          <p:sp>
            <p:nvSpPr>
              <p:cNvPr id="11" name="TextBox 10">
                <a:extLst>
                  <a:ext uri="{FF2B5EF4-FFF2-40B4-BE49-F238E27FC236}">
                    <a16:creationId xmlns:a16="http://schemas.microsoft.com/office/drawing/2014/main" id="{B9BEBB00-F7AB-9A0C-E6D9-F69F729747B9}"/>
                  </a:ext>
                </a:extLst>
              </p:cNvPr>
              <p:cNvSpPr txBox="1">
                <a:spLocks noRot="1" noChangeAspect="1" noMove="1" noResize="1" noEditPoints="1" noAdjustHandles="1" noChangeArrowheads="1" noChangeShapeType="1" noTextEdit="1"/>
              </p:cNvSpPr>
              <p:nvPr/>
            </p:nvSpPr>
            <p:spPr>
              <a:xfrm>
                <a:off x="7639050" y="4149095"/>
                <a:ext cx="2971800" cy="369332"/>
              </a:xfrm>
              <a:prstGeom prst="rect">
                <a:avLst/>
              </a:prstGeom>
              <a:blipFill>
                <a:blip r:embed="rId3"/>
                <a:stretch>
                  <a:fillRect l="-1639" t="-8333"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EA40F21-7E47-70EB-7C7E-1ED37B344496}"/>
                  </a:ext>
                </a:extLst>
              </p:cNvPr>
              <p:cNvSpPr txBox="1"/>
              <p:nvPr/>
            </p:nvSpPr>
            <p:spPr>
              <a:xfrm>
                <a:off x="11090864" y="2000250"/>
                <a:ext cx="7453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𝟏</m:t>
                          </m:r>
                        </m:sub>
                      </m:sSub>
                      <m:r>
                        <a:rPr lang="en-US" b="1" i="1" smtClean="0">
                          <a:latin typeface="Cambria Math" panose="02040503050406030204" pitchFamily="18" charset="0"/>
                        </a:rPr>
                        <m:t>=</m:t>
                      </m:r>
                      <m:r>
                        <a:rPr lang="en-US" b="1" i="1" smtClean="0">
                          <a:latin typeface="Cambria Math" panose="02040503050406030204" pitchFamily="18" charset="0"/>
                        </a:rPr>
                        <m:t>𝟕</m:t>
                      </m:r>
                    </m:oMath>
                  </m:oMathPara>
                </a14:m>
                <a:endParaRPr lang="en-US" b="1" dirty="0"/>
              </a:p>
            </p:txBody>
          </p:sp>
        </mc:Choice>
        <mc:Fallback xmlns="">
          <p:sp>
            <p:nvSpPr>
              <p:cNvPr id="2" name="TextBox 1">
                <a:extLst>
                  <a:ext uri="{FF2B5EF4-FFF2-40B4-BE49-F238E27FC236}">
                    <a16:creationId xmlns:a16="http://schemas.microsoft.com/office/drawing/2014/main" id="{DEA40F21-7E47-70EB-7C7E-1ED37B344496}"/>
                  </a:ext>
                </a:extLst>
              </p:cNvPr>
              <p:cNvSpPr txBox="1">
                <a:spLocks noRot="1" noChangeAspect="1" noMove="1" noResize="1" noEditPoints="1" noAdjustHandles="1" noChangeArrowheads="1" noChangeShapeType="1" noTextEdit="1"/>
              </p:cNvSpPr>
              <p:nvPr/>
            </p:nvSpPr>
            <p:spPr>
              <a:xfrm>
                <a:off x="11090864" y="2000250"/>
                <a:ext cx="745332" cy="276999"/>
              </a:xfrm>
              <a:prstGeom prst="rect">
                <a:avLst/>
              </a:prstGeom>
              <a:blipFill>
                <a:blip r:embed="rId4"/>
                <a:stretch>
                  <a:fillRect l="-4878" r="-7317"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1B943C5-753B-B2EC-6070-E09E63503D7D}"/>
                  </a:ext>
                </a:extLst>
              </p:cNvPr>
              <p:cNvSpPr txBox="1"/>
              <p:nvPr/>
            </p:nvSpPr>
            <p:spPr>
              <a:xfrm>
                <a:off x="11284932" y="4743450"/>
                <a:ext cx="7453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𝟐</m:t>
                          </m:r>
                        </m:sub>
                      </m:sSub>
                      <m:r>
                        <a:rPr lang="en-US" b="1" i="1" smtClean="0">
                          <a:latin typeface="Cambria Math" panose="02040503050406030204" pitchFamily="18" charset="0"/>
                        </a:rPr>
                        <m:t>=</m:t>
                      </m:r>
                      <m:r>
                        <a:rPr lang="en-US" b="1" i="1" smtClean="0">
                          <a:latin typeface="Cambria Math" panose="02040503050406030204" pitchFamily="18" charset="0"/>
                        </a:rPr>
                        <m:t>𝟔</m:t>
                      </m:r>
                    </m:oMath>
                  </m:oMathPara>
                </a14:m>
                <a:endParaRPr lang="en-US" b="1" dirty="0"/>
              </a:p>
            </p:txBody>
          </p:sp>
        </mc:Choice>
        <mc:Fallback xmlns="">
          <p:sp>
            <p:nvSpPr>
              <p:cNvPr id="12" name="TextBox 11">
                <a:extLst>
                  <a:ext uri="{FF2B5EF4-FFF2-40B4-BE49-F238E27FC236}">
                    <a16:creationId xmlns:a16="http://schemas.microsoft.com/office/drawing/2014/main" id="{91B943C5-753B-B2EC-6070-E09E63503D7D}"/>
                  </a:ext>
                </a:extLst>
              </p:cNvPr>
              <p:cNvSpPr txBox="1">
                <a:spLocks noRot="1" noChangeAspect="1" noMove="1" noResize="1" noEditPoints="1" noAdjustHandles="1" noChangeArrowheads="1" noChangeShapeType="1" noTextEdit="1"/>
              </p:cNvSpPr>
              <p:nvPr/>
            </p:nvSpPr>
            <p:spPr>
              <a:xfrm>
                <a:off x="11284932" y="4743450"/>
                <a:ext cx="745332" cy="276999"/>
              </a:xfrm>
              <a:prstGeom prst="rect">
                <a:avLst/>
              </a:prstGeom>
              <a:blipFill>
                <a:blip r:embed="rId5"/>
                <a:stretch>
                  <a:fillRect l="-4918" r="-8197"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29B9560-3913-9E3E-C8FB-7ECA7FD4687F}"/>
                  </a:ext>
                </a:extLst>
              </p:cNvPr>
              <p:cNvSpPr txBox="1"/>
              <p:nvPr/>
            </p:nvSpPr>
            <p:spPr>
              <a:xfrm>
                <a:off x="952502" y="2396073"/>
                <a:ext cx="2451056" cy="5185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num>
                        <m:den>
                          <m:r>
                            <a:rPr lang="en-US" b="0" i="1" smtClean="0">
                              <a:latin typeface="Cambria Math" panose="02040503050406030204" pitchFamily="18" charset="0"/>
                            </a:rPr>
                            <m:t>𝑛</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7</m:t>
                          </m:r>
                        </m:num>
                        <m:den>
                          <m:r>
                            <a:rPr lang="en-US" b="0" i="1" smtClean="0">
                              <a:latin typeface="Cambria Math" panose="02040503050406030204" pitchFamily="18" charset="0"/>
                            </a:rPr>
                            <m:t>13</m:t>
                          </m:r>
                        </m:den>
                      </m:f>
                      <m:r>
                        <a:rPr lang="en-US" b="0" i="1" smtClean="0">
                          <a:latin typeface="Cambria Math" panose="02040503050406030204" pitchFamily="18" charset="0"/>
                        </a:rPr>
                        <m:t>=0.54 </m:t>
                      </m:r>
                    </m:oMath>
                  </m:oMathPara>
                </a14:m>
                <a:endParaRPr lang="en-US" dirty="0"/>
              </a:p>
            </p:txBody>
          </p:sp>
        </mc:Choice>
        <mc:Fallback xmlns="">
          <p:sp>
            <p:nvSpPr>
              <p:cNvPr id="15" name="TextBox 14">
                <a:extLst>
                  <a:ext uri="{FF2B5EF4-FFF2-40B4-BE49-F238E27FC236}">
                    <a16:creationId xmlns:a16="http://schemas.microsoft.com/office/drawing/2014/main" id="{B29B9560-3913-9E3E-C8FB-7ECA7FD4687F}"/>
                  </a:ext>
                </a:extLst>
              </p:cNvPr>
              <p:cNvSpPr txBox="1">
                <a:spLocks noRot="1" noChangeAspect="1" noMove="1" noResize="1" noEditPoints="1" noAdjustHandles="1" noChangeArrowheads="1" noChangeShapeType="1" noTextEdit="1"/>
              </p:cNvSpPr>
              <p:nvPr/>
            </p:nvSpPr>
            <p:spPr>
              <a:xfrm>
                <a:off x="952502" y="2396073"/>
                <a:ext cx="2451056" cy="51854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B047729-E7B5-12F8-BE89-C41BBC84C23E}"/>
                  </a:ext>
                </a:extLst>
              </p:cNvPr>
              <p:cNvSpPr txBox="1"/>
              <p:nvPr/>
            </p:nvSpPr>
            <p:spPr>
              <a:xfrm>
                <a:off x="952502" y="2982420"/>
                <a:ext cx="2461700"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num>
                        <m:den>
                          <m:r>
                            <a:rPr lang="en-US" b="0" i="1" smtClean="0">
                              <a:latin typeface="Cambria Math" panose="02040503050406030204" pitchFamily="18" charset="0"/>
                            </a:rPr>
                            <m:t>𝑛</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13</m:t>
                          </m:r>
                        </m:den>
                      </m:f>
                      <m:r>
                        <a:rPr lang="en-US" b="0" i="1" smtClean="0">
                          <a:latin typeface="Cambria Math" panose="02040503050406030204" pitchFamily="18" charset="0"/>
                        </a:rPr>
                        <m:t>=0.46 </m:t>
                      </m:r>
                    </m:oMath>
                  </m:oMathPara>
                </a14:m>
                <a:endParaRPr lang="en-US" dirty="0"/>
              </a:p>
            </p:txBody>
          </p:sp>
        </mc:Choice>
        <mc:Fallback xmlns="">
          <p:sp>
            <p:nvSpPr>
              <p:cNvPr id="16" name="TextBox 15">
                <a:extLst>
                  <a:ext uri="{FF2B5EF4-FFF2-40B4-BE49-F238E27FC236}">
                    <a16:creationId xmlns:a16="http://schemas.microsoft.com/office/drawing/2014/main" id="{DB047729-E7B5-12F8-BE89-C41BBC84C23E}"/>
                  </a:ext>
                </a:extLst>
              </p:cNvPr>
              <p:cNvSpPr txBox="1">
                <a:spLocks noRot="1" noChangeAspect="1" noMove="1" noResize="1" noEditPoints="1" noAdjustHandles="1" noChangeArrowheads="1" noChangeShapeType="1" noTextEdit="1"/>
              </p:cNvSpPr>
              <p:nvPr/>
            </p:nvSpPr>
            <p:spPr>
              <a:xfrm>
                <a:off x="952502" y="2982420"/>
                <a:ext cx="2461700" cy="52039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91B71B1-B15E-9414-EB61-5A75DF9CECF0}"/>
                  </a:ext>
                </a:extLst>
              </p:cNvPr>
              <p:cNvSpPr txBox="1"/>
              <p:nvPr/>
            </p:nvSpPr>
            <p:spPr>
              <a:xfrm>
                <a:off x="246472" y="3845411"/>
                <a:ext cx="5278029" cy="923330"/>
              </a:xfrm>
              <a:prstGeom prst="rect">
                <a:avLst/>
              </a:prstGeom>
              <a:noFill/>
            </p:spPr>
            <p:txBody>
              <a:bodyPr wrap="square" rtlCol="0">
                <a:spAutoFit/>
              </a:bodyPr>
              <a:lstStyle/>
              <a:p>
                <a:r>
                  <a:rPr lang="en-US" dirty="0"/>
                  <a:t>We want to estimate the probabilities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oMath>
                </a14:m>
                <a:r>
                  <a:rPr lang="en-US" dirty="0"/>
                  <a:t> </a:t>
                </a:r>
                <a:r>
                  <a:rPr lang="en-US" b="1" dirty="0"/>
                  <a:t>after observing the new data instance </a:t>
                </a:r>
                <a:r>
                  <a:rPr lang="en-US" dirty="0"/>
                  <a:t>and then </a:t>
                </a:r>
                <a:r>
                  <a:rPr lang="en-US" b="1" dirty="0"/>
                  <a:t>choose the one with the maximum probability.</a:t>
                </a:r>
              </a:p>
            </p:txBody>
          </p:sp>
        </mc:Choice>
        <mc:Fallback xmlns="">
          <p:sp>
            <p:nvSpPr>
              <p:cNvPr id="17" name="TextBox 16">
                <a:extLst>
                  <a:ext uri="{FF2B5EF4-FFF2-40B4-BE49-F238E27FC236}">
                    <a16:creationId xmlns:a16="http://schemas.microsoft.com/office/drawing/2014/main" id="{F91B71B1-B15E-9414-EB61-5A75DF9CECF0}"/>
                  </a:ext>
                </a:extLst>
              </p:cNvPr>
              <p:cNvSpPr txBox="1">
                <a:spLocks noRot="1" noChangeAspect="1" noMove="1" noResize="1" noEditPoints="1" noAdjustHandles="1" noChangeArrowheads="1" noChangeShapeType="1" noTextEdit="1"/>
              </p:cNvSpPr>
              <p:nvPr/>
            </p:nvSpPr>
            <p:spPr>
              <a:xfrm>
                <a:off x="246472" y="3845411"/>
                <a:ext cx="5278029" cy="923330"/>
              </a:xfrm>
              <a:prstGeom prst="rect">
                <a:avLst/>
              </a:prstGeom>
              <a:blipFill>
                <a:blip r:embed="rId8"/>
                <a:stretch>
                  <a:fillRect l="-924" t="-3311" b="-10596"/>
                </a:stretch>
              </a:blipFill>
            </p:spPr>
            <p:txBody>
              <a:bodyPr/>
              <a:lstStyle/>
              <a:p>
                <a:r>
                  <a:rPr lang="en-US">
                    <a:noFill/>
                  </a:rPr>
                  <a:t> </a:t>
                </a:r>
              </a:p>
            </p:txBody>
          </p:sp>
        </mc:Fallback>
      </mc:AlternateContent>
    </p:spTree>
    <p:extLst>
      <p:ext uri="{BB962C8B-B14F-4D97-AF65-F5344CB8AC3E}">
        <p14:creationId xmlns:p14="http://schemas.microsoft.com/office/powerpoint/2010/main" val="258595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P spid="16" grpId="0"/>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493348-C790-99C4-5F7A-9B03C65EEB6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569CA9A-6C38-6A70-FC4F-3970FBCB3256}"/>
              </a:ext>
            </a:extLst>
          </p:cNvPr>
          <p:cNvSpPr txBox="1"/>
          <p:nvPr/>
        </p:nvSpPr>
        <p:spPr>
          <a:xfrm>
            <a:off x="246472" y="144348"/>
            <a:ext cx="3506378" cy="646331"/>
          </a:xfrm>
          <a:prstGeom prst="rect">
            <a:avLst/>
          </a:prstGeom>
          <a:noFill/>
        </p:spPr>
        <p:txBody>
          <a:bodyPr wrap="square" rtlCol="0">
            <a:spAutoFit/>
          </a:bodyPr>
          <a:lstStyle/>
          <a:p>
            <a:r>
              <a:rPr lang="en-US" sz="3600" dirty="0">
                <a:latin typeface="Calibri" panose="020F0502020204030204" pitchFamily="34" charset="0"/>
                <a:cs typeface="Calibri" panose="020F0502020204030204" pitchFamily="34" charset="0"/>
              </a:rPr>
              <a:t>Naïve Bayes</a:t>
            </a:r>
          </a:p>
        </p:txBody>
      </p:sp>
      <p:sp>
        <p:nvSpPr>
          <p:cNvPr id="5" name="TextBox 4">
            <a:extLst>
              <a:ext uri="{FF2B5EF4-FFF2-40B4-BE49-F238E27FC236}">
                <a16:creationId xmlns:a16="http://schemas.microsoft.com/office/drawing/2014/main" id="{66D2C798-DD89-9BC5-0D03-951DD33ADC18}"/>
              </a:ext>
            </a:extLst>
          </p:cNvPr>
          <p:cNvSpPr txBox="1"/>
          <p:nvPr/>
        </p:nvSpPr>
        <p:spPr>
          <a:xfrm>
            <a:off x="246470" y="790679"/>
            <a:ext cx="5278029" cy="923330"/>
          </a:xfrm>
          <a:prstGeom prst="rect">
            <a:avLst/>
          </a:prstGeom>
          <a:noFill/>
        </p:spPr>
        <p:txBody>
          <a:bodyPr wrap="square" rtlCol="0">
            <a:spAutoFit/>
          </a:bodyPr>
          <a:lstStyle/>
          <a:p>
            <a:r>
              <a:rPr lang="en-US" dirty="0"/>
              <a:t>What is the probability of “Yes” and what is the probability of “No” </a:t>
            </a:r>
            <a:r>
              <a:rPr lang="en-US" b="1" dirty="0"/>
              <a:t>after observing the new data instance?</a:t>
            </a:r>
          </a:p>
        </p:txBody>
      </p:sp>
      <p:sp>
        <p:nvSpPr>
          <p:cNvPr id="6" name="TextBox 5">
            <a:extLst>
              <a:ext uri="{FF2B5EF4-FFF2-40B4-BE49-F238E27FC236}">
                <a16:creationId xmlns:a16="http://schemas.microsoft.com/office/drawing/2014/main" id="{C4E7EEAB-DB04-6DA6-F1B9-2BBAFCEDB548}"/>
              </a:ext>
            </a:extLst>
          </p:cNvPr>
          <p:cNvSpPr txBox="1"/>
          <p:nvPr/>
        </p:nvSpPr>
        <p:spPr>
          <a:xfrm>
            <a:off x="7785100" y="31227"/>
            <a:ext cx="2171700" cy="369332"/>
          </a:xfrm>
          <a:prstGeom prst="rect">
            <a:avLst/>
          </a:prstGeom>
          <a:noFill/>
        </p:spPr>
        <p:txBody>
          <a:bodyPr wrap="square" rtlCol="0">
            <a:spAutoFit/>
          </a:bodyPr>
          <a:lstStyle/>
          <a:p>
            <a:r>
              <a:rPr lang="en-US" b="1" dirty="0"/>
              <a:t>New data instance</a:t>
            </a:r>
          </a:p>
        </p:txBody>
      </p:sp>
      <p:graphicFrame>
        <p:nvGraphicFramePr>
          <p:cNvPr id="7" name="Table 6">
            <a:extLst>
              <a:ext uri="{FF2B5EF4-FFF2-40B4-BE49-F238E27FC236}">
                <a16:creationId xmlns:a16="http://schemas.microsoft.com/office/drawing/2014/main" id="{FCD87639-6058-D3E1-3E46-63C5216312FE}"/>
              </a:ext>
            </a:extLst>
          </p:cNvPr>
          <p:cNvGraphicFramePr>
            <a:graphicFrameLocks noGrp="1"/>
          </p:cNvGraphicFramePr>
          <p:nvPr/>
        </p:nvGraphicFramePr>
        <p:xfrm>
          <a:off x="6438900" y="467514"/>
          <a:ext cx="4457704" cy="646330"/>
        </p:xfrm>
        <a:graphic>
          <a:graphicData uri="http://schemas.openxmlformats.org/drawingml/2006/table">
            <a:tbl>
              <a:tblPr firstRow="1" bandRow="1"/>
              <a:tblGrid>
                <a:gridCol w="1114426">
                  <a:extLst>
                    <a:ext uri="{9D8B030D-6E8A-4147-A177-3AD203B41FA5}">
                      <a16:colId xmlns:a16="http://schemas.microsoft.com/office/drawing/2014/main" val="3847064819"/>
                    </a:ext>
                  </a:extLst>
                </a:gridCol>
                <a:gridCol w="1114426">
                  <a:extLst>
                    <a:ext uri="{9D8B030D-6E8A-4147-A177-3AD203B41FA5}">
                      <a16:colId xmlns:a16="http://schemas.microsoft.com/office/drawing/2014/main" val="869840435"/>
                    </a:ext>
                  </a:extLst>
                </a:gridCol>
                <a:gridCol w="1114426">
                  <a:extLst>
                    <a:ext uri="{9D8B030D-6E8A-4147-A177-3AD203B41FA5}">
                      <a16:colId xmlns:a16="http://schemas.microsoft.com/office/drawing/2014/main" val="491074024"/>
                    </a:ext>
                  </a:extLst>
                </a:gridCol>
                <a:gridCol w="1114426">
                  <a:extLst>
                    <a:ext uri="{9D8B030D-6E8A-4147-A177-3AD203B41FA5}">
                      <a16:colId xmlns:a16="http://schemas.microsoft.com/office/drawing/2014/main" val="1600402630"/>
                    </a:ext>
                  </a:extLst>
                </a:gridCol>
              </a:tblGrid>
              <a:tr h="323165">
                <a:tc>
                  <a:txBody>
                    <a:bodyPr/>
                    <a:lstStyle/>
                    <a:p>
                      <a:pPr algn="ctr"/>
                      <a:r>
                        <a:rPr lang="en-US" sz="1200" dirty="0"/>
                        <a:t>Weather</a:t>
                      </a:r>
                    </a:p>
                  </a:txBody>
                  <a:tcPr/>
                </a:tc>
                <a:tc>
                  <a:txBody>
                    <a:bodyPr/>
                    <a:lstStyle/>
                    <a:p>
                      <a:pPr algn="ctr"/>
                      <a:r>
                        <a:rPr lang="en-US" sz="1200" dirty="0"/>
                        <a:t>Weekend?</a:t>
                      </a:r>
                    </a:p>
                  </a:txBody>
                  <a:tcPr/>
                </a:tc>
                <a:tc>
                  <a:txBody>
                    <a:bodyPr/>
                    <a:lstStyle/>
                    <a:p>
                      <a:pPr algn="ctr"/>
                      <a:r>
                        <a:rPr lang="en-US" sz="1200" dirty="0"/>
                        <a:t>Finished HW</a:t>
                      </a:r>
                    </a:p>
                  </a:txBody>
                  <a:tcPr/>
                </a:tc>
                <a:tc>
                  <a:txBody>
                    <a:bodyPr/>
                    <a:lstStyle/>
                    <a:p>
                      <a:pPr algn="ctr"/>
                      <a:r>
                        <a:rPr lang="en-US" sz="1200" dirty="0">
                          <a:solidFill>
                            <a:srgbClr val="FF0000"/>
                          </a:solidFill>
                        </a:rPr>
                        <a:t>Go Hiking?</a:t>
                      </a:r>
                    </a:p>
                  </a:txBody>
                  <a:tcPr/>
                </a:tc>
                <a:extLst>
                  <a:ext uri="{0D108BD9-81ED-4DB2-BD59-A6C34878D82A}">
                    <a16:rowId xmlns:a16="http://schemas.microsoft.com/office/drawing/2014/main" val="1063178381"/>
                  </a:ext>
                </a:extLst>
              </a:tr>
              <a:tr h="323165">
                <a:tc>
                  <a:txBody>
                    <a:bodyPr/>
                    <a:lstStyle/>
                    <a:p>
                      <a:pPr algn="ctr"/>
                      <a:r>
                        <a:rPr lang="en-US" sz="1200" dirty="0"/>
                        <a:t>Sunny</a:t>
                      </a:r>
                    </a:p>
                  </a:txBody>
                  <a:tcPr/>
                </a:tc>
                <a:tc>
                  <a:txBody>
                    <a:bodyPr/>
                    <a:lstStyle/>
                    <a:p>
                      <a:pPr algn="ctr"/>
                      <a:r>
                        <a:rPr lang="en-US" sz="1200" dirty="0"/>
                        <a:t>Yes</a:t>
                      </a:r>
                    </a:p>
                  </a:txBody>
                  <a:tcPr/>
                </a:tc>
                <a:tc>
                  <a:txBody>
                    <a:bodyPr/>
                    <a:lstStyle/>
                    <a:p>
                      <a:pPr algn="ctr"/>
                      <a:r>
                        <a:rPr lang="en-US" sz="1200" dirty="0"/>
                        <a:t>No</a:t>
                      </a:r>
                    </a:p>
                  </a:txBody>
                  <a:tcPr/>
                </a:tc>
                <a:tc>
                  <a:txBody>
                    <a:bodyPr/>
                    <a:lstStyle/>
                    <a:p>
                      <a:pPr algn="ctr"/>
                      <a:r>
                        <a:rPr lang="en-US" sz="1200" dirty="0"/>
                        <a:t>?</a:t>
                      </a:r>
                    </a:p>
                  </a:txBody>
                  <a:tcPr/>
                </a:tc>
                <a:extLst>
                  <a:ext uri="{0D108BD9-81ED-4DB2-BD59-A6C34878D82A}">
                    <a16:rowId xmlns:a16="http://schemas.microsoft.com/office/drawing/2014/main" val="41045357"/>
                  </a:ext>
                </a:extLst>
              </a:tr>
            </a:tbl>
          </a:graphicData>
        </a:graphic>
      </p:graphicFrame>
      <p:graphicFrame>
        <p:nvGraphicFramePr>
          <p:cNvPr id="8" name="Table 7">
            <a:extLst>
              <a:ext uri="{FF2B5EF4-FFF2-40B4-BE49-F238E27FC236}">
                <a16:creationId xmlns:a16="http://schemas.microsoft.com/office/drawing/2014/main" id="{63128AAE-DAA3-D976-F4D9-EBA9E7479307}"/>
              </a:ext>
            </a:extLst>
          </p:cNvPr>
          <p:cNvGraphicFramePr>
            <a:graphicFrameLocks noGrp="1"/>
          </p:cNvGraphicFramePr>
          <p:nvPr/>
        </p:nvGraphicFramePr>
        <p:xfrm>
          <a:off x="6438900" y="1428751"/>
          <a:ext cx="4457700" cy="2651760"/>
        </p:xfrm>
        <a:graphic>
          <a:graphicData uri="http://schemas.openxmlformats.org/drawingml/2006/table">
            <a:tbl>
              <a:tblPr firstRow="1" bandRow="1"/>
              <a:tblGrid>
                <a:gridCol w="1149970">
                  <a:extLst>
                    <a:ext uri="{9D8B030D-6E8A-4147-A177-3AD203B41FA5}">
                      <a16:colId xmlns:a16="http://schemas.microsoft.com/office/drawing/2014/main" val="2398319471"/>
                    </a:ext>
                  </a:extLst>
                </a:gridCol>
                <a:gridCol w="1149970">
                  <a:extLst>
                    <a:ext uri="{9D8B030D-6E8A-4147-A177-3AD203B41FA5}">
                      <a16:colId xmlns:a16="http://schemas.microsoft.com/office/drawing/2014/main" val="3765546433"/>
                    </a:ext>
                  </a:extLst>
                </a:gridCol>
                <a:gridCol w="1149970">
                  <a:extLst>
                    <a:ext uri="{9D8B030D-6E8A-4147-A177-3AD203B41FA5}">
                      <a16:colId xmlns:a16="http://schemas.microsoft.com/office/drawing/2014/main" val="2292233756"/>
                    </a:ext>
                  </a:extLst>
                </a:gridCol>
                <a:gridCol w="1007790">
                  <a:extLst>
                    <a:ext uri="{9D8B030D-6E8A-4147-A177-3AD203B41FA5}">
                      <a16:colId xmlns:a16="http://schemas.microsoft.com/office/drawing/2014/main" val="3838414564"/>
                    </a:ext>
                  </a:extLst>
                </a:gridCol>
              </a:tblGrid>
              <a:tr h="471155">
                <a:tc>
                  <a:txBody>
                    <a:bodyPr/>
                    <a:lstStyle/>
                    <a:p>
                      <a:pPr algn="ctr"/>
                      <a:r>
                        <a:rPr lang="en-US" sz="1400" dirty="0"/>
                        <a:t>Weather</a:t>
                      </a:r>
                    </a:p>
                  </a:txBody>
                  <a:tcPr/>
                </a:tc>
                <a:tc>
                  <a:txBody>
                    <a:bodyPr/>
                    <a:lstStyle/>
                    <a:p>
                      <a:pPr algn="ctr"/>
                      <a:r>
                        <a:rPr lang="en-US" sz="1400" dirty="0"/>
                        <a:t>Weekend?</a:t>
                      </a:r>
                    </a:p>
                  </a:txBody>
                  <a:tcPr/>
                </a:tc>
                <a:tc>
                  <a:txBody>
                    <a:bodyPr/>
                    <a:lstStyle/>
                    <a:p>
                      <a:pPr algn="ctr"/>
                      <a:r>
                        <a:rPr lang="en-US" sz="1400" dirty="0"/>
                        <a:t>Finished HW</a:t>
                      </a:r>
                    </a:p>
                  </a:txBody>
                  <a:tcPr/>
                </a:tc>
                <a:tc>
                  <a:txBody>
                    <a:bodyPr/>
                    <a:lstStyle/>
                    <a:p>
                      <a:pPr algn="ctr"/>
                      <a:r>
                        <a:rPr lang="en-US" sz="1400" dirty="0"/>
                        <a:t>Go Hiking?</a:t>
                      </a:r>
                    </a:p>
                  </a:txBody>
                  <a:tcPr/>
                </a:tc>
                <a:extLst>
                  <a:ext uri="{0D108BD9-81ED-4DB2-BD59-A6C34878D82A}">
                    <a16:rowId xmlns:a16="http://schemas.microsoft.com/office/drawing/2014/main" val="3100733696"/>
                  </a:ext>
                </a:extLst>
              </a:tr>
              <a:tr h="277150">
                <a:tc>
                  <a:txBody>
                    <a:bodyPr/>
                    <a:lstStyle/>
                    <a:p>
                      <a:pPr algn="ctr"/>
                      <a:r>
                        <a:rPr lang="en-US" sz="1400" b="0" i="0" kern="1200" dirty="0">
                          <a:solidFill>
                            <a:schemeClr val="tx1"/>
                          </a:solidFill>
                          <a:effectLst/>
                          <a:latin typeface="+mn-lt"/>
                          <a:ea typeface="+mn-ea"/>
                          <a:cs typeface="+mn-cs"/>
                        </a:rPr>
                        <a:t>Snow</a:t>
                      </a:r>
                      <a:endParaRPr lang="en-US" sz="1400" dirty="0"/>
                    </a:p>
                  </a:txBody>
                  <a:tcPr/>
                </a:tc>
                <a:tc>
                  <a:txBody>
                    <a:bodyPr/>
                    <a:lstStyle/>
                    <a:p>
                      <a:pPr algn="ctr"/>
                      <a:r>
                        <a:rPr lang="en-US" sz="1400" dirty="0"/>
                        <a:t>Yes</a:t>
                      </a:r>
                    </a:p>
                  </a:txBody>
                  <a:tcPr/>
                </a:tc>
                <a:tc>
                  <a:txBody>
                    <a:bodyPr/>
                    <a:lstStyle/>
                    <a:p>
                      <a:pPr algn="ctr"/>
                      <a:r>
                        <a:rPr lang="en-US" sz="1400" dirty="0"/>
                        <a:t>No</a:t>
                      </a:r>
                    </a:p>
                  </a:txBody>
                  <a:tcPr/>
                </a:tc>
                <a:tc>
                  <a:txBody>
                    <a:bodyPr/>
                    <a:lstStyle/>
                    <a:p>
                      <a:pPr algn="ctr"/>
                      <a:r>
                        <a:rPr lang="en-US" sz="1400" dirty="0"/>
                        <a:t>Yes</a:t>
                      </a:r>
                    </a:p>
                  </a:txBody>
                  <a:tcPr/>
                </a:tc>
                <a:extLst>
                  <a:ext uri="{0D108BD9-81ED-4DB2-BD59-A6C34878D82A}">
                    <a16:rowId xmlns:a16="http://schemas.microsoft.com/office/drawing/2014/main" val="823718700"/>
                  </a:ext>
                </a:extLst>
              </a:tr>
              <a:tr h="277150">
                <a:tc>
                  <a:txBody>
                    <a:bodyPr/>
                    <a:lstStyle/>
                    <a:p>
                      <a:pPr algn="ctr"/>
                      <a:r>
                        <a:rPr lang="en-US" sz="1400" b="0" i="0" kern="1200" dirty="0">
                          <a:solidFill>
                            <a:schemeClr val="tx1"/>
                          </a:solidFill>
                          <a:effectLst/>
                          <a:latin typeface="+mn-lt"/>
                          <a:ea typeface="+mn-ea"/>
                          <a:cs typeface="+mn-cs"/>
                        </a:rPr>
                        <a:t>Sunny</a:t>
                      </a:r>
                      <a:endParaRPr lang="en-US" sz="1400" dirty="0"/>
                    </a:p>
                  </a:txBody>
                  <a:tcPr/>
                </a:tc>
                <a:tc>
                  <a:txBody>
                    <a:bodyPr/>
                    <a:lstStyle/>
                    <a:p>
                      <a:pPr algn="ctr"/>
                      <a:r>
                        <a:rPr lang="en-US" sz="1400" dirty="0"/>
                        <a:t>Yes</a:t>
                      </a:r>
                    </a:p>
                  </a:txBody>
                  <a:tcPr/>
                </a:tc>
                <a:tc>
                  <a:txBody>
                    <a:bodyPr/>
                    <a:lstStyle/>
                    <a:p>
                      <a:pPr algn="ctr"/>
                      <a:r>
                        <a:rPr lang="en-US" sz="1400" b="0" i="0" kern="1200" dirty="0">
                          <a:solidFill>
                            <a:schemeClr val="tx1"/>
                          </a:solidFill>
                          <a:effectLst/>
                          <a:latin typeface="+mn-lt"/>
                          <a:ea typeface="+mn-ea"/>
                          <a:cs typeface="+mn-cs"/>
                        </a:rPr>
                        <a:t>No</a:t>
                      </a:r>
                      <a:endParaRPr lang="en-US" sz="1400" dirty="0"/>
                    </a:p>
                  </a:txBody>
                  <a:tcPr/>
                </a:tc>
                <a:tc>
                  <a:txBody>
                    <a:bodyPr/>
                    <a:lstStyle/>
                    <a:p>
                      <a:pPr algn="ctr"/>
                      <a:r>
                        <a:rPr lang="en-US" sz="1400" dirty="0"/>
                        <a:t>Yes</a:t>
                      </a:r>
                    </a:p>
                  </a:txBody>
                  <a:tcPr/>
                </a:tc>
                <a:extLst>
                  <a:ext uri="{0D108BD9-81ED-4DB2-BD59-A6C34878D82A}">
                    <a16:rowId xmlns:a16="http://schemas.microsoft.com/office/drawing/2014/main" val="3845692913"/>
                  </a:ext>
                </a:extLst>
              </a:tr>
              <a:tr h="277150">
                <a:tc>
                  <a:txBody>
                    <a:bodyPr/>
                    <a:lstStyle/>
                    <a:p>
                      <a:pPr algn="ctr"/>
                      <a:r>
                        <a:rPr lang="en-US" sz="1400" b="0" i="0" kern="1200" dirty="0">
                          <a:solidFill>
                            <a:schemeClr val="tx1"/>
                          </a:solidFill>
                          <a:effectLst/>
                          <a:latin typeface="+mn-lt"/>
                          <a:ea typeface="+mn-ea"/>
                          <a:cs typeface="+mn-cs"/>
                        </a:rPr>
                        <a:t>Overcast</a:t>
                      </a:r>
                      <a:endParaRPr lang="en-US" sz="1400" dirty="0"/>
                    </a:p>
                  </a:txBody>
                  <a:tcPr/>
                </a:tc>
                <a:tc>
                  <a:txBody>
                    <a:bodyPr/>
                    <a:lstStyle/>
                    <a:p>
                      <a:pPr algn="ctr"/>
                      <a:r>
                        <a:rPr lang="en-US" sz="1400" dirty="0"/>
                        <a:t>Yes</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3393540164"/>
                  </a:ext>
                </a:extLst>
              </a:tr>
              <a:tr h="277150">
                <a:tc>
                  <a:txBody>
                    <a:bodyPr/>
                    <a:lstStyle/>
                    <a:p>
                      <a:pPr algn="ctr"/>
                      <a:r>
                        <a:rPr lang="en-US" sz="1400" b="0" i="0" kern="1200" dirty="0">
                          <a:solidFill>
                            <a:schemeClr val="tx1"/>
                          </a:solidFill>
                          <a:effectLst/>
                          <a:latin typeface="+mn-lt"/>
                          <a:ea typeface="+mn-ea"/>
                          <a:cs typeface="+mn-cs"/>
                        </a:rPr>
                        <a:t>Overcast</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2343819881"/>
                  </a:ext>
                </a:extLst>
              </a:tr>
              <a:tr h="277150">
                <a:tc>
                  <a:txBody>
                    <a:bodyPr/>
                    <a:lstStyle/>
                    <a:p>
                      <a:pPr algn="ctr"/>
                      <a:r>
                        <a:rPr lang="en-US" sz="1400" b="0" i="0" kern="1200" dirty="0">
                          <a:solidFill>
                            <a:schemeClr val="tx1"/>
                          </a:solidFill>
                          <a:effectLst/>
                          <a:latin typeface="+mn-lt"/>
                          <a:ea typeface="+mn-ea"/>
                          <a:cs typeface="+mn-cs"/>
                        </a:rPr>
                        <a:t>Sunny</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2940754304"/>
                  </a:ext>
                </a:extLst>
              </a:tr>
              <a:tr h="277150">
                <a:tc>
                  <a:txBody>
                    <a:bodyPr/>
                    <a:lstStyle/>
                    <a:p>
                      <a:pPr algn="ctr"/>
                      <a:r>
                        <a:rPr lang="en-US" sz="1400" b="0" i="0" kern="1200" dirty="0">
                          <a:solidFill>
                            <a:schemeClr val="tx1"/>
                          </a:solidFill>
                          <a:effectLst/>
                          <a:latin typeface="+mn-lt"/>
                          <a:ea typeface="+mn-ea"/>
                          <a:cs typeface="+mn-cs"/>
                        </a:rPr>
                        <a:t>Snow</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3935534391"/>
                  </a:ext>
                </a:extLst>
              </a:tr>
              <a:tr h="277150">
                <a:tc>
                  <a:txBody>
                    <a:bodyPr/>
                    <a:lstStyle/>
                    <a:p>
                      <a:pPr algn="ctr"/>
                      <a:r>
                        <a:rPr lang="en-US" sz="1400" b="0" i="0" kern="1200" dirty="0">
                          <a:solidFill>
                            <a:schemeClr val="tx1"/>
                          </a:solidFill>
                          <a:effectLst/>
                          <a:latin typeface="+mn-lt"/>
                          <a:ea typeface="+mn-ea"/>
                          <a:cs typeface="+mn-cs"/>
                        </a:rPr>
                        <a:t>Overcast</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3786996348"/>
                  </a:ext>
                </a:extLst>
              </a:tr>
            </a:tbl>
          </a:graphicData>
        </a:graphic>
      </p:graphicFrame>
      <p:graphicFrame>
        <p:nvGraphicFramePr>
          <p:cNvPr id="9" name="Table 8">
            <a:extLst>
              <a:ext uri="{FF2B5EF4-FFF2-40B4-BE49-F238E27FC236}">
                <a16:creationId xmlns:a16="http://schemas.microsoft.com/office/drawing/2014/main" id="{6292BCEC-20FF-DA89-9BD5-912F6EE8DB0A}"/>
              </a:ext>
            </a:extLst>
          </p:cNvPr>
          <p:cNvGraphicFramePr>
            <a:graphicFrameLocks noGrp="1"/>
          </p:cNvGraphicFramePr>
          <p:nvPr/>
        </p:nvGraphicFramePr>
        <p:xfrm>
          <a:off x="6438900" y="4518427"/>
          <a:ext cx="4457700" cy="2099828"/>
        </p:xfrm>
        <a:graphic>
          <a:graphicData uri="http://schemas.openxmlformats.org/drawingml/2006/table">
            <a:tbl>
              <a:tblPr firstRow="1" bandRow="1"/>
              <a:tblGrid>
                <a:gridCol w="1149970">
                  <a:extLst>
                    <a:ext uri="{9D8B030D-6E8A-4147-A177-3AD203B41FA5}">
                      <a16:colId xmlns:a16="http://schemas.microsoft.com/office/drawing/2014/main" val="2809315766"/>
                    </a:ext>
                  </a:extLst>
                </a:gridCol>
                <a:gridCol w="1149970">
                  <a:extLst>
                    <a:ext uri="{9D8B030D-6E8A-4147-A177-3AD203B41FA5}">
                      <a16:colId xmlns:a16="http://schemas.microsoft.com/office/drawing/2014/main" val="3406508049"/>
                    </a:ext>
                  </a:extLst>
                </a:gridCol>
                <a:gridCol w="1149970">
                  <a:extLst>
                    <a:ext uri="{9D8B030D-6E8A-4147-A177-3AD203B41FA5}">
                      <a16:colId xmlns:a16="http://schemas.microsoft.com/office/drawing/2014/main" val="1818675082"/>
                    </a:ext>
                  </a:extLst>
                </a:gridCol>
                <a:gridCol w="1007790">
                  <a:extLst>
                    <a:ext uri="{9D8B030D-6E8A-4147-A177-3AD203B41FA5}">
                      <a16:colId xmlns:a16="http://schemas.microsoft.com/office/drawing/2014/main" val="3012737173"/>
                    </a:ext>
                  </a:extLst>
                </a:gridCol>
              </a:tblGrid>
              <a:tr h="453908">
                <a:tc>
                  <a:txBody>
                    <a:bodyPr/>
                    <a:lstStyle/>
                    <a:p>
                      <a:pPr algn="ctr"/>
                      <a:r>
                        <a:rPr lang="en-US" sz="1200" dirty="0"/>
                        <a:t>Weather</a:t>
                      </a:r>
                    </a:p>
                  </a:txBody>
                  <a:tcPr/>
                </a:tc>
                <a:tc>
                  <a:txBody>
                    <a:bodyPr/>
                    <a:lstStyle/>
                    <a:p>
                      <a:pPr algn="ctr"/>
                      <a:r>
                        <a:rPr lang="en-US" sz="1200" dirty="0"/>
                        <a:t>Weekend?</a:t>
                      </a:r>
                    </a:p>
                  </a:txBody>
                  <a:tcPr/>
                </a:tc>
                <a:tc>
                  <a:txBody>
                    <a:bodyPr/>
                    <a:lstStyle/>
                    <a:p>
                      <a:pPr algn="ctr"/>
                      <a:r>
                        <a:rPr lang="en-US" sz="1200" dirty="0"/>
                        <a:t>Finished HW</a:t>
                      </a:r>
                    </a:p>
                  </a:txBody>
                  <a:tcPr/>
                </a:tc>
                <a:tc>
                  <a:txBody>
                    <a:bodyPr/>
                    <a:lstStyle/>
                    <a:p>
                      <a:pPr algn="ctr"/>
                      <a:r>
                        <a:rPr lang="en-US" sz="1200" dirty="0"/>
                        <a:t>Go Hiking?</a:t>
                      </a:r>
                    </a:p>
                  </a:txBody>
                  <a:tcPr/>
                </a:tc>
                <a:extLst>
                  <a:ext uri="{0D108BD9-81ED-4DB2-BD59-A6C34878D82A}">
                    <a16:rowId xmlns:a16="http://schemas.microsoft.com/office/drawing/2014/main" val="1454367372"/>
                  </a:ext>
                </a:extLst>
              </a:tr>
              <a:tr h="265266">
                <a:tc>
                  <a:txBody>
                    <a:bodyPr/>
                    <a:lstStyle/>
                    <a:p>
                      <a:pPr algn="ctr"/>
                      <a:r>
                        <a:rPr lang="en-US" sz="1200" b="0" i="0" kern="1200" dirty="0">
                          <a:solidFill>
                            <a:schemeClr val="tx1"/>
                          </a:solidFill>
                          <a:effectLst/>
                          <a:latin typeface="+mn-lt"/>
                          <a:ea typeface="+mn-ea"/>
                          <a:cs typeface="+mn-cs"/>
                        </a:rPr>
                        <a:t>Overcast</a:t>
                      </a:r>
                      <a:endParaRPr lang="en-US" sz="1200" dirty="0"/>
                    </a:p>
                  </a:txBody>
                  <a:tcPr/>
                </a:tc>
                <a:tc>
                  <a:txBody>
                    <a:bodyPr/>
                    <a:lstStyle/>
                    <a:p>
                      <a:pPr algn="ctr"/>
                      <a:r>
                        <a:rPr lang="en-US" sz="1200" dirty="0"/>
                        <a:t>No</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1977554727"/>
                  </a:ext>
                </a:extLst>
              </a:tr>
              <a:tr h="265266">
                <a:tc>
                  <a:txBody>
                    <a:bodyPr/>
                    <a:lstStyle/>
                    <a:p>
                      <a:pPr algn="ctr"/>
                      <a:r>
                        <a:rPr lang="en-US" sz="1200" b="0" i="0" kern="1200" dirty="0">
                          <a:solidFill>
                            <a:schemeClr val="tx1"/>
                          </a:solidFill>
                          <a:effectLst/>
                          <a:latin typeface="+mn-lt"/>
                          <a:ea typeface="+mn-ea"/>
                          <a:cs typeface="+mn-cs"/>
                        </a:rPr>
                        <a:t>Snow</a:t>
                      </a:r>
                      <a:endParaRPr lang="en-US" sz="1200" dirty="0"/>
                    </a:p>
                  </a:txBody>
                  <a:tcPr/>
                </a:tc>
                <a:tc>
                  <a:txBody>
                    <a:bodyPr/>
                    <a:lstStyle/>
                    <a:p>
                      <a:pPr algn="ctr"/>
                      <a:r>
                        <a:rPr lang="en-US" sz="1200" dirty="0"/>
                        <a:t>No</a:t>
                      </a:r>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50300180"/>
                  </a:ext>
                </a:extLst>
              </a:tr>
              <a:tr h="265266">
                <a:tc>
                  <a:txBody>
                    <a:bodyPr/>
                    <a:lstStyle/>
                    <a:p>
                      <a:pPr algn="ctr"/>
                      <a:r>
                        <a:rPr lang="en-US" sz="1200" b="0" i="0" kern="1200" dirty="0">
                          <a:solidFill>
                            <a:schemeClr val="tx1"/>
                          </a:solidFill>
                          <a:effectLst/>
                          <a:latin typeface="+mn-lt"/>
                          <a:ea typeface="+mn-ea"/>
                          <a:cs typeface="+mn-cs"/>
                        </a:rPr>
                        <a:t>Overcast</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1146762034"/>
                  </a:ext>
                </a:extLst>
              </a:tr>
              <a:tr h="265266">
                <a:tc>
                  <a:txBody>
                    <a:bodyPr/>
                    <a:lstStyle/>
                    <a:p>
                      <a:pPr algn="ctr"/>
                      <a:r>
                        <a:rPr lang="en-US" sz="1200" b="0" i="0" kern="1200" dirty="0">
                          <a:solidFill>
                            <a:schemeClr val="tx1"/>
                          </a:solidFill>
                          <a:effectLst/>
                          <a:latin typeface="+mn-lt"/>
                          <a:ea typeface="+mn-ea"/>
                          <a:cs typeface="+mn-cs"/>
                        </a:rPr>
                        <a:t>Sunny</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870894914"/>
                  </a:ext>
                </a:extLst>
              </a:tr>
              <a:tr h="265266">
                <a:tc>
                  <a:txBody>
                    <a:bodyPr/>
                    <a:lstStyle/>
                    <a:p>
                      <a:pPr algn="ctr"/>
                      <a:r>
                        <a:rPr lang="en-US" sz="1200" b="0" i="0" kern="1200" dirty="0">
                          <a:solidFill>
                            <a:schemeClr val="tx1"/>
                          </a:solidFill>
                          <a:effectLst/>
                          <a:latin typeface="+mn-lt"/>
                          <a:ea typeface="+mn-ea"/>
                          <a:cs typeface="+mn-cs"/>
                        </a:rPr>
                        <a:t>Snow</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2459573277"/>
                  </a:ext>
                </a:extLst>
              </a:tr>
              <a:tr h="265266">
                <a:tc>
                  <a:txBody>
                    <a:bodyPr/>
                    <a:lstStyle/>
                    <a:p>
                      <a:pPr algn="ctr"/>
                      <a:r>
                        <a:rPr lang="en-US" sz="1200" b="0" i="0" kern="1200" dirty="0">
                          <a:solidFill>
                            <a:schemeClr val="tx1"/>
                          </a:solidFill>
                          <a:effectLst/>
                          <a:latin typeface="+mn-lt"/>
                          <a:ea typeface="+mn-ea"/>
                          <a:cs typeface="+mn-cs"/>
                        </a:rPr>
                        <a:t>Overcast</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872560157"/>
                  </a:ext>
                </a:extLst>
              </a:tr>
            </a:tbl>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E736F73-EB81-A972-BBC9-49C0BFC34733}"/>
                  </a:ext>
                </a:extLst>
              </p:cNvPr>
              <p:cNvSpPr txBox="1"/>
              <p:nvPr/>
            </p:nvSpPr>
            <p:spPr>
              <a:xfrm>
                <a:off x="7785100" y="1102540"/>
                <a:ext cx="2571750" cy="369332"/>
              </a:xfrm>
              <a:prstGeom prst="rect">
                <a:avLst/>
              </a:prstGeom>
              <a:noFill/>
            </p:spPr>
            <p:txBody>
              <a:bodyPr wrap="square" rtlCol="0">
                <a:spAutoFit/>
              </a:bodyPr>
              <a:lstStyle/>
              <a:p>
                <a:r>
                  <a:rPr lang="en-US" dirty="0"/>
                  <a:t>Class 1 </a:t>
                </a:r>
                <a14:m>
                  <m:oMath xmlns:m="http://schemas.openxmlformats.org/officeDocument/2006/math">
                    <m:d>
                      <m:dPr>
                        <m:ctrlPr>
                          <a:rPr lang="en-US"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1</m:t>
                            </m:r>
                          </m:sub>
                        </m:sSub>
                      </m:e>
                    </m:d>
                    <m:r>
                      <a:rPr lang="en-US" b="0" i="1" dirty="0" smtClean="0">
                        <a:latin typeface="Cambria Math" panose="02040503050406030204" pitchFamily="18" charset="0"/>
                      </a:rPr>
                      <m:t>:"</m:t>
                    </m:r>
                    <m:r>
                      <a:rPr lang="en-US" b="0" i="1" dirty="0" smtClean="0">
                        <a:latin typeface="Cambria Math" panose="02040503050406030204" pitchFamily="18" charset="0"/>
                      </a:rPr>
                      <m:t>𝑌𝑒𝑠</m:t>
                    </m:r>
                    <m:r>
                      <a:rPr lang="en-US" b="0" i="1" dirty="0" smtClean="0">
                        <a:latin typeface="Cambria Math" panose="02040503050406030204" pitchFamily="18" charset="0"/>
                      </a:rPr>
                      <m:t>"</m:t>
                    </m:r>
                  </m:oMath>
                </a14:m>
                <a:endParaRPr lang="en-US" dirty="0"/>
              </a:p>
            </p:txBody>
          </p:sp>
        </mc:Choice>
        <mc:Fallback xmlns="">
          <p:sp>
            <p:nvSpPr>
              <p:cNvPr id="10" name="TextBox 9">
                <a:extLst>
                  <a:ext uri="{FF2B5EF4-FFF2-40B4-BE49-F238E27FC236}">
                    <a16:creationId xmlns:a16="http://schemas.microsoft.com/office/drawing/2014/main" id="{0E736F73-EB81-A972-BBC9-49C0BFC34733}"/>
                  </a:ext>
                </a:extLst>
              </p:cNvPr>
              <p:cNvSpPr txBox="1">
                <a:spLocks noRot="1" noChangeAspect="1" noMove="1" noResize="1" noEditPoints="1" noAdjustHandles="1" noChangeArrowheads="1" noChangeShapeType="1" noTextEdit="1"/>
              </p:cNvSpPr>
              <p:nvPr/>
            </p:nvSpPr>
            <p:spPr>
              <a:xfrm>
                <a:off x="7785100" y="1102540"/>
                <a:ext cx="2571750" cy="369332"/>
              </a:xfrm>
              <a:prstGeom prst="rect">
                <a:avLst/>
              </a:prstGeom>
              <a:blipFill>
                <a:blip r:embed="rId2"/>
                <a:stretch>
                  <a:fillRect l="-1896" t="-8333"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6AF04B3-775A-0620-8F76-7E0FD93AF724}"/>
                  </a:ext>
                </a:extLst>
              </p:cNvPr>
              <p:cNvSpPr txBox="1"/>
              <p:nvPr/>
            </p:nvSpPr>
            <p:spPr>
              <a:xfrm>
                <a:off x="7639050" y="4149095"/>
                <a:ext cx="2971800" cy="369332"/>
              </a:xfrm>
              <a:prstGeom prst="rect">
                <a:avLst/>
              </a:prstGeom>
              <a:noFill/>
            </p:spPr>
            <p:txBody>
              <a:bodyPr wrap="square" rtlCol="0">
                <a:spAutoFit/>
              </a:bodyPr>
              <a:lstStyle/>
              <a:p>
                <a:r>
                  <a:rPr lang="en-US" dirty="0"/>
                  <a:t>Class 2 </a:t>
                </a:r>
                <a14:m>
                  <m:oMath xmlns:m="http://schemas.openxmlformats.org/officeDocument/2006/math">
                    <m:d>
                      <m:dPr>
                        <m:ctrlPr>
                          <a:rPr lang="en-US"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2</m:t>
                            </m:r>
                          </m:sub>
                        </m:sSub>
                      </m:e>
                    </m:d>
                    <m:r>
                      <a:rPr lang="en-US" b="0" i="1" dirty="0" smtClean="0">
                        <a:latin typeface="Cambria Math" panose="02040503050406030204" pitchFamily="18" charset="0"/>
                      </a:rPr>
                      <m:t>:"</m:t>
                    </m:r>
                    <m:r>
                      <a:rPr lang="en-US" b="0" i="1" dirty="0" smtClean="0">
                        <a:latin typeface="Cambria Math" panose="02040503050406030204" pitchFamily="18" charset="0"/>
                      </a:rPr>
                      <m:t>𝑁𝑜</m:t>
                    </m:r>
                    <m:r>
                      <a:rPr lang="en-US" b="0" i="1" dirty="0" smtClean="0">
                        <a:latin typeface="Cambria Math" panose="02040503050406030204" pitchFamily="18" charset="0"/>
                      </a:rPr>
                      <m:t>"</m:t>
                    </m:r>
                  </m:oMath>
                </a14:m>
                <a:endParaRPr lang="en-US" dirty="0"/>
              </a:p>
            </p:txBody>
          </p:sp>
        </mc:Choice>
        <mc:Fallback xmlns="">
          <p:sp>
            <p:nvSpPr>
              <p:cNvPr id="11" name="TextBox 10">
                <a:extLst>
                  <a:ext uri="{FF2B5EF4-FFF2-40B4-BE49-F238E27FC236}">
                    <a16:creationId xmlns:a16="http://schemas.microsoft.com/office/drawing/2014/main" id="{F6AF04B3-775A-0620-8F76-7E0FD93AF724}"/>
                  </a:ext>
                </a:extLst>
              </p:cNvPr>
              <p:cNvSpPr txBox="1">
                <a:spLocks noRot="1" noChangeAspect="1" noMove="1" noResize="1" noEditPoints="1" noAdjustHandles="1" noChangeArrowheads="1" noChangeShapeType="1" noTextEdit="1"/>
              </p:cNvSpPr>
              <p:nvPr/>
            </p:nvSpPr>
            <p:spPr>
              <a:xfrm>
                <a:off x="7639050" y="4149095"/>
                <a:ext cx="2971800" cy="369332"/>
              </a:xfrm>
              <a:prstGeom prst="rect">
                <a:avLst/>
              </a:prstGeom>
              <a:blipFill>
                <a:blip r:embed="rId3"/>
                <a:stretch>
                  <a:fillRect l="-1639" t="-8333"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19AC0F7-2347-012A-B3EF-4AB2C871A198}"/>
                  </a:ext>
                </a:extLst>
              </p:cNvPr>
              <p:cNvSpPr txBox="1"/>
              <p:nvPr/>
            </p:nvSpPr>
            <p:spPr>
              <a:xfrm>
                <a:off x="11090864" y="2000250"/>
                <a:ext cx="7453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𝟏</m:t>
                          </m:r>
                        </m:sub>
                      </m:sSub>
                      <m:r>
                        <a:rPr lang="en-US" b="1" i="1" smtClean="0">
                          <a:latin typeface="Cambria Math" panose="02040503050406030204" pitchFamily="18" charset="0"/>
                        </a:rPr>
                        <m:t>=</m:t>
                      </m:r>
                      <m:r>
                        <a:rPr lang="en-US" b="1" i="1" smtClean="0">
                          <a:latin typeface="Cambria Math" panose="02040503050406030204" pitchFamily="18" charset="0"/>
                        </a:rPr>
                        <m:t>𝟕</m:t>
                      </m:r>
                    </m:oMath>
                  </m:oMathPara>
                </a14:m>
                <a:endParaRPr lang="en-US" b="1" dirty="0"/>
              </a:p>
            </p:txBody>
          </p:sp>
        </mc:Choice>
        <mc:Fallback xmlns="">
          <p:sp>
            <p:nvSpPr>
              <p:cNvPr id="2" name="TextBox 1">
                <a:extLst>
                  <a:ext uri="{FF2B5EF4-FFF2-40B4-BE49-F238E27FC236}">
                    <a16:creationId xmlns:a16="http://schemas.microsoft.com/office/drawing/2014/main" id="{119AC0F7-2347-012A-B3EF-4AB2C871A198}"/>
                  </a:ext>
                </a:extLst>
              </p:cNvPr>
              <p:cNvSpPr txBox="1">
                <a:spLocks noRot="1" noChangeAspect="1" noMove="1" noResize="1" noEditPoints="1" noAdjustHandles="1" noChangeArrowheads="1" noChangeShapeType="1" noTextEdit="1"/>
              </p:cNvSpPr>
              <p:nvPr/>
            </p:nvSpPr>
            <p:spPr>
              <a:xfrm>
                <a:off x="11090864" y="2000250"/>
                <a:ext cx="745332" cy="276999"/>
              </a:xfrm>
              <a:prstGeom prst="rect">
                <a:avLst/>
              </a:prstGeom>
              <a:blipFill>
                <a:blip r:embed="rId4"/>
                <a:stretch>
                  <a:fillRect l="-4878" r="-7317"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53AAA21-3BB8-DF14-E066-9C5D4FD93891}"/>
                  </a:ext>
                </a:extLst>
              </p:cNvPr>
              <p:cNvSpPr txBox="1"/>
              <p:nvPr/>
            </p:nvSpPr>
            <p:spPr>
              <a:xfrm>
                <a:off x="11284932" y="4743450"/>
                <a:ext cx="7453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𝟐</m:t>
                          </m:r>
                        </m:sub>
                      </m:sSub>
                      <m:r>
                        <a:rPr lang="en-US" b="1" i="1" smtClean="0">
                          <a:latin typeface="Cambria Math" panose="02040503050406030204" pitchFamily="18" charset="0"/>
                        </a:rPr>
                        <m:t>=</m:t>
                      </m:r>
                      <m:r>
                        <a:rPr lang="en-US" b="1" i="1" smtClean="0">
                          <a:latin typeface="Cambria Math" panose="02040503050406030204" pitchFamily="18" charset="0"/>
                        </a:rPr>
                        <m:t>𝟔</m:t>
                      </m:r>
                    </m:oMath>
                  </m:oMathPara>
                </a14:m>
                <a:endParaRPr lang="en-US" b="1" dirty="0"/>
              </a:p>
            </p:txBody>
          </p:sp>
        </mc:Choice>
        <mc:Fallback xmlns="">
          <p:sp>
            <p:nvSpPr>
              <p:cNvPr id="12" name="TextBox 11">
                <a:extLst>
                  <a:ext uri="{FF2B5EF4-FFF2-40B4-BE49-F238E27FC236}">
                    <a16:creationId xmlns:a16="http://schemas.microsoft.com/office/drawing/2014/main" id="{053AAA21-3BB8-DF14-E066-9C5D4FD93891}"/>
                  </a:ext>
                </a:extLst>
              </p:cNvPr>
              <p:cNvSpPr txBox="1">
                <a:spLocks noRot="1" noChangeAspect="1" noMove="1" noResize="1" noEditPoints="1" noAdjustHandles="1" noChangeArrowheads="1" noChangeShapeType="1" noTextEdit="1"/>
              </p:cNvSpPr>
              <p:nvPr/>
            </p:nvSpPr>
            <p:spPr>
              <a:xfrm>
                <a:off x="11284932" y="4743450"/>
                <a:ext cx="745332" cy="276999"/>
              </a:xfrm>
              <a:prstGeom prst="rect">
                <a:avLst/>
              </a:prstGeom>
              <a:blipFill>
                <a:blip r:embed="rId5"/>
                <a:stretch>
                  <a:fillRect l="-4918" r="-8197"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E56062B-3234-AD9C-199C-E92A1BBCA96A}"/>
                  </a:ext>
                </a:extLst>
              </p:cNvPr>
              <p:cNvSpPr txBox="1"/>
              <p:nvPr/>
            </p:nvSpPr>
            <p:spPr>
              <a:xfrm>
                <a:off x="952500" y="1776427"/>
                <a:ext cx="2725618" cy="5762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1</m:t>
                              </m:r>
                            </m:sub>
                          </m:sSub>
                        </m:num>
                        <m:den>
                          <m:r>
                            <a:rPr lang="en-US" sz="2000" b="0" i="1" smtClean="0">
                              <a:latin typeface="Cambria Math" panose="02040503050406030204" pitchFamily="18" charset="0"/>
                            </a:rPr>
                            <m:t>𝑛</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7</m:t>
                          </m:r>
                        </m:num>
                        <m:den>
                          <m:r>
                            <a:rPr lang="en-US" sz="2000" b="0" i="1" smtClean="0">
                              <a:latin typeface="Cambria Math" panose="02040503050406030204" pitchFamily="18" charset="0"/>
                            </a:rPr>
                            <m:t>13</m:t>
                          </m:r>
                        </m:den>
                      </m:f>
                      <m:r>
                        <a:rPr lang="en-US" sz="2000" b="0" i="1" smtClean="0">
                          <a:latin typeface="Cambria Math" panose="02040503050406030204" pitchFamily="18" charset="0"/>
                        </a:rPr>
                        <m:t>=0.54 </m:t>
                      </m:r>
                    </m:oMath>
                  </m:oMathPara>
                </a14:m>
                <a:endParaRPr lang="en-US" sz="2000" dirty="0"/>
              </a:p>
            </p:txBody>
          </p:sp>
        </mc:Choice>
        <mc:Fallback xmlns="">
          <p:sp>
            <p:nvSpPr>
              <p:cNvPr id="15" name="TextBox 14">
                <a:extLst>
                  <a:ext uri="{FF2B5EF4-FFF2-40B4-BE49-F238E27FC236}">
                    <a16:creationId xmlns:a16="http://schemas.microsoft.com/office/drawing/2014/main" id="{1E56062B-3234-AD9C-199C-E92A1BBCA96A}"/>
                  </a:ext>
                </a:extLst>
              </p:cNvPr>
              <p:cNvSpPr txBox="1">
                <a:spLocks noRot="1" noChangeAspect="1" noMove="1" noResize="1" noEditPoints="1" noAdjustHandles="1" noChangeArrowheads="1" noChangeShapeType="1" noTextEdit="1"/>
              </p:cNvSpPr>
              <p:nvPr/>
            </p:nvSpPr>
            <p:spPr>
              <a:xfrm>
                <a:off x="952500" y="1776427"/>
                <a:ext cx="2725618" cy="57624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6739741-BF4E-CC2E-6F2F-D47EA40CBEF7}"/>
                  </a:ext>
                </a:extLst>
              </p:cNvPr>
              <p:cNvSpPr txBox="1"/>
              <p:nvPr/>
            </p:nvSpPr>
            <p:spPr>
              <a:xfrm>
                <a:off x="779732" y="3060464"/>
                <a:ext cx="2737544"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2</m:t>
                              </m:r>
                            </m:sub>
                          </m:sSub>
                        </m:num>
                        <m:den>
                          <m:r>
                            <a:rPr lang="en-US" sz="2000" b="0" i="1" smtClean="0">
                              <a:latin typeface="Cambria Math" panose="02040503050406030204" pitchFamily="18" charset="0"/>
                            </a:rPr>
                            <m:t>𝑛</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6</m:t>
                          </m:r>
                        </m:num>
                        <m:den>
                          <m:r>
                            <a:rPr lang="en-US" sz="2000" b="0" i="1" smtClean="0">
                              <a:latin typeface="Cambria Math" panose="02040503050406030204" pitchFamily="18" charset="0"/>
                            </a:rPr>
                            <m:t>13</m:t>
                          </m:r>
                        </m:den>
                      </m:f>
                      <m:r>
                        <a:rPr lang="en-US" sz="2000" b="0" i="1" smtClean="0">
                          <a:latin typeface="Cambria Math" panose="02040503050406030204" pitchFamily="18" charset="0"/>
                        </a:rPr>
                        <m:t>=0.46 </m:t>
                      </m:r>
                    </m:oMath>
                  </m:oMathPara>
                </a14:m>
                <a:endParaRPr lang="en-US" dirty="0"/>
              </a:p>
            </p:txBody>
          </p:sp>
        </mc:Choice>
        <mc:Fallback xmlns="">
          <p:sp>
            <p:nvSpPr>
              <p:cNvPr id="16" name="TextBox 15">
                <a:extLst>
                  <a:ext uri="{FF2B5EF4-FFF2-40B4-BE49-F238E27FC236}">
                    <a16:creationId xmlns:a16="http://schemas.microsoft.com/office/drawing/2014/main" id="{96739741-BF4E-CC2E-6F2F-D47EA40CBEF7}"/>
                  </a:ext>
                </a:extLst>
              </p:cNvPr>
              <p:cNvSpPr txBox="1">
                <a:spLocks noRot="1" noChangeAspect="1" noMove="1" noResize="1" noEditPoints="1" noAdjustHandles="1" noChangeArrowheads="1" noChangeShapeType="1" noTextEdit="1"/>
              </p:cNvSpPr>
              <p:nvPr/>
            </p:nvSpPr>
            <p:spPr>
              <a:xfrm>
                <a:off x="779732" y="3060464"/>
                <a:ext cx="2737544" cy="57823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69AAA8B-A011-B810-3429-49F0FCBEF06B}"/>
                  </a:ext>
                </a:extLst>
              </p:cNvPr>
              <p:cNvSpPr txBox="1"/>
              <p:nvPr/>
            </p:nvSpPr>
            <p:spPr>
              <a:xfrm>
                <a:off x="1157474" y="2552681"/>
                <a:ext cx="134819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r>
                            <a:rPr lang="en-US" sz="2000" b="0" i="1" smtClean="0">
                              <a:latin typeface="Cambria Math" panose="02040503050406030204" pitchFamily="18" charset="0"/>
                            </a:rPr>
                            <m:t>𝑥</m:t>
                          </m:r>
                        </m:e>
                      </m:d>
                      <m:r>
                        <a:rPr lang="en-US" sz="2000" b="0" i="1" smtClean="0">
                          <a:latin typeface="Cambria Math" panose="02040503050406030204" pitchFamily="18" charset="0"/>
                        </a:rPr>
                        <m:t>=? </m:t>
                      </m:r>
                    </m:oMath>
                  </m:oMathPara>
                </a14:m>
                <a:endParaRPr lang="en-US" sz="2000" dirty="0"/>
              </a:p>
            </p:txBody>
          </p:sp>
        </mc:Choice>
        <mc:Fallback xmlns="">
          <p:sp>
            <p:nvSpPr>
              <p:cNvPr id="4" name="TextBox 3">
                <a:extLst>
                  <a:ext uri="{FF2B5EF4-FFF2-40B4-BE49-F238E27FC236}">
                    <a16:creationId xmlns:a16="http://schemas.microsoft.com/office/drawing/2014/main" id="{469AAA8B-A011-B810-3429-49F0FCBEF06B}"/>
                  </a:ext>
                </a:extLst>
              </p:cNvPr>
              <p:cNvSpPr txBox="1">
                <a:spLocks noRot="1" noChangeAspect="1" noMove="1" noResize="1" noEditPoints="1" noAdjustHandles="1" noChangeArrowheads="1" noChangeShapeType="1" noTextEdit="1"/>
              </p:cNvSpPr>
              <p:nvPr/>
            </p:nvSpPr>
            <p:spPr>
              <a:xfrm>
                <a:off x="1157474" y="2552681"/>
                <a:ext cx="1348190" cy="307777"/>
              </a:xfrm>
              <a:prstGeom prst="rect">
                <a:avLst/>
              </a:prstGeom>
              <a:blipFill>
                <a:blip r:embed="rId8"/>
                <a:stretch>
                  <a:fillRect l="-4525" b="-3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02A8D96-4463-8F39-A383-70CB7275507B}"/>
                  </a:ext>
                </a:extLst>
              </p:cNvPr>
              <p:cNvSpPr txBox="1"/>
              <p:nvPr/>
            </p:nvSpPr>
            <p:spPr>
              <a:xfrm>
                <a:off x="1066800" y="3734797"/>
                <a:ext cx="135415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r>
                            <a:rPr lang="en-US" sz="2000" b="0" i="1" smtClean="0">
                              <a:latin typeface="Cambria Math" panose="02040503050406030204" pitchFamily="18" charset="0"/>
                            </a:rPr>
                            <m:t>𝑥</m:t>
                          </m:r>
                        </m:e>
                      </m:d>
                      <m:r>
                        <a:rPr lang="en-US" sz="2000" b="0" i="1" smtClean="0">
                          <a:latin typeface="Cambria Math" panose="02040503050406030204" pitchFamily="18" charset="0"/>
                        </a:rPr>
                        <m:t>=? </m:t>
                      </m:r>
                    </m:oMath>
                  </m:oMathPara>
                </a14:m>
                <a:endParaRPr lang="en-US" sz="2000" dirty="0"/>
              </a:p>
            </p:txBody>
          </p:sp>
        </mc:Choice>
        <mc:Fallback xmlns="">
          <p:sp>
            <p:nvSpPr>
              <p:cNvPr id="13" name="TextBox 12">
                <a:extLst>
                  <a:ext uri="{FF2B5EF4-FFF2-40B4-BE49-F238E27FC236}">
                    <a16:creationId xmlns:a16="http://schemas.microsoft.com/office/drawing/2014/main" id="{602A8D96-4463-8F39-A383-70CB7275507B}"/>
                  </a:ext>
                </a:extLst>
              </p:cNvPr>
              <p:cNvSpPr txBox="1">
                <a:spLocks noRot="1" noChangeAspect="1" noMove="1" noResize="1" noEditPoints="1" noAdjustHandles="1" noChangeArrowheads="1" noChangeShapeType="1" noTextEdit="1"/>
              </p:cNvSpPr>
              <p:nvPr/>
            </p:nvSpPr>
            <p:spPr>
              <a:xfrm>
                <a:off x="1066800" y="3734797"/>
                <a:ext cx="1354152" cy="307777"/>
              </a:xfrm>
              <a:prstGeom prst="rect">
                <a:avLst/>
              </a:prstGeom>
              <a:blipFill>
                <a:blip r:embed="rId9"/>
                <a:stretch>
                  <a:fillRect l="-4505" b="-34000"/>
                </a:stretch>
              </a:blipFill>
            </p:spPr>
            <p:txBody>
              <a:bodyPr/>
              <a:lstStyle/>
              <a:p>
                <a:r>
                  <a:rPr lang="en-US">
                    <a:noFill/>
                  </a:rPr>
                  <a:t> </a:t>
                </a:r>
              </a:p>
            </p:txBody>
          </p:sp>
        </mc:Fallback>
      </mc:AlternateContent>
    </p:spTree>
    <p:extLst>
      <p:ext uri="{BB962C8B-B14F-4D97-AF65-F5344CB8AC3E}">
        <p14:creationId xmlns:p14="http://schemas.microsoft.com/office/powerpoint/2010/main" val="2535834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72E812-0DAE-854A-783E-20FCC1A74B9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2E8DF7B-152A-5A81-9AD6-849E3FD963E8}"/>
              </a:ext>
            </a:extLst>
          </p:cNvPr>
          <p:cNvSpPr txBox="1"/>
          <p:nvPr/>
        </p:nvSpPr>
        <p:spPr>
          <a:xfrm>
            <a:off x="246472" y="144348"/>
            <a:ext cx="3506378" cy="646331"/>
          </a:xfrm>
          <a:prstGeom prst="rect">
            <a:avLst/>
          </a:prstGeom>
          <a:noFill/>
        </p:spPr>
        <p:txBody>
          <a:bodyPr wrap="square" rtlCol="0">
            <a:spAutoFit/>
          </a:bodyPr>
          <a:lstStyle/>
          <a:p>
            <a:r>
              <a:rPr lang="en-US" sz="3600" dirty="0">
                <a:latin typeface="Calibri" panose="020F0502020204030204" pitchFamily="34" charset="0"/>
                <a:cs typeface="Calibri" panose="020F0502020204030204" pitchFamily="34" charset="0"/>
              </a:rPr>
              <a:t>Naïve Bayes</a:t>
            </a:r>
          </a:p>
        </p:txBody>
      </p:sp>
      <p:sp>
        <p:nvSpPr>
          <p:cNvPr id="5" name="TextBox 4">
            <a:extLst>
              <a:ext uri="{FF2B5EF4-FFF2-40B4-BE49-F238E27FC236}">
                <a16:creationId xmlns:a16="http://schemas.microsoft.com/office/drawing/2014/main" id="{3941164D-9FBF-7103-5A78-9A99945615F6}"/>
              </a:ext>
            </a:extLst>
          </p:cNvPr>
          <p:cNvSpPr txBox="1"/>
          <p:nvPr/>
        </p:nvSpPr>
        <p:spPr>
          <a:xfrm>
            <a:off x="246470" y="790679"/>
            <a:ext cx="5278029" cy="1200329"/>
          </a:xfrm>
          <a:prstGeom prst="rect">
            <a:avLst/>
          </a:prstGeom>
          <a:noFill/>
        </p:spPr>
        <p:txBody>
          <a:bodyPr wrap="square" rtlCol="0">
            <a:spAutoFit/>
          </a:bodyPr>
          <a:lstStyle/>
          <a:p>
            <a:r>
              <a:rPr lang="en-US" dirty="0"/>
              <a:t>What is the probability of “Yes” and what is the probability of “No” </a:t>
            </a:r>
            <a:r>
              <a:rPr lang="en-US" b="1" dirty="0"/>
              <a:t>after observing the new data instance?</a:t>
            </a:r>
          </a:p>
          <a:p>
            <a:r>
              <a:rPr lang="en-US" b="1" dirty="0"/>
              <a:t>We use Bayes’ Rule for this.</a:t>
            </a:r>
          </a:p>
        </p:txBody>
      </p:sp>
      <p:sp>
        <p:nvSpPr>
          <p:cNvPr id="6" name="TextBox 5">
            <a:extLst>
              <a:ext uri="{FF2B5EF4-FFF2-40B4-BE49-F238E27FC236}">
                <a16:creationId xmlns:a16="http://schemas.microsoft.com/office/drawing/2014/main" id="{C198D33E-32A8-950E-39C0-66312784CDD7}"/>
              </a:ext>
            </a:extLst>
          </p:cNvPr>
          <p:cNvSpPr txBox="1"/>
          <p:nvPr/>
        </p:nvSpPr>
        <p:spPr>
          <a:xfrm>
            <a:off x="7785100" y="31227"/>
            <a:ext cx="2171700" cy="369332"/>
          </a:xfrm>
          <a:prstGeom prst="rect">
            <a:avLst/>
          </a:prstGeom>
          <a:noFill/>
        </p:spPr>
        <p:txBody>
          <a:bodyPr wrap="square" rtlCol="0">
            <a:spAutoFit/>
          </a:bodyPr>
          <a:lstStyle/>
          <a:p>
            <a:r>
              <a:rPr lang="en-US" b="1" dirty="0"/>
              <a:t>New data instance</a:t>
            </a:r>
          </a:p>
        </p:txBody>
      </p:sp>
      <p:graphicFrame>
        <p:nvGraphicFramePr>
          <p:cNvPr id="7" name="Table 6">
            <a:extLst>
              <a:ext uri="{FF2B5EF4-FFF2-40B4-BE49-F238E27FC236}">
                <a16:creationId xmlns:a16="http://schemas.microsoft.com/office/drawing/2014/main" id="{F0EB877B-F7CF-1E19-6286-3FADEB642BA8}"/>
              </a:ext>
            </a:extLst>
          </p:cNvPr>
          <p:cNvGraphicFramePr>
            <a:graphicFrameLocks noGrp="1"/>
          </p:cNvGraphicFramePr>
          <p:nvPr/>
        </p:nvGraphicFramePr>
        <p:xfrm>
          <a:off x="6438900" y="467514"/>
          <a:ext cx="4457704" cy="646330"/>
        </p:xfrm>
        <a:graphic>
          <a:graphicData uri="http://schemas.openxmlformats.org/drawingml/2006/table">
            <a:tbl>
              <a:tblPr firstRow="1" bandRow="1"/>
              <a:tblGrid>
                <a:gridCol w="1114426">
                  <a:extLst>
                    <a:ext uri="{9D8B030D-6E8A-4147-A177-3AD203B41FA5}">
                      <a16:colId xmlns:a16="http://schemas.microsoft.com/office/drawing/2014/main" val="3847064819"/>
                    </a:ext>
                  </a:extLst>
                </a:gridCol>
                <a:gridCol w="1114426">
                  <a:extLst>
                    <a:ext uri="{9D8B030D-6E8A-4147-A177-3AD203B41FA5}">
                      <a16:colId xmlns:a16="http://schemas.microsoft.com/office/drawing/2014/main" val="869840435"/>
                    </a:ext>
                  </a:extLst>
                </a:gridCol>
                <a:gridCol w="1114426">
                  <a:extLst>
                    <a:ext uri="{9D8B030D-6E8A-4147-A177-3AD203B41FA5}">
                      <a16:colId xmlns:a16="http://schemas.microsoft.com/office/drawing/2014/main" val="491074024"/>
                    </a:ext>
                  </a:extLst>
                </a:gridCol>
                <a:gridCol w="1114426">
                  <a:extLst>
                    <a:ext uri="{9D8B030D-6E8A-4147-A177-3AD203B41FA5}">
                      <a16:colId xmlns:a16="http://schemas.microsoft.com/office/drawing/2014/main" val="1600402630"/>
                    </a:ext>
                  </a:extLst>
                </a:gridCol>
              </a:tblGrid>
              <a:tr h="323165">
                <a:tc>
                  <a:txBody>
                    <a:bodyPr/>
                    <a:lstStyle/>
                    <a:p>
                      <a:pPr algn="ctr"/>
                      <a:r>
                        <a:rPr lang="en-US" sz="1200" dirty="0"/>
                        <a:t>Weather</a:t>
                      </a:r>
                    </a:p>
                  </a:txBody>
                  <a:tcPr/>
                </a:tc>
                <a:tc>
                  <a:txBody>
                    <a:bodyPr/>
                    <a:lstStyle/>
                    <a:p>
                      <a:pPr algn="ctr"/>
                      <a:r>
                        <a:rPr lang="en-US" sz="1200" dirty="0"/>
                        <a:t>Weekend?</a:t>
                      </a:r>
                    </a:p>
                  </a:txBody>
                  <a:tcPr/>
                </a:tc>
                <a:tc>
                  <a:txBody>
                    <a:bodyPr/>
                    <a:lstStyle/>
                    <a:p>
                      <a:pPr algn="ctr"/>
                      <a:r>
                        <a:rPr lang="en-US" sz="1200" dirty="0"/>
                        <a:t>Finished HW</a:t>
                      </a:r>
                    </a:p>
                  </a:txBody>
                  <a:tcPr/>
                </a:tc>
                <a:tc>
                  <a:txBody>
                    <a:bodyPr/>
                    <a:lstStyle/>
                    <a:p>
                      <a:pPr algn="ctr"/>
                      <a:r>
                        <a:rPr lang="en-US" sz="1200" dirty="0">
                          <a:solidFill>
                            <a:srgbClr val="FF0000"/>
                          </a:solidFill>
                        </a:rPr>
                        <a:t>Go Hiking?</a:t>
                      </a:r>
                    </a:p>
                  </a:txBody>
                  <a:tcPr/>
                </a:tc>
                <a:extLst>
                  <a:ext uri="{0D108BD9-81ED-4DB2-BD59-A6C34878D82A}">
                    <a16:rowId xmlns:a16="http://schemas.microsoft.com/office/drawing/2014/main" val="1063178381"/>
                  </a:ext>
                </a:extLst>
              </a:tr>
              <a:tr h="323165">
                <a:tc>
                  <a:txBody>
                    <a:bodyPr/>
                    <a:lstStyle/>
                    <a:p>
                      <a:pPr algn="ctr"/>
                      <a:r>
                        <a:rPr lang="en-US" sz="1200" dirty="0"/>
                        <a:t>Sunny</a:t>
                      </a:r>
                    </a:p>
                  </a:txBody>
                  <a:tcPr/>
                </a:tc>
                <a:tc>
                  <a:txBody>
                    <a:bodyPr/>
                    <a:lstStyle/>
                    <a:p>
                      <a:pPr algn="ctr"/>
                      <a:r>
                        <a:rPr lang="en-US" sz="1200" dirty="0"/>
                        <a:t>Yes</a:t>
                      </a:r>
                    </a:p>
                  </a:txBody>
                  <a:tcPr/>
                </a:tc>
                <a:tc>
                  <a:txBody>
                    <a:bodyPr/>
                    <a:lstStyle/>
                    <a:p>
                      <a:pPr algn="ctr"/>
                      <a:r>
                        <a:rPr lang="en-US" sz="1200" dirty="0"/>
                        <a:t>No</a:t>
                      </a:r>
                    </a:p>
                  </a:txBody>
                  <a:tcPr/>
                </a:tc>
                <a:tc>
                  <a:txBody>
                    <a:bodyPr/>
                    <a:lstStyle/>
                    <a:p>
                      <a:pPr algn="ctr"/>
                      <a:r>
                        <a:rPr lang="en-US" sz="1200" dirty="0"/>
                        <a:t>?</a:t>
                      </a:r>
                    </a:p>
                  </a:txBody>
                  <a:tcPr/>
                </a:tc>
                <a:extLst>
                  <a:ext uri="{0D108BD9-81ED-4DB2-BD59-A6C34878D82A}">
                    <a16:rowId xmlns:a16="http://schemas.microsoft.com/office/drawing/2014/main" val="41045357"/>
                  </a:ext>
                </a:extLst>
              </a:tr>
            </a:tbl>
          </a:graphicData>
        </a:graphic>
      </p:graphicFrame>
      <p:graphicFrame>
        <p:nvGraphicFramePr>
          <p:cNvPr id="8" name="Table 7">
            <a:extLst>
              <a:ext uri="{FF2B5EF4-FFF2-40B4-BE49-F238E27FC236}">
                <a16:creationId xmlns:a16="http://schemas.microsoft.com/office/drawing/2014/main" id="{0913678E-4014-415C-20D1-4B497267E79D}"/>
              </a:ext>
            </a:extLst>
          </p:cNvPr>
          <p:cNvGraphicFramePr>
            <a:graphicFrameLocks noGrp="1"/>
          </p:cNvGraphicFramePr>
          <p:nvPr/>
        </p:nvGraphicFramePr>
        <p:xfrm>
          <a:off x="6438900" y="1428751"/>
          <a:ext cx="4457700" cy="2651760"/>
        </p:xfrm>
        <a:graphic>
          <a:graphicData uri="http://schemas.openxmlformats.org/drawingml/2006/table">
            <a:tbl>
              <a:tblPr firstRow="1" bandRow="1"/>
              <a:tblGrid>
                <a:gridCol w="1149970">
                  <a:extLst>
                    <a:ext uri="{9D8B030D-6E8A-4147-A177-3AD203B41FA5}">
                      <a16:colId xmlns:a16="http://schemas.microsoft.com/office/drawing/2014/main" val="2398319471"/>
                    </a:ext>
                  </a:extLst>
                </a:gridCol>
                <a:gridCol w="1149970">
                  <a:extLst>
                    <a:ext uri="{9D8B030D-6E8A-4147-A177-3AD203B41FA5}">
                      <a16:colId xmlns:a16="http://schemas.microsoft.com/office/drawing/2014/main" val="3765546433"/>
                    </a:ext>
                  </a:extLst>
                </a:gridCol>
                <a:gridCol w="1149970">
                  <a:extLst>
                    <a:ext uri="{9D8B030D-6E8A-4147-A177-3AD203B41FA5}">
                      <a16:colId xmlns:a16="http://schemas.microsoft.com/office/drawing/2014/main" val="2292233756"/>
                    </a:ext>
                  </a:extLst>
                </a:gridCol>
                <a:gridCol w="1007790">
                  <a:extLst>
                    <a:ext uri="{9D8B030D-6E8A-4147-A177-3AD203B41FA5}">
                      <a16:colId xmlns:a16="http://schemas.microsoft.com/office/drawing/2014/main" val="3838414564"/>
                    </a:ext>
                  </a:extLst>
                </a:gridCol>
              </a:tblGrid>
              <a:tr h="471155">
                <a:tc>
                  <a:txBody>
                    <a:bodyPr/>
                    <a:lstStyle/>
                    <a:p>
                      <a:pPr algn="ctr"/>
                      <a:r>
                        <a:rPr lang="en-US" sz="1400" dirty="0"/>
                        <a:t>Weather</a:t>
                      </a:r>
                    </a:p>
                  </a:txBody>
                  <a:tcPr/>
                </a:tc>
                <a:tc>
                  <a:txBody>
                    <a:bodyPr/>
                    <a:lstStyle/>
                    <a:p>
                      <a:pPr algn="ctr"/>
                      <a:r>
                        <a:rPr lang="en-US" sz="1400" dirty="0"/>
                        <a:t>Weekend?</a:t>
                      </a:r>
                    </a:p>
                  </a:txBody>
                  <a:tcPr/>
                </a:tc>
                <a:tc>
                  <a:txBody>
                    <a:bodyPr/>
                    <a:lstStyle/>
                    <a:p>
                      <a:pPr algn="ctr"/>
                      <a:r>
                        <a:rPr lang="en-US" sz="1400" dirty="0"/>
                        <a:t>Finished HW</a:t>
                      </a:r>
                    </a:p>
                  </a:txBody>
                  <a:tcPr/>
                </a:tc>
                <a:tc>
                  <a:txBody>
                    <a:bodyPr/>
                    <a:lstStyle/>
                    <a:p>
                      <a:pPr algn="ctr"/>
                      <a:r>
                        <a:rPr lang="en-US" sz="1400" dirty="0"/>
                        <a:t>Go Hiking?</a:t>
                      </a:r>
                    </a:p>
                  </a:txBody>
                  <a:tcPr/>
                </a:tc>
                <a:extLst>
                  <a:ext uri="{0D108BD9-81ED-4DB2-BD59-A6C34878D82A}">
                    <a16:rowId xmlns:a16="http://schemas.microsoft.com/office/drawing/2014/main" val="3100733696"/>
                  </a:ext>
                </a:extLst>
              </a:tr>
              <a:tr h="277150">
                <a:tc>
                  <a:txBody>
                    <a:bodyPr/>
                    <a:lstStyle/>
                    <a:p>
                      <a:pPr algn="ctr"/>
                      <a:r>
                        <a:rPr lang="en-US" sz="1400" b="0" i="0" kern="1200" dirty="0">
                          <a:solidFill>
                            <a:schemeClr val="tx1"/>
                          </a:solidFill>
                          <a:effectLst/>
                          <a:latin typeface="+mn-lt"/>
                          <a:ea typeface="+mn-ea"/>
                          <a:cs typeface="+mn-cs"/>
                        </a:rPr>
                        <a:t>Snow</a:t>
                      </a:r>
                      <a:endParaRPr lang="en-US" sz="1400" dirty="0"/>
                    </a:p>
                  </a:txBody>
                  <a:tcPr/>
                </a:tc>
                <a:tc>
                  <a:txBody>
                    <a:bodyPr/>
                    <a:lstStyle/>
                    <a:p>
                      <a:pPr algn="ctr"/>
                      <a:r>
                        <a:rPr lang="en-US" sz="1400" dirty="0"/>
                        <a:t>Yes</a:t>
                      </a:r>
                    </a:p>
                  </a:txBody>
                  <a:tcPr/>
                </a:tc>
                <a:tc>
                  <a:txBody>
                    <a:bodyPr/>
                    <a:lstStyle/>
                    <a:p>
                      <a:pPr algn="ctr"/>
                      <a:r>
                        <a:rPr lang="en-US" sz="1400" dirty="0"/>
                        <a:t>No</a:t>
                      </a:r>
                    </a:p>
                  </a:txBody>
                  <a:tcPr/>
                </a:tc>
                <a:tc>
                  <a:txBody>
                    <a:bodyPr/>
                    <a:lstStyle/>
                    <a:p>
                      <a:pPr algn="ctr"/>
                      <a:r>
                        <a:rPr lang="en-US" sz="1400" dirty="0"/>
                        <a:t>Yes</a:t>
                      </a:r>
                    </a:p>
                  </a:txBody>
                  <a:tcPr/>
                </a:tc>
                <a:extLst>
                  <a:ext uri="{0D108BD9-81ED-4DB2-BD59-A6C34878D82A}">
                    <a16:rowId xmlns:a16="http://schemas.microsoft.com/office/drawing/2014/main" val="823718700"/>
                  </a:ext>
                </a:extLst>
              </a:tr>
              <a:tr h="277150">
                <a:tc>
                  <a:txBody>
                    <a:bodyPr/>
                    <a:lstStyle/>
                    <a:p>
                      <a:pPr algn="ctr"/>
                      <a:r>
                        <a:rPr lang="en-US" sz="1400" b="0" i="0" kern="1200" dirty="0">
                          <a:solidFill>
                            <a:schemeClr val="tx1"/>
                          </a:solidFill>
                          <a:effectLst/>
                          <a:latin typeface="+mn-lt"/>
                          <a:ea typeface="+mn-ea"/>
                          <a:cs typeface="+mn-cs"/>
                        </a:rPr>
                        <a:t>Sunny</a:t>
                      </a:r>
                      <a:endParaRPr lang="en-US" sz="1400" dirty="0"/>
                    </a:p>
                  </a:txBody>
                  <a:tcPr/>
                </a:tc>
                <a:tc>
                  <a:txBody>
                    <a:bodyPr/>
                    <a:lstStyle/>
                    <a:p>
                      <a:pPr algn="ctr"/>
                      <a:r>
                        <a:rPr lang="en-US" sz="1400" dirty="0"/>
                        <a:t>Yes</a:t>
                      </a:r>
                    </a:p>
                  </a:txBody>
                  <a:tcPr/>
                </a:tc>
                <a:tc>
                  <a:txBody>
                    <a:bodyPr/>
                    <a:lstStyle/>
                    <a:p>
                      <a:pPr algn="ctr"/>
                      <a:r>
                        <a:rPr lang="en-US" sz="1400" b="0" i="0" kern="1200" dirty="0">
                          <a:solidFill>
                            <a:schemeClr val="tx1"/>
                          </a:solidFill>
                          <a:effectLst/>
                          <a:latin typeface="+mn-lt"/>
                          <a:ea typeface="+mn-ea"/>
                          <a:cs typeface="+mn-cs"/>
                        </a:rPr>
                        <a:t>No</a:t>
                      </a:r>
                      <a:endParaRPr lang="en-US" sz="1400" dirty="0"/>
                    </a:p>
                  </a:txBody>
                  <a:tcPr/>
                </a:tc>
                <a:tc>
                  <a:txBody>
                    <a:bodyPr/>
                    <a:lstStyle/>
                    <a:p>
                      <a:pPr algn="ctr"/>
                      <a:r>
                        <a:rPr lang="en-US" sz="1400" dirty="0"/>
                        <a:t>Yes</a:t>
                      </a:r>
                    </a:p>
                  </a:txBody>
                  <a:tcPr/>
                </a:tc>
                <a:extLst>
                  <a:ext uri="{0D108BD9-81ED-4DB2-BD59-A6C34878D82A}">
                    <a16:rowId xmlns:a16="http://schemas.microsoft.com/office/drawing/2014/main" val="3845692913"/>
                  </a:ext>
                </a:extLst>
              </a:tr>
              <a:tr h="277150">
                <a:tc>
                  <a:txBody>
                    <a:bodyPr/>
                    <a:lstStyle/>
                    <a:p>
                      <a:pPr algn="ctr"/>
                      <a:r>
                        <a:rPr lang="en-US" sz="1400" b="0" i="0" kern="1200" dirty="0">
                          <a:solidFill>
                            <a:schemeClr val="tx1"/>
                          </a:solidFill>
                          <a:effectLst/>
                          <a:latin typeface="+mn-lt"/>
                          <a:ea typeface="+mn-ea"/>
                          <a:cs typeface="+mn-cs"/>
                        </a:rPr>
                        <a:t>Overcast</a:t>
                      </a:r>
                      <a:endParaRPr lang="en-US" sz="1400" dirty="0"/>
                    </a:p>
                  </a:txBody>
                  <a:tcPr/>
                </a:tc>
                <a:tc>
                  <a:txBody>
                    <a:bodyPr/>
                    <a:lstStyle/>
                    <a:p>
                      <a:pPr algn="ctr"/>
                      <a:r>
                        <a:rPr lang="en-US" sz="1400" dirty="0"/>
                        <a:t>Yes</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3393540164"/>
                  </a:ext>
                </a:extLst>
              </a:tr>
              <a:tr h="277150">
                <a:tc>
                  <a:txBody>
                    <a:bodyPr/>
                    <a:lstStyle/>
                    <a:p>
                      <a:pPr algn="ctr"/>
                      <a:r>
                        <a:rPr lang="en-US" sz="1400" b="0" i="0" kern="1200" dirty="0">
                          <a:solidFill>
                            <a:schemeClr val="tx1"/>
                          </a:solidFill>
                          <a:effectLst/>
                          <a:latin typeface="+mn-lt"/>
                          <a:ea typeface="+mn-ea"/>
                          <a:cs typeface="+mn-cs"/>
                        </a:rPr>
                        <a:t>Overcast</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2343819881"/>
                  </a:ext>
                </a:extLst>
              </a:tr>
              <a:tr h="277150">
                <a:tc>
                  <a:txBody>
                    <a:bodyPr/>
                    <a:lstStyle/>
                    <a:p>
                      <a:pPr algn="ctr"/>
                      <a:r>
                        <a:rPr lang="en-US" sz="1400" b="0" i="0" kern="1200" dirty="0">
                          <a:solidFill>
                            <a:schemeClr val="tx1"/>
                          </a:solidFill>
                          <a:effectLst/>
                          <a:latin typeface="+mn-lt"/>
                          <a:ea typeface="+mn-ea"/>
                          <a:cs typeface="+mn-cs"/>
                        </a:rPr>
                        <a:t>Sunny</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2940754304"/>
                  </a:ext>
                </a:extLst>
              </a:tr>
              <a:tr h="277150">
                <a:tc>
                  <a:txBody>
                    <a:bodyPr/>
                    <a:lstStyle/>
                    <a:p>
                      <a:pPr algn="ctr"/>
                      <a:r>
                        <a:rPr lang="en-US" sz="1400" b="0" i="0" kern="1200" dirty="0">
                          <a:solidFill>
                            <a:schemeClr val="tx1"/>
                          </a:solidFill>
                          <a:effectLst/>
                          <a:latin typeface="+mn-lt"/>
                          <a:ea typeface="+mn-ea"/>
                          <a:cs typeface="+mn-cs"/>
                        </a:rPr>
                        <a:t>Snow</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3935534391"/>
                  </a:ext>
                </a:extLst>
              </a:tr>
              <a:tr h="277150">
                <a:tc>
                  <a:txBody>
                    <a:bodyPr/>
                    <a:lstStyle/>
                    <a:p>
                      <a:pPr algn="ctr"/>
                      <a:r>
                        <a:rPr lang="en-US" sz="1400" b="0" i="0" kern="1200" dirty="0">
                          <a:solidFill>
                            <a:schemeClr val="tx1"/>
                          </a:solidFill>
                          <a:effectLst/>
                          <a:latin typeface="+mn-lt"/>
                          <a:ea typeface="+mn-ea"/>
                          <a:cs typeface="+mn-cs"/>
                        </a:rPr>
                        <a:t>Overcast</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3786996348"/>
                  </a:ext>
                </a:extLst>
              </a:tr>
            </a:tbl>
          </a:graphicData>
        </a:graphic>
      </p:graphicFrame>
      <p:graphicFrame>
        <p:nvGraphicFramePr>
          <p:cNvPr id="9" name="Table 8">
            <a:extLst>
              <a:ext uri="{FF2B5EF4-FFF2-40B4-BE49-F238E27FC236}">
                <a16:creationId xmlns:a16="http://schemas.microsoft.com/office/drawing/2014/main" id="{BFB720B5-3464-0C6C-8F37-20BC57F28A2C}"/>
              </a:ext>
            </a:extLst>
          </p:cNvPr>
          <p:cNvGraphicFramePr>
            <a:graphicFrameLocks noGrp="1"/>
          </p:cNvGraphicFramePr>
          <p:nvPr/>
        </p:nvGraphicFramePr>
        <p:xfrm>
          <a:off x="6438900" y="4518427"/>
          <a:ext cx="4457700" cy="2099828"/>
        </p:xfrm>
        <a:graphic>
          <a:graphicData uri="http://schemas.openxmlformats.org/drawingml/2006/table">
            <a:tbl>
              <a:tblPr firstRow="1" bandRow="1"/>
              <a:tblGrid>
                <a:gridCol w="1149970">
                  <a:extLst>
                    <a:ext uri="{9D8B030D-6E8A-4147-A177-3AD203B41FA5}">
                      <a16:colId xmlns:a16="http://schemas.microsoft.com/office/drawing/2014/main" val="2809315766"/>
                    </a:ext>
                  </a:extLst>
                </a:gridCol>
                <a:gridCol w="1149970">
                  <a:extLst>
                    <a:ext uri="{9D8B030D-6E8A-4147-A177-3AD203B41FA5}">
                      <a16:colId xmlns:a16="http://schemas.microsoft.com/office/drawing/2014/main" val="3406508049"/>
                    </a:ext>
                  </a:extLst>
                </a:gridCol>
                <a:gridCol w="1149970">
                  <a:extLst>
                    <a:ext uri="{9D8B030D-6E8A-4147-A177-3AD203B41FA5}">
                      <a16:colId xmlns:a16="http://schemas.microsoft.com/office/drawing/2014/main" val="1818675082"/>
                    </a:ext>
                  </a:extLst>
                </a:gridCol>
                <a:gridCol w="1007790">
                  <a:extLst>
                    <a:ext uri="{9D8B030D-6E8A-4147-A177-3AD203B41FA5}">
                      <a16:colId xmlns:a16="http://schemas.microsoft.com/office/drawing/2014/main" val="3012737173"/>
                    </a:ext>
                  </a:extLst>
                </a:gridCol>
              </a:tblGrid>
              <a:tr h="453908">
                <a:tc>
                  <a:txBody>
                    <a:bodyPr/>
                    <a:lstStyle/>
                    <a:p>
                      <a:pPr algn="ctr"/>
                      <a:r>
                        <a:rPr lang="en-US" sz="1200" dirty="0"/>
                        <a:t>Weather</a:t>
                      </a:r>
                    </a:p>
                  </a:txBody>
                  <a:tcPr/>
                </a:tc>
                <a:tc>
                  <a:txBody>
                    <a:bodyPr/>
                    <a:lstStyle/>
                    <a:p>
                      <a:pPr algn="ctr"/>
                      <a:r>
                        <a:rPr lang="en-US" sz="1200" dirty="0"/>
                        <a:t>Weekend?</a:t>
                      </a:r>
                    </a:p>
                  </a:txBody>
                  <a:tcPr/>
                </a:tc>
                <a:tc>
                  <a:txBody>
                    <a:bodyPr/>
                    <a:lstStyle/>
                    <a:p>
                      <a:pPr algn="ctr"/>
                      <a:r>
                        <a:rPr lang="en-US" sz="1200" dirty="0"/>
                        <a:t>Finished HW</a:t>
                      </a:r>
                    </a:p>
                  </a:txBody>
                  <a:tcPr/>
                </a:tc>
                <a:tc>
                  <a:txBody>
                    <a:bodyPr/>
                    <a:lstStyle/>
                    <a:p>
                      <a:pPr algn="ctr"/>
                      <a:r>
                        <a:rPr lang="en-US" sz="1200" dirty="0"/>
                        <a:t>Go Hiking?</a:t>
                      </a:r>
                    </a:p>
                  </a:txBody>
                  <a:tcPr/>
                </a:tc>
                <a:extLst>
                  <a:ext uri="{0D108BD9-81ED-4DB2-BD59-A6C34878D82A}">
                    <a16:rowId xmlns:a16="http://schemas.microsoft.com/office/drawing/2014/main" val="1454367372"/>
                  </a:ext>
                </a:extLst>
              </a:tr>
              <a:tr h="265266">
                <a:tc>
                  <a:txBody>
                    <a:bodyPr/>
                    <a:lstStyle/>
                    <a:p>
                      <a:pPr algn="ctr"/>
                      <a:r>
                        <a:rPr lang="en-US" sz="1200" b="0" i="0" kern="1200" dirty="0">
                          <a:solidFill>
                            <a:schemeClr val="tx1"/>
                          </a:solidFill>
                          <a:effectLst/>
                          <a:latin typeface="+mn-lt"/>
                          <a:ea typeface="+mn-ea"/>
                          <a:cs typeface="+mn-cs"/>
                        </a:rPr>
                        <a:t>Overcast</a:t>
                      </a:r>
                      <a:endParaRPr lang="en-US" sz="1200" dirty="0"/>
                    </a:p>
                  </a:txBody>
                  <a:tcPr/>
                </a:tc>
                <a:tc>
                  <a:txBody>
                    <a:bodyPr/>
                    <a:lstStyle/>
                    <a:p>
                      <a:pPr algn="ctr"/>
                      <a:r>
                        <a:rPr lang="en-US" sz="1200" dirty="0"/>
                        <a:t>No</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1977554727"/>
                  </a:ext>
                </a:extLst>
              </a:tr>
              <a:tr h="265266">
                <a:tc>
                  <a:txBody>
                    <a:bodyPr/>
                    <a:lstStyle/>
                    <a:p>
                      <a:pPr algn="ctr"/>
                      <a:r>
                        <a:rPr lang="en-US" sz="1200" b="0" i="0" kern="1200" dirty="0">
                          <a:solidFill>
                            <a:schemeClr val="tx1"/>
                          </a:solidFill>
                          <a:effectLst/>
                          <a:latin typeface="+mn-lt"/>
                          <a:ea typeface="+mn-ea"/>
                          <a:cs typeface="+mn-cs"/>
                        </a:rPr>
                        <a:t>Snow</a:t>
                      </a:r>
                      <a:endParaRPr lang="en-US" sz="1200" dirty="0"/>
                    </a:p>
                  </a:txBody>
                  <a:tcPr/>
                </a:tc>
                <a:tc>
                  <a:txBody>
                    <a:bodyPr/>
                    <a:lstStyle/>
                    <a:p>
                      <a:pPr algn="ctr"/>
                      <a:r>
                        <a:rPr lang="en-US" sz="1200" dirty="0"/>
                        <a:t>No</a:t>
                      </a:r>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50300180"/>
                  </a:ext>
                </a:extLst>
              </a:tr>
              <a:tr h="265266">
                <a:tc>
                  <a:txBody>
                    <a:bodyPr/>
                    <a:lstStyle/>
                    <a:p>
                      <a:pPr algn="ctr"/>
                      <a:r>
                        <a:rPr lang="en-US" sz="1200" b="0" i="0" kern="1200" dirty="0">
                          <a:solidFill>
                            <a:schemeClr val="tx1"/>
                          </a:solidFill>
                          <a:effectLst/>
                          <a:latin typeface="+mn-lt"/>
                          <a:ea typeface="+mn-ea"/>
                          <a:cs typeface="+mn-cs"/>
                        </a:rPr>
                        <a:t>Overcast</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1146762034"/>
                  </a:ext>
                </a:extLst>
              </a:tr>
              <a:tr h="265266">
                <a:tc>
                  <a:txBody>
                    <a:bodyPr/>
                    <a:lstStyle/>
                    <a:p>
                      <a:pPr algn="ctr"/>
                      <a:r>
                        <a:rPr lang="en-US" sz="1200" b="0" i="0" kern="1200" dirty="0">
                          <a:solidFill>
                            <a:schemeClr val="tx1"/>
                          </a:solidFill>
                          <a:effectLst/>
                          <a:latin typeface="+mn-lt"/>
                          <a:ea typeface="+mn-ea"/>
                          <a:cs typeface="+mn-cs"/>
                        </a:rPr>
                        <a:t>Sunny</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870894914"/>
                  </a:ext>
                </a:extLst>
              </a:tr>
              <a:tr h="265266">
                <a:tc>
                  <a:txBody>
                    <a:bodyPr/>
                    <a:lstStyle/>
                    <a:p>
                      <a:pPr algn="ctr"/>
                      <a:r>
                        <a:rPr lang="en-US" sz="1200" b="0" i="0" kern="1200" dirty="0">
                          <a:solidFill>
                            <a:schemeClr val="tx1"/>
                          </a:solidFill>
                          <a:effectLst/>
                          <a:latin typeface="+mn-lt"/>
                          <a:ea typeface="+mn-ea"/>
                          <a:cs typeface="+mn-cs"/>
                        </a:rPr>
                        <a:t>Snow</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2459573277"/>
                  </a:ext>
                </a:extLst>
              </a:tr>
              <a:tr h="265266">
                <a:tc>
                  <a:txBody>
                    <a:bodyPr/>
                    <a:lstStyle/>
                    <a:p>
                      <a:pPr algn="ctr"/>
                      <a:r>
                        <a:rPr lang="en-US" sz="1200" b="0" i="0" kern="1200" dirty="0">
                          <a:solidFill>
                            <a:schemeClr val="tx1"/>
                          </a:solidFill>
                          <a:effectLst/>
                          <a:latin typeface="+mn-lt"/>
                          <a:ea typeface="+mn-ea"/>
                          <a:cs typeface="+mn-cs"/>
                        </a:rPr>
                        <a:t>Overcast</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872560157"/>
                  </a:ext>
                </a:extLst>
              </a:tr>
            </a:tbl>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2F5E72B-DC95-735B-6AB2-F1B0F20AFA40}"/>
                  </a:ext>
                </a:extLst>
              </p:cNvPr>
              <p:cNvSpPr txBox="1"/>
              <p:nvPr/>
            </p:nvSpPr>
            <p:spPr>
              <a:xfrm>
                <a:off x="7785100" y="1102540"/>
                <a:ext cx="2571750" cy="369332"/>
              </a:xfrm>
              <a:prstGeom prst="rect">
                <a:avLst/>
              </a:prstGeom>
              <a:noFill/>
            </p:spPr>
            <p:txBody>
              <a:bodyPr wrap="square" rtlCol="0">
                <a:spAutoFit/>
              </a:bodyPr>
              <a:lstStyle/>
              <a:p>
                <a:r>
                  <a:rPr lang="en-US" dirty="0"/>
                  <a:t>Class 1 </a:t>
                </a:r>
                <a14:m>
                  <m:oMath xmlns:m="http://schemas.openxmlformats.org/officeDocument/2006/math">
                    <m:d>
                      <m:dPr>
                        <m:ctrlPr>
                          <a:rPr lang="en-US"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1</m:t>
                            </m:r>
                          </m:sub>
                        </m:sSub>
                      </m:e>
                    </m:d>
                    <m:r>
                      <a:rPr lang="en-US" b="0" i="1" dirty="0" smtClean="0">
                        <a:latin typeface="Cambria Math" panose="02040503050406030204" pitchFamily="18" charset="0"/>
                      </a:rPr>
                      <m:t>:"</m:t>
                    </m:r>
                    <m:r>
                      <a:rPr lang="en-US" b="0" i="1" dirty="0" smtClean="0">
                        <a:latin typeface="Cambria Math" panose="02040503050406030204" pitchFamily="18" charset="0"/>
                      </a:rPr>
                      <m:t>𝑌𝑒𝑠</m:t>
                    </m:r>
                    <m:r>
                      <a:rPr lang="en-US" b="0" i="1" dirty="0" smtClean="0">
                        <a:latin typeface="Cambria Math" panose="02040503050406030204" pitchFamily="18" charset="0"/>
                      </a:rPr>
                      <m:t>"</m:t>
                    </m:r>
                  </m:oMath>
                </a14:m>
                <a:endParaRPr lang="en-US" dirty="0"/>
              </a:p>
            </p:txBody>
          </p:sp>
        </mc:Choice>
        <mc:Fallback xmlns="">
          <p:sp>
            <p:nvSpPr>
              <p:cNvPr id="10" name="TextBox 9">
                <a:extLst>
                  <a:ext uri="{FF2B5EF4-FFF2-40B4-BE49-F238E27FC236}">
                    <a16:creationId xmlns:a16="http://schemas.microsoft.com/office/drawing/2014/main" id="{22F5E72B-DC95-735B-6AB2-F1B0F20AFA40}"/>
                  </a:ext>
                </a:extLst>
              </p:cNvPr>
              <p:cNvSpPr txBox="1">
                <a:spLocks noRot="1" noChangeAspect="1" noMove="1" noResize="1" noEditPoints="1" noAdjustHandles="1" noChangeArrowheads="1" noChangeShapeType="1" noTextEdit="1"/>
              </p:cNvSpPr>
              <p:nvPr/>
            </p:nvSpPr>
            <p:spPr>
              <a:xfrm>
                <a:off x="7785100" y="1102540"/>
                <a:ext cx="2571750" cy="369332"/>
              </a:xfrm>
              <a:prstGeom prst="rect">
                <a:avLst/>
              </a:prstGeom>
              <a:blipFill>
                <a:blip r:embed="rId2"/>
                <a:stretch>
                  <a:fillRect l="-1896" t="-8333"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725E23A-5FA7-BF28-1CF9-EB7D3E41B427}"/>
                  </a:ext>
                </a:extLst>
              </p:cNvPr>
              <p:cNvSpPr txBox="1"/>
              <p:nvPr/>
            </p:nvSpPr>
            <p:spPr>
              <a:xfrm>
                <a:off x="7639050" y="4149095"/>
                <a:ext cx="2971800" cy="369332"/>
              </a:xfrm>
              <a:prstGeom prst="rect">
                <a:avLst/>
              </a:prstGeom>
              <a:noFill/>
            </p:spPr>
            <p:txBody>
              <a:bodyPr wrap="square" rtlCol="0">
                <a:spAutoFit/>
              </a:bodyPr>
              <a:lstStyle/>
              <a:p>
                <a:r>
                  <a:rPr lang="en-US" dirty="0"/>
                  <a:t>Class 2 </a:t>
                </a:r>
                <a14:m>
                  <m:oMath xmlns:m="http://schemas.openxmlformats.org/officeDocument/2006/math">
                    <m:d>
                      <m:dPr>
                        <m:ctrlPr>
                          <a:rPr lang="en-US"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2</m:t>
                            </m:r>
                          </m:sub>
                        </m:sSub>
                      </m:e>
                    </m:d>
                    <m:r>
                      <a:rPr lang="en-US" b="0" i="1" dirty="0" smtClean="0">
                        <a:latin typeface="Cambria Math" panose="02040503050406030204" pitchFamily="18" charset="0"/>
                      </a:rPr>
                      <m:t>:"</m:t>
                    </m:r>
                    <m:r>
                      <a:rPr lang="en-US" b="0" i="1" dirty="0" smtClean="0">
                        <a:latin typeface="Cambria Math" panose="02040503050406030204" pitchFamily="18" charset="0"/>
                      </a:rPr>
                      <m:t>𝑁𝑜</m:t>
                    </m:r>
                    <m:r>
                      <a:rPr lang="en-US" b="0" i="1" dirty="0" smtClean="0">
                        <a:latin typeface="Cambria Math" panose="02040503050406030204" pitchFamily="18" charset="0"/>
                      </a:rPr>
                      <m:t>"</m:t>
                    </m:r>
                  </m:oMath>
                </a14:m>
                <a:endParaRPr lang="en-US" dirty="0"/>
              </a:p>
            </p:txBody>
          </p:sp>
        </mc:Choice>
        <mc:Fallback xmlns="">
          <p:sp>
            <p:nvSpPr>
              <p:cNvPr id="11" name="TextBox 10">
                <a:extLst>
                  <a:ext uri="{FF2B5EF4-FFF2-40B4-BE49-F238E27FC236}">
                    <a16:creationId xmlns:a16="http://schemas.microsoft.com/office/drawing/2014/main" id="{D725E23A-5FA7-BF28-1CF9-EB7D3E41B427}"/>
                  </a:ext>
                </a:extLst>
              </p:cNvPr>
              <p:cNvSpPr txBox="1">
                <a:spLocks noRot="1" noChangeAspect="1" noMove="1" noResize="1" noEditPoints="1" noAdjustHandles="1" noChangeArrowheads="1" noChangeShapeType="1" noTextEdit="1"/>
              </p:cNvSpPr>
              <p:nvPr/>
            </p:nvSpPr>
            <p:spPr>
              <a:xfrm>
                <a:off x="7639050" y="4149095"/>
                <a:ext cx="2971800" cy="369332"/>
              </a:xfrm>
              <a:prstGeom prst="rect">
                <a:avLst/>
              </a:prstGeom>
              <a:blipFill>
                <a:blip r:embed="rId3"/>
                <a:stretch>
                  <a:fillRect l="-1639" t="-8333"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80AF4D7-8358-874C-3EEF-5D0B88EC6B20}"/>
                  </a:ext>
                </a:extLst>
              </p:cNvPr>
              <p:cNvSpPr txBox="1"/>
              <p:nvPr/>
            </p:nvSpPr>
            <p:spPr>
              <a:xfrm>
                <a:off x="11090864" y="2000250"/>
                <a:ext cx="7453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𝟏</m:t>
                          </m:r>
                        </m:sub>
                      </m:sSub>
                      <m:r>
                        <a:rPr lang="en-US" b="1" i="1" smtClean="0">
                          <a:latin typeface="Cambria Math" panose="02040503050406030204" pitchFamily="18" charset="0"/>
                        </a:rPr>
                        <m:t>=</m:t>
                      </m:r>
                      <m:r>
                        <a:rPr lang="en-US" b="1" i="1" smtClean="0">
                          <a:latin typeface="Cambria Math" panose="02040503050406030204" pitchFamily="18" charset="0"/>
                        </a:rPr>
                        <m:t>𝟕</m:t>
                      </m:r>
                    </m:oMath>
                  </m:oMathPara>
                </a14:m>
                <a:endParaRPr lang="en-US" b="1" dirty="0"/>
              </a:p>
            </p:txBody>
          </p:sp>
        </mc:Choice>
        <mc:Fallback xmlns="">
          <p:sp>
            <p:nvSpPr>
              <p:cNvPr id="2" name="TextBox 1">
                <a:extLst>
                  <a:ext uri="{FF2B5EF4-FFF2-40B4-BE49-F238E27FC236}">
                    <a16:creationId xmlns:a16="http://schemas.microsoft.com/office/drawing/2014/main" id="{580AF4D7-8358-874C-3EEF-5D0B88EC6B20}"/>
                  </a:ext>
                </a:extLst>
              </p:cNvPr>
              <p:cNvSpPr txBox="1">
                <a:spLocks noRot="1" noChangeAspect="1" noMove="1" noResize="1" noEditPoints="1" noAdjustHandles="1" noChangeArrowheads="1" noChangeShapeType="1" noTextEdit="1"/>
              </p:cNvSpPr>
              <p:nvPr/>
            </p:nvSpPr>
            <p:spPr>
              <a:xfrm>
                <a:off x="11090864" y="2000250"/>
                <a:ext cx="745332" cy="276999"/>
              </a:xfrm>
              <a:prstGeom prst="rect">
                <a:avLst/>
              </a:prstGeom>
              <a:blipFill>
                <a:blip r:embed="rId4"/>
                <a:stretch>
                  <a:fillRect l="-4878" r="-7317"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00DBAC7-D1AC-7A83-2EF4-6ED0EF21C1FB}"/>
                  </a:ext>
                </a:extLst>
              </p:cNvPr>
              <p:cNvSpPr txBox="1"/>
              <p:nvPr/>
            </p:nvSpPr>
            <p:spPr>
              <a:xfrm>
                <a:off x="11284932" y="4743450"/>
                <a:ext cx="7453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𝟐</m:t>
                          </m:r>
                        </m:sub>
                      </m:sSub>
                      <m:r>
                        <a:rPr lang="en-US" b="1" i="1" smtClean="0">
                          <a:latin typeface="Cambria Math" panose="02040503050406030204" pitchFamily="18" charset="0"/>
                        </a:rPr>
                        <m:t>=</m:t>
                      </m:r>
                      <m:r>
                        <a:rPr lang="en-US" b="1" i="1" smtClean="0">
                          <a:latin typeface="Cambria Math" panose="02040503050406030204" pitchFamily="18" charset="0"/>
                        </a:rPr>
                        <m:t>𝟔</m:t>
                      </m:r>
                    </m:oMath>
                  </m:oMathPara>
                </a14:m>
                <a:endParaRPr lang="en-US" b="1" dirty="0"/>
              </a:p>
            </p:txBody>
          </p:sp>
        </mc:Choice>
        <mc:Fallback xmlns="">
          <p:sp>
            <p:nvSpPr>
              <p:cNvPr id="12" name="TextBox 11">
                <a:extLst>
                  <a:ext uri="{FF2B5EF4-FFF2-40B4-BE49-F238E27FC236}">
                    <a16:creationId xmlns:a16="http://schemas.microsoft.com/office/drawing/2014/main" id="{300DBAC7-D1AC-7A83-2EF4-6ED0EF21C1FB}"/>
                  </a:ext>
                </a:extLst>
              </p:cNvPr>
              <p:cNvSpPr txBox="1">
                <a:spLocks noRot="1" noChangeAspect="1" noMove="1" noResize="1" noEditPoints="1" noAdjustHandles="1" noChangeArrowheads="1" noChangeShapeType="1" noTextEdit="1"/>
              </p:cNvSpPr>
              <p:nvPr/>
            </p:nvSpPr>
            <p:spPr>
              <a:xfrm>
                <a:off x="11284932" y="4743450"/>
                <a:ext cx="745332" cy="276999"/>
              </a:xfrm>
              <a:prstGeom prst="rect">
                <a:avLst/>
              </a:prstGeom>
              <a:blipFill>
                <a:blip r:embed="rId5"/>
                <a:stretch>
                  <a:fillRect l="-4918" r="-8197"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C79A40C-50E6-CFBC-FD06-F241F52AAB42}"/>
                  </a:ext>
                </a:extLst>
              </p:cNvPr>
              <p:cNvSpPr txBox="1"/>
              <p:nvPr/>
            </p:nvSpPr>
            <p:spPr>
              <a:xfrm>
                <a:off x="986150" y="2935091"/>
                <a:ext cx="2725618" cy="5762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1</m:t>
                              </m:r>
                            </m:sub>
                          </m:sSub>
                        </m:num>
                        <m:den>
                          <m:r>
                            <a:rPr lang="en-US" sz="2000" b="0" i="1" smtClean="0">
                              <a:latin typeface="Cambria Math" panose="02040503050406030204" pitchFamily="18" charset="0"/>
                            </a:rPr>
                            <m:t>𝑛</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7</m:t>
                          </m:r>
                        </m:num>
                        <m:den>
                          <m:r>
                            <a:rPr lang="en-US" sz="2000" b="0" i="1" smtClean="0">
                              <a:latin typeface="Cambria Math" panose="02040503050406030204" pitchFamily="18" charset="0"/>
                            </a:rPr>
                            <m:t>13</m:t>
                          </m:r>
                        </m:den>
                      </m:f>
                      <m:r>
                        <a:rPr lang="en-US" sz="2000" b="0" i="1" smtClean="0">
                          <a:latin typeface="Cambria Math" panose="02040503050406030204" pitchFamily="18" charset="0"/>
                        </a:rPr>
                        <m:t>=0.54 </m:t>
                      </m:r>
                    </m:oMath>
                  </m:oMathPara>
                </a14:m>
                <a:endParaRPr lang="en-US" sz="2000" dirty="0"/>
              </a:p>
            </p:txBody>
          </p:sp>
        </mc:Choice>
        <mc:Fallback xmlns="">
          <p:sp>
            <p:nvSpPr>
              <p:cNvPr id="15" name="TextBox 14">
                <a:extLst>
                  <a:ext uri="{FF2B5EF4-FFF2-40B4-BE49-F238E27FC236}">
                    <a16:creationId xmlns:a16="http://schemas.microsoft.com/office/drawing/2014/main" id="{EC79A40C-50E6-CFBC-FD06-F241F52AAB42}"/>
                  </a:ext>
                </a:extLst>
              </p:cNvPr>
              <p:cNvSpPr txBox="1">
                <a:spLocks noRot="1" noChangeAspect="1" noMove="1" noResize="1" noEditPoints="1" noAdjustHandles="1" noChangeArrowheads="1" noChangeShapeType="1" noTextEdit="1"/>
              </p:cNvSpPr>
              <p:nvPr/>
            </p:nvSpPr>
            <p:spPr>
              <a:xfrm>
                <a:off x="986150" y="2935091"/>
                <a:ext cx="2725618" cy="57624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2FFAABB-7541-32C8-6AB1-DF7B6CC9A646}"/>
                  </a:ext>
                </a:extLst>
              </p:cNvPr>
              <p:cNvSpPr txBox="1"/>
              <p:nvPr/>
            </p:nvSpPr>
            <p:spPr>
              <a:xfrm>
                <a:off x="854464" y="4424913"/>
                <a:ext cx="2737544"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2</m:t>
                              </m:r>
                            </m:sub>
                          </m:sSub>
                        </m:num>
                        <m:den>
                          <m:r>
                            <a:rPr lang="en-US" sz="2000" b="0" i="1" smtClean="0">
                              <a:latin typeface="Cambria Math" panose="02040503050406030204" pitchFamily="18" charset="0"/>
                            </a:rPr>
                            <m:t>𝑛</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6</m:t>
                          </m:r>
                        </m:num>
                        <m:den>
                          <m:r>
                            <a:rPr lang="en-US" sz="2000" b="0" i="1" smtClean="0">
                              <a:latin typeface="Cambria Math" panose="02040503050406030204" pitchFamily="18" charset="0"/>
                            </a:rPr>
                            <m:t>13</m:t>
                          </m:r>
                        </m:den>
                      </m:f>
                      <m:r>
                        <a:rPr lang="en-US" sz="2000" b="0" i="1" smtClean="0">
                          <a:latin typeface="Cambria Math" panose="02040503050406030204" pitchFamily="18" charset="0"/>
                        </a:rPr>
                        <m:t>=0.46 </m:t>
                      </m:r>
                    </m:oMath>
                  </m:oMathPara>
                </a14:m>
                <a:endParaRPr lang="en-US" dirty="0"/>
              </a:p>
            </p:txBody>
          </p:sp>
        </mc:Choice>
        <mc:Fallback xmlns="">
          <p:sp>
            <p:nvSpPr>
              <p:cNvPr id="16" name="TextBox 15">
                <a:extLst>
                  <a:ext uri="{FF2B5EF4-FFF2-40B4-BE49-F238E27FC236}">
                    <a16:creationId xmlns:a16="http://schemas.microsoft.com/office/drawing/2014/main" id="{42FFAABB-7541-32C8-6AB1-DF7B6CC9A646}"/>
                  </a:ext>
                </a:extLst>
              </p:cNvPr>
              <p:cNvSpPr txBox="1">
                <a:spLocks noRot="1" noChangeAspect="1" noMove="1" noResize="1" noEditPoints="1" noAdjustHandles="1" noChangeArrowheads="1" noChangeShapeType="1" noTextEdit="1"/>
              </p:cNvSpPr>
              <p:nvPr/>
            </p:nvSpPr>
            <p:spPr>
              <a:xfrm>
                <a:off x="854464" y="4424913"/>
                <a:ext cx="2737544" cy="57823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15147BB-C04B-199E-B805-260EA182DAA5}"/>
                  </a:ext>
                </a:extLst>
              </p:cNvPr>
              <p:cNvSpPr txBox="1"/>
              <p:nvPr/>
            </p:nvSpPr>
            <p:spPr>
              <a:xfrm>
                <a:off x="340640" y="3634785"/>
                <a:ext cx="2761718" cy="6491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r>
                            <a:rPr lang="en-US" sz="2000" b="0" i="1" smtClean="0">
                              <a:latin typeface="Cambria Math" panose="02040503050406030204" pitchFamily="18" charset="0"/>
                            </a:rPr>
                            <m:t>𝑥</m:t>
                          </m:r>
                        </m:e>
                      </m:d>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b="0" i="1" smtClean="0">
                                  <a:latin typeface="Cambria Math" panose="02040503050406030204" pitchFamily="18" charset="0"/>
                                </a:rPr>
                                <m:t>𝑥</m:t>
                              </m:r>
                              <m:r>
                                <a:rPr lang="en-US" sz="2000" i="1">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num>
                        <m:den>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b="0" i="1" smtClean="0">
                                  <a:latin typeface="Cambria Math" panose="02040503050406030204" pitchFamily="18" charset="0"/>
                                </a:rPr>
                                <m:t>𝑥</m:t>
                              </m:r>
                            </m:e>
                          </m:d>
                        </m:den>
                      </m:f>
                    </m:oMath>
                  </m:oMathPara>
                </a14:m>
                <a:endParaRPr lang="en-US" sz="2000" dirty="0"/>
              </a:p>
            </p:txBody>
          </p:sp>
        </mc:Choice>
        <mc:Fallback xmlns="">
          <p:sp>
            <p:nvSpPr>
              <p:cNvPr id="4" name="TextBox 3">
                <a:extLst>
                  <a:ext uri="{FF2B5EF4-FFF2-40B4-BE49-F238E27FC236}">
                    <a16:creationId xmlns:a16="http://schemas.microsoft.com/office/drawing/2014/main" id="{B15147BB-C04B-199E-B805-260EA182DAA5}"/>
                  </a:ext>
                </a:extLst>
              </p:cNvPr>
              <p:cNvSpPr txBox="1">
                <a:spLocks noRot="1" noChangeAspect="1" noMove="1" noResize="1" noEditPoints="1" noAdjustHandles="1" noChangeArrowheads="1" noChangeShapeType="1" noTextEdit="1"/>
              </p:cNvSpPr>
              <p:nvPr/>
            </p:nvSpPr>
            <p:spPr>
              <a:xfrm>
                <a:off x="340640" y="3634785"/>
                <a:ext cx="2761718" cy="64915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243D6C9-8428-C2D5-6153-C10C9AE52A94}"/>
                  </a:ext>
                </a:extLst>
              </p:cNvPr>
              <p:cNvSpPr txBox="1"/>
              <p:nvPr/>
            </p:nvSpPr>
            <p:spPr>
              <a:xfrm>
                <a:off x="438150" y="5170163"/>
                <a:ext cx="2882648" cy="6491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r>
                            <a:rPr lang="en-US" sz="2000" i="1">
                              <a:latin typeface="Cambria Math" panose="02040503050406030204" pitchFamily="18" charset="0"/>
                            </a:rPr>
                            <m:t>| </m:t>
                          </m:r>
                          <m:r>
                            <a:rPr lang="en-US" sz="2000" i="1">
                              <a:latin typeface="Cambria Math" panose="02040503050406030204" pitchFamily="18" charset="0"/>
                            </a:rPr>
                            <m:t>𝑥</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 | </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e>
                          </m:d>
                        </m:num>
                        <m:den>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e>
                          </m:d>
                        </m:den>
                      </m:f>
                    </m:oMath>
                  </m:oMathPara>
                </a14:m>
                <a:endParaRPr lang="en-US" sz="2000" dirty="0"/>
              </a:p>
            </p:txBody>
          </p:sp>
        </mc:Choice>
        <mc:Fallback xmlns="">
          <p:sp>
            <p:nvSpPr>
              <p:cNvPr id="13" name="TextBox 12">
                <a:extLst>
                  <a:ext uri="{FF2B5EF4-FFF2-40B4-BE49-F238E27FC236}">
                    <a16:creationId xmlns:a16="http://schemas.microsoft.com/office/drawing/2014/main" id="{6243D6C9-8428-C2D5-6153-C10C9AE52A94}"/>
                  </a:ext>
                </a:extLst>
              </p:cNvPr>
              <p:cNvSpPr txBox="1">
                <a:spLocks noRot="1" noChangeAspect="1" noMove="1" noResize="1" noEditPoints="1" noAdjustHandles="1" noChangeArrowheads="1" noChangeShapeType="1" noTextEdit="1"/>
              </p:cNvSpPr>
              <p:nvPr/>
            </p:nvSpPr>
            <p:spPr>
              <a:xfrm>
                <a:off x="438150" y="5170163"/>
                <a:ext cx="2882648" cy="64915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9DD0B54-C7C7-F85F-332B-2FA8C022DBAF}"/>
                  </a:ext>
                </a:extLst>
              </p:cNvPr>
              <p:cNvSpPr txBox="1"/>
              <p:nvPr/>
            </p:nvSpPr>
            <p:spPr>
              <a:xfrm>
                <a:off x="355804" y="2087106"/>
                <a:ext cx="2695290" cy="6491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𝐴</m:t>
                          </m:r>
                          <m:r>
                            <a:rPr lang="en-US" sz="2000" b="0" i="1" smtClean="0">
                              <a:latin typeface="Cambria Math" panose="02040503050406030204" pitchFamily="18" charset="0"/>
                            </a:rPr>
                            <m:t> | </m:t>
                          </m:r>
                          <m:r>
                            <a:rPr lang="en-US" sz="2000" b="0" i="1" smtClean="0">
                              <a:latin typeface="Cambria Math" panose="02040503050406030204" pitchFamily="18" charset="0"/>
                            </a:rPr>
                            <m:t>𝐵</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𝐵</m:t>
                              </m:r>
                              <m:r>
                                <a:rPr lang="en-US" sz="2000" b="0" i="1" smtClean="0">
                                  <a:latin typeface="Cambria Math" panose="02040503050406030204" pitchFamily="18" charset="0"/>
                                </a:rPr>
                                <m:t> | </m:t>
                              </m:r>
                              <m:r>
                                <a:rPr lang="en-US" sz="2000" b="0" i="1" smtClean="0">
                                  <a:latin typeface="Cambria Math" panose="02040503050406030204" pitchFamily="18" charset="0"/>
                                </a:rPr>
                                <m:t>𝐴</m:t>
                              </m:r>
                            </m:e>
                          </m:d>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𝐴</m:t>
                              </m:r>
                            </m:e>
                          </m:d>
                        </m:num>
                        <m:den>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𝐵</m:t>
                              </m:r>
                            </m:e>
                          </m:d>
                        </m:den>
                      </m:f>
                    </m:oMath>
                  </m:oMathPara>
                </a14:m>
                <a:endParaRPr lang="en-US" sz="2000" dirty="0"/>
              </a:p>
            </p:txBody>
          </p:sp>
        </mc:Choice>
        <mc:Fallback xmlns="">
          <p:sp>
            <p:nvSpPr>
              <p:cNvPr id="14" name="TextBox 13">
                <a:extLst>
                  <a:ext uri="{FF2B5EF4-FFF2-40B4-BE49-F238E27FC236}">
                    <a16:creationId xmlns:a16="http://schemas.microsoft.com/office/drawing/2014/main" id="{C9DD0B54-C7C7-F85F-332B-2FA8C022DBAF}"/>
                  </a:ext>
                </a:extLst>
              </p:cNvPr>
              <p:cNvSpPr txBox="1">
                <a:spLocks noRot="1" noChangeAspect="1" noMove="1" noResize="1" noEditPoints="1" noAdjustHandles="1" noChangeArrowheads="1" noChangeShapeType="1" noTextEdit="1"/>
              </p:cNvSpPr>
              <p:nvPr/>
            </p:nvSpPr>
            <p:spPr>
              <a:xfrm>
                <a:off x="355804" y="2087106"/>
                <a:ext cx="2695290" cy="649152"/>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08677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C183BC-78BE-1547-D536-B940395AFC7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6D2D390-B65A-D072-EAA1-E50FF4762080}"/>
              </a:ext>
            </a:extLst>
          </p:cNvPr>
          <p:cNvSpPr txBox="1"/>
          <p:nvPr/>
        </p:nvSpPr>
        <p:spPr>
          <a:xfrm>
            <a:off x="246472" y="144348"/>
            <a:ext cx="3506378" cy="646331"/>
          </a:xfrm>
          <a:prstGeom prst="rect">
            <a:avLst/>
          </a:prstGeom>
          <a:noFill/>
        </p:spPr>
        <p:txBody>
          <a:bodyPr wrap="square" rtlCol="0">
            <a:spAutoFit/>
          </a:bodyPr>
          <a:lstStyle/>
          <a:p>
            <a:r>
              <a:rPr lang="en-US" sz="3600" dirty="0">
                <a:latin typeface="Calibri" panose="020F0502020204030204" pitchFamily="34" charset="0"/>
                <a:cs typeface="Calibri" panose="020F0502020204030204" pitchFamily="34" charset="0"/>
              </a:rPr>
              <a:t>Naïve Bayes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254D90A-AD4E-03DE-699E-9D2B5782011A}"/>
                  </a:ext>
                </a:extLst>
              </p:cNvPr>
              <p:cNvSpPr txBox="1"/>
              <p:nvPr/>
            </p:nvSpPr>
            <p:spPr>
              <a:xfrm>
                <a:off x="246470" y="790679"/>
                <a:ext cx="5278029" cy="923330"/>
              </a:xfrm>
              <a:prstGeom prst="rect">
                <a:avLst/>
              </a:prstGeom>
              <a:noFill/>
            </p:spPr>
            <p:txBody>
              <a:bodyPr wrap="square" rtlCol="0">
                <a:spAutoFit/>
              </a:bodyPr>
              <a:lstStyle/>
              <a:p>
                <a:r>
                  <a:rPr lang="en-US" dirty="0"/>
                  <a:t>Since we are going to choose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oMath>
                </a14:m>
                <a:r>
                  <a:rPr lang="en-US" b="1" dirty="0"/>
                  <a:t> </a:t>
                </a:r>
                <a:r>
                  <a:rPr lang="en-US" dirty="0"/>
                  <a:t>maximizes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r>
                          <a:rPr lang="en-US" b="0" i="1" smtClean="0">
                            <a:latin typeface="Cambria Math" panose="02040503050406030204" pitchFamily="18" charset="0"/>
                          </a:rPr>
                          <m:t> | </m:t>
                        </m:r>
                        <m:r>
                          <a:rPr lang="en-US" b="0" i="1" smtClean="0">
                            <a:latin typeface="Cambria Math" panose="02040503050406030204" pitchFamily="18" charset="0"/>
                          </a:rPr>
                          <m:t>𝑥</m:t>
                        </m:r>
                      </m:e>
                    </m:d>
                  </m:oMath>
                </a14:m>
                <a:r>
                  <a:rPr lang="en-US" dirty="0"/>
                  <a:t>, we can ignore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en-US" dirty="0"/>
                  <a:t> and only need to further compute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e>
                    </m:d>
                  </m:oMath>
                </a14:m>
                <a:r>
                  <a:rPr lang="en-US" dirty="0"/>
                  <a:t> </a:t>
                </a:r>
                <a:r>
                  <a:rPr lang="en-US" b="1" dirty="0"/>
                  <a:t>for each class</a:t>
                </a:r>
              </a:p>
            </p:txBody>
          </p:sp>
        </mc:Choice>
        <mc:Fallback xmlns="">
          <p:sp>
            <p:nvSpPr>
              <p:cNvPr id="5" name="TextBox 4">
                <a:extLst>
                  <a:ext uri="{FF2B5EF4-FFF2-40B4-BE49-F238E27FC236}">
                    <a16:creationId xmlns:a16="http://schemas.microsoft.com/office/drawing/2014/main" id="{C254D90A-AD4E-03DE-699E-9D2B5782011A}"/>
                  </a:ext>
                </a:extLst>
              </p:cNvPr>
              <p:cNvSpPr txBox="1">
                <a:spLocks noRot="1" noChangeAspect="1" noMove="1" noResize="1" noEditPoints="1" noAdjustHandles="1" noChangeArrowheads="1" noChangeShapeType="1" noTextEdit="1"/>
              </p:cNvSpPr>
              <p:nvPr/>
            </p:nvSpPr>
            <p:spPr>
              <a:xfrm>
                <a:off x="246470" y="790679"/>
                <a:ext cx="5278029" cy="923330"/>
              </a:xfrm>
              <a:prstGeom prst="rect">
                <a:avLst/>
              </a:prstGeom>
              <a:blipFill>
                <a:blip r:embed="rId2"/>
                <a:stretch>
                  <a:fillRect l="-924" t="-3311" b="-10596"/>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4FEB4478-EDEA-CF7F-4B71-673548412A99}"/>
              </a:ext>
            </a:extLst>
          </p:cNvPr>
          <p:cNvSpPr txBox="1"/>
          <p:nvPr/>
        </p:nvSpPr>
        <p:spPr>
          <a:xfrm>
            <a:off x="7785100" y="31227"/>
            <a:ext cx="2171700" cy="369332"/>
          </a:xfrm>
          <a:prstGeom prst="rect">
            <a:avLst/>
          </a:prstGeom>
          <a:noFill/>
        </p:spPr>
        <p:txBody>
          <a:bodyPr wrap="square" rtlCol="0">
            <a:spAutoFit/>
          </a:bodyPr>
          <a:lstStyle/>
          <a:p>
            <a:r>
              <a:rPr lang="en-US" b="1" dirty="0"/>
              <a:t>New data instance</a:t>
            </a:r>
          </a:p>
        </p:txBody>
      </p:sp>
      <p:graphicFrame>
        <p:nvGraphicFramePr>
          <p:cNvPr id="7" name="Table 6">
            <a:extLst>
              <a:ext uri="{FF2B5EF4-FFF2-40B4-BE49-F238E27FC236}">
                <a16:creationId xmlns:a16="http://schemas.microsoft.com/office/drawing/2014/main" id="{35F728BD-B475-8AEF-D792-AE8500FC48FD}"/>
              </a:ext>
            </a:extLst>
          </p:cNvPr>
          <p:cNvGraphicFramePr>
            <a:graphicFrameLocks noGrp="1"/>
          </p:cNvGraphicFramePr>
          <p:nvPr/>
        </p:nvGraphicFramePr>
        <p:xfrm>
          <a:off x="6438900" y="467514"/>
          <a:ext cx="4457704" cy="646330"/>
        </p:xfrm>
        <a:graphic>
          <a:graphicData uri="http://schemas.openxmlformats.org/drawingml/2006/table">
            <a:tbl>
              <a:tblPr firstRow="1" bandRow="1"/>
              <a:tblGrid>
                <a:gridCol w="1114426">
                  <a:extLst>
                    <a:ext uri="{9D8B030D-6E8A-4147-A177-3AD203B41FA5}">
                      <a16:colId xmlns:a16="http://schemas.microsoft.com/office/drawing/2014/main" val="3847064819"/>
                    </a:ext>
                  </a:extLst>
                </a:gridCol>
                <a:gridCol w="1114426">
                  <a:extLst>
                    <a:ext uri="{9D8B030D-6E8A-4147-A177-3AD203B41FA5}">
                      <a16:colId xmlns:a16="http://schemas.microsoft.com/office/drawing/2014/main" val="869840435"/>
                    </a:ext>
                  </a:extLst>
                </a:gridCol>
                <a:gridCol w="1114426">
                  <a:extLst>
                    <a:ext uri="{9D8B030D-6E8A-4147-A177-3AD203B41FA5}">
                      <a16:colId xmlns:a16="http://schemas.microsoft.com/office/drawing/2014/main" val="491074024"/>
                    </a:ext>
                  </a:extLst>
                </a:gridCol>
                <a:gridCol w="1114426">
                  <a:extLst>
                    <a:ext uri="{9D8B030D-6E8A-4147-A177-3AD203B41FA5}">
                      <a16:colId xmlns:a16="http://schemas.microsoft.com/office/drawing/2014/main" val="1600402630"/>
                    </a:ext>
                  </a:extLst>
                </a:gridCol>
              </a:tblGrid>
              <a:tr h="323165">
                <a:tc>
                  <a:txBody>
                    <a:bodyPr/>
                    <a:lstStyle/>
                    <a:p>
                      <a:pPr algn="ctr"/>
                      <a:r>
                        <a:rPr lang="en-US" sz="1200" dirty="0"/>
                        <a:t>Weather</a:t>
                      </a:r>
                    </a:p>
                  </a:txBody>
                  <a:tcPr/>
                </a:tc>
                <a:tc>
                  <a:txBody>
                    <a:bodyPr/>
                    <a:lstStyle/>
                    <a:p>
                      <a:pPr algn="ctr"/>
                      <a:r>
                        <a:rPr lang="en-US" sz="1200" dirty="0"/>
                        <a:t>Weekend?</a:t>
                      </a:r>
                    </a:p>
                  </a:txBody>
                  <a:tcPr/>
                </a:tc>
                <a:tc>
                  <a:txBody>
                    <a:bodyPr/>
                    <a:lstStyle/>
                    <a:p>
                      <a:pPr algn="ctr"/>
                      <a:r>
                        <a:rPr lang="en-US" sz="1200" dirty="0"/>
                        <a:t>Finished HW</a:t>
                      </a:r>
                    </a:p>
                  </a:txBody>
                  <a:tcPr/>
                </a:tc>
                <a:tc>
                  <a:txBody>
                    <a:bodyPr/>
                    <a:lstStyle/>
                    <a:p>
                      <a:pPr algn="ctr"/>
                      <a:r>
                        <a:rPr lang="en-US" sz="1200" dirty="0">
                          <a:solidFill>
                            <a:srgbClr val="FF0000"/>
                          </a:solidFill>
                        </a:rPr>
                        <a:t>Go Hiking?</a:t>
                      </a:r>
                    </a:p>
                  </a:txBody>
                  <a:tcPr/>
                </a:tc>
                <a:extLst>
                  <a:ext uri="{0D108BD9-81ED-4DB2-BD59-A6C34878D82A}">
                    <a16:rowId xmlns:a16="http://schemas.microsoft.com/office/drawing/2014/main" val="1063178381"/>
                  </a:ext>
                </a:extLst>
              </a:tr>
              <a:tr h="323165">
                <a:tc>
                  <a:txBody>
                    <a:bodyPr/>
                    <a:lstStyle/>
                    <a:p>
                      <a:pPr algn="ctr"/>
                      <a:r>
                        <a:rPr lang="en-US" sz="1200" dirty="0"/>
                        <a:t>Sunny</a:t>
                      </a:r>
                    </a:p>
                  </a:txBody>
                  <a:tcPr/>
                </a:tc>
                <a:tc>
                  <a:txBody>
                    <a:bodyPr/>
                    <a:lstStyle/>
                    <a:p>
                      <a:pPr algn="ctr"/>
                      <a:r>
                        <a:rPr lang="en-US" sz="1200" dirty="0"/>
                        <a:t>Yes</a:t>
                      </a:r>
                    </a:p>
                  </a:txBody>
                  <a:tcPr/>
                </a:tc>
                <a:tc>
                  <a:txBody>
                    <a:bodyPr/>
                    <a:lstStyle/>
                    <a:p>
                      <a:pPr algn="ctr"/>
                      <a:r>
                        <a:rPr lang="en-US" sz="1200" dirty="0"/>
                        <a:t>No</a:t>
                      </a:r>
                    </a:p>
                  </a:txBody>
                  <a:tcPr/>
                </a:tc>
                <a:tc>
                  <a:txBody>
                    <a:bodyPr/>
                    <a:lstStyle/>
                    <a:p>
                      <a:pPr algn="ctr"/>
                      <a:r>
                        <a:rPr lang="en-US" sz="1200" dirty="0"/>
                        <a:t>?</a:t>
                      </a:r>
                    </a:p>
                  </a:txBody>
                  <a:tcPr/>
                </a:tc>
                <a:extLst>
                  <a:ext uri="{0D108BD9-81ED-4DB2-BD59-A6C34878D82A}">
                    <a16:rowId xmlns:a16="http://schemas.microsoft.com/office/drawing/2014/main" val="41045357"/>
                  </a:ext>
                </a:extLst>
              </a:tr>
            </a:tbl>
          </a:graphicData>
        </a:graphic>
      </p:graphicFrame>
      <p:graphicFrame>
        <p:nvGraphicFramePr>
          <p:cNvPr id="8" name="Table 7">
            <a:extLst>
              <a:ext uri="{FF2B5EF4-FFF2-40B4-BE49-F238E27FC236}">
                <a16:creationId xmlns:a16="http://schemas.microsoft.com/office/drawing/2014/main" id="{8422A001-229C-6463-1D1B-FE3FC7135895}"/>
              </a:ext>
            </a:extLst>
          </p:cNvPr>
          <p:cNvGraphicFramePr>
            <a:graphicFrameLocks noGrp="1"/>
          </p:cNvGraphicFramePr>
          <p:nvPr/>
        </p:nvGraphicFramePr>
        <p:xfrm>
          <a:off x="6438900" y="1428751"/>
          <a:ext cx="4457700" cy="2651760"/>
        </p:xfrm>
        <a:graphic>
          <a:graphicData uri="http://schemas.openxmlformats.org/drawingml/2006/table">
            <a:tbl>
              <a:tblPr firstRow="1" bandRow="1"/>
              <a:tblGrid>
                <a:gridCol w="1149970">
                  <a:extLst>
                    <a:ext uri="{9D8B030D-6E8A-4147-A177-3AD203B41FA5}">
                      <a16:colId xmlns:a16="http://schemas.microsoft.com/office/drawing/2014/main" val="2398319471"/>
                    </a:ext>
                  </a:extLst>
                </a:gridCol>
                <a:gridCol w="1149970">
                  <a:extLst>
                    <a:ext uri="{9D8B030D-6E8A-4147-A177-3AD203B41FA5}">
                      <a16:colId xmlns:a16="http://schemas.microsoft.com/office/drawing/2014/main" val="3765546433"/>
                    </a:ext>
                  </a:extLst>
                </a:gridCol>
                <a:gridCol w="1149970">
                  <a:extLst>
                    <a:ext uri="{9D8B030D-6E8A-4147-A177-3AD203B41FA5}">
                      <a16:colId xmlns:a16="http://schemas.microsoft.com/office/drawing/2014/main" val="2292233756"/>
                    </a:ext>
                  </a:extLst>
                </a:gridCol>
                <a:gridCol w="1007790">
                  <a:extLst>
                    <a:ext uri="{9D8B030D-6E8A-4147-A177-3AD203B41FA5}">
                      <a16:colId xmlns:a16="http://schemas.microsoft.com/office/drawing/2014/main" val="3838414564"/>
                    </a:ext>
                  </a:extLst>
                </a:gridCol>
              </a:tblGrid>
              <a:tr h="471155">
                <a:tc>
                  <a:txBody>
                    <a:bodyPr/>
                    <a:lstStyle/>
                    <a:p>
                      <a:pPr algn="ctr"/>
                      <a:r>
                        <a:rPr lang="en-US" sz="1400" dirty="0"/>
                        <a:t>Weather</a:t>
                      </a:r>
                    </a:p>
                  </a:txBody>
                  <a:tcPr/>
                </a:tc>
                <a:tc>
                  <a:txBody>
                    <a:bodyPr/>
                    <a:lstStyle/>
                    <a:p>
                      <a:pPr algn="ctr"/>
                      <a:r>
                        <a:rPr lang="en-US" sz="1400" dirty="0"/>
                        <a:t>Weekend?</a:t>
                      </a:r>
                    </a:p>
                  </a:txBody>
                  <a:tcPr/>
                </a:tc>
                <a:tc>
                  <a:txBody>
                    <a:bodyPr/>
                    <a:lstStyle/>
                    <a:p>
                      <a:pPr algn="ctr"/>
                      <a:r>
                        <a:rPr lang="en-US" sz="1400" dirty="0"/>
                        <a:t>Finished HW</a:t>
                      </a:r>
                    </a:p>
                  </a:txBody>
                  <a:tcPr/>
                </a:tc>
                <a:tc>
                  <a:txBody>
                    <a:bodyPr/>
                    <a:lstStyle/>
                    <a:p>
                      <a:pPr algn="ctr"/>
                      <a:r>
                        <a:rPr lang="en-US" sz="1400" dirty="0"/>
                        <a:t>Go Hiking?</a:t>
                      </a:r>
                    </a:p>
                  </a:txBody>
                  <a:tcPr/>
                </a:tc>
                <a:extLst>
                  <a:ext uri="{0D108BD9-81ED-4DB2-BD59-A6C34878D82A}">
                    <a16:rowId xmlns:a16="http://schemas.microsoft.com/office/drawing/2014/main" val="3100733696"/>
                  </a:ext>
                </a:extLst>
              </a:tr>
              <a:tr h="277150">
                <a:tc>
                  <a:txBody>
                    <a:bodyPr/>
                    <a:lstStyle/>
                    <a:p>
                      <a:pPr algn="ctr"/>
                      <a:r>
                        <a:rPr lang="en-US" sz="1400" b="0" i="0" kern="1200" dirty="0">
                          <a:solidFill>
                            <a:schemeClr val="tx1"/>
                          </a:solidFill>
                          <a:effectLst/>
                          <a:latin typeface="+mn-lt"/>
                          <a:ea typeface="+mn-ea"/>
                          <a:cs typeface="+mn-cs"/>
                        </a:rPr>
                        <a:t>Snow</a:t>
                      </a:r>
                      <a:endParaRPr lang="en-US" sz="1400" dirty="0"/>
                    </a:p>
                  </a:txBody>
                  <a:tcPr/>
                </a:tc>
                <a:tc>
                  <a:txBody>
                    <a:bodyPr/>
                    <a:lstStyle/>
                    <a:p>
                      <a:pPr algn="ctr"/>
                      <a:r>
                        <a:rPr lang="en-US" sz="1400" dirty="0"/>
                        <a:t>Yes</a:t>
                      </a:r>
                    </a:p>
                  </a:txBody>
                  <a:tcPr/>
                </a:tc>
                <a:tc>
                  <a:txBody>
                    <a:bodyPr/>
                    <a:lstStyle/>
                    <a:p>
                      <a:pPr algn="ctr"/>
                      <a:r>
                        <a:rPr lang="en-US" sz="1400" dirty="0"/>
                        <a:t>No</a:t>
                      </a:r>
                    </a:p>
                  </a:txBody>
                  <a:tcPr/>
                </a:tc>
                <a:tc>
                  <a:txBody>
                    <a:bodyPr/>
                    <a:lstStyle/>
                    <a:p>
                      <a:pPr algn="ctr"/>
                      <a:r>
                        <a:rPr lang="en-US" sz="1400" dirty="0"/>
                        <a:t>Yes</a:t>
                      </a:r>
                    </a:p>
                  </a:txBody>
                  <a:tcPr/>
                </a:tc>
                <a:extLst>
                  <a:ext uri="{0D108BD9-81ED-4DB2-BD59-A6C34878D82A}">
                    <a16:rowId xmlns:a16="http://schemas.microsoft.com/office/drawing/2014/main" val="823718700"/>
                  </a:ext>
                </a:extLst>
              </a:tr>
              <a:tr h="277150">
                <a:tc>
                  <a:txBody>
                    <a:bodyPr/>
                    <a:lstStyle/>
                    <a:p>
                      <a:pPr algn="ctr"/>
                      <a:r>
                        <a:rPr lang="en-US" sz="1400" b="0" i="0" kern="1200" dirty="0">
                          <a:solidFill>
                            <a:schemeClr val="tx1"/>
                          </a:solidFill>
                          <a:effectLst/>
                          <a:latin typeface="+mn-lt"/>
                          <a:ea typeface="+mn-ea"/>
                          <a:cs typeface="+mn-cs"/>
                        </a:rPr>
                        <a:t>Sunny</a:t>
                      </a:r>
                      <a:endParaRPr lang="en-US" sz="1400" dirty="0"/>
                    </a:p>
                  </a:txBody>
                  <a:tcPr/>
                </a:tc>
                <a:tc>
                  <a:txBody>
                    <a:bodyPr/>
                    <a:lstStyle/>
                    <a:p>
                      <a:pPr algn="ctr"/>
                      <a:r>
                        <a:rPr lang="en-US" sz="1400" dirty="0"/>
                        <a:t>Yes</a:t>
                      </a:r>
                    </a:p>
                  </a:txBody>
                  <a:tcPr/>
                </a:tc>
                <a:tc>
                  <a:txBody>
                    <a:bodyPr/>
                    <a:lstStyle/>
                    <a:p>
                      <a:pPr algn="ctr"/>
                      <a:r>
                        <a:rPr lang="en-US" sz="1400" b="0" i="0" kern="1200" dirty="0">
                          <a:solidFill>
                            <a:schemeClr val="tx1"/>
                          </a:solidFill>
                          <a:effectLst/>
                          <a:latin typeface="+mn-lt"/>
                          <a:ea typeface="+mn-ea"/>
                          <a:cs typeface="+mn-cs"/>
                        </a:rPr>
                        <a:t>No</a:t>
                      </a:r>
                      <a:endParaRPr lang="en-US" sz="1400" dirty="0"/>
                    </a:p>
                  </a:txBody>
                  <a:tcPr/>
                </a:tc>
                <a:tc>
                  <a:txBody>
                    <a:bodyPr/>
                    <a:lstStyle/>
                    <a:p>
                      <a:pPr algn="ctr"/>
                      <a:r>
                        <a:rPr lang="en-US" sz="1400" dirty="0"/>
                        <a:t>Yes</a:t>
                      </a:r>
                    </a:p>
                  </a:txBody>
                  <a:tcPr/>
                </a:tc>
                <a:extLst>
                  <a:ext uri="{0D108BD9-81ED-4DB2-BD59-A6C34878D82A}">
                    <a16:rowId xmlns:a16="http://schemas.microsoft.com/office/drawing/2014/main" val="3845692913"/>
                  </a:ext>
                </a:extLst>
              </a:tr>
              <a:tr h="277150">
                <a:tc>
                  <a:txBody>
                    <a:bodyPr/>
                    <a:lstStyle/>
                    <a:p>
                      <a:pPr algn="ctr"/>
                      <a:r>
                        <a:rPr lang="en-US" sz="1400" b="0" i="0" kern="1200" dirty="0">
                          <a:solidFill>
                            <a:schemeClr val="tx1"/>
                          </a:solidFill>
                          <a:effectLst/>
                          <a:latin typeface="+mn-lt"/>
                          <a:ea typeface="+mn-ea"/>
                          <a:cs typeface="+mn-cs"/>
                        </a:rPr>
                        <a:t>Overcast</a:t>
                      </a:r>
                      <a:endParaRPr lang="en-US" sz="1400" dirty="0"/>
                    </a:p>
                  </a:txBody>
                  <a:tcPr/>
                </a:tc>
                <a:tc>
                  <a:txBody>
                    <a:bodyPr/>
                    <a:lstStyle/>
                    <a:p>
                      <a:pPr algn="ctr"/>
                      <a:r>
                        <a:rPr lang="en-US" sz="1400" dirty="0"/>
                        <a:t>Yes</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3393540164"/>
                  </a:ext>
                </a:extLst>
              </a:tr>
              <a:tr h="277150">
                <a:tc>
                  <a:txBody>
                    <a:bodyPr/>
                    <a:lstStyle/>
                    <a:p>
                      <a:pPr algn="ctr"/>
                      <a:r>
                        <a:rPr lang="en-US" sz="1400" b="0" i="0" kern="1200" dirty="0">
                          <a:solidFill>
                            <a:schemeClr val="tx1"/>
                          </a:solidFill>
                          <a:effectLst/>
                          <a:latin typeface="+mn-lt"/>
                          <a:ea typeface="+mn-ea"/>
                          <a:cs typeface="+mn-cs"/>
                        </a:rPr>
                        <a:t>Overcast</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2343819881"/>
                  </a:ext>
                </a:extLst>
              </a:tr>
              <a:tr h="277150">
                <a:tc>
                  <a:txBody>
                    <a:bodyPr/>
                    <a:lstStyle/>
                    <a:p>
                      <a:pPr algn="ctr"/>
                      <a:r>
                        <a:rPr lang="en-US" sz="1400" b="0" i="0" kern="1200" dirty="0">
                          <a:solidFill>
                            <a:schemeClr val="tx1"/>
                          </a:solidFill>
                          <a:effectLst/>
                          <a:latin typeface="+mn-lt"/>
                          <a:ea typeface="+mn-ea"/>
                          <a:cs typeface="+mn-cs"/>
                        </a:rPr>
                        <a:t>Sunny</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2940754304"/>
                  </a:ext>
                </a:extLst>
              </a:tr>
              <a:tr h="277150">
                <a:tc>
                  <a:txBody>
                    <a:bodyPr/>
                    <a:lstStyle/>
                    <a:p>
                      <a:pPr algn="ctr"/>
                      <a:r>
                        <a:rPr lang="en-US" sz="1400" b="0" i="0" kern="1200" dirty="0">
                          <a:solidFill>
                            <a:schemeClr val="tx1"/>
                          </a:solidFill>
                          <a:effectLst/>
                          <a:latin typeface="+mn-lt"/>
                          <a:ea typeface="+mn-ea"/>
                          <a:cs typeface="+mn-cs"/>
                        </a:rPr>
                        <a:t>Snow</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3935534391"/>
                  </a:ext>
                </a:extLst>
              </a:tr>
              <a:tr h="277150">
                <a:tc>
                  <a:txBody>
                    <a:bodyPr/>
                    <a:lstStyle/>
                    <a:p>
                      <a:pPr algn="ctr"/>
                      <a:r>
                        <a:rPr lang="en-US" sz="1400" b="0" i="0" kern="1200" dirty="0">
                          <a:solidFill>
                            <a:schemeClr val="tx1"/>
                          </a:solidFill>
                          <a:effectLst/>
                          <a:latin typeface="+mn-lt"/>
                          <a:ea typeface="+mn-ea"/>
                          <a:cs typeface="+mn-cs"/>
                        </a:rPr>
                        <a:t>Overcast</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3786996348"/>
                  </a:ext>
                </a:extLst>
              </a:tr>
            </a:tbl>
          </a:graphicData>
        </a:graphic>
      </p:graphicFrame>
      <p:graphicFrame>
        <p:nvGraphicFramePr>
          <p:cNvPr id="9" name="Table 8">
            <a:extLst>
              <a:ext uri="{FF2B5EF4-FFF2-40B4-BE49-F238E27FC236}">
                <a16:creationId xmlns:a16="http://schemas.microsoft.com/office/drawing/2014/main" id="{A0384F85-521E-2B92-9B00-250AEE771A0B}"/>
              </a:ext>
            </a:extLst>
          </p:cNvPr>
          <p:cNvGraphicFramePr>
            <a:graphicFrameLocks noGrp="1"/>
          </p:cNvGraphicFramePr>
          <p:nvPr/>
        </p:nvGraphicFramePr>
        <p:xfrm>
          <a:off x="6438900" y="4518427"/>
          <a:ext cx="4457700" cy="2099828"/>
        </p:xfrm>
        <a:graphic>
          <a:graphicData uri="http://schemas.openxmlformats.org/drawingml/2006/table">
            <a:tbl>
              <a:tblPr firstRow="1" bandRow="1"/>
              <a:tblGrid>
                <a:gridCol w="1149970">
                  <a:extLst>
                    <a:ext uri="{9D8B030D-6E8A-4147-A177-3AD203B41FA5}">
                      <a16:colId xmlns:a16="http://schemas.microsoft.com/office/drawing/2014/main" val="2809315766"/>
                    </a:ext>
                  </a:extLst>
                </a:gridCol>
                <a:gridCol w="1149970">
                  <a:extLst>
                    <a:ext uri="{9D8B030D-6E8A-4147-A177-3AD203B41FA5}">
                      <a16:colId xmlns:a16="http://schemas.microsoft.com/office/drawing/2014/main" val="3406508049"/>
                    </a:ext>
                  </a:extLst>
                </a:gridCol>
                <a:gridCol w="1149970">
                  <a:extLst>
                    <a:ext uri="{9D8B030D-6E8A-4147-A177-3AD203B41FA5}">
                      <a16:colId xmlns:a16="http://schemas.microsoft.com/office/drawing/2014/main" val="1818675082"/>
                    </a:ext>
                  </a:extLst>
                </a:gridCol>
                <a:gridCol w="1007790">
                  <a:extLst>
                    <a:ext uri="{9D8B030D-6E8A-4147-A177-3AD203B41FA5}">
                      <a16:colId xmlns:a16="http://schemas.microsoft.com/office/drawing/2014/main" val="3012737173"/>
                    </a:ext>
                  </a:extLst>
                </a:gridCol>
              </a:tblGrid>
              <a:tr h="453908">
                <a:tc>
                  <a:txBody>
                    <a:bodyPr/>
                    <a:lstStyle/>
                    <a:p>
                      <a:pPr algn="ctr"/>
                      <a:r>
                        <a:rPr lang="en-US" sz="1200" dirty="0"/>
                        <a:t>Weather</a:t>
                      </a:r>
                    </a:p>
                  </a:txBody>
                  <a:tcPr/>
                </a:tc>
                <a:tc>
                  <a:txBody>
                    <a:bodyPr/>
                    <a:lstStyle/>
                    <a:p>
                      <a:pPr algn="ctr"/>
                      <a:r>
                        <a:rPr lang="en-US" sz="1200" dirty="0"/>
                        <a:t>Weekend?</a:t>
                      </a:r>
                    </a:p>
                  </a:txBody>
                  <a:tcPr/>
                </a:tc>
                <a:tc>
                  <a:txBody>
                    <a:bodyPr/>
                    <a:lstStyle/>
                    <a:p>
                      <a:pPr algn="ctr"/>
                      <a:r>
                        <a:rPr lang="en-US" sz="1200" dirty="0"/>
                        <a:t>Finished HW</a:t>
                      </a:r>
                    </a:p>
                  </a:txBody>
                  <a:tcPr/>
                </a:tc>
                <a:tc>
                  <a:txBody>
                    <a:bodyPr/>
                    <a:lstStyle/>
                    <a:p>
                      <a:pPr algn="ctr"/>
                      <a:r>
                        <a:rPr lang="en-US" sz="1200" dirty="0"/>
                        <a:t>Go Hiking?</a:t>
                      </a:r>
                    </a:p>
                  </a:txBody>
                  <a:tcPr/>
                </a:tc>
                <a:extLst>
                  <a:ext uri="{0D108BD9-81ED-4DB2-BD59-A6C34878D82A}">
                    <a16:rowId xmlns:a16="http://schemas.microsoft.com/office/drawing/2014/main" val="1454367372"/>
                  </a:ext>
                </a:extLst>
              </a:tr>
              <a:tr h="265266">
                <a:tc>
                  <a:txBody>
                    <a:bodyPr/>
                    <a:lstStyle/>
                    <a:p>
                      <a:pPr algn="ctr"/>
                      <a:r>
                        <a:rPr lang="en-US" sz="1200" b="0" i="0" kern="1200" dirty="0">
                          <a:solidFill>
                            <a:schemeClr val="tx1"/>
                          </a:solidFill>
                          <a:effectLst/>
                          <a:latin typeface="+mn-lt"/>
                          <a:ea typeface="+mn-ea"/>
                          <a:cs typeface="+mn-cs"/>
                        </a:rPr>
                        <a:t>Overcast</a:t>
                      </a:r>
                      <a:endParaRPr lang="en-US" sz="1200" dirty="0"/>
                    </a:p>
                  </a:txBody>
                  <a:tcPr/>
                </a:tc>
                <a:tc>
                  <a:txBody>
                    <a:bodyPr/>
                    <a:lstStyle/>
                    <a:p>
                      <a:pPr algn="ctr"/>
                      <a:r>
                        <a:rPr lang="en-US" sz="1200" dirty="0"/>
                        <a:t>No</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1977554727"/>
                  </a:ext>
                </a:extLst>
              </a:tr>
              <a:tr h="265266">
                <a:tc>
                  <a:txBody>
                    <a:bodyPr/>
                    <a:lstStyle/>
                    <a:p>
                      <a:pPr algn="ctr"/>
                      <a:r>
                        <a:rPr lang="en-US" sz="1200" b="0" i="0" kern="1200" dirty="0">
                          <a:solidFill>
                            <a:schemeClr val="tx1"/>
                          </a:solidFill>
                          <a:effectLst/>
                          <a:latin typeface="+mn-lt"/>
                          <a:ea typeface="+mn-ea"/>
                          <a:cs typeface="+mn-cs"/>
                        </a:rPr>
                        <a:t>Snow</a:t>
                      </a:r>
                      <a:endParaRPr lang="en-US" sz="1200" dirty="0"/>
                    </a:p>
                  </a:txBody>
                  <a:tcPr/>
                </a:tc>
                <a:tc>
                  <a:txBody>
                    <a:bodyPr/>
                    <a:lstStyle/>
                    <a:p>
                      <a:pPr algn="ctr"/>
                      <a:r>
                        <a:rPr lang="en-US" sz="1200" dirty="0"/>
                        <a:t>No</a:t>
                      </a:r>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50300180"/>
                  </a:ext>
                </a:extLst>
              </a:tr>
              <a:tr h="265266">
                <a:tc>
                  <a:txBody>
                    <a:bodyPr/>
                    <a:lstStyle/>
                    <a:p>
                      <a:pPr algn="ctr"/>
                      <a:r>
                        <a:rPr lang="en-US" sz="1200" b="0" i="0" kern="1200" dirty="0">
                          <a:solidFill>
                            <a:schemeClr val="tx1"/>
                          </a:solidFill>
                          <a:effectLst/>
                          <a:latin typeface="+mn-lt"/>
                          <a:ea typeface="+mn-ea"/>
                          <a:cs typeface="+mn-cs"/>
                        </a:rPr>
                        <a:t>Overcast</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1146762034"/>
                  </a:ext>
                </a:extLst>
              </a:tr>
              <a:tr h="265266">
                <a:tc>
                  <a:txBody>
                    <a:bodyPr/>
                    <a:lstStyle/>
                    <a:p>
                      <a:pPr algn="ctr"/>
                      <a:r>
                        <a:rPr lang="en-US" sz="1200" b="0" i="0" kern="1200" dirty="0">
                          <a:solidFill>
                            <a:schemeClr val="tx1"/>
                          </a:solidFill>
                          <a:effectLst/>
                          <a:latin typeface="+mn-lt"/>
                          <a:ea typeface="+mn-ea"/>
                          <a:cs typeface="+mn-cs"/>
                        </a:rPr>
                        <a:t>Sunny</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870894914"/>
                  </a:ext>
                </a:extLst>
              </a:tr>
              <a:tr h="265266">
                <a:tc>
                  <a:txBody>
                    <a:bodyPr/>
                    <a:lstStyle/>
                    <a:p>
                      <a:pPr algn="ctr"/>
                      <a:r>
                        <a:rPr lang="en-US" sz="1200" b="0" i="0" kern="1200" dirty="0">
                          <a:solidFill>
                            <a:schemeClr val="tx1"/>
                          </a:solidFill>
                          <a:effectLst/>
                          <a:latin typeface="+mn-lt"/>
                          <a:ea typeface="+mn-ea"/>
                          <a:cs typeface="+mn-cs"/>
                        </a:rPr>
                        <a:t>Snow</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2459573277"/>
                  </a:ext>
                </a:extLst>
              </a:tr>
              <a:tr h="265266">
                <a:tc>
                  <a:txBody>
                    <a:bodyPr/>
                    <a:lstStyle/>
                    <a:p>
                      <a:pPr algn="ctr"/>
                      <a:r>
                        <a:rPr lang="en-US" sz="1200" b="0" i="0" kern="1200" dirty="0">
                          <a:solidFill>
                            <a:schemeClr val="tx1"/>
                          </a:solidFill>
                          <a:effectLst/>
                          <a:latin typeface="+mn-lt"/>
                          <a:ea typeface="+mn-ea"/>
                          <a:cs typeface="+mn-cs"/>
                        </a:rPr>
                        <a:t>Overcast</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872560157"/>
                  </a:ext>
                </a:extLst>
              </a:tr>
            </a:tbl>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B5F831D-1AE3-9C56-B57A-1DDB928C46D3}"/>
                  </a:ext>
                </a:extLst>
              </p:cNvPr>
              <p:cNvSpPr txBox="1"/>
              <p:nvPr/>
            </p:nvSpPr>
            <p:spPr>
              <a:xfrm>
                <a:off x="7785100" y="1102540"/>
                <a:ext cx="2571750" cy="369332"/>
              </a:xfrm>
              <a:prstGeom prst="rect">
                <a:avLst/>
              </a:prstGeom>
              <a:noFill/>
            </p:spPr>
            <p:txBody>
              <a:bodyPr wrap="square" rtlCol="0">
                <a:spAutoFit/>
              </a:bodyPr>
              <a:lstStyle/>
              <a:p>
                <a:r>
                  <a:rPr lang="en-US" dirty="0"/>
                  <a:t>Class 1 </a:t>
                </a:r>
                <a14:m>
                  <m:oMath xmlns:m="http://schemas.openxmlformats.org/officeDocument/2006/math">
                    <m:d>
                      <m:dPr>
                        <m:ctrlPr>
                          <a:rPr lang="en-US"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1</m:t>
                            </m:r>
                          </m:sub>
                        </m:sSub>
                      </m:e>
                    </m:d>
                    <m:r>
                      <a:rPr lang="en-US" b="0" i="1" dirty="0" smtClean="0">
                        <a:latin typeface="Cambria Math" panose="02040503050406030204" pitchFamily="18" charset="0"/>
                      </a:rPr>
                      <m:t>:"</m:t>
                    </m:r>
                    <m:r>
                      <a:rPr lang="en-US" b="0" i="1" dirty="0" smtClean="0">
                        <a:latin typeface="Cambria Math" panose="02040503050406030204" pitchFamily="18" charset="0"/>
                      </a:rPr>
                      <m:t>𝑌𝑒𝑠</m:t>
                    </m:r>
                    <m:r>
                      <a:rPr lang="en-US" b="0" i="1" dirty="0" smtClean="0">
                        <a:latin typeface="Cambria Math" panose="02040503050406030204" pitchFamily="18" charset="0"/>
                      </a:rPr>
                      <m:t>"</m:t>
                    </m:r>
                  </m:oMath>
                </a14:m>
                <a:endParaRPr lang="en-US" dirty="0"/>
              </a:p>
            </p:txBody>
          </p:sp>
        </mc:Choice>
        <mc:Fallback xmlns="">
          <p:sp>
            <p:nvSpPr>
              <p:cNvPr id="10" name="TextBox 9">
                <a:extLst>
                  <a:ext uri="{FF2B5EF4-FFF2-40B4-BE49-F238E27FC236}">
                    <a16:creationId xmlns:a16="http://schemas.microsoft.com/office/drawing/2014/main" id="{2B5F831D-1AE3-9C56-B57A-1DDB928C46D3}"/>
                  </a:ext>
                </a:extLst>
              </p:cNvPr>
              <p:cNvSpPr txBox="1">
                <a:spLocks noRot="1" noChangeAspect="1" noMove="1" noResize="1" noEditPoints="1" noAdjustHandles="1" noChangeArrowheads="1" noChangeShapeType="1" noTextEdit="1"/>
              </p:cNvSpPr>
              <p:nvPr/>
            </p:nvSpPr>
            <p:spPr>
              <a:xfrm>
                <a:off x="7785100" y="1102540"/>
                <a:ext cx="2571750" cy="369332"/>
              </a:xfrm>
              <a:prstGeom prst="rect">
                <a:avLst/>
              </a:prstGeom>
              <a:blipFill>
                <a:blip r:embed="rId3"/>
                <a:stretch>
                  <a:fillRect l="-1896" t="-8333"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D30670E-8A4B-3050-D30F-464A786D5FC4}"/>
                  </a:ext>
                </a:extLst>
              </p:cNvPr>
              <p:cNvSpPr txBox="1"/>
              <p:nvPr/>
            </p:nvSpPr>
            <p:spPr>
              <a:xfrm>
                <a:off x="7639050" y="4149095"/>
                <a:ext cx="2971800" cy="369332"/>
              </a:xfrm>
              <a:prstGeom prst="rect">
                <a:avLst/>
              </a:prstGeom>
              <a:noFill/>
            </p:spPr>
            <p:txBody>
              <a:bodyPr wrap="square" rtlCol="0">
                <a:spAutoFit/>
              </a:bodyPr>
              <a:lstStyle/>
              <a:p>
                <a:r>
                  <a:rPr lang="en-US" dirty="0"/>
                  <a:t>Class 2 </a:t>
                </a:r>
                <a14:m>
                  <m:oMath xmlns:m="http://schemas.openxmlformats.org/officeDocument/2006/math">
                    <m:d>
                      <m:dPr>
                        <m:ctrlPr>
                          <a:rPr lang="en-US"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2</m:t>
                            </m:r>
                          </m:sub>
                        </m:sSub>
                      </m:e>
                    </m:d>
                    <m:r>
                      <a:rPr lang="en-US" b="0" i="1" dirty="0" smtClean="0">
                        <a:latin typeface="Cambria Math" panose="02040503050406030204" pitchFamily="18" charset="0"/>
                      </a:rPr>
                      <m:t>:"</m:t>
                    </m:r>
                    <m:r>
                      <a:rPr lang="en-US" b="0" i="1" dirty="0" smtClean="0">
                        <a:latin typeface="Cambria Math" panose="02040503050406030204" pitchFamily="18" charset="0"/>
                      </a:rPr>
                      <m:t>𝑁𝑜</m:t>
                    </m:r>
                    <m:r>
                      <a:rPr lang="en-US" b="0" i="1" dirty="0" smtClean="0">
                        <a:latin typeface="Cambria Math" panose="02040503050406030204" pitchFamily="18" charset="0"/>
                      </a:rPr>
                      <m:t>"</m:t>
                    </m:r>
                  </m:oMath>
                </a14:m>
                <a:endParaRPr lang="en-US" dirty="0"/>
              </a:p>
            </p:txBody>
          </p:sp>
        </mc:Choice>
        <mc:Fallback xmlns="">
          <p:sp>
            <p:nvSpPr>
              <p:cNvPr id="11" name="TextBox 10">
                <a:extLst>
                  <a:ext uri="{FF2B5EF4-FFF2-40B4-BE49-F238E27FC236}">
                    <a16:creationId xmlns:a16="http://schemas.microsoft.com/office/drawing/2014/main" id="{5D30670E-8A4B-3050-D30F-464A786D5FC4}"/>
                  </a:ext>
                </a:extLst>
              </p:cNvPr>
              <p:cNvSpPr txBox="1">
                <a:spLocks noRot="1" noChangeAspect="1" noMove="1" noResize="1" noEditPoints="1" noAdjustHandles="1" noChangeArrowheads="1" noChangeShapeType="1" noTextEdit="1"/>
              </p:cNvSpPr>
              <p:nvPr/>
            </p:nvSpPr>
            <p:spPr>
              <a:xfrm>
                <a:off x="7639050" y="4149095"/>
                <a:ext cx="2971800" cy="369332"/>
              </a:xfrm>
              <a:prstGeom prst="rect">
                <a:avLst/>
              </a:prstGeom>
              <a:blipFill>
                <a:blip r:embed="rId4"/>
                <a:stretch>
                  <a:fillRect l="-1639" t="-8333"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0C3C62B-FBA6-8C62-91D6-8AD20BBFD002}"/>
                  </a:ext>
                </a:extLst>
              </p:cNvPr>
              <p:cNvSpPr txBox="1"/>
              <p:nvPr/>
            </p:nvSpPr>
            <p:spPr>
              <a:xfrm>
                <a:off x="11090864" y="2000250"/>
                <a:ext cx="7453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𝟏</m:t>
                          </m:r>
                        </m:sub>
                      </m:sSub>
                      <m:r>
                        <a:rPr lang="en-US" b="1" i="1" smtClean="0">
                          <a:latin typeface="Cambria Math" panose="02040503050406030204" pitchFamily="18" charset="0"/>
                        </a:rPr>
                        <m:t>=</m:t>
                      </m:r>
                      <m:r>
                        <a:rPr lang="en-US" b="1" i="1" smtClean="0">
                          <a:latin typeface="Cambria Math" panose="02040503050406030204" pitchFamily="18" charset="0"/>
                        </a:rPr>
                        <m:t>𝟕</m:t>
                      </m:r>
                    </m:oMath>
                  </m:oMathPara>
                </a14:m>
                <a:endParaRPr lang="en-US" b="1" dirty="0"/>
              </a:p>
            </p:txBody>
          </p:sp>
        </mc:Choice>
        <mc:Fallback xmlns="">
          <p:sp>
            <p:nvSpPr>
              <p:cNvPr id="2" name="TextBox 1">
                <a:extLst>
                  <a:ext uri="{FF2B5EF4-FFF2-40B4-BE49-F238E27FC236}">
                    <a16:creationId xmlns:a16="http://schemas.microsoft.com/office/drawing/2014/main" id="{B0C3C62B-FBA6-8C62-91D6-8AD20BBFD002}"/>
                  </a:ext>
                </a:extLst>
              </p:cNvPr>
              <p:cNvSpPr txBox="1">
                <a:spLocks noRot="1" noChangeAspect="1" noMove="1" noResize="1" noEditPoints="1" noAdjustHandles="1" noChangeArrowheads="1" noChangeShapeType="1" noTextEdit="1"/>
              </p:cNvSpPr>
              <p:nvPr/>
            </p:nvSpPr>
            <p:spPr>
              <a:xfrm>
                <a:off x="11090864" y="2000250"/>
                <a:ext cx="745332" cy="276999"/>
              </a:xfrm>
              <a:prstGeom prst="rect">
                <a:avLst/>
              </a:prstGeom>
              <a:blipFill>
                <a:blip r:embed="rId5"/>
                <a:stretch>
                  <a:fillRect l="-4878" r="-7317"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A8BB8AD-8353-7C3F-11A4-A258649B98FE}"/>
                  </a:ext>
                </a:extLst>
              </p:cNvPr>
              <p:cNvSpPr txBox="1"/>
              <p:nvPr/>
            </p:nvSpPr>
            <p:spPr>
              <a:xfrm>
                <a:off x="11284932" y="4743450"/>
                <a:ext cx="7453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𝟐</m:t>
                          </m:r>
                        </m:sub>
                      </m:sSub>
                      <m:r>
                        <a:rPr lang="en-US" b="1" i="1" smtClean="0">
                          <a:latin typeface="Cambria Math" panose="02040503050406030204" pitchFamily="18" charset="0"/>
                        </a:rPr>
                        <m:t>=</m:t>
                      </m:r>
                      <m:r>
                        <a:rPr lang="en-US" b="1" i="1" smtClean="0">
                          <a:latin typeface="Cambria Math" panose="02040503050406030204" pitchFamily="18" charset="0"/>
                        </a:rPr>
                        <m:t>𝟔</m:t>
                      </m:r>
                    </m:oMath>
                  </m:oMathPara>
                </a14:m>
                <a:endParaRPr lang="en-US" b="1" dirty="0"/>
              </a:p>
            </p:txBody>
          </p:sp>
        </mc:Choice>
        <mc:Fallback xmlns="">
          <p:sp>
            <p:nvSpPr>
              <p:cNvPr id="12" name="TextBox 11">
                <a:extLst>
                  <a:ext uri="{FF2B5EF4-FFF2-40B4-BE49-F238E27FC236}">
                    <a16:creationId xmlns:a16="http://schemas.microsoft.com/office/drawing/2014/main" id="{1A8BB8AD-8353-7C3F-11A4-A258649B98FE}"/>
                  </a:ext>
                </a:extLst>
              </p:cNvPr>
              <p:cNvSpPr txBox="1">
                <a:spLocks noRot="1" noChangeAspect="1" noMove="1" noResize="1" noEditPoints="1" noAdjustHandles="1" noChangeArrowheads="1" noChangeShapeType="1" noTextEdit="1"/>
              </p:cNvSpPr>
              <p:nvPr/>
            </p:nvSpPr>
            <p:spPr>
              <a:xfrm>
                <a:off x="11284932" y="4743450"/>
                <a:ext cx="745332" cy="276999"/>
              </a:xfrm>
              <a:prstGeom prst="rect">
                <a:avLst/>
              </a:prstGeom>
              <a:blipFill>
                <a:blip r:embed="rId6"/>
                <a:stretch>
                  <a:fillRect l="-4918" r="-8197"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485A243-0D24-7ABB-748A-DDF78CEC1063}"/>
                  </a:ext>
                </a:extLst>
              </p:cNvPr>
              <p:cNvSpPr txBox="1"/>
              <p:nvPr/>
            </p:nvSpPr>
            <p:spPr>
              <a:xfrm>
                <a:off x="246470" y="4334856"/>
                <a:ext cx="2725618" cy="5762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1</m:t>
                              </m:r>
                            </m:sub>
                          </m:sSub>
                        </m:num>
                        <m:den>
                          <m:r>
                            <a:rPr lang="en-US" sz="2000" b="0" i="1" smtClean="0">
                              <a:latin typeface="Cambria Math" panose="02040503050406030204" pitchFamily="18" charset="0"/>
                            </a:rPr>
                            <m:t>𝑛</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7</m:t>
                          </m:r>
                        </m:num>
                        <m:den>
                          <m:r>
                            <a:rPr lang="en-US" sz="2000" b="0" i="1" smtClean="0">
                              <a:latin typeface="Cambria Math" panose="02040503050406030204" pitchFamily="18" charset="0"/>
                            </a:rPr>
                            <m:t>13</m:t>
                          </m:r>
                        </m:den>
                      </m:f>
                      <m:r>
                        <a:rPr lang="en-US" sz="2000" b="0" i="1" smtClean="0">
                          <a:latin typeface="Cambria Math" panose="02040503050406030204" pitchFamily="18" charset="0"/>
                        </a:rPr>
                        <m:t>=0.54 </m:t>
                      </m:r>
                    </m:oMath>
                  </m:oMathPara>
                </a14:m>
                <a:endParaRPr lang="en-US" sz="2000" dirty="0"/>
              </a:p>
            </p:txBody>
          </p:sp>
        </mc:Choice>
        <mc:Fallback xmlns="">
          <p:sp>
            <p:nvSpPr>
              <p:cNvPr id="15" name="TextBox 14">
                <a:extLst>
                  <a:ext uri="{FF2B5EF4-FFF2-40B4-BE49-F238E27FC236}">
                    <a16:creationId xmlns:a16="http://schemas.microsoft.com/office/drawing/2014/main" id="{9485A243-0D24-7ABB-748A-DDF78CEC1063}"/>
                  </a:ext>
                </a:extLst>
              </p:cNvPr>
              <p:cNvSpPr txBox="1">
                <a:spLocks noRot="1" noChangeAspect="1" noMove="1" noResize="1" noEditPoints="1" noAdjustHandles="1" noChangeArrowheads="1" noChangeShapeType="1" noTextEdit="1"/>
              </p:cNvSpPr>
              <p:nvPr/>
            </p:nvSpPr>
            <p:spPr>
              <a:xfrm>
                <a:off x="246470" y="4334856"/>
                <a:ext cx="2725618" cy="576248"/>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9ACC645-D029-B92D-85A6-5BB5BD4DC960}"/>
                  </a:ext>
                </a:extLst>
              </p:cNvPr>
              <p:cNvSpPr txBox="1"/>
              <p:nvPr/>
            </p:nvSpPr>
            <p:spPr>
              <a:xfrm>
                <a:off x="3338568" y="4303714"/>
                <a:ext cx="2737544"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2</m:t>
                              </m:r>
                            </m:sub>
                          </m:sSub>
                        </m:num>
                        <m:den>
                          <m:r>
                            <a:rPr lang="en-US" sz="2000" b="0" i="1" smtClean="0">
                              <a:latin typeface="Cambria Math" panose="02040503050406030204" pitchFamily="18" charset="0"/>
                            </a:rPr>
                            <m:t>𝑛</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6</m:t>
                          </m:r>
                        </m:num>
                        <m:den>
                          <m:r>
                            <a:rPr lang="en-US" sz="2000" b="0" i="1" smtClean="0">
                              <a:latin typeface="Cambria Math" panose="02040503050406030204" pitchFamily="18" charset="0"/>
                            </a:rPr>
                            <m:t>13</m:t>
                          </m:r>
                        </m:den>
                      </m:f>
                      <m:r>
                        <a:rPr lang="en-US" sz="2000" b="0" i="1" smtClean="0">
                          <a:latin typeface="Cambria Math" panose="02040503050406030204" pitchFamily="18" charset="0"/>
                        </a:rPr>
                        <m:t>=0.46 </m:t>
                      </m:r>
                    </m:oMath>
                  </m:oMathPara>
                </a14:m>
                <a:endParaRPr lang="en-US" dirty="0"/>
              </a:p>
            </p:txBody>
          </p:sp>
        </mc:Choice>
        <mc:Fallback xmlns="">
          <p:sp>
            <p:nvSpPr>
              <p:cNvPr id="16" name="TextBox 15">
                <a:extLst>
                  <a:ext uri="{FF2B5EF4-FFF2-40B4-BE49-F238E27FC236}">
                    <a16:creationId xmlns:a16="http://schemas.microsoft.com/office/drawing/2014/main" id="{B9ACC645-D029-B92D-85A6-5BB5BD4DC960}"/>
                  </a:ext>
                </a:extLst>
              </p:cNvPr>
              <p:cNvSpPr txBox="1">
                <a:spLocks noRot="1" noChangeAspect="1" noMove="1" noResize="1" noEditPoints="1" noAdjustHandles="1" noChangeArrowheads="1" noChangeShapeType="1" noTextEdit="1"/>
              </p:cNvSpPr>
              <p:nvPr/>
            </p:nvSpPr>
            <p:spPr>
              <a:xfrm>
                <a:off x="3338568" y="4303714"/>
                <a:ext cx="2737544" cy="57823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856CB78-6FF9-1CE1-76C5-943FAEF4BA5E}"/>
                  </a:ext>
                </a:extLst>
              </p:cNvPr>
              <p:cNvSpPr txBox="1"/>
              <p:nvPr/>
            </p:nvSpPr>
            <p:spPr>
              <a:xfrm>
                <a:off x="178384" y="3479444"/>
                <a:ext cx="2761718" cy="6491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r>
                            <a:rPr lang="en-US" sz="2000" b="0" i="1" smtClean="0">
                              <a:latin typeface="Cambria Math" panose="02040503050406030204" pitchFamily="18" charset="0"/>
                            </a:rPr>
                            <m:t>𝑥</m:t>
                          </m:r>
                        </m:e>
                      </m:d>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b="0" i="1" smtClean="0">
                                  <a:latin typeface="Cambria Math" panose="02040503050406030204" pitchFamily="18" charset="0"/>
                                </a:rPr>
                                <m:t>𝑥</m:t>
                              </m:r>
                              <m:r>
                                <a:rPr lang="en-US" sz="2000" i="1">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num>
                        <m:den>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b="0" i="1" smtClean="0">
                                  <a:latin typeface="Cambria Math" panose="02040503050406030204" pitchFamily="18" charset="0"/>
                                </a:rPr>
                                <m:t>𝑥</m:t>
                              </m:r>
                            </m:e>
                          </m:d>
                        </m:den>
                      </m:f>
                    </m:oMath>
                  </m:oMathPara>
                </a14:m>
                <a:endParaRPr lang="en-US" sz="2000" dirty="0"/>
              </a:p>
            </p:txBody>
          </p:sp>
        </mc:Choice>
        <mc:Fallback xmlns="">
          <p:sp>
            <p:nvSpPr>
              <p:cNvPr id="4" name="TextBox 3">
                <a:extLst>
                  <a:ext uri="{FF2B5EF4-FFF2-40B4-BE49-F238E27FC236}">
                    <a16:creationId xmlns:a16="http://schemas.microsoft.com/office/drawing/2014/main" id="{2856CB78-6FF9-1CE1-76C5-943FAEF4BA5E}"/>
                  </a:ext>
                </a:extLst>
              </p:cNvPr>
              <p:cNvSpPr txBox="1">
                <a:spLocks noRot="1" noChangeAspect="1" noMove="1" noResize="1" noEditPoints="1" noAdjustHandles="1" noChangeArrowheads="1" noChangeShapeType="1" noTextEdit="1"/>
              </p:cNvSpPr>
              <p:nvPr/>
            </p:nvSpPr>
            <p:spPr>
              <a:xfrm>
                <a:off x="178384" y="3479444"/>
                <a:ext cx="2761718" cy="64915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D448063-C9EE-E288-1CAF-168EA1F4A1CF}"/>
                  </a:ext>
                </a:extLst>
              </p:cNvPr>
              <p:cNvSpPr txBox="1"/>
              <p:nvPr/>
            </p:nvSpPr>
            <p:spPr>
              <a:xfrm>
                <a:off x="3275672" y="3380261"/>
                <a:ext cx="2882648" cy="6491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r>
                            <a:rPr lang="en-US" sz="2000" i="1">
                              <a:latin typeface="Cambria Math" panose="02040503050406030204" pitchFamily="18" charset="0"/>
                            </a:rPr>
                            <m:t>| </m:t>
                          </m:r>
                          <m:r>
                            <a:rPr lang="en-US" sz="2000" i="1">
                              <a:latin typeface="Cambria Math" panose="02040503050406030204" pitchFamily="18" charset="0"/>
                            </a:rPr>
                            <m:t>𝑥</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 | </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e>
                          </m:d>
                        </m:num>
                        <m:den>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e>
                          </m:d>
                        </m:den>
                      </m:f>
                    </m:oMath>
                  </m:oMathPara>
                </a14:m>
                <a:endParaRPr lang="en-US" sz="2000" dirty="0"/>
              </a:p>
            </p:txBody>
          </p:sp>
        </mc:Choice>
        <mc:Fallback xmlns="">
          <p:sp>
            <p:nvSpPr>
              <p:cNvPr id="13" name="TextBox 12">
                <a:extLst>
                  <a:ext uri="{FF2B5EF4-FFF2-40B4-BE49-F238E27FC236}">
                    <a16:creationId xmlns:a16="http://schemas.microsoft.com/office/drawing/2014/main" id="{3D448063-C9EE-E288-1CAF-168EA1F4A1CF}"/>
                  </a:ext>
                </a:extLst>
              </p:cNvPr>
              <p:cNvSpPr txBox="1">
                <a:spLocks noRot="1" noChangeAspect="1" noMove="1" noResize="1" noEditPoints="1" noAdjustHandles="1" noChangeArrowheads="1" noChangeShapeType="1" noTextEdit="1"/>
              </p:cNvSpPr>
              <p:nvPr/>
            </p:nvSpPr>
            <p:spPr>
              <a:xfrm>
                <a:off x="3275672" y="3380261"/>
                <a:ext cx="2882648" cy="64915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F768678-201B-D2DF-551C-2AD052FF05FA}"/>
                  </a:ext>
                </a:extLst>
              </p:cNvPr>
              <p:cNvSpPr txBox="1"/>
              <p:nvPr/>
            </p:nvSpPr>
            <p:spPr>
              <a:xfrm>
                <a:off x="346959" y="2025053"/>
                <a:ext cx="4809265" cy="12945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𝑎𝑟𝑔𝑚𝑎</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sub>
                      </m:sSub>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𝑎𝑟𝑔𝑚𝑎</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sub>
                      </m:sSub>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e>
                          </m:d>
                        </m:num>
                        <m:den>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den>
                      </m:f>
                    </m:oMath>
                  </m:oMathPara>
                </a14:m>
                <a:endParaRPr lang="en-US" sz="2000" dirty="0"/>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𝑎𝑟𝑔𝑚𝑎</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sub>
                      </m:sSub>
                      <m:r>
                        <a:rPr lang="en-US" sz="2000" b="0" i="1" smtClean="0">
                          <a:latin typeface="Cambria Math" panose="02040503050406030204" pitchFamily="18" charset="0"/>
                        </a:rPr>
                        <m:t> </m:t>
                      </m:r>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oMath>
                  </m:oMathPara>
                </a14:m>
                <a:endParaRPr lang="en-US" sz="2000" dirty="0"/>
              </a:p>
              <a:p>
                <a:endParaRPr lang="en-US" sz="2000" dirty="0"/>
              </a:p>
            </p:txBody>
          </p:sp>
        </mc:Choice>
        <mc:Fallback xmlns="">
          <p:sp>
            <p:nvSpPr>
              <p:cNvPr id="14" name="TextBox 13">
                <a:extLst>
                  <a:ext uri="{FF2B5EF4-FFF2-40B4-BE49-F238E27FC236}">
                    <a16:creationId xmlns:a16="http://schemas.microsoft.com/office/drawing/2014/main" id="{9F768678-201B-D2DF-551C-2AD052FF05FA}"/>
                  </a:ext>
                </a:extLst>
              </p:cNvPr>
              <p:cNvSpPr txBox="1">
                <a:spLocks noRot="1" noChangeAspect="1" noMove="1" noResize="1" noEditPoints="1" noAdjustHandles="1" noChangeArrowheads="1" noChangeShapeType="1" noTextEdit="1"/>
              </p:cNvSpPr>
              <p:nvPr/>
            </p:nvSpPr>
            <p:spPr>
              <a:xfrm>
                <a:off x="346959" y="2025053"/>
                <a:ext cx="4809265" cy="1294522"/>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29794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BADF23-A527-D256-7DC5-E854847098F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4B434D3-688C-6CFC-39EB-1F81C8CEDB6B}"/>
              </a:ext>
            </a:extLst>
          </p:cNvPr>
          <p:cNvSpPr txBox="1"/>
          <p:nvPr/>
        </p:nvSpPr>
        <p:spPr>
          <a:xfrm>
            <a:off x="246472" y="144348"/>
            <a:ext cx="3506378" cy="646331"/>
          </a:xfrm>
          <a:prstGeom prst="rect">
            <a:avLst/>
          </a:prstGeom>
          <a:noFill/>
        </p:spPr>
        <p:txBody>
          <a:bodyPr wrap="square" rtlCol="0">
            <a:spAutoFit/>
          </a:bodyPr>
          <a:lstStyle/>
          <a:p>
            <a:r>
              <a:rPr lang="en-US" sz="3600" dirty="0">
                <a:latin typeface="Calibri" panose="020F0502020204030204" pitchFamily="34" charset="0"/>
                <a:cs typeface="Calibri" panose="020F0502020204030204" pitchFamily="34" charset="0"/>
              </a:rPr>
              <a:t>Naïve Bayes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12BD97F-6CA4-B9C6-03E0-3F66E38C212A}"/>
                  </a:ext>
                </a:extLst>
              </p:cNvPr>
              <p:cNvSpPr txBox="1"/>
              <p:nvPr/>
            </p:nvSpPr>
            <p:spPr>
              <a:xfrm>
                <a:off x="246470" y="790679"/>
                <a:ext cx="5278029" cy="923330"/>
              </a:xfrm>
              <a:prstGeom prst="rect">
                <a:avLst/>
              </a:prstGeom>
              <a:noFill/>
            </p:spPr>
            <p:txBody>
              <a:bodyPr wrap="square" rtlCol="0">
                <a:spAutoFit/>
              </a:bodyPr>
              <a:lstStyle/>
              <a:p>
                <a:r>
                  <a:rPr lang="en-US" dirty="0"/>
                  <a:t>Since we are going to choose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oMath>
                </a14:m>
                <a:r>
                  <a:rPr lang="en-US" b="1" dirty="0"/>
                  <a:t> </a:t>
                </a:r>
                <a:r>
                  <a:rPr lang="en-US" dirty="0"/>
                  <a:t>maximizes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r>
                          <a:rPr lang="en-US" b="0" i="1" smtClean="0">
                            <a:latin typeface="Cambria Math" panose="02040503050406030204" pitchFamily="18" charset="0"/>
                          </a:rPr>
                          <m:t> | </m:t>
                        </m:r>
                        <m:r>
                          <a:rPr lang="en-US" b="0" i="1" smtClean="0">
                            <a:latin typeface="Cambria Math" panose="02040503050406030204" pitchFamily="18" charset="0"/>
                          </a:rPr>
                          <m:t>𝑥</m:t>
                        </m:r>
                      </m:e>
                    </m:d>
                  </m:oMath>
                </a14:m>
                <a:r>
                  <a:rPr lang="en-US" dirty="0"/>
                  <a:t>, we can ignore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en-US" dirty="0"/>
                  <a:t> and only need to further compute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e>
                    </m:d>
                  </m:oMath>
                </a14:m>
                <a:r>
                  <a:rPr lang="en-US" dirty="0"/>
                  <a:t> </a:t>
                </a:r>
                <a:r>
                  <a:rPr lang="en-US" b="1" dirty="0"/>
                  <a:t>for each class</a:t>
                </a:r>
              </a:p>
            </p:txBody>
          </p:sp>
        </mc:Choice>
        <mc:Fallback xmlns="">
          <p:sp>
            <p:nvSpPr>
              <p:cNvPr id="5" name="TextBox 4">
                <a:extLst>
                  <a:ext uri="{FF2B5EF4-FFF2-40B4-BE49-F238E27FC236}">
                    <a16:creationId xmlns:a16="http://schemas.microsoft.com/office/drawing/2014/main" id="{312BD97F-6CA4-B9C6-03E0-3F66E38C212A}"/>
                  </a:ext>
                </a:extLst>
              </p:cNvPr>
              <p:cNvSpPr txBox="1">
                <a:spLocks noRot="1" noChangeAspect="1" noMove="1" noResize="1" noEditPoints="1" noAdjustHandles="1" noChangeArrowheads="1" noChangeShapeType="1" noTextEdit="1"/>
              </p:cNvSpPr>
              <p:nvPr/>
            </p:nvSpPr>
            <p:spPr>
              <a:xfrm>
                <a:off x="246470" y="790679"/>
                <a:ext cx="5278029" cy="923330"/>
              </a:xfrm>
              <a:prstGeom prst="rect">
                <a:avLst/>
              </a:prstGeom>
              <a:blipFill>
                <a:blip r:embed="rId2"/>
                <a:stretch>
                  <a:fillRect l="-924" t="-3311" b="-10596"/>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819A78EB-2AE9-3F56-116D-37458A249FD7}"/>
              </a:ext>
            </a:extLst>
          </p:cNvPr>
          <p:cNvSpPr txBox="1"/>
          <p:nvPr/>
        </p:nvSpPr>
        <p:spPr>
          <a:xfrm>
            <a:off x="7785100" y="31227"/>
            <a:ext cx="2171700" cy="369332"/>
          </a:xfrm>
          <a:prstGeom prst="rect">
            <a:avLst/>
          </a:prstGeom>
          <a:noFill/>
        </p:spPr>
        <p:txBody>
          <a:bodyPr wrap="square" rtlCol="0">
            <a:spAutoFit/>
          </a:bodyPr>
          <a:lstStyle/>
          <a:p>
            <a:r>
              <a:rPr lang="en-US" b="1" dirty="0"/>
              <a:t>New data instance</a:t>
            </a:r>
          </a:p>
        </p:txBody>
      </p:sp>
      <p:graphicFrame>
        <p:nvGraphicFramePr>
          <p:cNvPr id="7" name="Table 6">
            <a:extLst>
              <a:ext uri="{FF2B5EF4-FFF2-40B4-BE49-F238E27FC236}">
                <a16:creationId xmlns:a16="http://schemas.microsoft.com/office/drawing/2014/main" id="{76D45680-C908-BC07-6ECA-189F80261F1D}"/>
              </a:ext>
            </a:extLst>
          </p:cNvPr>
          <p:cNvGraphicFramePr>
            <a:graphicFrameLocks noGrp="1"/>
          </p:cNvGraphicFramePr>
          <p:nvPr/>
        </p:nvGraphicFramePr>
        <p:xfrm>
          <a:off x="6438900" y="467514"/>
          <a:ext cx="4457704" cy="646330"/>
        </p:xfrm>
        <a:graphic>
          <a:graphicData uri="http://schemas.openxmlformats.org/drawingml/2006/table">
            <a:tbl>
              <a:tblPr firstRow="1" bandRow="1"/>
              <a:tblGrid>
                <a:gridCol w="1114426">
                  <a:extLst>
                    <a:ext uri="{9D8B030D-6E8A-4147-A177-3AD203B41FA5}">
                      <a16:colId xmlns:a16="http://schemas.microsoft.com/office/drawing/2014/main" val="3847064819"/>
                    </a:ext>
                  </a:extLst>
                </a:gridCol>
                <a:gridCol w="1114426">
                  <a:extLst>
                    <a:ext uri="{9D8B030D-6E8A-4147-A177-3AD203B41FA5}">
                      <a16:colId xmlns:a16="http://schemas.microsoft.com/office/drawing/2014/main" val="869840435"/>
                    </a:ext>
                  </a:extLst>
                </a:gridCol>
                <a:gridCol w="1114426">
                  <a:extLst>
                    <a:ext uri="{9D8B030D-6E8A-4147-A177-3AD203B41FA5}">
                      <a16:colId xmlns:a16="http://schemas.microsoft.com/office/drawing/2014/main" val="491074024"/>
                    </a:ext>
                  </a:extLst>
                </a:gridCol>
                <a:gridCol w="1114426">
                  <a:extLst>
                    <a:ext uri="{9D8B030D-6E8A-4147-A177-3AD203B41FA5}">
                      <a16:colId xmlns:a16="http://schemas.microsoft.com/office/drawing/2014/main" val="1600402630"/>
                    </a:ext>
                  </a:extLst>
                </a:gridCol>
              </a:tblGrid>
              <a:tr h="323165">
                <a:tc>
                  <a:txBody>
                    <a:bodyPr/>
                    <a:lstStyle/>
                    <a:p>
                      <a:pPr algn="ctr"/>
                      <a:r>
                        <a:rPr lang="en-US" sz="1200" dirty="0"/>
                        <a:t>Weather</a:t>
                      </a:r>
                    </a:p>
                  </a:txBody>
                  <a:tcPr/>
                </a:tc>
                <a:tc>
                  <a:txBody>
                    <a:bodyPr/>
                    <a:lstStyle/>
                    <a:p>
                      <a:pPr algn="ctr"/>
                      <a:r>
                        <a:rPr lang="en-US" sz="1200" dirty="0"/>
                        <a:t>Weekend?</a:t>
                      </a:r>
                    </a:p>
                  </a:txBody>
                  <a:tcPr/>
                </a:tc>
                <a:tc>
                  <a:txBody>
                    <a:bodyPr/>
                    <a:lstStyle/>
                    <a:p>
                      <a:pPr algn="ctr"/>
                      <a:r>
                        <a:rPr lang="en-US" sz="1200" dirty="0"/>
                        <a:t>Finished HW</a:t>
                      </a:r>
                    </a:p>
                  </a:txBody>
                  <a:tcPr/>
                </a:tc>
                <a:tc>
                  <a:txBody>
                    <a:bodyPr/>
                    <a:lstStyle/>
                    <a:p>
                      <a:pPr algn="ctr"/>
                      <a:r>
                        <a:rPr lang="en-US" sz="1200" dirty="0">
                          <a:solidFill>
                            <a:srgbClr val="FF0000"/>
                          </a:solidFill>
                        </a:rPr>
                        <a:t>Go Hiking?</a:t>
                      </a:r>
                    </a:p>
                  </a:txBody>
                  <a:tcPr/>
                </a:tc>
                <a:extLst>
                  <a:ext uri="{0D108BD9-81ED-4DB2-BD59-A6C34878D82A}">
                    <a16:rowId xmlns:a16="http://schemas.microsoft.com/office/drawing/2014/main" val="1063178381"/>
                  </a:ext>
                </a:extLst>
              </a:tr>
              <a:tr h="323165">
                <a:tc>
                  <a:txBody>
                    <a:bodyPr/>
                    <a:lstStyle/>
                    <a:p>
                      <a:pPr algn="ctr"/>
                      <a:r>
                        <a:rPr lang="en-US" sz="1200" dirty="0"/>
                        <a:t>Sunny</a:t>
                      </a:r>
                    </a:p>
                  </a:txBody>
                  <a:tcPr/>
                </a:tc>
                <a:tc>
                  <a:txBody>
                    <a:bodyPr/>
                    <a:lstStyle/>
                    <a:p>
                      <a:pPr algn="ctr"/>
                      <a:r>
                        <a:rPr lang="en-US" sz="1200" dirty="0"/>
                        <a:t>Yes</a:t>
                      </a:r>
                    </a:p>
                  </a:txBody>
                  <a:tcPr/>
                </a:tc>
                <a:tc>
                  <a:txBody>
                    <a:bodyPr/>
                    <a:lstStyle/>
                    <a:p>
                      <a:pPr algn="ctr"/>
                      <a:r>
                        <a:rPr lang="en-US" sz="1200" dirty="0"/>
                        <a:t>No</a:t>
                      </a:r>
                    </a:p>
                  </a:txBody>
                  <a:tcPr/>
                </a:tc>
                <a:tc>
                  <a:txBody>
                    <a:bodyPr/>
                    <a:lstStyle/>
                    <a:p>
                      <a:pPr algn="ctr"/>
                      <a:r>
                        <a:rPr lang="en-US" sz="1200" dirty="0"/>
                        <a:t>?</a:t>
                      </a:r>
                    </a:p>
                  </a:txBody>
                  <a:tcPr/>
                </a:tc>
                <a:extLst>
                  <a:ext uri="{0D108BD9-81ED-4DB2-BD59-A6C34878D82A}">
                    <a16:rowId xmlns:a16="http://schemas.microsoft.com/office/drawing/2014/main" val="41045357"/>
                  </a:ext>
                </a:extLst>
              </a:tr>
            </a:tbl>
          </a:graphicData>
        </a:graphic>
      </p:graphicFrame>
      <p:graphicFrame>
        <p:nvGraphicFramePr>
          <p:cNvPr id="8" name="Table 7">
            <a:extLst>
              <a:ext uri="{FF2B5EF4-FFF2-40B4-BE49-F238E27FC236}">
                <a16:creationId xmlns:a16="http://schemas.microsoft.com/office/drawing/2014/main" id="{FDFFC5B6-B0F9-4742-C798-5683467F8A54}"/>
              </a:ext>
            </a:extLst>
          </p:cNvPr>
          <p:cNvGraphicFramePr>
            <a:graphicFrameLocks noGrp="1"/>
          </p:cNvGraphicFramePr>
          <p:nvPr/>
        </p:nvGraphicFramePr>
        <p:xfrm>
          <a:off x="6438900" y="1428751"/>
          <a:ext cx="4457700" cy="2651760"/>
        </p:xfrm>
        <a:graphic>
          <a:graphicData uri="http://schemas.openxmlformats.org/drawingml/2006/table">
            <a:tbl>
              <a:tblPr firstRow="1" bandRow="1"/>
              <a:tblGrid>
                <a:gridCol w="1149970">
                  <a:extLst>
                    <a:ext uri="{9D8B030D-6E8A-4147-A177-3AD203B41FA5}">
                      <a16:colId xmlns:a16="http://schemas.microsoft.com/office/drawing/2014/main" val="2398319471"/>
                    </a:ext>
                  </a:extLst>
                </a:gridCol>
                <a:gridCol w="1149970">
                  <a:extLst>
                    <a:ext uri="{9D8B030D-6E8A-4147-A177-3AD203B41FA5}">
                      <a16:colId xmlns:a16="http://schemas.microsoft.com/office/drawing/2014/main" val="3765546433"/>
                    </a:ext>
                  </a:extLst>
                </a:gridCol>
                <a:gridCol w="1149970">
                  <a:extLst>
                    <a:ext uri="{9D8B030D-6E8A-4147-A177-3AD203B41FA5}">
                      <a16:colId xmlns:a16="http://schemas.microsoft.com/office/drawing/2014/main" val="2292233756"/>
                    </a:ext>
                  </a:extLst>
                </a:gridCol>
                <a:gridCol w="1007790">
                  <a:extLst>
                    <a:ext uri="{9D8B030D-6E8A-4147-A177-3AD203B41FA5}">
                      <a16:colId xmlns:a16="http://schemas.microsoft.com/office/drawing/2014/main" val="3838414564"/>
                    </a:ext>
                  </a:extLst>
                </a:gridCol>
              </a:tblGrid>
              <a:tr h="471155">
                <a:tc>
                  <a:txBody>
                    <a:bodyPr/>
                    <a:lstStyle/>
                    <a:p>
                      <a:pPr algn="ctr"/>
                      <a:r>
                        <a:rPr lang="en-US" sz="1400" dirty="0"/>
                        <a:t>Weather</a:t>
                      </a:r>
                    </a:p>
                  </a:txBody>
                  <a:tcPr/>
                </a:tc>
                <a:tc>
                  <a:txBody>
                    <a:bodyPr/>
                    <a:lstStyle/>
                    <a:p>
                      <a:pPr algn="ctr"/>
                      <a:r>
                        <a:rPr lang="en-US" sz="1400" dirty="0"/>
                        <a:t>Weekend?</a:t>
                      </a:r>
                    </a:p>
                  </a:txBody>
                  <a:tcPr/>
                </a:tc>
                <a:tc>
                  <a:txBody>
                    <a:bodyPr/>
                    <a:lstStyle/>
                    <a:p>
                      <a:pPr algn="ctr"/>
                      <a:r>
                        <a:rPr lang="en-US" sz="1400" dirty="0"/>
                        <a:t>Finished HW</a:t>
                      </a:r>
                    </a:p>
                  </a:txBody>
                  <a:tcPr/>
                </a:tc>
                <a:tc>
                  <a:txBody>
                    <a:bodyPr/>
                    <a:lstStyle/>
                    <a:p>
                      <a:pPr algn="ctr"/>
                      <a:r>
                        <a:rPr lang="en-US" sz="1400" dirty="0"/>
                        <a:t>Go Hiking?</a:t>
                      </a:r>
                    </a:p>
                  </a:txBody>
                  <a:tcPr/>
                </a:tc>
                <a:extLst>
                  <a:ext uri="{0D108BD9-81ED-4DB2-BD59-A6C34878D82A}">
                    <a16:rowId xmlns:a16="http://schemas.microsoft.com/office/drawing/2014/main" val="3100733696"/>
                  </a:ext>
                </a:extLst>
              </a:tr>
              <a:tr h="277150">
                <a:tc>
                  <a:txBody>
                    <a:bodyPr/>
                    <a:lstStyle/>
                    <a:p>
                      <a:pPr algn="ctr"/>
                      <a:r>
                        <a:rPr lang="en-US" sz="1400" b="0" i="0" kern="1200" dirty="0">
                          <a:solidFill>
                            <a:schemeClr val="tx1"/>
                          </a:solidFill>
                          <a:effectLst/>
                          <a:latin typeface="+mn-lt"/>
                          <a:ea typeface="+mn-ea"/>
                          <a:cs typeface="+mn-cs"/>
                        </a:rPr>
                        <a:t>Snow</a:t>
                      </a:r>
                      <a:endParaRPr lang="en-US" sz="1400" dirty="0"/>
                    </a:p>
                  </a:txBody>
                  <a:tcPr/>
                </a:tc>
                <a:tc>
                  <a:txBody>
                    <a:bodyPr/>
                    <a:lstStyle/>
                    <a:p>
                      <a:pPr algn="ctr"/>
                      <a:r>
                        <a:rPr lang="en-US" sz="1400" dirty="0"/>
                        <a:t>Yes</a:t>
                      </a:r>
                    </a:p>
                  </a:txBody>
                  <a:tcPr/>
                </a:tc>
                <a:tc>
                  <a:txBody>
                    <a:bodyPr/>
                    <a:lstStyle/>
                    <a:p>
                      <a:pPr algn="ctr"/>
                      <a:r>
                        <a:rPr lang="en-US" sz="1400" dirty="0"/>
                        <a:t>No</a:t>
                      </a:r>
                    </a:p>
                  </a:txBody>
                  <a:tcPr/>
                </a:tc>
                <a:tc>
                  <a:txBody>
                    <a:bodyPr/>
                    <a:lstStyle/>
                    <a:p>
                      <a:pPr algn="ctr"/>
                      <a:r>
                        <a:rPr lang="en-US" sz="1400" dirty="0"/>
                        <a:t>Yes</a:t>
                      </a:r>
                    </a:p>
                  </a:txBody>
                  <a:tcPr/>
                </a:tc>
                <a:extLst>
                  <a:ext uri="{0D108BD9-81ED-4DB2-BD59-A6C34878D82A}">
                    <a16:rowId xmlns:a16="http://schemas.microsoft.com/office/drawing/2014/main" val="823718700"/>
                  </a:ext>
                </a:extLst>
              </a:tr>
              <a:tr h="277150">
                <a:tc>
                  <a:txBody>
                    <a:bodyPr/>
                    <a:lstStyle/>
                    <a:p>
                      <a:pPr algn="ctr"/>
                      <a:r>
                        <a:rPr lang="en-US" sz="1400" b="0" i="0" kern="1200" dirty="0">
                          <a:solidFill>
                            <a:schemeClr val="tx1"/>
                          </a:solidFill>
                          <a:effectLst/>
                          <a:latin typeface="+mn-lt"/>
                          <a:ea typeface="+mn-ea"/>
                          <a:cs typeface="+mn-cs"/>
                        </a:rPr>
                        <a:t>Sunny</a:t>
                      </a:r>
                      <a:endParaRPr lang="en-US" sz="1400" dirty="0"/>
                    </a:p>
                  </a:txBody>
                  <a:tcPr/>
                </a:tc>
                <a:tc>
                  <a:txBody>
                    <a:bodyPr/>
                    <a:lstStyle/>
                    <a:p>
                      <a:pPr algn="ctr"/>
                      <a:r>
                        <a:rPr lang="en-US" sz="1400" dirty="0"/>
                        <a:t>Yes</a:t>
                      </a:r>
                    </a:p>
                  </a:txBody>
                  <a:tcPr/>
                </a:tc>
                <a:tc>
                  <a:txBody>
                    <a:bodyPr/>
                    <a:lstStyle/>
                    <a:p>
                      <a:pPr algn="ctr"/>
                      <a:r>
                        <a:rPr lang="en-US" sz="1400" b="0" i="0" kern="1200" dirty="0">
                          <a:solidFill>
                            <a:schemeClr val="tx1"/>
                          </a:solidFill>
                          <a:effectLst/>
                          <a:latin typeface="+mn-lt"/>
                          <a:ea typeface="+mn-ea"/>
                          <a:cs typeface="+mn-cs"/>
                        </a:rPr>
                        <a:t>No</a:t>
                      </a:r>
                      <a:endParaRPr lang="en-US" sz="1400" dirty="0"/>
                    </a:p>
                  </a:txBody>
                  <a:tcPr/>
                </a:tc>
                <a:tc>
                  <a:txBody>
                    <a:bodyPr/>
                    <a:lstStyle/>
                    <a:p>
                      <a:pPr algn="ctr"/>
                      <a:r>
                        <a:rPr lang="en-US" sz="1400" dirty="0"/>
                        <a:t>Yes</a:t>
                      </a:r>
                    </a:p>
                  </a:txBody>
                  <a:tcPr/>
                </a:tc>
                <a:extLst>
                  <a:ext uri="{0D108BD9-81ED-4DB2-BD59-A6C34878D82A}">
                    <a16:rowId xmlns:a16="http://schemas.microsoft.com/office/drawing/2014/main" val="3845692913"/>
                  </a:ext>
                </a:extLst>
              </a:tr>
              <a:tr h="277150">
                <a:tc>
                  <a:txBody>
                    <a:bodyPr/>
                    <a:lstStyle/>
                    <a:p>
                      <a:pPr algn="ctr"/>
                      <a:r>
                        <a:rPr lang="en-US" sz="1400" b="0" i="0" kern="1200" dirty="0">
                          <a:solidFill>
                            <a:schemeClr val="tx1"/>
                          </a:solidFill>
                          <a:effectLst/>
                          <a:latin typeface="+mn-lt"/>
                          <a:ea typeface="+mn-ea"/>
                          <a:cs typeface="+mn-cs"/>
                        </a:rPr>
                        <a:t>Overcast</a:t>
                      </a:r>
                      <a:endParaRPr lang="en-US" sz="1400" dirty="0"/>
                    </a:p>
                  </a:txBody>
                  <a:tcPr/>
                </a:tc>
                <a:tc>
                  <a:txBody>
                    <a:bodyPr/>
                    <a:lstStyle/>
                    <a:p>
                      <a:pPr algn="ctr"/>
                      <a:r>
                        <a:rPr lang="en-US" sz="1400" dirty="0"/>
                        <a:t>Yes</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3393540164"/>
                  </a:ext>
                </a:extLst>
              </a:tr>
              <a:tr h="277150">
                <a:tc>
                  <a:txBody>
                    <a:bodyPr/>
                    <a:lstStyle/>
                    <a:p>
                      <a:pPr algn="ctr"/>
                      <a:r>
                        <a:rPr lang="en-US" sz="1400" b="0" i="0" kern="1200" dirty="0">
                          <a:solidFill>
                            <a:schemeClr val="tx1"/>
                          </a:solidFill>
                          <a:effectLst/>
                          <a:latin typeface="+mn-lt"/>
                          <a:ea typeface="+mn-ea"/>
                          <a:cs typeface="+mn-cs"/>
                        </a:rPr>
                        <a:t>Overcast</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2343819881"/>
                  </a:ext>
                </a:extLst>
              </a:tr>
              <a:tr h="277150">
                <a:tc>
                  <a:txBody>
                    <a:bodyPr/>
                    <a:lstStyle/>
                    <a:p>
                      <a:pPr algn="ctr"/>
                      <a:r>
                        <a:rPr lang="en-US" sz="1400" b="0" i="0" kern="1200" dirty="0">
                          <a:solidFill>
                            <a:schemeClr val="tx1"/>
                          </a:solidFill>
                          <a:effectLst/>
                          <a:latin typeface="+mn-lt"/>
                          <a:ea typeface="+mn-ea"/>
                          <a:cs typeface="+mn-cs"/>
                        </a:rPr>
                        <a:t>Sunny</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2940754304"/>
                  </a:ext>
                </a:extLst>
              </a:tr>
              <a:tr h="277150">
                <a:tc>
                  <a:txBody>
                    <a:bodyPr/>
                    <a:lstStyle/>
                    <a:p>
                      <a:pPr algn="ctr"/>
                      <a:r>
                        <a:rPr lang="en-US" sz="1400" b="0" i="0" kern="1200" dirty="0">
                          <a:solidFill>
                            <a:schemeClr val="tx1"/>
                          </a:solidFill>
                          <a:effectLst/>
                          <a:latin typeface="+mn-lt"/>
                          <a:ea typeface="+mn-ea"/>
                          <a:cs typeface="+mn-cs"/>
                        </a:rPr>
                        <a:t>Snow</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3935534391"/>
                  </a:ext>
                </a:extLst>
              </a:tr>
              <a:tr h="277150">
                <a:tc>
                  <a:txBody>
                    <a:bodyPr/>
                    <a:lstStyle/>
                    <a:p>
                      <a:pPr algn="ctr"/>
                      <a:r>
                        <a:rPr lang="en-US" sz="1400" b="0" i="0" kern="1200" dirty="0">
                          <a:solidFill>
                            <a:schemeClr val="tx1"/>
                          </a:solidFill>
                          <a:effectLst/>
                          <a:latin typeface="+mn-lt"/>
                          <a:ea typeface="+mn-ea"/>
                          <a:cs typeface="+mn-cs"/>
                        </a:rPr>
                        <a:t>Overcast</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3786996348"/>
                  </a:ext>
                </a:extLst>
              </a:tr>
            </a:tbl>
          </a:graphicData>
        </a:graphic>
      </p:graphicFrame>
      <p:graphicFrame>
        <p:nvGraphicFramePr>
          <p:cNvPr id="9" name="Table 8">
            <a:extLst>
              <a:ext uri="{FF2B5EF4-FFF2-40B4-BE49-F238E27FC236}">
                <a16:creationId xmlns:a16="http://schemas.microsoft.com/office/drawing/2014/main" id="{33822A83-10F0-33BC-037D-1BEFCD1C3C27}"/>
              </a:ext>
            </a:extLst>
          </p:cNvPr>
          <p:cNvGraphicFramePr>
            <a:graphicFrameLocks noGrp="1"/>
          </p:cNvGraphicFramePr>
          <p:nvPr/>
        </p:nvGraphicFramePr>
        <p:xfrm>
          <a:off x="6438900" y="4518427"/>
          <a:ext cx="4457700" cy="2099828"/>
        </p:xfrm>
        <a:graphic>
          <a:graphicData uri="http://schemas.openxmlformats.org/drawingml/2006/table">
            <a:tbl>
              <a:tblPr firstRow="1" bandRow="1"/>
              <a:tblGrid>
                <a:gridCol w="1149970">
                  <a:extLst>
                    <a:ext uri="{9D8B030D-6E8A-4147-A177-3AD203B41FA5}">
                      <a16:colId xmlns:a16="http://schemas.microsoft.com/office/drawing/2014/main" val="2809315766"/>
                    </a:ext>
                  </a:extLst>
                </a:gridCol>
                <a:gridCol w="1149970">
                  <a:extLst>
                    <a:ext uri="{9D8B030D-6E8A-4147-A177-3AD203B41FA5}">
                      <a16:colId xmlns:a16="http://schemas.microsoft.com/office/drawing/2014/main" val="3406508049"/>
                    </a:ext>
                  </a:extLst>
                </a:gridCol>
                <a:gridCol w="1149970">
                  <a:extLst>
                    <a:ext uri="{9D8B030D-6E8A-4147-A177-3AD203B41FA5}">
                      <a16:colId xmlns:a16="http://schemas.microsoft.com/office/drawing/2014/main" val="1818675082"/>
                    </a:ext>
                  </a:extLst>
                </a:gridCol>
                <a:gridCol w="1007790">
                  <a:extLst>
                    <a:ext uri="{9D8B030D-6E8A-4147-A177-3AD203B41FA5}">
                      <a16:colId xmlns:a16="http://schemas.microsoft.com/office/drawing/2014/main" val="3012737173"/>
                    </a:ext>
                  </a:extLst>
                </a:gridCol>
              </a:tblGrid>
              <a:tr h="453908">
                <a:tc>
                  <a:txBody>
                    <a:bodyPr/>
                    <a:lstStyle/>
                    <a:p>
                      <a:pPr algn="ctr"/>
                      <a:r>
                        <a:rPr lang="en-US" sz="1200" dirty="0"/>
                        <a:t>Weather</a:t>
                      </a:r>
                    </a:p>
                  </a:txBody>
                  <a:tcPr/>
                </a:tc>
                <a:tc>
                  <a:txBody>
                    <a:bodyPr/>
                    <a:lstStyle/>
                    <a:p>
                      <a:pPr algn="ctr"/>
                      <a:r>
                        <a:rPr lang="en-US" sz="1200" dirty="0"/>
                        <a:t>Weekend?</a:t>
                      </a:r>
                    </a:p>
                  </a:txBody>
                  <a:tcPr/>
                </a:tc>
                <a:tc>
                  <a:txBody>
                    <a:bodyPr/>
                    <a:lstStyle/>
                    <a:p>
                      <a:pPr algn="ctr"/>
                      <a:r>
                        <a:rPr lang="en-US" sz="1200" dirty="0"/>
                        <a:t>Finished HW</a:t>
                      </a:r>
                    </a:p>
                  </a:txBody>
                  <a:tcPr/>
                </a:tc>
                <a:tc>
                  <a:txBody>
                    <a:bodyPr/>
                    <a:lstStyle/>
                    <a:p>
                      <a:pPr algn="ctr"/>
                      <a:r>
                        <a:rPr lang="en-US" sz="1200" dirty="0"/>
                        <a:t>Go Hiking?</a:t>
                      </a:r>
                    </a:p>
                  </a:txBody>
                  <a:tcPr/>
                </a:tc>
                <a:extLst>
                  <a:ext uri="{0D108BD9-81ED-4DB2-BD59-A6C34878D82A}">
                    <a16:rowId xmlns:a16="http://schemas.microsoft.com/office/drawing/2014/main" val="1454367372"/>
                  </a:ext>
                </a:extLst>
              </a:tr>
              <a:tr h="265266">
                <a:tc>
                  <a:txBody>
                    <a:bodyPr/>
                    <a:lstStyle/>
                    <a:p>
                      <a:pPr algn="ctr"/>
                      <a:r>
                        <a:rPr lang="en-US" sz="1200" b="0" i="0" kern="1200" dirty="0">
                          <a:solidFill>
                            <a:schemeClr val="tx1"/>
                          </a:solidFill>
                          <a:effectLst/>
                          <a:latin typeface="+mn-lt"/>
                          <a:ea typeface="+mn-ea"/>
                          <a:cs typeface="+mn-cs"/>
                        </a:rPr>
                        <a:t>Overcast</a:t>
                      </a:r>
                      <a:endParaRPr lang="en-US" sz="1200" dirty="0"/>
                    </a:p>
                  </a:txBody>
                  <a:tcPr/>
                </a:tc>
                <a:tc>
                  <a:txBody>
                    <a:bodyPr/>
                    <a:lstStyle/>
                    <a:p>
                      <a:pPr algn="ctr"/>
                      <a:r>
                        <a:rPr lang="en-US" sz="1200" dirty="0"/>
                        <a:t>No</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1977554727"/>
                  </a:ext>
                </a:extLst>
              </a:tr>
              <a:tr h="265266">
                <a:tc>
                  <a:txBody>
                    <a:bodyPr/>
                    <a:lstStyle/>
                    <a:p>
                      <a:pPr algn="ctr"/>
                      <a:r>
                        <a:rPr lang="en-US" sz="1200" b="0" i="0" kern="1200" dirty="0">
                          <a:solidFill>
                            <a:schemeClr val="tx1"/>
                          </a:solidFill>
                          <a:effectLst/>
                          <a:latin typeface="+mn-lt"/>
                          <a:ea typeface="+mn-ea"/>
                          <a:cs typeface="+mn-cs"/>
                        </a:rPr>
                        <a:t>Snow</a:t>
                      </a:r>
                      <a:endParaRPr lang="en-US" sz="1200" dirty="0"/>
                    </a:p>
                  </a:txBody>
                  <a:tcPr/>
                </a:tc>
                <a:tc>
                  <a:txBody>
                    <a:bodyPr/>
                    <a:lstStyle/>
                    <a:p>
                      <a:pPr algn="ctr"/>
                      <a:r>
                        <a:rPr lang="en-US" sz="1200" dirty="0"/>
                        <a:t>No</a:t>
                      </a:r>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50300180"/>
                  </a:ext>
                </a:extLst>
              </a:tr>
              <a:tr h="265266">
                <a:tc>
                  <a:txBody>
                    <a:bodyPr/>
                    <a:lstStyle/>
                    <a:p>
                      <a:pPr algn="ctr"/>
                      <a:r>
                        <a:rPr lang="en-US" sz="1200" b="0" i="0" kern="1200" dirty="0">
                          <a:solidFill>
                            <a:schemeClr val="tx1"/>
                          </a:solidFill>
                          <a:effectLst/>
                          <a:latin typeface="+mn-lt"/>
                          <a:ea typeface="+mn-ea"/>
                          <a:cs typeface="+mn-cs"/>
                        </a:rPr>
                        <a:t>Overcast</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1146762034"/>
                  </a:ext>
                </a:extLst>
              </a:tr>
              <a:tr h="265266">
                <a:tc>
                  <a:txBody>
                    <a:bodyPr/>
                    <a:lstStyle/>
                    <a:p>
                      <a:pPr algn="ctr"/>
                      <a:r>
                        <a:rPr lang="en-US" sz="1200" b="0" i="0" kern="1200" dirty="0">
                          <a:solidFill>
                            <a:schemeClr val="tx1"/>
                          </a:solidFill>
                          <a:effectLst/>
                          <a:latin typeface="+mn-lt"/>
                          <a:ea typeface="+mn-ea"/>
                          <a:cs typeface="+mn-cs"/>
                        </a:rPr>
                        <a:t>Sunny</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870894914"/>
                  </a:ext>
                </a:extLst>
              </a:tr>
              <a:tr h="265266">
                <a:tc>
                  <a:txBody>
                    <a:bodyPr/>
                    <a:lstStyle/>
                    <a:p>
                      <a:pPr algn="ctr"/>
                      <a:r>
                        <a:rPr lang="en-US" sz="1200" b="0" i="0" kern="1200" dirty="0">
                          <a:solidFill>
                            <a:schemeClr val="tx1"/>
                          </a:solidFill>
                          <a:effectLst/>
                          <a:latin typeface="+mn-lt"/>
                          <a:ea typeface="+mn-ea"/>
                          <a:cs typeface="+mn-cs"/>
                        </a:rPr>
                        <a:t>Snow</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2459573277"/>
                  </a:ext>
                </a:extLst>
              </a:tr>
              <a:tr h="265266">
                <a:tc>
                  <a:txBody>
                    <a:bodyPr/>
                    <a:lstStyle/>
                    <a:p>
                      <a:pPr algn="ctr"/>
                      <a:r>
                        <a:rPr lang="en-US" sz="1200" b="0" i="0" kern="1200" dirty="0">
                          <a:solidFill>
                            <a:schemeClr val="tx1"/>
                          </a:solidFill>
                          <a:effectLst/>
                          <a:latin typeface="+mn-lt"/>
                          <a:ea typeface="+mn-ea"/>
                          <a:cs typeface="+mn-cs"/>
                        </a:rPr>
                        <a:t>Overcast</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872560157"/>
                  </a:ext>
                </a:extLst>
              </a:tr>
            </a:tbl>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DAD6394-7F80-DA5F-91EE-238E9D3C8F6D}"/>
                  </a:ext>
                </a:extLst>
              </p:cNvPr>
              <p:cNvSpPr txBox="1"/>
              <p:nvPr/>
            </p:nvSpPr>
            <p:spPr>
              <a:xfrm>
                <a:off x="7785100" y="1102540"/>
                <a:ext cx="2571750" cy="369332"/>
              </a:xfrm>
              <a:prstGeom prst="rect">
                <a:avLst/>
              </a:prstGeom>
              <a:noFill/>
            </p:spPr>
            <p:txBody>
              <a:bodyPr wrap="square" rtlCol="0">
                <a:spAutoFit/>
              </a:bodyPr>
              <a:lstStyle/>
              <a:p>
                <a:r>
                  <a:rPr lang="en-US" dirty="0"/>
                  <a:t>Class 1 </a:t>
                </a:r>
                <a14:m>
                  <m:oMath xmlns:m="http://schemas.openxmlformats.org/officeDocument/2006/math">
                    <m:d>
                      <m:dPr>
                        <m:ctrlPr>
                          <a:rPr lang="en-US"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1</m:t>
                            </m:r>
                          </m:sub>
                        </m:sSub>
                      </m:e>
                    </m:d>
                    <m:r>
                      <a:rPr lang="en-US" b="0" i="1" dirty="0" smtClean="0">
                        <a:latin typeface="Cambria Math" panose="02040503050406030204" pitchFamily="18" charset="0"/>
                      </a:rPr>
                      <m:t>:"</m:t>
                    </m:r>
                    <m:r>
                      <a:rPr lang="en-US" b="0" i="1" dirty="0" smtClean="0">
                        <a:latin typeface="Cambria Math" panose="02040503050406030204" pitchFamily="18" charset="0"/>
                      </a:rPr>
                      <m:t>𝑌𝑒𝑠</m:t>
                    </m:r>
                    <m:r>
                      <a:rPr lang="en-US" b="0" i="1" dirty="0" smtClean="0">
                        <a:latin typeface="Cambria Math" panose="02040503050406030204" pitchFamily="18" charset="0"/>
                      </a:rPr>
                      <m:t>"</m:t>
                    </m:r>
                  </m:oMath>
                </a14:m>
                <a:endParaRPr lang="en-US" dirty="0"/>
              </a:p>
            </p:txBody>
          </p:sp>
        </mc:Choice>
        <mc:Fallback xmlns="">
          <p:sp>
            <p:nvSpPr>
              <p:cNvPr id="10" name="TextBox 9">
                <a:extLst>
                  <a:ext uri="{FF2B5EF4-FFF2-40B4-BE49-F238E27FC236}">
                    <a16:creationId xmlns:a16="http://schemas.microsoft.com/office/drawing/2014/main" id="{9DAD6394-7F80-DA5F-91EE-238E9D3C8F6D}"/>
                  </a:ext>
                </a:extLst>
              </p:cNvPr>
              <p:cNvSpPr txBox="1">
                <a:spLocks noRot="1" noChangeAspect="1" noMove="1" noResize="1" noEditPoints="1" noAdjustHandles="1" noChangeArrowheads="1" noChangeShapeType="1" noTextEdit="1"/>
              </p:cNvSpPr>
              <p:nvPr/>
            </p:nvSpPr>
            <p:spPr>
              <a:xfrm>
                <a:off x="7785100" y="1102540"/>
                <a:ext cx="2571750" cy="369332"/>
              </a:xfrm>
              <a:prstGeom prst="rect">
                <a:avLst/>
              </a:prstGeom>
              <a:blipFill>
                <a:blip r:embed="rId3"/>
                <a:stretch>
                  <a:fillRect l="-1896" t="-8333"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3712BE4-4C7B-B632-8C5E-F0A422DC2D0F}"/>
                  </a:ext>
                </a:extLst>
              </p:cNvPr>
              <p:cNvSpPr txBox="1"/>
              <p:nvPr/>
            </p:nvSpPr>
            <p:spPr>
              <a:xfrm>
                <a:off x="7639050" y="4149095"/>
                <a:ext cx="2971800" cy="369332"/>
              </a:xfrm>
              <a:prstGeom prst="rect">
                <a:avLst/>
              </a:prstGeom>
              <a:noFill/>
            </p:spPr>
            <p:txBody>
              <a:bodyPr wrap="square" rtlCol="0">
                <a:spAutoFit/>
              </a:bodyPr>
              <a:lstStyle/>
              <a:p>
                <a:r>
                  <a:rPr lang="en-US" dirty="0"/>
                  <a:t>Class 2 </a:t>
                </a:r>
                <a14:m>
                  <m:oMath xmlns:m="http://schemas.openxmlformats.org/officeDocument/2006/math">
                    <m:d>
                      <m:dPr>
                        <m:ctrlPr>
                          <a:rPr lang="en-US"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2</m:t>
                            </m:r>
                          </m:sub>
                        </m:sSub>
                      </m:e>
                    </m:d>
                    <m:r>
                      <a:rPr lang="en-US" b="0" i="1" dirty="0" smtClean="0">
                        <a:latin typeface="Cambria Math" panose="02040503050406030204" pitchFamily="18" charset="0"/>
                      </a:rPr>
                      <m:t>:"</m:t>
                    </m:r>
                    <m:r>
                      <a:rPr lang="en-US" b="0" i="1" dirty="0" smtClean="0">
                        <a:latin typeface="Cambria Math" panose="02040503050406030204" pitchFamily="18" charset="0"/>
                      </a:rPr>
                      <m:t>𝑁𝑜</m:t>
                    </m:r>
                    <m:r>
                      <a:rPr lang="en-US" b="0" i="1" dirty="0" smtClean="0">
                        <a:latin typeface="Cambria Math" panose="02040503050406030204" pitchFamily="18" charset="0"/>
                      </a:rPr>
                      <m:t>"</m:t>
                    </m:r>
                  </m:oMath>
                </a14:m>
                <a:endParaRPr lang="en-US" dirty="0"/>
              </a:p>
            </p:txBody>
          </p:sp>
        </mc:Choice>
        <mc:Fallback xmlns="">
          <p:sp>
            <p:nvSpPr>
              <p:cNvPr id="11" name="TextBox 10">
                <a:extLst>
                  <a:ext uri="{FF2B5EF4-FFF2-40B4-BE49-F238E27FC236}">
                    <a16:creationId xmlns:a16="http://schemas.microsoft.com/office/drawing/2014/main" id="{23712BE4-4C7B-B632-8C5E-F0A422DC2D0F}"/>
                  </a:ext>
                </a:extLst>
              </p:cNvPr>
              <p:cNvSpPr txBox="1">
                <a:spLocks noRot="1" noChangeAspect="1" noMove="1" noResize="1" noEditPoints="1" noAdjustHandles="1" noChangeArrowheads="1" noChangeShapeType="1" noTextEdit="1"/>
              </p:cNvSpPr>
              <p:nvPr/>
            </p:nvSpPr>
            <p:spPr>
              <a:xfrm>
                <a:off x="7639050" y="4149095"/>
                <a:ext cx="2971800" cy="369332"/>
              </a:xfrm>
              <a:prstGeom prst="rect">
                <a:avLst/>
              </a:prstGeom>
              <a:blipFill>
                <a:blip r:embed="rId4"/>
                <a:stretch>
                  <a:fillRect l="-1639" t="-8333"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E986DB0-BEB3-A612-69CB-AAF6998CFC8E}"/>
                  </a:ext>
                </a:extLst>
              </p:cNvPr>
              <p:cNvSpPr txBox="1"/>
              <p:nvPr/>
            </p:nvSpPr>
            <p:spPr>
              <a:xfrm>
                <a:off x="11090864" y="2000250"/>
                <a:ext cx="7453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𝟏</m:t>
                          </m:r>
                        </m:sub>
                      </m:sSub>
                      <m:r>
                        <a:rPr lang="en-US" b="1" i="1" smtClean="0">
                          <a:latin typeface="Cambria Math" panose="02040503050406030204" pitchFamily="18" charset="0"/>
                        </a:rPr>
                        <m:t>=</m:t>
                      </m:r>
                      <m:r>
                        <a:rPr lang="en-US" b="1" i="1" smtClean="0">
                          <a:latin typeface="Cambria Math" panose="02040503050406030204" pitchFamily="18" charset="0"/>
                        </a:rPr>
                        <m:t>𝟕</m:t>
                      </m:r>
                    </m:oMath>
                  </m:oMathPara>
                </a14:m>
                <a:endParaRPr lang="en-US" b="1" dirty="0"/>
              </a:p>
            </p:txBody>
          </p:sp>
        </mc:Choice>
        <mc:Fallback xmlns="">
          <p:sp>
            <p:nvSpPr>
              <p:cNvPr id="2" name="TextBox 1">
                <a:extLst>
                  <a:ext uri="{FF2B5EF4-FFF2-40B4-BE49-F238E27FC236}">
                    <a16:creationId xmlns:a16="http://schemas.microsoft.com/office/drawing/2014/main" id="{0E986DB0-BEB3-A612-69CB-AAF6998CFC8E}"/>
                  </a:ext>
                </a:extLst>
              </p:cNvPr>
              <p:cNvSpPr txBox="1">
                <a:spLocks noRot="1" noChangeAspect="1" noMove="1" noResize="1" noEditPoints="1" noAdjustHandles="1" noChangeArrowheads="1" noChangeShapeType="1" noTextEdit="1"/>
              </p:cNvSpPr>
              <p:nvPr/>
            </p:nvSpPr>
            <p:spPr>
              <a:xfrm>
                <a:off x="11090864" y="2000250"/>
                <a:ext cx="745332" cy="276999"/>
              </a:xfrm>
              <a:prstGeom prst="rect">
                <a:avLst/>
              </a:prstGeom>
              <a:blipFill>
                <a:blip r:embed="rId5"/>
                <a:stretch>
                  <a:fillRect l="-4878" r="-7317"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83D4531-6C47-A11A-6E4E-04C0792E6CC0}"/>
                  </a:ext>
                </a:extLst>
              </p:cNvPr>
              <p:cNvSpPr txBox="1"/>
              <p:nvPr/>
            </p:nvSpPr>
            <p:spPr>
              <a:xfrm>
                <a:off x="11284932" y="4743450"/>
                <a:ext cx="7453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𝟐</m:t>
                          </m:r>
                        </m:sub>
                      </m:sSub>
                      <m:r>
                        <a:rPr lang="en-US" b="1" i="1" smtClean="0">
                          <a:latin typeface="Cambria Math" panose="02040503050406030204" pitchFamily="18" charset="0"/>
                        </a:rPr>
                        <m:t>=</m:t>
                      </m:r>
                      <m:r>
                        <a:rPr lang="en-US" b="1" i="1" smtClean="0">
                          <a:latin typeface="Cambria Math" panose="02040503050406030204" pitchFamily="18" charset="0"/>
                        </a:rPr>
                        <m:t>𝟔</m:t>
                      </m:r>
                    </m:oMath>
                  </m:oMathPara>
                </a14:m>
                <a:endParaRPr lang="en-US" b="1" dirty="0"/>
              </a:p>
            </p:txBody>
          </p:sp>
        </mc:Choice>
        <mc:Fallback xmlns="">
          <p:sp>
            <p:nvSpPr>
              <p:cNvPr id="12" name="TextBox 11">
                <a:extLst>
                  <a:ext uri="{FF2B5EF4-FFF2-40B4-BE49-F238E27FC236}">
                    <a16:creationId xmlns:a16="http://schemas.microsoft.com/office/drawing/2014/main" id="{B83D4531-6C47-A11A-6E4E-04C0792E6CC0}"/>
                  </a:ext>
                </a:extLst>
              </p:cNvPr>
              <p:cNvSpPr txBox="1">
                <a:spLocks noRot="1" noChangeAspect="1" noMove="1" noResize="1" noEditPoints="1" noAdjustHandles="1" noChangeArrowheads="1" noChangeShapeType="1" noTextEdit="1"/>
              </p:cNvSpPr>
              <p:nvPr/>
            </p:nvSpPr>
            <p:spPr>
              <a:xfrm>
                <a:off x="11284932" y="4743450"/>
                <a:ext cx="745332" cy="276999"/>
              </a:xfrm>
              <a:prstGeom prst="rect">
                <a:avLst/>
              </a:prstGeom>
              <a:blipFill>
                <a:blip r:embed="rId6"/>
                <a:stretch>
                  <a:fillRect l="-4918" r="-8197"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7CCA556-2B16-8D53-2433-F1893593CAF9}"/>
                  </a:ext>
                </a:extLst>
              </p:cNvPr>
              <p:cNvSpPr txBox="1"/>
              <p:nvPr/>
            </p:nvSpPr>
            <p:spPr>
              <a:xfrm>
                <a:off x="246470" y="4334856"/>
                <a:ext cx="2725618" cy="5762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1</m:t>
                              </m:r>
                            </m:sub>
                          </m:sSub>
                        </m:num>
                        <m:den>
                          <m:r>
                            <a:rPr lang="en-US" sz="2000" b="0" i="1" smtClean="0">
                              <a:latin typeface="Cambria Math" panose="02040503050406030204" pitchFamily="18" charset="0"/>
                            </a:rPr>
                            <m:t>𝑛</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7</m:t>
                          </m:r>
                        </m:num>
                        <m:den>
                          <m:r>
                            <a:rPr lang="en-US" sz="2000" b="0" i="1" smtClean="0">
                              <a:latin typeface="Cambria Math" panose="02040503050406030204" pitchFamily="18" charset="0"/>
                            </a:rPr>
                            <m:t>13</m:t>
                          </m:r>
                        </m:den>
                      </m:f>
                      <m:r>
                        <a:rPr lang="en-US" sz="2000" b="0" i="1" smtClean="0">
                          <a:latin typeface="Cambria Math" panose="02040503050406030204" pitchFamily="18" charset="0"/>
                        </a:rPr>
                        <m:t>=0.54 </m:t>
                      </m:r>
                    </m:oMath>
                  </m:oMathPara>
                </a14:m>
                <a:endParaRPr lang="en-US" sz="2000" dirty="0"/>
              </a:p>
            </p:txBody>
          </p:sp>
        </mc:Choice>
        <mc:Fallback xmlns="">
          <p:sp>
            <p:nvSpPr>
              <p:cNvPr id="15" name="TextBox 14">
                <a:extLst>
                  <a:ext uri="{FF2B5EF4-FFF2-40B4-BE49-F238E27FC236}">
                    <a16:creationId xmlns:a16="http://schemas.microsoft.com/office/drawing/2014/main" id="{77CCA556-2B16-8D53-2433-F1893593CAF9}"/>
                  </a:ext>
                </a:extLst>
              </p:cNvPr>
              <p:cNvSpPr txBox="1">
                <a:spLocks noRot="1" noChangeAspect="1" noMove="1" noResize="1" noEditPoints="1" noAdjustHandles="1" noChangeArrowheads="1" noChangeShapeType="1" noTextEdit="1"/>
              </p:cNvSpPr>
              <p:nvPr/>
            </p:nvSpPr>
            <p:spPr>
              <a:xfrm>
                <a:off x="246470" y="4334856"/>
                <a:ext cx="2725618" cy="576248"/>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21B5B73-650D-DCFC-2B32-430875682366}"/>
                  </a:ext>
                </a:extLst>
              </p:cNvPr>
              <p:cNvSpPr txBox="1"/>
              <p:nvPr/>
            </p:nvSpPr>
            <p:spPr>
              <a:xfrm>
                <a:off x="3338568" y="4303714"/>
                <a:ext cx="2737544"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2</m:t>
                              </m:r>
                            </m:sub>
                          </m:sSub>
                        </m:num>
                        <m:den>
                          <m:r>
                            <a:rPr lang="en-US" sz="2000" b="0" i="1" smtClean="0">
                              <a:latin typeface="Cambria Math" panose="02040503050406030204" pitchFamily="18" charset="0"/>
                            </a:rPr>
                            <m:t>𝑛</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6</m:t>
                          </m:r>
                        </m:num>
                        <m:den>
                          <m:r>
                            <a:rPr lang="en-US" sz="2000" b="0" i="1" smtClean="0">
                              <a:latin typeface="Cambria Math" panose="02040503050406030204" pitchFamily="18" charset="0"/>
                            </a:rPr>
                            <m:t>13</m:t>
                          </m:r>
                        </m:den>
                      </m:f>
                      <m:r>
                        <a:rPr lang="en-US" sz="2000" b="0" i="1" smtClean="0">
                          <a:latin typeface="Cambria Math" panose="02040503050406030204" pitchFamily="18" charset="0"/>
                        </a:rPr>
                        <m:t>=0.46 </m:t>
                      </m:r>
                    </m:oMath>
                  </m:oMathPara>
                </a14:m>
                <a:endParaRPr lang="en-US" dirty="0"/>
              </a:p>
            </p:txBody>
          </p:sp>
        </mc:Choice>
        <mc:Fallback xmlns="">
          <p:sp>
            <p:nvSpPr>
              <p:cNvPr id="16" name="TextBox 15">
                <a:extLst>
                  <a:ext uri="{FF2B5EF4-FFF2-40B4-BE49-F238E27FC236}">
                    <a16:creationId xmlns:a16="http://schemas.microsoft.com/office/drawing/2014/main" id="{621B5B73-650D-DCFC-2B32-430875682366}"/>
                  </a:ext>
                </a:extLst>
              </p:cNvPr>
              <p:cNvSpPr txBox="1">
                <a:spLocks noRot="1" noChangeAspect="1" noMove="1" noResize="1" noEditPoints="1" noAdjustHandles="1" noChangeArrowheads="1" noChangeShapeType="1" noTextEdit="1"/>
              </p:cNvSpPr>
              <p:nvPr/>
            </p:nvSpPr>
            <p:spPr>
              <a:xfrm>
                <a:off x="3338568" y="4303714"/>
                <a:ext cx="2737544" cy="57823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5FA3DF0-E8CF-A0FC-6996-ED261633CC2E}"/>
                  </a:ext>
                </a:extLst>
              </p:cNvPr>
              <p:cNvSpPr txBox="1"/>
              <p:nvPr/>
            </p:nvSpPr>
            <p:spPr>
              <a:xfrm>
                <a:off x="178384" y="3479444"/>
                <a:ext cx="2761718" cy="6491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r>
                            <a:rPr lang="en-US" sz="2000" b="0" i="1" smtClean="0">
                              <a:latin typeface="Cambria Math" panose="02040503050406030204" pitchFamily="18" charset="0"/>
                            </a:rPr>
                            <m:t>𝑥</m:t>
                          </m:r>
                        </m:e>
                      </m:d>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b="0" i="1" smtClean="0">
                                  <a:latin typeface="Cambria Math" panose="02040503050406030204" pitchFamily="18" charset="0"/>
                                </a:rPr>
                                <m:t>𝑥</m:t>
                              </m:r>
                              <m:r>
                                <a:rPr lang="en-US" sz="2000" i="1">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num>
                        <m:den>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b="0" i="1" smtClean="0">
                                  <a:latin typeface="Cambria Math" panose="02040503050406030204" pitchFamily="18" charset="0"/>
                                </a:rPr>
                                <m:t>𝑥</m:t>
                              </m:r>
                            </m:e>
                          </m:d>
                        </m:den>
                      </m:f>
                    </m:oMath>
                  </m:oMathPara>
                </a14:m>
                <a:endParaRPr lang="en-US" sz="2000" dirty="0"/>
              </a:p>
            </p:txBody>
          </p:sp>
        </mc:Choice>
        <mc:Fallback xmlns="">
          <p:sp>
            <p:nvSpPr>
              <p:cNvPr id="4" name="TextBox 3">
                <a:extLst>
                  <a:ext uri="{FF2B5EF4-FFF2-40B4-BE49-F238E27FC236}">
                    <a16:creationId xmlns:a16="http://schemas.microsoft.com/office/drawing/2014/main" id="{75FA3DF0-E8CF-A0FC-6996-ED261633CC2E}"/>
                  </a:ext>
                </a:extLst>
              </p:cNvPr>
              <p:cNvSpPr txBox="1">
                <a:spLocks noRot="1" noChangeAspect="1" noMove="1" noResize="1" noEditPoints="1" noAdjustHandles="1" noChangeArrowheads="1" noChangeShapeType="1" noTextEdit="1"/>
              </p:cNvSpPr>
              <p:nvPr/>
            </p:nvSpPr>
            <p:spPr>
              <a:xfrm>
                <a:off x="178384" y="3479444"/>
                <a:ext cx="2761718" cy="64915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6D23323-E39F-372A-AF33-9D59542E492E}"/>
                  </a:ext>
                </a:extLst>
              </p:cNvPr>
              <p:cNvSpPr txBox="1"/>
              <p:nvPr/>
            </p:nvSpPr>
            <p:spPr>
              <a:xfrm>
                <a:off x="3275672" y="3380261"/>
                <a:ext cx="2882648" cy="6491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r>
                            <a:rPr lang="en-US" sz="2000" i="1">
                              <a:latin typeface="Cambria Math" panose="02040503050406030204" pitchFamily="18" charset="0"/>
                            </a:rPr>
                            <m:t>| </m:t>
                          </m:r>
                          <m:r>
                            <a:rPr lang="en-US" sz="2000" i="1">
                              <a:latin typeface="Cambria Math" panose="02040503050406030204" pitchFamily="18" charset="0"/>
                            </a:rPr>
                            <m:t>𝑥</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 | </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e>
                          </m:d>
                        </m:num>
                        <m:den>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e>
                          </m:d>
                        </m:den>
                      </m:f>
                    </m:oMath>
                  </m:oMathPara>
                </a14:m>
                <a:endParaRPr lang="en-US" sz="2000" dirty="0"/>
              </a:p>
            </p:txBody>
          </p:sp>
        </mc:Choice>
        <mc:Fallback xmlns="">
          <p:sp>
            <p:nvSpPr>
              <p:cNvPr id="13" name="TextBox 12">
                <a:extLst>
                  <a:ext uri="{FF2B5EF4-FFF2-40B4-BE49-F238E27FC236}">
                    <a16:creationId xmlns:a16="http://schemas.microsoft.com/office/drawing/2014/main" id="{36D23323-E39F-372A-AF33-9D59542E492E}"/>
                  </a:ext>
                </a:extLst>
              </p:cNvPr>
              <p:cNvSpPr txBox="1">
                <a:spLocks noRot="1" noChangeAspect="1" noMove="1" noResize="1" noEditPoints="1" noAdjustHandles="1" noChangeArrowheads="1" noChangeShapeType="1" noTextEdit="1"/>
              </p:cNvSpPr>
              <p:nvPr/>
            </p:nvSpPr>
            <p:spPr>
              <a:xfrm>
                <a:off x="3275672" y="3380261"/>
                <a:ext cx="2882648" cy="64915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76EC30C-2FE3-A2B1-B66A-C1A6B00AEC16}"/>
                  </a:ext>
                </a:extLst>
              </p:cNvPr>
              <p:cNvSpPr txBox="1"/>
              <p:nvPr/>
            </p:nvSpPr>
            <p:spPr>
              <a:xfrm>
                <a:off x="346959" y="2025053"/>
                <a:ext cx="4809265" cy="12945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𝑎𝑟𝑔𝑚𝑎</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sub>
                      </m:sSub>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𝑎𝑟𝑔𝑚𝑎</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sub>
                      </m:sSub>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e>
                          </m:d>
                        </m:num>
                        <m:den>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den>
                      </m:f>
                    </m:oMath>
                  </m:oMathPara>
                </a14:m>
                <a:endParaRPr lang="en-US" sz="2000" dirty="0"/>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𝑎𝑟𝑔𝑚𝑎</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sub>
                      </m:sSub>
                      <m:r>
                        <a:rPr lang="en-US" sz="2000" b="0" i="1" smtClean="0">
                          <a:latin typeface="Cambria Math" panose="02040503050406030204" pitchFamily="18" charset="0"/>
                        </a:rPr>
                        <m:t> </m:t>
                      </m:r>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oMath>
                  </m:oMathPara>
                </a14:m>
                <a:endParaRPr lang="en-US" sz="2000" dirty="0"/>
              </a:p>
              <a:p>
                <a:endParaRPr lang="en-US" sz="2000" dirty="0"/>
              </a:p>
            </p:txBody>
          </p:sp>
        </mc:Choice>
        <mc:Fallback xmlns="">
          <p:sp>
            <p:nvSpPr>
              <p:cNvPr id="14" name="TextBox 13">
                <a:extLst>
                  <a:ext uri="{FF2B5EF4-FFF2-40B4-BE49-F238E27FC236}">
                    <a16:creationId xmlns:a16="http://schemas.microsoft.com/office/drawing/2014/main" id="{376EC30C-2FE3-A2B1-B66A-C1A6B00AEC16}"/>
                  </a:ext>
                </a:extLst>
              </p:cNvPr>
              <p:cNvSpPr txBox="1">
                <a:spLocks noRot="1" noChangeAspect="1" noMove="1" noResize="1" noEditPoints="1" noAdjustHandles="1" noChangeArrowheads="1" noChangeShapeType="1" noTextEdit="1"/>
              </p:cNvSpPr>
              <p:nvPr/>
            </p:nvSpPr>
            <p:spPr>
              <a:xfrm>
                <a:off x="346959" y="2025053"/>
                <a:ext cx="4809265" cy="129452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A16D09B-BD19-D73F-B806-BE4F91C4A8C0}"/>
                  </a:ext>
                </a:extLst>
              </p:cNvPr>
              <p:cNvSpPr txBox="1"/>
              <p:nvPr/>
            </p:nvSpPr>
            <p:spPr>
              <a:xfrm>
                <a:off x="34885" y="5063376"/>
                <a:ext cx="5874405"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𝑝</m:t>
                      </m:r>
                      <m:d>
                        <m:dPr>
                          <m:ctrlPr>
                            <a:rPr lang="en-US" sz="2000" i="1">
                              <a:latin typeface="Cambria Math" panose="02040503050406030204" pitchFamily="18" charset="0"/>
                            </a:rPr>
                          </m:ctrlPr>
                        </m:dPr>
                        <m:e>
                          <m:r>
                            <a:rPr lang="en-US" sz="2000" b="0" i="1" smtClean="0">
                              <a:latin typeface="Cambria Math" panose="02040503050406030204" pitchFamily="18" charset="0"/>
                            </a:rPr>
                            <m:t>𝑥</m:t>
                          </m:r>
                          <m:r>
                            <a:rPr lang="en-US" sz="2000" i="1">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m:t>
                      </m:r>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𝑆𝑢𝑛𝑛𝑦</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𝑌𝑒𝑠</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3</m:t>
                              </m:r>
                            </m:sub>
                          </m:sSub>
                          <m:r>
                            <a:rPr lang="en-US" sz="2000" b="0" i="1" smtClean="0">
                              <a:latin typeface="Cambria Math" panose="02040503050406030204" pitchFamily="18" charset="0"/>
                            </a:rPr>
                            <m:t>=</m:t>
                          </m:r>
                          <m:r>
                            <a:rPr lang="en-US" sz="2000" b="0" i="1" smtClean="0">
                              <a:latin typeface="Cambria Math" panose="02040503050406030204" pitchFamily="18" charset="0"/>
                            </a:rPr>
                            <m:t>𝑁𝑜</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oMath>
                  </m:oMathPara>
                </a14:m>
                <a:endParaRPr lang="en-US" sz="2000" dirty="0"/>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1</m:t>
                              </m:r>
                            </m:sub>
                          </m:sSub>
                          <m:r>
                            <a:rPr lang="en-US" sz="2000" i="1">
                              <a:latin typeface="Cambria Math" panose="02040503050406030204" pitchFamily="18" charset="0"/>
                            </a:rPr>
                            <m:t>=</m:t>
                          </m:r>
                          <m:r>
                            <a:rPr lang="en-US" sz="2000" i="1">
                              <a:latin typeface="Cambria Math" panose="02040503050406030204" pitchFamily="18" charset="0"/>
                            </a:rPr>
                            <m:t>𝑆𝑢𝑛𝑛𝑦</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b="0" i="1" smtClean="0">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𝑌𝑒𝑠</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b="0" i="1" smtClean="0">
                                  <a:latin typeface="Cambria Math" panose="02040503050406030204" pitchFamily="18" charset="0"/>
                                </a:rPr>
                                <m:t>3</m:t>
                              </m:r>
                            </m:sub>
                          </m:sSub>
                          <m:r>
                            <a:rPr lang="en-US" sz="2000" i="1">
                              <a:latin typeface="Cambria Math" panose="02040503050406030204" pitchFamily="18" charset="0"/>
                            </a:rPr>
                            <m:t>=</m:t>
                          </m:r>
                          <m:r>
                            <a:rPr lang="en-US" sz="2000" b="0" i="1" smtClean="0">
                              <a:latin typeface="Cambria Math" panose="02040503050406030204" pitchFamily="18" charset="0"/>
                            </a:rPr>
                            <m:t>𝑁𝑜</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oMath>
                  </m:oMathPara>
                </a14:m>
                <a:endParaRPr lang="en-US" sz="2000" dirty="0"/>
              </a:p>
            </p:txBody>
          </p:sp>
        </mc:Choice>
        <mc:Fallback xmlns="">
          <p:sp>
            <p:nvSpPr>
              <p:cNvPr id="18" name="TextBox 17">
                <a:extLst>
                  <a:ext uri="{FF2B5EF4-FFF2-40B4-BE49-F238E27FC236}">
                    <a16:creationId xmlns:a16="http://schemas.microsoft.com/office/drawing/2014/main" id="{8A16D09B-BD19-D73F-B806-BE4F91C4A8C0}"/>
                  </a:ext>
                </a:extLst>
              </p:cNvPr>
              <p:cNvSpPr txBox="1">
                <a:spLocks noRot="1" noChangeAspect="1" noMove="1" noResize="1" noEditPoints="1" noAdjustHandles="1" noChangeArrowheads="1" noChangeShapeType="1" noTextEdit="1"/>
              </p:cNvSpPr>
              <p:nvPr/>
            </p:nvSpPr>
            <p:spPr>
              <a:xfrm>
                <a:off x="34885" y="5063376"/>
                <a:ext cx="5874405" cy="707886"/>
              </a:xfrm>
              <a:prstGeom prst="rect">
                <a:avLst/>
              </a:prstGeom>
              <a:blipFill>
                <a:blip r:embed="rId12"/>
                <a:stretch>
                  <a:fillRect b="-7759"/>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11995BF9-33E4-5D47-6084-9CF520C284B5}"/>
              </a:ext>
            </a:extLst>
          </p:cNvPr>
          <p:cNvSpPr txBox="1"/>
          <p:nvPr/>
        </p:nvSpPr>
        <p:spPr>
          <a:xfrm>
            <a:off x="222117" y="5923534"/>
            <a:ext cx="5874405" cy="369332"/>
          </a:xfrm>
          <a:prstGeom prst="rect">
            <a:avLst/>
          </a:prstGeom>
          <a:noFill/>
        </p:spPr>
        <p:txBody>
          <a:bodyPr wrap="square" rtlCol="0">
            <a:spAutoFit/>
          </a:bodyPr>
          <a:lstStyle/>
          <a:p>
            <a:r>
              <a:rPr lang="en-US" b="1" dirty="0"/>
              <a:t>Naïve Bayes </a:t>
            </a:r>
            <a:r>
              <a:rPr lang="en-US" dirty="0"/>
              <a:t>assumes that attributes are independent</a:t>
            </a:r>
            <a:endParaRPr lang="en-US" b="1" dirty="0"/>
          </a:p>
        </p:txBody>
      </p:sp>
    </p:spTree>
    <p:extLst>
      <p:ext uri="{BB962C8B-B14F-4D97-AF65-F5344CB8AC3E}">
        <p14:creationId xmlns:p14="http://schemas.microsoft.com/office/powerpoint/2010/main" val="623861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615298-A6C8-4FD7-CEE1-AF206C90FE5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04F2A8E-652B-B9DC-C636-956C61DFF738}"/>
              </a:ext>
            </a:extLst>
          </p:cNvPr>
          <p:cNvSpPr txBox="1"/>
          <p:nvPr/>
        </p:nvSpPr>
        <p:spPr>
          <a:xfrm>
            <a:off x="246472" y="144348"/>
            <a:ext cx="3506378" cy="646331"/>
          </a:xfrm>
          <a:prstGeom prst="rect">
            <a:avLst/>
          </a:prstGeom>
          <a:noFill/>
        </p:spPr>
        <p:txBody>
          <a:bodyPr wrap="square" rtlCol="0">
            <a:spAutoFit/>
          </a:bodyPr>
          <a:lstStyle/>
          <a:p>
            <a:r>
              <a:rPr lang="en-US" sz="3600" dirty="0">
                <a:latin typeface="Calibri" panose="020F0502020204030204" pitchFamily="34" charset="0"/>
                <a:cs typeface="Calibri" panose="020F0502020204030204" pitchFamily="34" charset="0"/>
              </a:rPr>
              <a:t>Naïve Bayes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1A4AB0B-16E3-CA89-CED9-925F8EFE4356}"/>
                  </a:ext>
                </a:extLst>
              </p:cNvPr>
              <p:cNvSpPr txBox="1"/>
              <p:nvPr/>
            </p:nvSpPr>
            <p:spPr>
              <a:xfrm>
                <a:off x="246470" y="790679"/>
                <a:ext cx="5278029" cy="923330"/>
              </a:xfrm>
              <a:prstGeom prst="rect">
                <a:avLst/>
              </a:prstGeom>
              <a:noFill/>
            </p:spPr>
            <p:txBody>
              <a:bodyPr wrap="square" rtlCol="0">
                <a:spAutoFit/>
              </a:bodyPr>
              <a:lstStyle/>
              <a:p>
                <a:r>
                  <a:rPr lang="en-US" dirty="0"/>
                  <a:t>We make the naïve assumption that</a:t>
                </a:r>
                <a:r>
                  <a:rPr lang="en-US" sz="1800" b="0" dirty="0"/>
                  <a:t> </a:t>
                </a:r>
                <a14:m>
                  <m:oMath xmlns:m="http://schemas.openxmlformats.org/officeDocument/2006/math">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r>
                          <a:rPr lang="en-US" sz="1800" b="0" i="1" smtClean="0">
                            <a:latin typeface="Cambria Math" panose="02040503050406030204" pitchFamily="18" charset="0"/>
                          </a:rPr>
                          <m:t>𝑆𝑢𝑛𝑛𝑦</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r>
                          <a:rPr lang="en-US" sz="1800" b="0" i="1" smtClean="0">
                            <a:latin typeface="Cambria Math" panose="02040503050406030204" pitchFamily="18" charset="0"/>
                          </a:rPr>
                          <m:t>𝑌𝑒𝑠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3</m:t>
                            </m:r>
                          </m:sub>
                        </m:sSub>
                        <m:r>
                          <a:rPr lang="en-US" sz="1800" b="0" i="1" smtClean="0">
                            <a:latin typeface="Cambria Math" panose="02040503050406030204" pitchFamily="18" charset="0"/>
                          </a:rPr>
                          <m:t>=</m:t>
                        </m:r>
                        <m:r>
                          <a:rPr lang="en-US" sz="1800" b="0" i="1" smtClean="0">
                            <a:latin typeface="Cambria Math" panose="02040503050406030204" pitchFamily="18" charset="0"/>
                          </a:rPr>
                          <m:t>𝑁𝑜</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1</m:t>
                            </m:r>
                          </m:sub>
                        </m:sSub>
                      </m:e>
                    </m:d>
                  </m:oMath>
                </a14:m>
                <a:r>
                  <a:rPr lang="en-US" dirty="0"/>
                  <a:t> is equivalent to:</a:t>
                </a:r>
              </a:p>
              <a:p>
                <a:r>
                  <a:rPr lang="en-US" dirty="0"/>
                  <a:t> </a:t>
                </a:r>
                <a14:m>
                  <m:oMath xmlns:m="http://schemas.openxmlformats.org/officeDocument/2006/math">
                    <m:r>
                      <a:rPr lang="en-US" sz="1800" i="1" smtClean="0">
                        <a:latin typeface="Cambria Math" panose="02040503050406030204" pitchFamily="18" charset="0"/>
                      </a:rPr>
                      <m:t>𝑝</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1</m:t>
                            </m:r>
                          </m:sub>
                        </m:sSub>
                        <m:r>
                          <a:rPr lang="en-US" sz="1800" i="1">
                            <a:latin typeface="Cambria Math" panose="02040503050406030204" pitchFamily="18" charset="0"/>
                          </a:rPr>
                          <m:t>=</m:t>
                        </m:r>
                        <m:r>
                          <a:rPr lang="en-US" sz="1800" i="1">
                            <a:latin typeface="Cambria Math" panose="02040503050406030204" pitchFamily="18" charset="0"/>
                          </a:rPr>
                          <m:t>𝑆𝑢𝑛𝑛𝑦</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1</m:t>
                            </m:r>
                          </m:sub>
                        </m:sSub>
                      </m:e>
                    </m:d>
                    <m:r>
                      <a:rPr lang="en-US" sz="1800" i="1">
                        <a:latin typeface="Cambria Math" panose="02040503050406030204" pitchFamily="18" charset="0"/>
                      </a:rPr>
                      <m:t>𝑝</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b="0" i="1" smtClean="0">
                                <a:latin typeface="Cambria Math" panose="02040503050406030204" pitchFamily="18" charset="0"/>
                              </a:rPr>
                              <m:t>2</m:t>
                            </m:r>
                          </m:sub>
                        </m:sSub>
                        <m:r>
                          <a:rPr lang="en-US" sz="1800" i="1">
                            <a:latin typeface="Cambria Math" panose="02040503050406030204" pitchFamily="18" charset="0"/>
                          </a:rPr>
                          <m:t>=</m:t>
                        </m:r>
                        <m:r>
                          <a:rPr lang="en-US" sz="1800" b="0" i="1" smtClean="0">
                            <a:latin typeface="Cambria Math" panose="02040503050406030204" pitchFamily="18" charset="0"/>
                          </a:rPr>
                          <m:t>𝑌𝑒𝑠</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1</m:t>
                            </m:r>
                          </m:sub>
                        </m:sSub>
                      </m:e>
                    </m:d>
                    <m:r>
                      <a:rPr lang="en-US" sz="1800" i="1">
                        <a:latin typeface="Cambria Math" panose="02040503050406030204" pitchFamily="18" charset="0"/>
                      </a:rPr>
                      <m:t>𝑝</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b="0" i="1" smtClean="0">
                                <a:latin typeface="Cambria Math" panose="02040503050406030204" pitchFamily="18" charset="0"/>
                              </a:rPr>
                              <m:t>3</m:t>
                            </m:r>
                          </m:sub>
                        </m:sSub>
                        <m:r>
                          <a:rPr lang="en-US" sz="1800" i="1">
                            <a:latin typeface="Cambria Math" panose="02040503050406030204" pitchFamily="18" charset="0"/>
                          </a:rPr>
                          <m:t>=</m:t>
                        </m:r>
                        <m:r>
                          <a:rPr lang="en-US" sz="1800" b="0" i="1" smtClean="0">
                            <a:latin typeface="Cambria Math" panose="02040503050406030204" pitchFamily="18" charset="0"/>
                          </a:rPr>
                          <m:t>𝑁𝑜</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1</m:t>
                            </m:r>
                          </m:sub>
                        </m:sSub>
                      </m:e>
                    </m:d>
                  </m:oMath>
                </a14:m>
                <a:endParaRPr lang="en-US" b="1" dirty="0"/>
              </a:p>
            </p:txBody>
          </p:sp>
        </mc:Choice>
        <mc:Fallback xmlns="">
          <p:sp>
            <p:nvSpPr>
              <p:cNvPr id="5" name="TextBox 4">
                <a:extLst>
                  <a:ext uri="{FF2B5EF4-FFF2-40B4-BE49-F238E27FC236}">
                    <a16:creationId xmlns:a16="http://schemas.microsoft.com/office/drawing/2014/main" id="{11A4AB0B-16E3-CA89-CED9-925F8EFE4356}"/>
                  </a:ext>
                </a:extLst>
              </p:cNvPr>
              <p:cNvSpPr txBox="1">
                <a:spLocks noRot="1" noChangeAspect="1" noMove="1" noResize="1" noEditPoints="1" noAdjustHandles="1" noChangeArrowheads="1" noChangeShapeType="1" noTextEdit="1"/>
              </p:cNvSpPr>
              <p:nvPr/>
            </p:nvSpPr>
            <p:spPr>
              <a:xfrm>
                <a:off x="246470" y="790679"/>
                <a:ext cx="5278029" cy="923330"/>
              </a:xfrm>
              <a:prstGeom prst="rect">
                <a:avLst/>
              </a:prstGeom>
              <a:blipFill>
                <a:blip r:embed="rId2"/>
                <a:stretch>
                  <a:fillRect l="-924" t="-48344" b="-44371"/>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565C841A-78FB-05F2-F59D-AC3C2E932A29}"/>
              </a:ext>
            </a:extLst>
          </p:cNvPr>
          <p:cNvSpPr txBox="1"/>
          <p:nvPr/>
        </p:nvSpPr>
        <p:spPr>
          <a:xfrm>
            <a:off x="7785100" y="31227"/>
            <a:ext cx="2171700" cy="369332"/>
          </a:xfrm>
          <a:prstGeom prst="rect">
            <a:avLst/>
          </a:prstGeom>
          <a:noFill/>
        </p:spPr>
        <p:txBody>
          <a:bodyPr wrap="square" rtlCol="0">
            <a:spAutoFit/>
          </a:bodyPr>
          <a:lstStyle/>
          <a:p>
            <a:r>
              <a:rPr lang="en-US" b="1" dirty="0"/>
              <a:t>New data instance</a:t>
            </a:r>
          </a:p>
        </p:txBody>
      </p:sp>
      <p:graphicFrame>
        <p:nvGraphicFramePr>
          <p:cNvPr id="7" name="Table 6">
            <a:extLst>
              <a:ext uri="{FF2B5EF4-FFF2-40B4-BE49-F238E27FC236}">
                <a16:creationId xmlns:a16="http://schemas.microsoft.com/office/drawing/2014/main" id="{751E51DD-44EF-AF2B-29AA-0966BAD08360}"/>
              </a:ext>
            </a:extLst>
          </p:cNvPr>
          <p:cNvGraphicFramePr>
            <a:graphicFrameLocks noGrp="1"/>
          </p:cNvGraphicFramePr>
          <p:nvPr/>
        </p:nvGraphicFramePr>
        <p:xfrm>
          <a:off x="6438900" y="467514"/>
          <a:ext cx="4457704" cy="646330"/>
        </p:xfrm>
        <a:graphic>
          <a:graphicData uri="http://schemas.openxmlformats.org/drawingml/2006/table">
            <a:tbl>
              <a:tblPr firstRow="1" bandRow="1"/>
              <a:tblGrid>
                <a:gridCol w="1114426">
                  <a:extLst>
                    <a:ext uri="{9D8B030D-6E8A-4147-A177-3AD203B41FA5}">
                      <a16:colId xmlns:a16="http://schemas.microsoft.com/office/drawing/2014/main" val="3847064819"/>
                    </a:ext>
                  </a:extLst>
                </a:gridCol>
                <a:gridCol w="1114426">
                  <a:extLst>
                    <a:ext uri="{9D8B030D-6E8A-4147-A177-3AD203B41FA5}">
                      <a16:colId xmlns:a16="http://schemas.microsoft.com/office/drawing/2014/main" val="869840435"/>
                    </a:ext>
                  </a:extLst>
                </a:gridCol>
                <a:gridCol w="1114426">
                  <a:extLst>
                    <a:ext uri="{9D8B030D-6E8A-4147-A177-3AD203B41FA5}">
                      <a16:colId xmlns:a16="http://schemas.microsoft.com/office/drawing/2014/main" val="491074024"/>
                    </a:ext>
                  </a:extLst>
                </a:gridCol>
                <a:gridCol w="1114426">
                  <a:extLst>
                    <a:ext uri="{9D8B030D-6E8A-4147-A177-3AD203B41FA5}">
                      <a16:colId xmlns:a16="http://schemas.microsoft.com/office/drawing/2014/main" val="1600402630"/>
                    </a:ext>
                  </a:extLst>
                </a:gridCol>
              </a:tblGrid>
              <a:tr h="323165">
                <a:tc>
                  <a:txBody>
                    <a:bodyPr/>
                    <a:lstStyle/>
                    <a:p>
                      <a:pPr algn="ctr"/>
                      <a:r>
                        <a:rPr lang="en-US" sz="1200" dirty="0"/>
                        <a:t>Weather</a:t>
                      </a:r>
                    </a:p>
                  </a:txBody>
                  <a:tcPr/>
                </a:tc>
                <a:tc>
                  <a:txBody>
                    <a:bodyPr/>
                    <a:lstStyle/>
                    <a:p>
                      <a:pPr algn="ctr"/>
                      <a:r>
                        <a:rPr lang="en-US" sz="1200" dirty="0"/>
                        <a:t>Weekend?</a:t>
                      </a:r>
                    </a:p>
                  </a:txBody>
                  <a:tcPr/>
                </a:tc>
                <a:tc>
                  <a:txBody>
                    <a:bodyPr/>
                    <a:lstStyle/>
                    <a:p>
                      <a:pPr algn="ctr"/>
                      <a:r>
                        <a:rPr lang="en-US" sz="1200" dirty="0"/>
                        <a:t>Finished HW</a:t>
                      </a:r>
                    </a:p>
                  </a:txBody>
                  <a:tcPr/>
                </a:tc>
                <a:tc>
                  <a:txBody>
                    <a:bodyPr/>
                    <a:lstStyle/>
                    <a:p>
                      <a:pPr algn="ctr"/>
                      <a:r>
                        <a:rPr lang="en-US" sz="1200" dirty="0">
                          <a:solidFill>
                            <a:srgbClr val="FF0000"/>
                          </a:solidFill>
                        </a:rPr>
                        <a:t>Go Hiking?</a:t>
                      </a:r>
                    </a:p>
                  </a:txBody>
                  <a:tcPr/>
                </a:tc>
                <a:extLst>
                  <a:ext uri="{0D108BD9-81ED-4DB2-BD59-A6C34878D82A}">
                    <a16:rowId xmlns:a16="http://schemas.microsoft.com/office/drawing/2014/main" val="1063178381"/>
                  </a:ext>
                </a:extLst>
              </a:tr>
              <a:tr h="323165">
                <a:tc>
                  <a:txBody>
                    <a:bodyPr/>
                    <a:lstStyle/>
                    <a:p>
                      <a:pPr algn="ctr"/>
                      <a:r>
                        <a:rPr lang="en-US" sz="1200" dirty="0"/>
                        <a:t>Sunny</a:t>
                      </a:r>
                    </a:p>
                  </a:txBody>
                  <a:tcPr/>
                </a:tc>
                <a:tc>
                  <a:txBody>
                    <a:bodyPr/>
                    <a:lstStyle/>
                    <a:p>
                      <a:pPr algn="ctr"/>
                      <a:r>
                        <a:rPr lang="en-US" sz="1200" dirty="0"/>
                        <a:t>Yes</a:t>
                      </a:r>
                    </a:p>
                  </a:txBody>
                  <a:tcPr/>
                </a:tc>
                <a:tc>
                  <a:txBody>
                    <a:bodyPr/>
                    <a:lstStyle/>
                    <a:p>
                      <a:pPr algn="ctr"/>
                      <a:r>
                        <a:rPr lang="en-US" sz="1200" dirty="0"/>
                        <a:t>No</a:t>
                      </a:r>
                    </a:p>
                  </a:txBody>
                  <a:tcPr/>
                </a:tc>
                <a:tc>
                  <a:txBody>
                    <a:bodyPr/>
                    <a:lstStyle/>
                    <a:p>
                      <a:pPr algn="ctr"/>
                      <a:r>
                        <a:rPr lang="en-US" sz="1200" dirty="0"/>
                        <a:t>?</a:t>
                      </a:r>
                    </a:p>
                  </a:txBody>
                  <a:tcPr/>
                </a:tc>
                <a:extLst>
                  <a:ext uri="{0D108BD9-81ED-4DB2-BD59-A6C34878D82A}">
                    <a16:rowId xmlns:a16="http://schemas.microsoft.com/office/drawing/2014/main" val="41045357"/>
                  </a:ext>
                </a:extLst>
              </a:tr>
            </a:tbl>
          </a:graphicData>
        </a:graphic>
      </p:graphicFrame>
      <p:graphicFrame>
        <p:nvGraphicFramePr>
          <p:cNvPr id="8" name="Table 7">
            <a:extLst>
              <a:ext uri="{FF2B5EF4-FFF2-40B4-BE49-F238E27FC236}">
                <a16:creationId xmlns:a16="http://schemas.microsoft.com/office/drawing/2014/main" id="{C25AAF00-3A89-F1CE-378C-343D4AD5FB66}"/>
              </a:ext>
            </a:extLst>
          </p:cNvPr>
          <p:cNvGraphicFramePr>
            <a:graphicFrameLocks noGrp="1"/>
          </p:cNvGraphicFramePr>
          <p:nvPr/>
        </p:nvGraphicFramePr>
        <p:xfrm>
          <a:off x="6438900" y="1428751"/>
          <a:ext cx="4457700" cy="2651760"/>
        </p:xfrm>
        <a:graphic>
          <a:graphicData uri="http://schemas.openxmlformats.org/drawingml/2006/table">
            <a:tbl>
              <a:tblPr firstRow="1" bandRow="1"/>
              <a:tblGrid>
                <a:gridCol w="1149970">
                  <a:extLst>
                    <a:ext uri="{9D8B030D-6E8A-4147-A177-3AD203B41FA5}">
                      <a16:colId xmlns:a16="http://schemas.microsoft.com/office/drawing/2014/main" val="2398319471"/>
                    </a:ext>
                  </a:extLst>
                </a:gridCol>
                <a:gridCol w="1149970">
                  <a:extLst>
                    <a:ext uri="{9D8B030D-6E8A-4147-A177-3AD203B41FA5}">
                      <a16:colId xmlns:a16="http://schemas.microsoft.com/office/drawing/2014/main" val="3765546433"/>
                    </a:ext>
                  </a:extLst>
                </a:gridCol>
                <a:gridCol w="1149970">
                  <a:extLst>
                    <a:ext uri="{9D8B030D-6E8A-4147-A177-3AD203B41FA5}">
                      <a16:colId xmlns:a16="http://schemas.microsoft.com/office/drawing/2014/main" val="2292233756"/>
                    </a:ext>
                  </a:extLst>
                </a:gridCol>
                <a:gridCol w="1007790">
                  <a:extLst>
                    <a:ext uri="{9D8B030D-6E8A-4147-A177-3AD203B41FA5}">
                      <a16:colId xmlns:a16="http://schemas.microsoft.com/office/drawing/2014/main" val="3838414564"/>
                    </a:ext>
                  </a:extLst>
                </a:gridCol>
              </a:tblGrid>
              <a:tr h="471155">
                <a:tc>
                  <a:txBody>
                    <a:bodyPr/>
                    <a:lstStyle/>
                    <a:p>
                      <a:pPr algn="ctr"/>
                      <a:r>
                        <a:rPr lang="en-US" sz="1400" dirty="0"/>
                        <a:t>Weather</a:t>
                      </a:r>
                    </a:p>
                  </a:txBody>
                  <a:tcPr/>
                </a:tc>
                <a:tc>
                  <a:txBody>
                    <a:bodyPr/>
                    <a:lstStyle/>
                    <a:p>
                      <a:pPr algn="ctr"/>
                      <a:r>
                        <a:rPr lang="en-US" sz="1400" dirty="0"/>
                        <a:t>Weekend?</a:t>
                      </a:r>
                    </a:p>
                  </a:txBody>
                  <a:tcPr/>
                </a:tc>
                <a:tc>
                  <a:txBody>
                    <a:bodyPr/>
                    <a:lstStyle/>
                    <a:p>
                      <a:pPr algn="ctr"/>
                      <a:r>
                        <a:rPr lang="en-US" sz="1400" dirty="0"/>
                        <a:t>Finished HW</a:t>
                      </a:r>
                    </a:p>
                  </a:txBody>
                  <a:tcPr/>
                </a:tc>
                <a:tc>
                  <a:txBody>
                    <a:bodyPr/>
                    <a:lstStyle/>
                    <a:p>
                      <a:pPr algn="ctr"/>
                      <a:r>
                        <a:rPr lang="en-US" sz="1400" dirty="0"/>
                        <a:t>Go Hiking?</a:t>
                      </a:r>
                    </a:p>
                  </a:txBody>
                  <a:tcPr/>
                </a:tc>
                <a:extLst>
                  <a:ext uri="{0D108BD9-81ED-4DB2-BD59-A6C34878D82A}">
                    <a16:rowId xmlns:a16="http://schemas.microsoft.com/office/drawing/2014/main" val="3100733696"/>
                  </a:ext>
                </a:extLst>
              </a:tr>
              <a:tr h="277150">
                <a:tc>
                  <a:txBody>
                    <a:bodyPr/>
                    <a:lstStyle/>
                    <a:p>
                      <a:pPr algn="ctr"/>
                      <a:r>
                        <a:rPr lang="en-US" sz="1400" b="0" i="0" kern="1200" dirty="0">
                          <a:solidFill>
                            <a:schemeClr val="tx1"/>
                          </a:solidFill>
                          <a:effectLst/>
                          <a:latin typeface="+mn-lt"/>
                          <a:ea typeface="+mn-ea"/>
                          <a:cs typeface="+mn-cs"/>
                        </a:rPr>
                        <a:t>Snow</a:t>
                      </a:r>
                      <a:endParaRPr lang="en-US" sz="1400" dirty="0"/>
                    </a:p>
                  </a:txBody>
                  <a:tcPr/>
                </a:tc>
                <a:tc>
                  <a:txBody>
                    <a:bodyPr/>
                    <a:lstStyle/>
                    <a:p>
                      <a:pPr algn="ctr"/>
                      <a:r>
                        <a:rPr lang="en-US" sz="1400" dirty="0"/>
                        <a:t>Yes</a:t>
                      </a:r>
                    </a:p>
                  </a:txBody>
                  <a:tcPr/>
                </a:tc>
                <a:tc>
                  <a:txBody>
                    <a:bodyPr/>
                    <a:lstStyle/>
                    <a:p>
                      <a:pPr algn="ctr"/>
                      <a:r>
                        <a:rPr lang="en-US" sz="1400" dirty="0"/>
                        <a:t>No</a:t>
                      </a:r>
                    </a:p>
                  </a:txBody>
                  <a:tcPr/>
                </a:tc>
                <a:tc>
                  <a:txBody>
                    <a:bodyPr/>
                    <a:lstStyle/>
                    <a:p>
                      <a:pPr algn="ctr"/>
                      <a:r>
                        <a:rPr lang="en-US" sz="1400" dirty="0"/>
                        <a:t>Yes</a:t>
                      </a:r>
                    </a:p>
                  </a:txBody>
                  <a:tcPr/>
                </a:tc>
                <a:extLst>
                  <a:ext uri="{0D108BD9-81ED-4DB2-BD59-A6C34878D82A}">
                    <a16:rowId xmlns:a16="http://schemas.microsoft.com/office/drawing/2014/main" val="823718700"/>
                  </a:ext>
                </a:extLst>
              </a:tr>
              <a:tr h="277150">
                <a:tc>
                  <a:txBody>
                    <a:bodyPr/>
                    <a:lstStyle/>
                    <a:p>
                      <a:pPr algn="ctr"/>
                      <a:r>
                        <a:rPr lang="en-US" sz="1400" b="0" i="0" kern="1200" dirty="0">
                          <a:solidFill>
                            <a:schemeClr val="tx1"/>
                          </a:solidFill>
                          <a:effectLst/>
                          <a:latin typeface="+mn-lt"/>
                          <a:ea typeface="+mn-ea"/>
                          <a:cs typeface="+mn-cs"/>
                        </a:rPr>
                        <a:t>Sunny</a:t>
                      </a:r>
                      <a:endParaRPr lang="en-US" sz="1400" dirty="0"/>
                    </a:p>
                  </a:txBody>
                  <a:tcPr/>
                </a:tc>
                <a:tc>
                  <a:txBody>
                    <a:bodyPr/>
                    <a:lstStyle/>
                    <a:p>
                      <a:pPr algn="ctr"/>
                      <a:r>
                        <a:rPr lang="en-US" sz="1400" dirty="0"/>
                        <a:t>Yes</a:t>
                      </a:r>
                    </a:p>
                  </a:txBody>
                  <a:tcPr/>
                </a:tc>
                <a:tc>
                  <a:txBody>
                    <a:bodyPr/>
                    <a:lstStyle/>
                    <a:p>
                      <a:pPr algn="ctr"/>
                      <a:r>
                        <a:rPr lang="en-US" sz="1400" b="0" i="0" kern="1200" dirty="0">
                          <a:solidFill>
                            <a:schemeClr val="tx1"/>
                          </a:solidFill>
                          <a:effectLst/>
                          <a:latin typeface="+mn-lt"/>
                          <a:ea typeface="+mn-ea"/>
                          <a:cs typeface="+mn-cs"/>
                        </a:rPr>
                        <a:t>No</a:t>
                      </a:r>
                      <a:endParaRPr lang="en-US" sz="1400" dirty="0"/>
                    </a:p>
                  </a:txBody>
                  <a:tcPr/>
                </a:tc>
                <a:tc>
                  <a:txBody>
                    <a:bodyPr/>
                    <a:lstStyle/>
                    <a:p>
                      <a:pPr algn="ctr"/>
                      <a:r>
                        <a:rPr lang="en-US" sz="1400" dirty="0"/>
                        <a:t>Yes</a:t>
                      </a:r>
                    </a:p>
                  </a:txBody>
                  <a:tcPr/>
                </a:tc>
                <a:extLst>
                  <a:ext uri="{0D108BD9-81ED-4DB2-BD59-A6C34878D82A}">
                    <a16:rowId xmlns:a16="http://schemas.microsoft.com/office/drawing/2014/main" val="3845692913"/>
                  </a:ext>
                </a:extLst>
              </a:tr>
              <a:tr h="277150">
                <a:tc>
                  <a:txBody>
                    <a:bodyPr/>
                    <a:lstStyle/>
                    <a:p>
                      <a:pPr algn="ctr"/>
                      <a:r>
                        <a:rPr lang="en-US" sz="1400" b="0" i="0" kern="1200" dirty="0">
                          <a:solidFill>
                            <a:schemeClr val="tx1"/>
                          </a:solidFill>
                          <a:effectLst/>
                          <a:latin typeface="+mn-lt"/>
                          <a:ea typeface="+mn-ea"/>
                          <a:cs typeface="+mn-cs"/>
                        </a:rPr>
                        <a:t>Overcast</a:t>
                      </a:r>
                      <a:endParaRPr lang="en-US" sz="1400" dirty="0"/>
                    </a:p>
                  </a:txBody>
                  <a:tcPr/>
                </a:tc>
                <a:tc>
                  <a:txBody>
                    <a:bodyPr/>
                    <a:lstStyle/>
                    <a:p>
                      <a:pPr algn="ctr"/>
                      <a:r>
                        <a:rPr lang="en-US" sz="1400" dirty="0"/>
                        <a:t>Yes</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3393540164"/>
                  </a:ext>
                </a:extLst>
              </a:tr>
              <a:tr h="277150">
                <a:tc>
                  <a:txBody>
                    <a:bodyPr/>
                    <a:lstStyle/>
                    <a:p>
                      <a:pPr algn="ctr"/>
                      <a:r>
                        <a:rPr lang="en-US" sz="1400" b="0" i="0" kern="1200" dirty="0">
                          <a:solidFill>
                            <a:schemeClr val="tx1"/>
                          </a:solidFill>
                          <a:effectLst/>
                          <a:latin typeface="+mn-lt"/>
                          <a:ea typeface="+mn-ea"/>
                          <a:cs typeface="+mn-cs"/>
                        </a:rPr>
                        <a:t>Overcast</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2343819881"/>
                  </a:ext>
                </a:extLst>
              </a:tr>
              <a:tr h="277150">
                <a:tc>
                  <a:txBody>
                    <a:bodyPr/>
                    <a:lstStyle/>
                    <a:p>
                      <a:pPr algn="ctr"/>
                      <a:r>
                        <a:rPr lang="en-US" sz="1400" b="0" i="0" kern="1200" dirty="0">
                          <a:solidFill>
                            <a:schemeClr val="tx1"/>
                          </a:solidFill>
                          <a:effectLst/>
                          <a:latin typeface="+mn-lt"/>
                          <a:ea typeface="+mn-ea"/>
                          <a:cs typeface="+mn-cs"/>
                        </a:rPr>
                        <a:t>Sunny</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2940754304"/>
                  </a:ext>
                </a:extLst>
              </a:tr>
              <a:tr h="277150">
                <a:tc>
                  <a:txBody>
                    <a:bodyPr/>
                    <a:lstStyle/>
                    <a:p>
                      <a:pPr algn="ctr"/>
                      <a:r>
                        <a:rPr lang="en-US" sz="1400" b="0" i="0" kern="1200" dirty="0">
                          <a:solidFill>
                            <a:schemeClr val="tx1"/>
                          </a:solidFill>
                          <a:effectLst/>
                          <a:latin typeface="+mn-lt"/>
                          <a:ea typeface="+mn-ea"/>
                          <a:cs typeface="+mn-cs"/>
                        </a:rPr>
                        <a:t>Snow</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3935534391"/>
                  </a:ext>
                </a:extLst>
              </a:tr>
              <a:tr h="277150">
                <a:tc>
                  <a:txBody>
                    <a:bodyPr/>
                    <a:lstStyle/>
                    <a:p>
                      <a:pPr algn="ctr"/>
                      <a:r>
                        <a:rPr lang="en-US" sz="1400" b="0" i="0" kern="1200" dirty="0">
                          <a:solidFill>
                            <a:schemeClr val="tx1"/>
                          </a:solidFill>
                          <a:effectLst/>
                          <a:latin typeface="+mn-lt"/>
                          <a:ea typeface="+mn-ea"/>
                          <a:cs typeface="+mn-cs"/>
                        </a:rPr>
                        <a:t>Overcast</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3786996348"/>
                  </a:ext>
                </a:extLst>
              </a:tr>
            </a:tbl>
          </a:graphicData>
        </a:graphic>
      </p:graphicFrame>
      <p:graphicFrame>
        <p:nvGraphicFramePr>
          <p:cNvPr id="9" name="Table 8">
            <a:extLst>
              <a:ext uri="{FF2B5EF4-FFF2-40B4-BE49-F238E27FC236}">
                <a16:creationId xmlns:a16="http://schemas.microsoft.com/office/drawing/2014/main" id="{8F6A22B3-84C1-D55B-CE2A-9128C4741DB8}"/>
              </a:ext>
            </a:extLst>
          </p:cNvPr>
          <p:cNvGraphicFramePr>
            <a:graphicFrameLocks noGrp="1"/>
          </p:cNvGraphicFramePr>
          <p:nvPr/>
        </p:nvGraphicFramePr>
        <p:xfrm>
          <a:off x="6438900" y="4518427"/>
          <a:ext cx="4457700" cy="2099828"/>
        </p:xfrm>
        <a:graphic>
          <a:graphicData uri="http://schemas.openxmlformats.org/drawingml/2006/table">
            <a:tbl>
              <a:tblPr firstRow="1" bandRow="1"/>
              <a:tblGrid>
                <a:gridCol w="1149970">
                  <a:extLst>
                    <a:ext uri="{9D8B030D-6E8A-4147-A177-3AD203B41FA5}">
                      <a16:colId xmlns:a16="http://schemas.microsoft.com/office/drawing/2014/main" val="2809315766"/>
                    </a:ext>
                  </a:extLst>
                </a:gridCol>
                <a:gridCol w="1149970">
                  <a:extLst>
                    <a:ext uri="{9D8B030D-6E8A-4147-A177-3AD203B41FA5}">
                      <a16:colId xmlns:a16="http://schemas.microsoft.com/office/drawing/2014/main" val="3406508049"/>
                    </a:ext>
                  </a:extLst>
                </a:gridCol>
                <a:gridCol w="1149970">
                  <a:extLst>
                    <a:ext uri="{9D8B030D-6E8A-4147-A177-3AD203B41FA5}">
                      <a16:colId xmlns:a16="http://schemas.microsoft.com/office/drawing/2014/main" val="1818675082"/>
                    </a:ext>
                  </a:extLst>
                </a:gridCol>
                <a:gridCol w="1007790">
                  <a:extLst>
                    <a:ext uri="{9D8B030D-6E8A-4147-A177-3AD203B41FA5}">
                      <a16:colId xmlns:a16="http://schemas.microsoft.com/office/drawing/2014/main" val="3012737173"/>
                    </a:ext>
                  </a:extLst>
                </a:gridCol>
              </a:tblGrid>
              <a:tr h="453908">
                <a:tc>
                  <a:txBody>
                    <a:bodyPr/>
                    <a:lstStyle/>
                    <a:p>
                      <a:pPr algn="ctr"/>
                      <a:r>
                        <a:rPr lang="en-US" sz="1200" dirty="0"/>
                        <a:t>Weather</a:t>
                      </a:r>
                    </a:p>
                  </a:txBody>
                  <a:tcPr/>
                </a:tc>
                <a:tc>
                  <a:txBody>
                    <a:bodyPr/>
                    <a:lstStyle/>
                    <a:p>
                      <a:pPr algn="ctr"/>
                      <a:r>
                        <a:rPr lang="en-US" sz="1200" dirty="0"/>
                        <a:t>Weekend?</a:t>
                      </a:r>
                    </a:p>
                  </a:txBody>
                  <a:tcPr/>
                </a:tc>
                <a:tc>
                  <a:txBody>
                    <a:bodyPr/>
                    <a:lstStyle/>
                    <a:p>
                      <a:pPr algn="ctr"/>
                      <a:r>
                        <a:rPr lang="en-US" sz="1200" dirty="0"/>
                        <a:t>Finished HW</a:t>
                      </a:r>
                    </a:p>
                  </a:txBody>
                  <a:tcPr/>
                </a:tc>
                <a:tc>
                  <a:txBody>
                    <a:bodyPr/>
                    <a:lstStyle/>
                    <a:p>
                      <a:pPr algn="ctr"/>
                      <a:r>
                        <a:rPr lang="en-US" sz="1200" dirty="0"/>
                        <a:t>Go Hiking?</a:t>
                      </a:r>
                    </a:p>
                  </a:txBody>
                  <a:tcPr/>
                </a:tc>
                <a:extLst>
                  <a:ext uri="{0D108BD9-81ED-4DB2-BD59-A6C34878D82A}">
                    <a16:rowId xmlns:a16="http://schemas.microsoft.com/office/drawing/2014/main" val="1454367372"/>
                  </a:ext>
                </a:extLst>
              </a:tr>
              <a:tr h="265266">
                <a:tc>
                  <a:txBody>
                    <a:bodyPr/>
                    <a:lstStyle/>
                    <a:p>
                      <a:pPr algn="ctr"/>
                      <a:r>
                        <a:rPr lang="en-US" sz="1200" b="0" i="0" kern="1200" dirty="0">
                          <a:solidFill>
                            <a:schemeClr val="tx1"/>
                          </a:solidFill>
                          <a:effectLst/>
                          <a:latin typeface="+mn-lt"/>
                          <a:ea typeface="+mn-ea"/>
                          <a:cs typeface="+mn-cs"/>
                        </a:rPr>
                        <a:t>Overcast</a:t>
                      </a:r>
                      <a:endParaRPr lang="en-US" sz="1200" dirty="0"/>
                    </a:p>
                  </a:txBody>
                  <a:tcPr/>
                </a:tc>
                <a:tc>
                  <a:txBody>
                    <a:bodyPr/>
                    <a:lstStyle/>
                    <a:p>
                      <a:pPr algn="ctr"/>
                      <a:r>
                        <a:rPr lang="en-US" sz="1200" dirty="0"/>
                        <a:t>No</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1977554727"/>
                  </a:ext>
                </a:extLst>
              </a:tr>
              <a:tr h="265266">
                <a:tc>
                  <a:txBody>
                    <a:bodyPr/>
                    <a:lstStyle/>
                    <a:p>
                      <a:pPr algn="ctr"/>
                      <a:r>
                        <a:rPr lang="en-US" sz="1200" b="0" i="0" kern="1200" dirty="0">
                          <a:solidFill>
                            <a:schemeClr val="tx1"/>
                          </a:solidFill>
                          <a:effectLst/>
                          <a:latin typeface="+mn-lt"/>
                          <a:ea typeface="+mn-ea"/>
                          <a:cs typeface="+mn-cs"/>
                        </a:rPr>
                        <a:t>Snow</a:t>
                      </a:r>
                      <a:endParaRPr lang="en-US" sz="1200" dirty="0"/>
                    </a:p>
                  </a:txBody>
                  <a:tcPr/>
                </a:tc>
                <a:tc>
                  <a:txBody>
                    <a:bodyPr/>
                    <a:lstStyle/>
                    <a:p>
                      <a:pPr algn="ctr"/>
                      <a:r>
                        <a:rPr lang="en-US" sz="1200" dirty="0"/>
                        <a:t>No</a:t>
                      </a:r>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50300180"/>
                  </a:ext>
                </a:extLst>
              </a:tr>
              <a:tr h="265266">
                <a:tc>
                  <a:txBody>
                    <a:bodyPr/>
                    <a:lstStyle/>
                    <a:p>
                      <a:pPr algn="ctr"/>
                      <a:r>
                        <a:rPr lang="en-US" sz="1200" b="0" i="0" kern="1200" dirty="0">
                          <a:solidFill>
                            <a:schemeClr val="tx1"/>
                          </a:solidFill>
                          <a:effectLst/>
                          <a:latin typeface="+mn-lt"/>
                          <a:ea typeface="+mn-ea"/>
                          <a:cs typeface="+mn-cs"/>
                        </a:rPr>
                        <a:t>Overcast</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1146762034"/>
                  </a:ext>
                </a:extLst>
              </a:tr>
              <a:tr h="265266">
                <a:tc>
                  <a:txBody>
                    <a:bodyPr/>
                    <a:lstStyle/>
                    <a:p>
                      <a:pPr algn="ctr"/>
                      <a:r>
                        <a:rPr lang="en-US" sz="1200" b="0" i="0" kern="1200" dirty="0">
                          <a:solidFill>
                            <a:schemeClr val="tx1"/>
                          </a:solidFill>
                          <a:effectLst/>
                          <a:latin typeface="+mn-lt"/>
                          <a:ea typeface="+mn-ea"/>
                          <a:cs typeface="+mn-cs"/>
                        </a:rPr>
                        <a:t>Sunny</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870894914"/>
                  </a:ext>
                </a:extLst>
              </a:tr>
              <a:tr h="265266">
                <a:tc>
                  <a:txBody>
                    <a:bodyPr/>
                    <a:lstStyle/>
                    <a:p>
                      <a:pPr algn="ctr"/>
                      <a:r>
                        <a:rPr lang="en-US" sz="1200" b="0" i="0" kern="1200" dirty="0">
                          <a:solidFill>
                            <a:schemeClr val="tx1"/>
                          </a:solidFill>
                          <a:effectLst/>
                          <a:latin typeface="+mn-lt"/>
                          <a:ea typeface="+mn-ea"/>
                          <a:cs typeface="+mn-cs"/>
                        </a:rPr>
                        <a:t>Snow</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2459573277"/>
                  </a:ext>
                </a:extLst>
              </a:tr>
              <a:tr h="265266">
                <a:tc>
                  <a:txBody>
                    <a:bodyPr/>
                    <a:lstStyle/>
                    <a:p>
                      <a:pPr algn="ctr"/>
                      <a:r>
                        <a:rPr lang="en-US" sz="1200" b="0" i="0" kern="1200" dirty="0">
                          <a:solidFill>
                            <a:schemeClr val="tx1"/>
                          </a:solidFill>
                          <a:effectLst/>
                          <a:latin typeface="+mn-lt"/>
                          <a:ea typeface="+mn-ea"/>
                          <a:cs typeface="+mn-cs"/>
                        </a:rPr>
                        <a:t>Overcast</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872560157"/>
                  </a:ext>
                </a:extLst>
              </a:tr>
            </a:tbl>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20230F3-570E-221D-A2EB-5F2668B256B8}"/>
                  </a:ext>
                </a:extLst>
              </p:cNvPr>
              <p:cNvSpPr txBox="1"/>
              <p:nvPr/>
            </p:nvSpPr>
            <p:spPr>
              <a:xfrm>
                <a:off x="7785100" y="1102540"/>
                <a:ext cx="2571750" cy="369332"/>
              </a:xfrm>
              <a:prstGeom prst="rect">
                <a:avLst/>
              </a:prstGeom>
              <a:noFill/>
            </p:spPr>
            <p:txBody>
              <a:bodyPr wrap="square" rtlCol="0">
                <a:spAutoFit/>
              </a:bodyPr>
              <a:lstStyle/>
              <a:p>
                <a:r>
                  <a:rPr lang="en-US" dirty="0"/>
                  <a:t>Class 1 </a:t>
                </a:r>
                <a14:m>
                  <m:oMath xmlns:m="http://schemas.openxmlformats.org/officeDocument/2006/math">
                    <m:d>
                      <m:dPr>
                        <m:ctrlPr>
                          <a:rPr lang="en-US"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1</m:t>
                            </m:r>
                          </m:sub>
                        </m:sSub>
                      </m:e>
                    </m:d>
                    <m:r>
                      <a:rPr lang="en-US" b="0" i="1" dirty="0" smtClean="0">
                        <a:latin typeface="Cambria Math" panose="02040503050406030204" pitchFamily="18" charset="0"/>
                      </a:rPr>
                      <m:t>:"</m:t>
                    </m:r>
                    <m:r>
                      <a:rPr lang="en-US" b="0" i="1" dirty="0" smtClean="0">
                        <a:latin typeface="Cambria Math" panose="02040503050406030204" pitchFamily="18" charset="0"/>
                      </a:rPr>
                      <m:t>𝑌𝑒𝑠</m:t>
                    </m:r>
                    <m:r>
                      <a:rPr lang="en-US" b="0" i="1" dirty="0" smtClean="0">
                        <a:latin typeface="Cambria Math" panose="02040503050406030204" pitchFamily="18" charset="0"/>
                      </a:rPr>
                      <m:t>"</m:t>
                    </m:r>
                  </m:oMath>
                </a14:m>
                <a:endParaRPr lang="en-US" dirty="0"/>
              </a:p>
            </p:txBody>
          </p:sp>
        </mc:Choice>
        <mc:Fallback xmlns="">
          <p:sp>
            <p:nvSpPr>
              <p:cNvPr id="10" name="TextBox 9">
                <a:extLst>
                  <a:ext uri="{FF2B5EF4-FFF2-40B4-BE49-F238E27FC236}">
                    <a16:creationId xmlns:a16="http://schemas.microsoft.com/office/drawing/2014/main" id="{120230F3-570E-221D-A2EB-5F2668B256B8}"/>
                  </a:ext>
                </a:extLst>
              </p:cNvPr>
              <p:cNvSpPr txBox="1">
                <a:spLocks noRot="1" noChangeAspect="1" noMove="1" noResize="1" noEditPoints="1" noAdjustHandles="1" noChangeArrowheads="1" noChangeShapeType="1" noTextEdit="1"/>
              </p:cNvSpPr>
              <p:nvPr/>
            </p:nvSpPr>
            <p:spPr>
              <a:xfrm>
                <a:off x="7785100" y="1102540"/>
                <a:ext cx="2571750" cy="369332"/>
              </a:xfrm>
              <a:prstGeom prst="rect">
                <a:avLst/>
              </a:prstGeom>
              <a:blipFill>
                <a:blip r:embed="rId3"/>
                <a:stretch>
                  <a:fillRect l="-1896" t="-8333"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B6388F9-D521-D44F-5D81-F48382320253}"/>
                  </a:ext>
                </a:extLst>
              </p:cNvPr>
              <p:cNvSpPr txBox="1"/>
              <p:nvPr/>
            </p:nvSpPr>
            <p:spPr>
              <a:xfrm>
                <a:off x="7639050" y="4149095"/>
                <a:ext cx="2971800" cy="369332"/>
              </a:xfrm>
              <a:prstGeom prst="rect">
                <a:avLst/>
              </a:prstGeom>
              <a:noFill/>
            </p:spPr>
            <p:txBody>
              <a:bodyPr wrap="square" rtlCol="0">
                <a:spAutoFit/>
              </a:bodyPr>
              <a:lstStyle/>
              <a:p>
                <a:r>
                  <a:rPr lang="en-US" dirty="0"/>
                  <a:t>Class 2 </a:t>
                </a:r>
                <a14:m>
                  <m:oMath xmlns:m="http://schemas.openxmlformats.org/officeDocument/2006/math">
                    <m:d>
                      <m:dPr>
                        <m:ctrlPr>
                          <a:rPr lang="en-US"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2</m:t>
                            </m:r>
                          </m:sub>
                        </m:sSub>
                      </m:e>
                    </m:d>
                    <m:r>
                      <a:rPr lang="en-US" b="0" i="1" dirty="0" smtClean="0">
                        <a:latin typeface="Cambria Math" panose="02040503050406030204" pitchFamily="18" charset="0"/>
                      </a:rPr>
                      <m:t>:"</m:t>
                    </m:r>
                    <m:r>
                      <a:rPr lang="en-US" b="0" i="1" dirty="0" smtClean="0">
                        <a:latin typeface="Cambria Math" panose="02040503050406030204" pitchFamily="18" charset="0"/>
                      </a:rPr>
                      <m:t>𝑁𝑜</m:t>
                    </m:r>
                    <m:r>
                      <a:rPr lang="en-US" b="0" i="1" dirty="0" smtClean="0">
                        <a:latin typeface="Cambria Math" panose="02040503050406030204" pitchFamily="18" charset="0"/>
                      </a:rPr>
                      <m:t>"</m:t>
                    </m:r>
                  </m:oMath>
                </a14:m>
                <a:endParaRPr lang="en-US" dirty="0"/>
              </a:p>
            </p:txBody>
          </p:sp>
        </mc:Choice>
        <mc:Fallback xmlns="">
          <p:sp>
            <p:nvSpPr>
              <p:cNvPr id="11" name="TextBox 10">
                <a:extLst>
                  <a:ext uri="{FF2B5EF4-FFF2-40B4-BE49-F238E27FC236}">
                    <a16:creationId xmlns:a16="http://schemas.microsoft.com/office/drawing/2014/main" id="{3B6388F9-D521-D44F-5D81-F48382320253}"/>
                  </a:ext>
                </a:extLst>
              </p:cNvPr>
              <p:cNvSpPr txBox="1">
                <a:spLocks noRot="1" noChangeAspect="1" noMove="1" noResize="1" noEditPoints="1" noAdjustHandles="1" noChangeArrowheads="1" noChangeShapeType="1" noTextEdit="1"/>
              </p:cNvSpPr>
              <p:nvPr/>
            </p:nvSpPr>
            <p:spPr>
              <a:xfrm>
                <a:off x="7639050" y="4149095"/>
                <a:ext cx="2971800" cy="369332"/>
              </a:xfrm>
              <a:prstGeom prst="rect">
                <a:avLst/>
              </a:prstGeom>
              <a:blipFill>
                <a:blip r:embed="rId4"/>
                <a:stretch>
                  <a:fillRect l="-1639" t="-8333"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81D23D6-485B-5BC2-3C58-72A593935482}"/>
                  </a:ext>
                </a:extLst>
              </p:cNvPr>
              <p:cNvSpPr txBox="1"/>
              <p:nvPr/>
            </p:nvSpPr>
            <p:spPr>
              <a:xfrm>
                <a:off x="11090864" y="2000250"/>
                <a:ext cx="7453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𝟏</m:t>
                          </m:r>
                        </m:sub>
                      </m:sSub>
                      <m:r>
                        <a:rPr lang="en-US" b="1" i="1" smtClean="0">
                          <a:latin typeface="Cambria Math" panose="02040503050406030204" pitchFamily="18" charset="0"/>
                        </a:rPr>
                        <m:t>=</m:t>
                      </m:r>
                      <m:r>
                        <a:rPr lang="en-US" b="1" i="1" smtClean="0">
                          <a:latin typeface="Cambria Math" panose="02040503050406030204" pitchFamily="18" charset="0"/>
                        </a:rPr>
                        <m:t>𝟕</m:t>
                      </m:r>
                    </m:oMath>
                  </m:oMathPara>
                </a14:m>
                <a:endParaRPr lang="en-US" b="1" dirty="0"/>
              </a:p>
            </p:txBody>
          </p:sp>
        </mc:Choice>
        <mc:Fallback xmlns="">
          <p:sp>
            <p:nvSpPr>
              <p:cNvPr id="2" name="TextBox 1">
                <a:extLst>
                  <a:ext uri="{FF2B5EF4-FFF2-40B4-BE49-F238E27FC236}">
                    <a16:creationId xmlns:a16="http://schemas.microsoft.com/office/drawing/2014/main" id="{F81D23D6-485B-5BC2-3C58-72A593935482}"/>
                  </a:ext>
                </a:extLst>
              </p:cNvPr>
              <p:cNvSpPr txBox="1">
                <a:spLocks noRot="1" noChangeAspect="1" noMove="1" noResize="1" noEditPoints="1" noAdjustHandles="1" noChangeArrowheads="1" noChangeShapeType="1" noTextEdit="1"/>
              </p:cNvSpPr>
              <p:nvPr/>
            </p:nvSpPr>
            <p:spPr>
              <a:xfrm>
                <a:off x="11090864" y="2000250"/>
                <a:ext cx="745332" cy="276999"/>
              </a:xfrm>
              <a:prstGeom prst="rect">
                <a:avLst/>
              </a:prstGeom>
              <a:blipFill>
                <a:blip r:embed="rId5"/>
                <a:stretch>
                  <a:fillRect l="-4878" r="-7317"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EBB1DD9-38AF-A231-25EC-D1ACF4A05F96}"/>
                  </a:ext>
                </a:extLst>
              </p:cNvPr>
              <p:cNvSpPr txBox="1"/>
              <p:nvPr/>
            </p:nvSpPr>
            <p:spPr>
              <a:xfrm>
                <a:off x="11284932" y="4743450"/>
                <a:ext cx="7453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𝟐</m:t>
                          </m:r>
                        </m:sub>
                      </m:sSub>
                      <m:r>
                        <a:rPr lang="en-US" b="1" i="1" smtClean="0">
                          <a:latin typeface="Cambria Math" panose="02040503050406030204" pitchFamily="18" charset="0"/>
                        </a:rPr>
                        <m:t>=</m:t>
                      </m:r>
                      <m:r>
                        <a:rPr lang="en-US" b="1" i="1" smtClean="0">
                          <a:latin typeface="Cambria Math" panose="02040503050406030204" pitchFamily="18" charset="0"/>
                        </a:rPr>
                        <m:t>𝟔</m:t>
                      </m:r>
                    </m:oMath>
                  </m:oMathPara>
                </a14:m>
                <a:endParaRPr lang="en-US" b="1" dirty="0"/>
              </a:p>
            </p:txBody>
          </p:sp>
        </mc:Choice>
        <mc:Fallback xmlns="">
          <p:sp>
            <p:nvSpPr>
              <p:cNvPr id="12" name="TextBox 11">
                <a:extLst>
                  <a:ext uri="{FF2B5EF4-FFF2-40B4-BE49-F238E27FC236}">
                    <a16:creationId xmlns:a16="http://schemas.microsoft.com/office/drawing/2014/main" id="{6EBB1DD9-38AF-A231-25EC-D1ACF4A05F96}"/>
                  </a:ext>
                </a:extLst>
              </p:cNvPr>
              <p:cNvSpPr txBox="1">
                <a:spLocks noRot="1" noChangeAspect="1" noMove="1" noResize="1" noEditPoints="1" noAdjustHandles="1" noChangeArrowheads="1" noChangeShapeType="1" noTextEdit="1"/>
              </p:cNvSpPr>
              <p:nvPr/>
            </p:nvSpPr>
            <p:spPr>
              <a:xfrm>
                <a:off x="11284932" y="4743450"/>
                <a:ext cx="745332" cy="276999"/>
              </a:xfrm>
              <a:prstGeom prst="rect">
                <a:avLst/>
              </a:prstGeom>
              <a:blipFill>
                <a:blip r:embed="rId6"/>
                <a:stretch>
                  <a:fillRect l="-4918" r="-8197"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E3CEE34-39D9-5B06-E2FC-6E7186970921}"/>
                  </a:ext>
                </a:extLst>
              </p:cNvPr>
              <p:cNvSpPr txBox="1"/>
              <p:nvPr/>
            </p:nvSpPr>
            <p:spPr>
              <a:xfrm>
                <a:off x="246470" y="4334856"/>
                <a:ext cx="2725618" cy="5762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1</m:t>
                              </m:r>
                            </m:sub>
                          </m:sSub>
                        </m:num>
                        <m:den>
                          <m:r>
                            <a:rPr lang="en-US" sz="2000" b="0" i="1" smtClean="0">
                              <a:latin typeface="Cambria Math" panose="02040503050406030204" pitchFamily="18" charset="0"/>
                            </a:rPr>
                            <m:t>𝑛</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7</m:t>
                          </m:r>
                        </m:num>
                        <m:den>
                          <m:r>
                            <a:rPr lang="en-US" sz="2000" b="0" i="1" smtClean="0">
                              <a:latin typeface="Cambria Math" panose="02040503050406030204" pitchFamily="18" charset="0"/>
                            </a:rPr>
                            <m:t>13</m:t>
                          </m:r>
                        </m:den>
                      </m:f>
                      <m:r>
                        <a:rPr lang="en-US" sz="2000" b="0" i="1" smtClean="0">
                          <a:latin typeface="Cambria Math" panose="02040503050406030204" pitchFamily="18" charset="0"/>
                        </a:rPr>
                        <m:t>=0.54 </m:t>
                      </m:r>
                    </m:oMath>
                  </m:oMathPara>
                </a14:m>
                <a:endParaRPr lang="en-US" sz="2000" dirty="0"/>
              </a:p>
            </p:txBody>
          </p:sp>
        </mc:Choice>
        <mc:Fallback xmlns="">
          <p:sp>
            <p:nvSpPr>
              <p:cNvPr id="15" name="TextBox 14">
                <a:extLst>
                  <a:ext uri="{FF2B5EF4-FFF2-40B4-BE49-F238E27FC236}">
                    <a16:creationId xmlns:a16="http://schemas.microsoft.com/office/drawing/2014/main" id="{EE3CEE34-39D9-5B06-E2FC-6E7186970921}"/>
                  </a:ext>
                </a:extLst>
              </p:cNvPr>
              <p:cNvSpPr txBox="1">
                <a:spLocks noRot="1" noChangeAspect="1" noMove="1" noResize="1" noEditPoints="1" noAdjustHandles="1" noChangeArrowheads="1" noChangeShapeType="1" noTextEdit="1"/>
              </p:cNvSpPr>
              <p:nvPr/>
            </p:nvSpPr>
            <p:spPr>
              <a:xfrm>
                <a:off x="246470" y="4334856"/>
                <a:ext cx="2725618" cy="576248"/>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AA2DA2F-66C2-5A17-E45E-E8D5FB28200A}"/>
                  </a:ext>
                </a:extLst>
              </p:cNvPr>
              <p:cNvSpPr txBox="1"/>
              <p:nvPr/>
            </p:nvSpPr>
            <p:spPr>
              <a:xfrm>
                <a:off x="3338568" y="4303714"/>
                <a:ext cx="2737544"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2</m:t>
                              </m:r>
                            </m:sub>
                          </m:sSub>
                        </m:num>
                        <m:den>
                          <m:r>
                            <a:rPr lang="en-US" sz="2000" b="0" i="1" smtClean="0">
                              <a:latin typeface="Cambria Math" panose="02040503050406030204" pitchFamily="18" charset="0"/>
                            </a:rPr>
                            <m:t>𝑛</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6</m:t>
                          </m:r>
                        </m:num>
                        <m:den>
                          <m:r>
                            <a:rPr lang="en-US" sz="2000" b="0" i="1" smtClean="0">
                              <a:latin typeface="Cambria Math" panose="02040503050406030204" pitchFamily="18" charset="0"/>
                            </a:rPr>
                            <m:t>13</m:t>
                          </m:r>
                        </m:den>
                      </m:f>
                      <m:r>
                        <a:rPr lang="en-US" sz="2000" b="0" i="1" smtClean="0">
                          <a:latin typeface="Cambria Math" panose="02040503050406030204" pitchFamily="18" charset="0"/>
                        </a:rPr>
                        <m:t>=0.46 </m:t>
                      </m:r>
                    </m:oMath>
                  </m:oMathPara>
                </a14:m>
                <a:endParaRPr lang="en-US" dirty="0"/>
              </a:p>
            </p:txBody>
          </p:sp>
        </mc:Choice>
        <mc:Fallback xmlns="">
          <p:sp>
            <p:nvSpPr>
              <p:cNvPr id="16" name="TextBox 15">
                <a:extLst>
                  <a:ext uri="{FF2B5EF4-FFF2-40B4-BE49-F238E27FC236}">
                    <a16:creationId xmlns:a16="http://schemas.microsoft.com/office/drawing/2014/main" id="{5AA2DA2F-66C2-5A17-E45E-E8D5FB28200A}"/>
                  </a:ext>
                </a:extLst>
              </p:cNvPr>
              <p:cNvSpPr txBox="1">
                <a:spLocks noRot="1" noChangeAspect="1" noMove="1" noResize="1" noEditPoints="1" noAdjustHandles="1" noChangeArrowheads="1" noChangeShapeType="1" noTextEdit="1"/>
              </p:cNvSpPr>
              <p:nvPr/>
            </p:nvSpPr>
            <p:spPr>
              <a:xfrm>
                <a:off x="3338568" y="4303714"/>
                <a:ext cx="2737544" cy="57823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3AE9DE8-C44D-4E03-5330-284A70DF9546}"/>
                  </a:ext>
                </a:extLst>
              </p:cNvPr>
              <p:cNvSpPr txBox="1"/>
              <p:nvPr/>
            </p:nvSpPr>
            <p:spPr>
              <a:xfrm>
                <a:off x="178384" y="3479444"/>
                <a:ext cx="2761718" cy="6491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r>
                            <a:rPr lang="en-US" sz="2000" b="0" i="1" smtClean="0">
                              <a:latin typeface="Cambria Math" panose="02040503050406030204" pitchFamily="18" charset="0"/>
                            </a:rPr>
                            <m:t>𝑥</m:t>
                          </m:r>
                        </m:e>
                      </m:d>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b="0" i="1" smtClean="0">
                                  <a:latin typeface="Cambria Math" panose="02040503050406030204" pitchFamily="18" charset="0"/>
                                </a:rPr>
                                <m:t>𝑥</m:t>
                              </m:r>
                              <m:r>
                                <a:rPr lang="en-US" sz="2000" i="1">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num>
                        <m:den>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b="0" i="1" smtClean="0">
                                  <a:latin typeface="Cambria Math" panose="02040503050406030204" pitchFamily="18" charset="0"/>
                                </a:rPr>
                                <m:t>𝑥</m:t>
                              </m:r>
                            </m:e>
                          </m:d>
                        </m:den>
                      </m:f>
                    </m:oMath>
                  </m:oMathPara>
                </a14:m>
                <a:endParaRPr lang="en-US" sz="2000" dirty="0"/>
              </a:p>
            </p:txBody>
          </p:sp>
        </mc:Choice>
        <mc:Fallback xmlns="">
          <p:sp>
            <p:nvSpPr>
              <p:cNvPr id="4" name="TextBox 3">
                <a:extLst>
                  <a:ext uri="{FF2B5EF4-FFF2-40B4-BE49-F238E27FC236}">
                    <a16:creationId xmlns:a16="http://schemas.microsoft.com/office/drawing/2014/main" id="{03AE9DE8-C44D-4E03-5330-284A70DF9546}"/>
                  </a:ext>
                </a:extLst>
              </p:cNvPr>
              <p:cNvSpPr txBox="1">
                <a:spLocks noRot="1" noChangeAspect="1" noMove="1" noResize="1" noEditPoints="1" noAdjustHandles="1" noChangeArrowheads="1" noChangeShapeType="1" noTextEdit="1"/>
              </p:cNvSpPr>
              <p:nvPr/>
            </p:nvSpPr>
            <p:spPr>
              <a:xfrm>
                <a:off x="178384" y="3479444"/>
                <a:ext cx="2761718" cy="64915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4122EAF-F104-472D-F73F-CCED9D660A97}"/>
                  </a:ext>
                </a:extLst>
              </p:cNvPr>
              <p:cNvSpPr txBox="1"/>
              <p:nvPr/>
            </p:nvSpPr>
            <p:spPr>
              <a:xfrm>
                <a:off x="3275672" y="3380261"/>
                <a:ext cx="2882648" cy="6491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r>
                            <a:rPr lang="en-US" sz="2000" i="1">
                              <a:latin typeface="Cambria Math" panose="02040503050406030204" pitchFamily="18" charset="0"/>
                            </a:rPr>
                            <m:t>| </m:t>
                          </m:r>
                          <m:r>
                            <a:rPr lang="en-US" sz="2000" i="1">
                              <a:latin typeface="Cambria Math" panose="02040503050406030204" pitchFamily="18" charset="0"/>
                            </a:rPr>
                            <m:t>𝑥</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 | </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e>
                          </m:d>
                        </m:num>
                        <m:den>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e>
                          </m:d>
                        </m:den>
                      </m:f>
                    </m:oMath>
                  </m:oMathPara>
                </a14:m>
                <a:endParaRPr lang="en-US" sz="2000" dirty="0"/>
              </a:p>
            </p:txBody>
          </p:sp>
        </mc:Choice>
        <mc:Fallback xmlns="">
          <p:sp>
            <p:nvSpPr>
              <p:cNvPr id="13" name="TextBox 12">
                <a:extLst>
                  <a:ext uri="{FF2B5EF4-FFF2-40B4-BE49-F238E27FC236}">
                    <a16:creationId xmlns:a16="http://schemas.microsoft.com/office/drawing/2014/main" id="{14122EAF-F104-472D-F73F-CCED9D660A97}"/>
                  </a:ext>
                </a:extLst>
              </p:cNvPr>
              <p:cNvSpPr txBox="1">
                <a:spLocks noRot="1" noChangeAspect="1" noMove="1" noResize="1" noEditPoints="1" noAdjustHandles="1" noChangeArrowheads="1" noChangeShapeType="1" noTextEdit="1"/>
              </p:cNvSpPr>
              <p:nvPr/>
            </p:nvSpPr>
            <p:spPr>
              <a:xfrm>
                <a:off x="3275672" y="3380261"/>
                <a:ext cx="2882648" cy="64915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817BF1E-73A9-4179-DF60-998212F2C23C}"/>
                  </a:ext>
                </a:extLst>
              </p:cNvPr>
              <p:cNvSpPr txBox="1"/>
              <p:nvPr/>
            </p:nvSpPr>
            <p:spPr>
              <a:xfrm>
                <a:off x="346959" y="2025053"/>
                <a:ext cx="4809265" cy="12945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𝑎𝑟𝑔𝑚𝑎</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sub>
                      </m:sSub>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𝑎𝑟𝑔𝑚𝑎</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sub>
                      </m:sSub>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e>
                          </m:d>
                        </m:num>
                        <m:den>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den>
                      </m:f>
                    </m:oMath>
                  </m:oMathPara>
                </a14:m>
                <a:endParaRPr lang="en-US" sz="2000" dirty="0"/>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𝑎𝑟𝑔𝑚𝑎</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sub>
                      </m:sSub>
                      <m:r>
                        <a:rPr lang="en-US" sz="2000" b="0" i="1" smtClean="0">
                          <a:latin typeface="Cambria Math" panose="02040503050406030204" pitchFamily="18" charset="0"/>
                        </a:rPr>
                        <m:t> </m:t>
                      </m:r>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oMath>
                  </m:oMathPara>
                </a14:m>
                <a:endParaRPr lang="en-US" sz="2000" dirty="0"/>
              </a:p>
              <a:p>
                <a:endParaRPr lang="en-US" sz="2000" dirty="0"/>
              </a:p>
            </p:txBody>
          </p:sp>
        </mc:Choice>
        <mc:Fallback xmlns="">
          <p:sp>
            <p:nvSpPr>
              <p:cNvPr id="14" name="TextBox 13">
                <a:extLst>
                  <a:ext uri="{FF2B5EF4-FFF2-40B4-BE49-F238E27FC236}">
                    <a16:creationId xmlns:a16="http://schemas.microsoft.com/office/drawing/2014/main" id="{0817BF1E-73A9-4179-DF60-998212F2C23C}"/>
                  </a:ext>
                </a:extLst>
              </p:cNvPr>
              <p:cNvSpPr txBox="1">
                <a:spLocks noRot="1" noChangeAspect="1" noMove="1" noResize="1" noEditPoints="1" noAdjustHandles="1" noChangeArrowheads="1" noChangeShapeType="1" noTextEdit="1"/>
              </p:cNvSpPr>
              <p:nvPr/>
            </p:nvSpPr>
            <p:spPr>
              <a:xfrm>
                <a:off x="346959" y="2025053"/>
                <a:ext cx="4809265" cy="129452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7139EB9-7D78-F824-F18E-4722C2185C7E}"/>
                  </a:ext>
                </a:extLst>
              </p:cNvPr>
              <p:cNvSpPr txBox="1"/>
              <p:nvPr/>
            </p:nvSpPr>
            <p:spPr>
              <a:xfrm>
                <a:off x="34885" y="5063376"/>
                <a:ext cx="5874405"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𝑝</m:t>
                      </m:r>
                      <m:d>
                        <m:dPr>
                          <m:ctrlPr>
                            <a:rPr lang="en-US" sz="2000" i="1">
                              <a:latin typeface="Cambria Math" panose="02040503050406030204" pitchFamily="18" charset="0"/>
                            </a:rPr>
                          </m:ctrlPr>
                        </m:dPr>
                        <m:e>
                          <m:r>
                            <a:rPr lang="en-US" sz="2000" b="0" i="1" smtClean="0">
                              <a:latin typeface="Cambria Math" panose="02040503050406030204" pitchFamily="18" charset="0"/>
                            </a:rPr>
                            <m:t>𝑥</m:t>
                          </m:r>
                          <m:r>
                            <a:rPr lang="en-US" sz="2000" i="1">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m:t>
                      </m:r>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𝑆𝑢𝑛𝑛𝑦</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𝑌𝑒𝑠</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3</m:t>
                              </m:r>
                            </m:sub>
                          </m:sSub>
                          <m:r>
                            <a:rPr lang="en-US" sz="2000" b="0" i="1" smtClean="0">
                              <a:latin typeface="Cambria Math" panose="02040503050406030204" pitchFamily="18" charset="0"/>
                            </a:rPr>
                            <m:t>=</m:t>
                          </m:r>
                          <m:r>
                            <a:rPr lang="en-US" sz="2000" b="0" i="1" smtClean="0">
                              <a:latin typeface="Cambria Math" panose="02040503050406030204" pitchFamily="18" charset="0"/>
                            </a:rPr>
                            <m:t>𝑁𝑜</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oMath>
                  </m:oMathPara>
                </a14:m>
                <a:endParaRPr lang="en-US" sz="2000" dirty="0"/>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1</m:t>
                              </m:r>
                            </m:sub>
                          </m:sSub>
                          <m:r>
                            <a:rPr lang="en-US" sz="2000" i="1">
                              <a:latin typeface="Cambria Math" panose="02040503050406030204" pitchFamily="18" charset="0"/>
                            </a:rPr>
                            <m:t>=</m:t>
                          </m:r>
                          <m:r>
                            <a:rPr lang="en-US" sz="2000" i="1">
                              <a:latin typeface="Cambria Math" panose="02040503050406030204" pitchFamily="18" charset="0"/>
                            </a:rPr>
                            <m:t>𝑆𝑢𝑛𝑛𝑦</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b="0" i="1" smtClean="0">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𝑌𝑒𝑠</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b="0" i="1" smtClean="0">
                                  <a:latin typeface="Cambria Math" panose="02040503050406030204" pitchFamily="18" charset="0"/>
                                </a:rPr>
                                <m:t>3</m:t>
                              </m:r>
                            </m:sub>
                          </m:sSub>
                          <m:r>
                            <a:rPr lang="en-US" sz="2000" i="1">
                              <a:latin typeface="Cambria Math" panose="02040503050406030204" pitchFamily="18" charset="0"/>
                            </a:rPr>
                            <m:t>=</m:t>
                          </m:r>
                          <m:r>
                            <a:rPr lang="en-US" sz="2000" b="0" i="1" smtClean="0">
                              <a:latin typeface="Cambria Math" panose="02040503050406030204" pitchFamily="18" charset="0"/>
                            </a:rPr>
                            <m:t>𝑁𝑜</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oMath>
                  </m:oMathPara>
                </a14:m>
                <a:endParaRPr lang="en-US" sz="2000" dirty="0"/>
              </a:p>
            </p:txBody>
          </p:sp>
        </mc:Choice>
        <mc:Fallback xmlns="">
          <p:sp>
            <p:nvSpPr>
              <p:cNvPr id="18" name="TextBox 17">
                <a:extLst>
                  <a:ext uri="{FF2B5EF4-FFF2-40B4-BE49-F238E27FC236}">
                    <a16:creationId xmlns:a16="http://schemas.microsoft.com/office/drawing/2014/main" id="{87139EB9-7D78-F824-F18E-4722C2185C7E}"/>
                  </a:ext>
                </a:extLst>
              </p:cNvPr>
              <p:cNvSpPr txBox="1">
                <a:spLocks noRot="1" noChangeAspect="1" noMove="1" noResize="1" noEditPoints="1" noAdjustHandles="1" noChangeArrowheads="1" noChangeShapeType="1" noTextEdit="1"/>
              </p:cNvSpPr>
              <p:nvPr/>
            </p:nvSpPr>
            <p:spPr>
              <a:xfrm>
                <a:off x="34885" y="5063376"/>
                <a:ext cx="5874405" cy="707886"/>
              </a:xfrm>
              <a:prstGeom prst="rect">
                <a:avLst/>
              </a:prstGeom>
              <a:blipFill>
                <a:blip r:embed="rId12"/>
                <a:stretch>
                  <a:fillRect b="-7759"/>
                </a:stretch>
              </a:blipFill>
            </p:spPr>
            <p:txBody>
              <a:bodyPr/>
              <a:lstStyle/>
              <a:p>
                <a:r>
                  <a:rPr lang="en-US">
                    <a:noFill/>
                  </a:rPr>
                  <a:t> </a:t>
                </a:r>
              </a:p>
            </p:txBody>
          </p:sp>
        </mc:Fallback>
      </mc:AlternateContent>
    </p:spTree>
    <p:extLst>
      <p:ext uri="{BB962C8B-B14F-4D97-AF65-F5344CB8AC3E}">
        <p14:creationId xmlns:p14="http://schemas.microsoft.com/office/powerpoint/2010/main" val="1744625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6843C7-2918-F751-7991-494D5EF7690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BAAFE53-81B5-4B88-6E7D-3F21EE0198FA}"/>
              </a:ext>
            </a:extLst>
          </p:cNvPr>
          <p:cNvSpPr txBox="1"/>
          <p:nvPr/>
        </p:nvSpPr>
        <p:spPr>
          <a:xfrm>
            <a:off x="246472" y="144348"/>
            <a:ext cx="3506378" cy="646331"/>
          </a:xfrm>
          <a:prstGeom prst="rect">
            <a:avLst/>
          </a:prstGeom>
          <a:noFill/>
        </p:spPr>
        <p:txBody>
          <a:bodyPr wrap="square" rtlCol="0">
            <a:spAutoFit/>
          </a:bodyPr>
          <a:lstStyle/>
          <a:p>
            <a:r>
              <a:rPr lang="en-US" sz="3600" dirty="0">
                <a:latin typeface="Calibri" panose="020F0502020204030204" pitchFamily="34" charset="0"/>
                <a:cs typeface="Calibri" panose="020F0502020204030204" pitchFamily="34" charset="0"/>
              </a:rPr>
              <a:t>Naïve Bayes</a:t>
            </a:r>
          </a:p>
        </p:txBody>
      </p:sp>
      <p:sp>
        <p:nvSpPr>
          <p:cNvPr id="6" name="TextBox 5">
            <a:extLst>
              <a:ext uri="{FF2B5EF4-FFF2-40B4-BE49-F238E27FC236}">
                <a16:creationId xmlns:a16="http://schemas.microsoft.com/office/drawing/2014/main" id="{DD8B549D-9068-E0EC-C0D3-AA22D1AC7ABF}"/>
              </a:ext>
            </a:extLst>
          </p:cNvPr>
          <p:cNvSpPr txBox="1"/>
          <p:nvPr/>
        </p:nvSpPr>
        <p:spPr>
          <a:xfrm>
            <a:off x="7785100" y="31227"/>
            <a:ext cx="2171700" cy="369332"/>
          </a:xfrm>
          <a:prstGeom prst="rect">
            <a:avLst/>
          </a:prstGeom>
          <a:noFill/>
        </p:spPr>
        <p:txBody>
          <a:bodyPr wrap="square" rtlCol="0">
            <a:spAutoFit/>
          </a:bodyPr>
          <a:lstStyle/>
          <a:p>
            <a:r>
              <a:rPr lang="en-US" b="1" dirty="0"/>
              <a:t>New data instance</a:t>
            </a:r>
          </a:p>
        </p:txBody>
      </p:sp>
      <p:graphicFrame>
        <p:nvGraphicFramePr>
          <p:cNvPr id="7" name="Table 6">
            <a:extLst>
              <a:ext uri="{FF2B5EF4-FFF2-40B4-BE49-F238E27FC236}">
                <a16:creationId xmlns:a16="http://schemas.microsoft.com/office/drawing/2014/main" id="{7B60121E-58CA-9361-2196-E7AAB654591F}"/>
              </a:ext>
            </a:extLst>
          </p:cNvPr>
          <p:cNvGraphicFramePr>
            <a:graphicFrameLocks noGrp="1"/>
          </p:cNvGraphicFramePr>
          <p:nvPr/>
        </p:nvGraphicFramePr>
        <p:xfrm>
          <a:off x="6438900" y="467514"/>
          <a:ext cx="4457704" cy="646330"/>
        </p:xfrm>
        <a:graphic>
          <a:graphicData uri="http://schemas.openxmlformats.org/drawingml/2006/table">
            <a:tbl>
              <a:tblPr firstRow="1" bandRow="1"/>
              <a:tblGrid>
                <a:gridCol w="1114426">
                  <a:extLst>
                    <a:ext uri="{9D8B030D-6E8A-4147-A177-3AD203B41FA5}">
                      <a16:colId xmlns:a16="http://schemas.microsoft.com/office/drawing/2014/main" val="3847064819"/>
                    </a:ext>
                  </a:extLst>
                </a:gridCol>
                <a:gridCol w="1114426">
                  <a:extLst>
                    <a:ext uri="{9D8B030D-6E8A-4147-A177-3AD203B41FA5}">
                      <a16:colId xmlns:a16="http://schemas.microsoft.com/office/drawing/2014/main" val="869840435"/>
                    </a:ext>
                  </a:extLst>
                </a:gridCol>
                <a:gridCol w="1114426">
                  <a:extLst>
                    <a:ext uri="{9D8B030D-6E8A-4147-A177-3AD203B41FA5}">
                      <a16:colId xmlns:a16="http://schemas.microsoft.com/office/drawing/2014/main" val="491074024"/>
                    </a:ext>
                  </a:extLst>
                </a:gridCol>
                <a:gridCol w="1114426">
                  <a:extLst>
                    <a:ext uri="{9D8B030D-6E8A-4147-A177-3AD203B41FA5}">
                      <a16:colId xmlns:a16="http://schemas.microsoft.com/office/drawing/2014/main" val="1600402630"/>
                    </a:ext>
                  </a:extLst>
                </a:gridCol>
              </a:tblGrid>
              <a:tr h="323165">
                <a:tc>
                  <a:txBody>
                    <a:bodyPr/>
                    <a:lstStyle/>
                    <a:p>
                      <a:pPr algn="ctr"/>
                      <a:r>
                        <a:rPr lang="en-US" sz="1200" dirty="0"/>
                        <a:t>Weather</a:t>
                      </a:r>
                    </a:p>
                  </a:txBody>
                  <a:tcPr/>
                </a:tc>
                <a:tc>
                  <a:txBody>
                    <a:bodyPr/>
                    <a:lstStyle/>
                    <a:p>
                      <a:pPr algn="ctr"/>
                      <a:r>
                        <a:rPr lang="en-US" sz="1200" dirty="0"/>
                        <a:t>Weekend?</a:t>
                      </a:r>
                    </a:p>
                  </a:txBody>
                  <a:tcPr/>
                </a:tc>
                <a:tc>
                  <a:txBody>
                    <a:bodyPr/>
                    <a:lstStyle/>
                    <a:p>
                      <a:pPr algn="ctr"/>
                      <a:r>
                        <a:rPr lang="en-US" sz="1200" dirty="0"/>
                        <a:t>Finished HW</a:t>
                      </a:r>
                    </a:p>
                  </a:txBody>
                  <a:tcPr/>
                </a:tc>
                <a:tc>
                  <a:txBody>
                    <a:bodyPr/>
                    <a:lstStyle/>
                    <a:p>
                      <a:pPr algn="ctr"/>
                      <a:r>
                        <a:rPr lang="en-US" sz="1200" dirty="0">
                          <a:solidFill>
                            <a:srgbClr val="FF0000"/>
                          </a:solidFill>
                        </a:rPr>
                        <a:t>Go Hiking?</a:t>
                      </a:r>
                    </a:p>
                  </a:txBody>
                  <a:tcPr/>
                </a:tc>
                <a:extLst>
                  <a:ext uri="{0D108BD9-81ED-4DB2-BD59-A6C34878D82A}">
                    <a16:rowId xmlns:a16="http://schemas.microsoft.com/office/drawing/2014/main" val="1063178381"/>
                  </a:ext>
                </a:extLst>
              </a:tr>
              <a:tr h="323165">
                <a:tc>
                  <a:txBody>
                    <a:bodyPr/>
                    <a:lstStyle/>
                    <a:p>
                      <a:pPr algn="ctr"/>
                      <a:r>
                        <a:rPr lang="en-US" sz="1200" dirty="0"/>
                        <a:t>Sunny</a:t>
                      </a:r>
                    </a:p>
                  </a:txBody>
                  <a:tcPr/>
                </a:tc>
                <a:tc>
                  <a:txBody>
                    <a:bodyPr/>
                    <a:lstStyle/>
                    <a:p>
                      <a:pPr algn="ctr"/>
                      <a:r>
                        <a:rPr lang="en-US" sz="1200" dirty="0"/>
                        <a:t>Yes</a:t>
                      </a:r>
                    </a:p>
                  </a:txBody>
                  <a:tcPr/>
                </a:tc>
                <a:tc>
                  <a:txBody>
                    <a:bodyPr/>
                    <a:lstStyle/>
                    <a:p>
                      <a:pPr algn="ctr"/>
                      <a:r>
                        <a:rPr lang="en-US" sz="1200" dirty="0"/>
                        <a:t>No</a:t>
                      </a:r>
                    </a:p>
                  </a:txBody>
                  <a:tcPr/>
                </a:tc>
                <a:tc>
                  <a:txBody>
                    <a:bodyPr/>
                    <a:lstStyle/>
                    <a:p>
                      <a:pPr algn="ctr"/>
                      <a:r>
                        <a:rPr lang="en-US" sz="1200" dirty="0"/>
                        <a:t>?</a:t>
                      </a:r>
                    </a:p>
                  </a:txBody>
                  <a:tcPr/>
                </a:tc>
                <a:extLst>
                  <a:ext uri="{0D108BD9-81ED-4DB2-BD59-A6C34878D82A}">
                    <a16:rowId xmlns:a16="http://schemas.microsoft.com/office/drawing/2014/main" val="41045357"/>
                  </a:ext>
                </a:extLst>
              </a:tr>
            </a:tbl>
          </a:graphicData>
        </a:graphic>
      </p:graphicFrame>
      <p:graphicFrame>
        <p:nvGraphicFramePr>
          <p:cNvPr id="8" name="Table 7">
            <a:extLst>
              <a:ext uri="{FF2B5EF4-FFF2-40B4-BE49-F238E27FC236}">
                <a16:creationId xmlns:a16="http://schemas.microsoft.com/office/drawing/2014/main" id="{AC387702-E4B9-193C-F03F-B6342B77EA5C}"/>
              </a:ext>
            </a:extLst>
          </p:cNvPr>
          <p:cNvGraphicFramePr>
            <a:graphicFrameLocks noGrp="1"/>
          </p:cNvGraphicFramePr>
          <p:nvPr/>
        </p:nvGraphicFramePr>
        <p:xfrm>
          <a:off x="6438900" y="1428751"/>
          <a:ext cx="4457700" cy="2651760"/>
        </p:xfrm>
        <a:graphic>
          <a:graphicData uri="http://schemas.openxmlformats.org/drawingml/2006/table">
            <a:tbl>
              <a:tblPr firstRow="1" bandRow="1"/>
              <a:tblGrid>
                <a:gridCol w="1149970">
                  <a:extLst>
                    <a:ext uri="{9D8B030D-6E8A-4147-A177-3AD203B41FA5}">
                      <a16:colId xmlns:a16="http://schemas.microsoft.com/office/drawing/2014/main" val="2398319471"/>
                    </a:ext>
                  </a:extLst>
                </a:gridCol>
                <a:gridCol w="1149970">
                  <a:extLst>
                    <a:ext uri="{9D8B030D-6E8A-4147-A177-3AD203B41FA5}">
                      <a16:colId xmlns:a16="http://schemas.microsoft.com/office/drawing/2014/main" val="3765546433"/>
                    </a:ext>
                  </a:extLst>
                </a:gridCol>
                <a:gridCol w="1149970">
                  <a:extLst>
                    <a:ext uri="{9D8B030D-6E8A-4147-A177-3AD203B41FA5}">
                      <a16:colId xmlns:a16="http://schemas.microsoft.com/office/drawing/2014/main" val="2292233756"/>
                    </a:ext>
                  </a:extLst>
                </a:gridCol>
                <a:gridCol w="1007790">
                  <a:extLst>
                    <a:ext uri="{9D8B030D-6E8A-4147-A177-3AD203B41FA5}">
                      <a16:colId xmlns:a16="http://schemas.microsoft.com/office/drawing/2014/main" val="3838414564"/>
                    </a:ext>
                  </a:extLst>
                </a:gridCol>
              </a:tblGrid>
              <a:tr h="471155">
                <a:tc>
                  <a:txBody>
                    <a:bodyPr/>
                    <a:lstStyle/>
                    <a:p>
                      <a:pPr algn="ctr"/>
                      <a:r>
                        <a:rPr lang="en-US" sz="1400" dirty="0"/>
                        <a:t>Weather</a:t>
                      </a:r>
                    </a:p>
                  </a:txBody>
                  <a:tcPr/>
                </a:tc>
                <a:tc>
                  <a:txBody>
                    <a:bodyPr/>
                    <a:lstStyle/>
                    <a:p>
                      <a:pPr algn="ctr"/>
                      <a:r>
                        <a:rPr lang="en-US" sz="1400" dirty="0"/>
                        <a:t>Weekend?</a:t>
                      </a:r>
                    </a:p>
                  </a:txBody>
                  <a:tcPr/>
                </a:tc>
                <a:tc>
                  <a:txBody>
                    <a:bodyPr/>
                    <a:lstStyle/>
                    <a:p>
                      <a:pPr algn="ctr"/>
                      <a:r>
                        <a:rPr lang="en-US" sz="1400" dirty="0"/>
                        <a:t>Finished HW</a:t>
                      </a:r>
                    </a:p>
                  </a:txBody>
                  <a:tcPr/>
                </a:tc>
                <a:tc>
                  <a:txBody>
                    <a:bodyPr/>
                    <a:lstStyle/>
                    <a:p>
                      <a:pPr algn="ctr"/>
                      <a:r>
                        <a:rPr lang="en-US" sz="1400" dirty="0"/>
                        <a:t>Go Hiking?</a:t>
                      </a:r>
                    </a:p>
                  </a:txBody>
                  <a:tcPr/>
                </a:tc>
                <a:extLst>
                  <a:ext uri="{0D108BD9-81ED-4DB2-BD59-A6C34878D82A}">
                    <a16:rowId xmlns:a16="http://schemas.microsoft.com/office/drawing/2014/main" val="3100733696"/>
                  </a:ext>
                </a:extLst>
              </a:tr>
              <a:tr h="277150">
                <a:tc>
                  <a:txBody>
                    <a:bodyPr/>
                    <a:lstStyle/>
                    <a:p>
                      <a:pPr algn="ctr"/>
                      <a:r>
                        <a:rPr lang="en-US" sz="1400" b="0" i="0" kern="1200" dirty="0">
                          <a:solidFill>
                            <a:schemeClr val="tx1"/>
                          </a:solidFill>
                          <a:effectLst/>
                          <a:latin typeface="+mn-lt"/>
                          <a:ea typeface="+mn-ea"/>
                          <a:cs typeface="+mn-cs"/>
                        </a:rPr>
                        <a:t>Snow</a:t>
                      </a:r>
                      <a:endParaRPr lang="en-US" sz="1400" dirty="0"/>
                    </a:p>
                  </a:txBody>
                  <a:tcPr/>
                </a:tc>
                <a:tc>
                  <a:txBody>
                    <a:bodyPr/>
                    <a:lstStyle/>
                    <a:p>
                      <a:pPr algn="ctr"/>
                      <a:r>
                        <a:rPr lang="en-US" sz="1400" dirty="0"/>
                        <a:t>Yes</a:t>
                      </a:r>
                    </a:p>
                  </a:txBody>
                  <a:tcPr/>
                </a:tc>
                <a:tc>
                  <a:txBody>
                    <a:bodyPr/>
                    <a:lstStyle/>
                    <a:p>
                      <a:pPr algn="ctr"/>
                      <a:r>
                        <a:rPr lang="en-US" sz="1400" dirty="0"/>
                        <a:t>No</a:t>
                      </a:r>
                    </a:p>
                  </a:txBody>
                  <a:tcPr/>
                </a:tc>
                <a:tc>
                  <a:txBody>
                    <a:bodyPr/>
                    <a:lstStyle/>
                    <a:p>
                      <a:pPr algn="ctr"/>
                      <a:r>
                        <a:rPr lang="en-US" sz="1400" dirty="0"/>
                        <a:t>Yes</a:t>
                      </a:r>
                    </a:p>
                  </a:txBody>
                  <a:tcPr/>
                </a:tc>
                <a:extLst>
                  <a:ext uri="{0D108BD9-81ED-4DB2-BD59-A6C34878D82A}">
                    <a16:rowId xmlns:a16="http://schemas.microsoft.com/office/drawing/2014/main" val="823718700"/>
                  </a:ext>
                </a:extLst>
              </a:tr>
              <a:tr h="277150">
                <a:tc>
                  <a:txBody>
                    <a:bodyPr/>
                    <a:lstStyle/>
                    <a:p>
                      <a:pPr algn="ctr"/>
                      <a:r>
                        <a:rPr lang="en-US" sz="1400" b="0" i="0" kern="1200" dirty="0">
                          <a:solidFill>
                            <a:schemeClr val="tx1"/>
                          </a:solidFill>
                          <a:effectLst/>
                          <a:latin typeface="+mn-lt"/>
                          <a:ea typeface="+mn-ea"/>
                          <a:cs typeface="+mn-cs"/>
                        </a:rPr>
                        <a:t>Sunny</a:t>
                      </a:r>
                      <a:endParaRPr lang="en-US" sz="1400" dirty="0"/>
                    </a:p>
                  </a:txBody>
                  <a:tcPr/>
                </a:tc>
                <a:tc>
                  <a:txBody>
                    <a:bodyPr/>
                    <a:lstStyle/>
                    <a:p>
                      <a:pPr algn="ctr"/>
                      <a:r>
                        <a:rPr lang="en-US" sz="1400" dirty="0"/>
                        <a:t>Yes</a:t>
                      </a:r>
                    </a:p>
                  </a:txBody>
                  <a:tcPr/>
                </a:tc>
                <a:tc>
                  <a:txBody>
                    <a:bodyPr/>
                    <a:lstStyle/>
                    <a:p>
                      <a:pPr algn="ctr"/>
                      <a:r>
                        <a:rPr lang="en-US" sz="1400" b="0" i="0" kern="1200" dirty="0">
                          <a:solidFill>
                            <a:schemeClr val="tx1"/>
                          </a:solidFill>
                          <a:effectLst/>
                          <a:latin typeface="+mn-lt"/>
                          <a:ea typeface="+mn-ea"/>
                          <a:cs typeface="+mn-cs"/>
                        </a:rPr>
                        <a:t>No</a:t>
                      </a:r>
                      <a:endParaRPr lang="en-US" sz="1400" dirty="0"/>
                    </a:p>
                  </a:txBody>
                  <a:tcPr/>
                </a:tc>
                <a:tc>
                  <a:txBody>
                    <a:bodyPr/>
                    <a:lstStyle/>
                    <a:p>
                      <a:pPr algn="ctr"/>
                      <a:r>
                        <a:rPr lang="en-US" sz="1400" dirty="0"/>
                        <a:t>Yes</a:t>
                      </a:r>
                    </a:p>
                  </a:txBody>
                  <a:tcPr/>
                </a:tc>
                <a:extLst>
                  <a:ext uri="{0D108BD9-81ED-4DB2-BD59-A6C34878D82A}">
                    <a16:rowId xmlns:a16="http://schemas.microsoft.com/office/drawing/2014/main" val="3845692913"/>
                  </a:ext>
                </a:extLst>
              </a:tr>
              <a:tr h="277150">
                <a:tc>
                  <a:txBody>
                    <a:bodyPr/>
                    <a:lstStyle/>
                    <a:p>
                      <a:pPr algn="ctr"/>
                      <a:r>
                        <a:rPr lang="en-US" sz="1400" b="0" i="0" kern="1200" dirty="0">
                          <a:solidFill>
                            <a:schemeClr val="tx1"/>
                          </a:solidFill>
                          <a:effectLst/>
                          <a:latin typeface="+mn-lt"/>
                          <a:ea typeface="+mn-ea"/>
                          <a:cs typeface="+mn-cs"/>
                        </a:rPr>
                        <a:t>Overcast</a:t>
                      </a:r>
                      <a:endParaRPr lang="en-US" sz="1400" dirty="0"/>
                    </a:p>
                  </a:txBody>
                  <a:tcPr/>
                </a:tc>
                <a:tc>
                  <a:txBody>
                    <a:bodyPr/>
                    <a:lstStyle/>
                    <a:p>
                      <a:pPr algn="ctr"/>
                      <a:r>
                        <a:rPr lang="en-US" sz="1400" dirty="0"/>
                        <a:t>Yes</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3393540164"/>
                  </a:ext>
                </a:extLst>
              </a:tr>
              <a:tr h="277150">
                <a:tc>
                  <a:txBody>
                    <a:bodyPr/>
                    <a:lstStyle/>
                    <a:p>
                      <a:pPr algn="ctr"/>
                      <a:r>
                        <a:rPr lang="en-US" sz="1400" b="0" i="0" kern="1200" dirty="0">
                          <a:solidFill>
                            <a:schemeClr val="tx1"/>
                          </a:solidFill>
                          <a:effectLst/>
                          <a:latin typeface="+mn-lt"/>
                          <a:ea typeface="+mn-ea"/>
                          <a:cs typeface="+mn-cs"/>
                        </a:rPr>
                        <a:t>Overcast</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2343819881"/>
                  </a:ext>
                </a:extLst>
              </a:tr>
              <a:tr h="277150">
                <a:tc>
                  <a:txBody>
                    <a:bodyPr/>
                    <a:lstStyle/>
                    <a:p>
                      <a:pPr algn="ctr"/>
                      <a:r>
                        <a:rPr lang="en-US" sz="1400" b="0" i="0" kern="1200" dirty="0">
                          <a:solidFill>
                            <a:schemeClr val="tx1"/>
                          </a:solidFill>
                          <a:effectLst/>
                          <a:latin typeface="+mn-lt"/>
                          <a:ea typeface="+mn-ea"/>
                          <a:cs typeface="+mn-cs"/>
                        </a:rPr>
                        <a:t>Sunny</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2940754304"/>
                  </a:ext>
                </a:extLst>
              </a:tr>
              <a:tr h="277150">
                <a:tc>
                  <a:txBody>
                    <a:bodyPr/>
                    <a:lstStyle/>
                    <a:p>
                      <a:pPr algn="ctr"/>
                      <a:r>
                        <a:rPr lang="en-US" sz="1400" b="0" i="0" kern="1200" dirty="0">
                          <a:solidFill>
                            <a:schemeClr val="tx1"/>
                          </a:solidFill>
                          <a:effectLst/>
                          <a:latin typeface="+mn-lt"/>
                          <a:ea typeface="+mn-ea"/>
                          <a:cs typeface="+mn-cs"/>
                        </a:rPr>
                        <a:t>Snow</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3935534391"/>
                  </a:ext>
                </a:extLst>
              </a:tr>
              <a:tr h="277150">
                <a:tc>
                  <a:txBody>
                    <a:bodyPr/>
                    <a:lstStyle/>
                    <a:p>
                      <a:pPr algn="ctr"/>
                      <a:r>
                        <a:rPr lang="en-US" sz="1400" b="0" i="0" kern="1200" dirty="0">
                          <a:solidFill>
                            <a:schemeClr val="tx1"/>
                          </a:solidFill>
                          <a:effectLst/>
                          <a:latin typeface="+mn-lt"/>
                          <a:ea typeface="+mn-ea"/>
                          <a:cs typeface="+mn-cs"/>
                        </a:rPr>
                        <a:t>Overcast</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3786996348"/>
                  </a:ext>
                </a:extLst>
              </a:tr>
            </a:tbl>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0259647-4ED5-D70A-A8BD-B19140A9B606}"/>
                  </a:ext>
                </a:extLst>
              </p:cNvPr>
              <p:cNvSpPr txBox="1"/>
              <p:nvPr/>
            </p:nvSpPr>
            <p:spPr>
              <a:xfrm>
                <a:off x="7785100" y="1102540"/>
                <a:ext cx="2571750" cy="369332"/>
              </a:xfrm>
              <a:prstGeom prst="rect">
                <a:avLst/>
              </a:prstGeom>
              <a:noFill/>
            </p:spPr>
            <p:txBody>
              <a:bodyPr wrap="square" rtlCol="0">
                <a:spAutoFit/>
              </a:bodyPr>
              <a:lstStyle/>
              <a:p>
                <a:r>
                  <a:rPr lang="en-US" dirty="0"/>
                  <a:t>Class 1 </a:t>
                </a:r>
                <a14:m>
                  <m:oMath xmlns:m="http://schemas.openxmlformats.org/officeDocument/2006/math">
                    <m:d>
                      <m:dPr>
                        <m:ctrlPr>
                          <a:rPr lang="en-US"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1</m:t>
                            </m:r>
                          </m:sub>
                        </m:sSub>
                      </m:e>
                    </m:d>
                    <m:r>
                      <a:rPr lang="en-US" b="0" i="1" dirty="0" smtClean="0">
                        <a:latin typeface="Cambria Math" panose="02040503050406030204" pitchFamily="18" charset="0"/>
                      </a:rPr>
                      <m:t>:"</m:t>
                    </m:r>
                    <m:r>
                      <a:rPr lang="en-US" b="0" i="1" dirty="0" smtClean="0">
                        <a:latin typeface="Cambria Math" panose="02040503050406030204" pitchFamily="18" charset="0"/>
                      </a:rPr>
                      <m:t>𝑌𝑒𝑠</m:t>
                    </m:r>
                    <m:r>
                      <a:rPr lang="en-US" b="0" i="1" dirty="0" smtClean="0">
                        <a:latin typeface="Cambria Math" panose="02040503050406030204" pitchFamily="18" charset="0"/>
                      </a:rPr>
                      <m:t>"</m:t>
                    </m:r>
                  </m:oMath>
                </a14:m>
                <a:endParaRPr lang="en-US" dirty="0"/>
              </a:p>
            </p:txBody>
          </p:sp>
        </mc:Choice>
        <mc:Fallback xmlns="">
          <p:sp>
            <p:nvSpPr>
              <p:cNvPr id="10" name="TextBox 9">
                <a:extLst>
                  <a:ext uri="{FF2B5EF4-FFF2-40B4-BE49-F238E27FC236}">
                    <a16:creationId xmlns:a16="http://schemas.microsoft.com/office/drawing/2014/main" id="{30259647-4ED5-D70A-A8BD-B19140A9B606}"/>
                  </a:ext>
                </a:extLst>
              </p:cNvPr>
              <p:cNvSpPr txBox="1">
                <a:spLocks noRot="1" noChangeAspect="1" noMove="1" noResize="1" noEditPoints="1" noAdjustHandles="1" noChangeArrowheads="1" noChangeShapeType="1" noTextEdit="1"/>
              </p:cNvSpPr>
              <p:nvPr/>
            </p:nvSpPr>
            <p:spPr>
              <a:xfrm>
                <a:off x="7785100" y="1102540"/>
                <a:ext cx="2571750" cy="369332"/>
              </a:xfrm>
              <a:prstGeom prst="rect">
                <a:avLst/>
              </a:prstGeom>
              <a:blipFill>
                <a:blip r:embed="rId2"/>
                <a:stretch>
                  <a:fillRect l="-1896" t="-8333"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C300DA9-1E5A-632F-3462-CC7C1B7CFCA6}"/>
                  </a:ext>
                </a:extLst>
              </p:cNvPr>
              <p:cNvSpPr txBox="1"/>
              <p:nvPr/>
            </p:nvSpPr>
            <p:spPr>
              <a:xfrm>
                <a:off x="11090864" y="2000250"/>
                <a:ext cx="7453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𝟏</m:t>
                          </m:r>
                        </m:sub>
                      </m:sSub>
                      <m:r>
                        <a:rPr lang="en-US" b="1" i="1" smtClean="0">
                          <a:latin typeface="Cambria Math" panose="02040503050406030204" pitchFamily="18" charset="0"/>
                        </a:rPr>
                        <m:t>=</m:t>
                      </m:r>
                      <m:r>
                        <a:rPr lang="en-US" b="1" i="1" smtClean="0">
                          <a:latin typeface="Cambria Math" panose="02040503050406030204" pitchFamily="18" charset="0"/>
                        </a:rPr>
                        <m:t>𝟕</m:t>
                      </m:r>
                    </m:oMath>
                  </m:oMathPara>
                </a14:m>
                <a:endParaRPr lang="en-US" b="1" dirty="0"/>
              </a:p>
            </p:txBody>
          </p:sp>
        </mc:Choice>
        <mc:Fallback xmlns="">
          <p:sp>
            <p:nvSpPr>
              <p:cNvPr id="2" name="TextBox 1">
                <a:extLst>
                  <a:ext uri="{FF2B5EF4-FFF2-40B4-BE49-F238E27FC236}">
                    <a16:creationId xmlns:a16="http://schemas.microsoft.com/office/drawing/2014/main" id="{CC300DA9-1E5A-632F-3462-CC7C1B7CFCA6}"/>
                  </a:ext>
                </a:extLst>
              </p:cNvPr>
              <p:cNvSpPr txBox="1">
                <a:spLocks noRot="1" noChangeAspect="1" noMove="1" noResize="1" noEditPoints="1" noAdjustHandles="1" noChangeArrowheads="1" noChangeShapeType="1" noTextEdit="1"/>
              </p:cNvSpPr>
              <p:nvPr/>
            </p:nvSpPr>
            <p:spPr>
              <a:xfrm>
                <a:off x="11090864" y="2000250"/>
                <a:ext cx="745332" cy="276999"/>
              </a:xfrm>
              <a:prstGeom prst="rect">
                <a:avLst/>
              </a:prstGeom>
              <a:blipFill>
                <a:blip r:embed="rId3"/>
                <a:stretch>
                  <a:fillRect l="-4878" r="-7317"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223A49D-B9CF-2484-117F-9E445301E860}"/>
                  </a:ext>
                </a:extLst>
              </p:cNvPr>
              <p:cNvSpPr txBox="1"/>
              <p:nvPr/>
            </p:nvSpPr>
            <p:spPr>
              <a:xfrm>
                <a:off x="195148" y="3002870"/>
                <a:ext cx="2725618" cy="5762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1</m:t>
                              </m:r>
                            </m:sub>
                          </m:sSub>
                        </m:num>
                        <m:den>
                          <m:r>
                            <a:rPr lang="en-US" sz="2000" b="0" i="1" smtClean="0">
                              <a:latin typeface="Cambria Math" panose="02040503050406030204" pitchFamily="18" charset="0"/>
                            </a:rPr>
                            <m:t>𝑛</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7</m:t>
                          </m:r>
                        </m:num>
                        <m:den>
                          <m:r>
                            <a:rPr lang="en-US" sz="2000" b="0" i="1" smtClean="0">
                              <a:latin typeface="Cambria Math" panose="02040503050406030204" pitchFamily="18" charset="0"/>
                            </a:rPr>
                            <m:t>13</m:t>
                          </m:r>
                        </m:den>
                      </m:f>
                      <m:r>
                        <a:rPr lang="en-US" sz="2000" b="0" i="1" smtClean="0">
                          <a:latin typeface="Cambria Math" panose="02040503050406030204" pitchFamily="18" charset="0"/>
                        </a:rPr>
                        <m:t>=0.54 </m:t>
                      </m:r>
                    </m:oMath>
                  </m:oMathPara>
                </a14:m>
                <a:endParaRPr lang="en-US" sz="2000" dirty="0"/>
              </a:p>
            </p:txBody>
          </p:sp>
        </mc:Choice>
        <mc:Fallback xmlns="">
          <p:sp>
            <p:nvSpPr>
              <p:cNvPr id="15" name="TextBox 14">
                <a:extLst>
                  <a:ext uri="{FF2B5EF4-FFF2-40B4-BE49-F238E27FC236}">
                    <a16:creationId xmlns:a16="http://schemas.microsoft.com/office/drawing/2014/main" id="{F223A49D-B9CF-2484-117F-9E445301E860}"/>
                  </a:ext>
                </a:extLst>
              </p:cNvPr>
              <p:cNvSpPr txBox="1">
                <a:spLocks noRot="1" noChangeAspect="1" noMove="1" noResize="1" noEditPoints="1" noAdjustHandles="1" noChangeArrowheads="1" noChangeShapeType="1" noTextEdit="1"/>
              </p:cNvSpPr>
              <p:nvPr/>
            </p:nvSpPr>
            <p:spPr>
              <a:xfrm>
                <a:off x="195148" y="3002870"/>
                <a:ext cx="2725618" cy="57624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9E574F9-92B6-F2A4-C763-0504DD293EA0}"/>
                  </a:ext>
                </a:extLst>
              </p:cNvPr>
              <p:cNvSpPr txBox="1"/>
              <p:nvPr/>
            </p:nvSpPr>
            <p:spPr>
              <a:xfrm>
                <a:off x="3287246" y="2971728"/>
                <a:ext cx="2737544"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2</m:t>
                              </m:r>
                            </m:sub>
                          </m:sSub>
                        </m:num>
                        <m:den>
                          <m:r>
                            <a:rPr lang="en-US" sz="2000" b="0" i="1" smtClean="0">
                              <a:latin typeface="Cambria Math" panose="02040503050406030204" pitchFamily="18" charset="0"/>
                            </a:rPr>
                            <m:t>𝑛</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6</m:t>
                          </m:r>
                        </m:num>
                        <m:den>
                          <m:r>
                            <a:rPr lang="en-US" sz="2000" b="0" i="1" smtClean="0">
                              <a:latin typeface="Cambria Math" panose="02040503050406030204" pitchFamily="18" charset="0"/>
                            </a:rPr>
                            <m:t>13</m:t>
                          </m:r>
                        </m:den>
                      </m:f>
                      <m:r>
                        <a:rPr lang="en-US" sz="2000" b="0" i="1" smtClean="0">
                          <a:latin typeface="Cambria Math" panose="02040503050406030204" pitchFamily="18" charset="0"/>
                        </a:rPr>
                        <m:t>=0.46 </m:t>
                      </m:r>
                    </m:oMath>
                  </m:oMathPara>
                </a14:m>
                <a:endParaRPr lang="en-US" dirty="0"/>
              </a:p>
            </p:txBody>
          </p:sp>
        </mc:Choice>
        <mc:Fallback xmlns="">
          <p:sp>
            <p:nvSpPr>
              <p:cNvPr id="16" name="TextBox 15">
                <a:extLst>
                  <a:ext uri="{FF2B5EF4-FFF2-40B4-BE49-F238E27FC236}">
                    <a16:creationId xmlns:a16="http://schemas.microsoft.com/office/drawing/2014/main" id="{19E574F9-92B6-F2A4-C763-0504DD293EA0}"/>
                  </a:ext>
                </a:extLst>
              </p:cNvPr>
              <p:cNvSpPr txBox="1">
                <a:spLocks noRot="1" noChangeAspect="1" noMove="1" noResize="1" noEditPoints="1" noAdjustHandles="1" noChangeArrowheads="1" noChangeShapeType="1" noTextEdit="1"/>
              </p:cNvSpPr>
              <p:nvPr/>
            </p:nvSpPr>
            <p:spPr>
              <a:xfrm>
                <a:off x="3287246" y="2971728"/>
                <a:ext cx="2737544" cy="57823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7892F29-D9C7-B525-DC62-BACDF6AA1DD0}"/>
                  </a:ext>
                </a:extLst>
              </p:cNvPr>
              <p:cNvSpPr txBox="1"/>
              <p:nvPr/>
            </p:nvSpPr>
            <p:spPr>
              <a:xfrm>
                <a:off x="127062" y="2147458"/>
                <a:ext cx="2761718" cy="6491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r>
                            <a:rPr lang="en-US" sz="2000" b="0" i="1" smtClean="0">
                              <a:latin typeface="Cambria Math" panose="02040503050406030204" pitchFamily="18" charset="0"/>
                            </a:rPr>
                            <m:t>𝑥</m:t>
                          </m:r>
                        </m:e>
                      </m:d>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b="0" i="1" smtClean="0">
                                  <a:latin typeface="Cambria Math" panose="02040503050406030204" pitchFamily="18" charset="0"/>
                                </a:rPr>
                                <m:t>𝑥</m:t>
                              </m:r>
                              <m:r>
                                <a:rPr lang="en-US" sz="2000" i="1">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num>
                        <m:den>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b="0" i="1" smtClean="0">
                                  <a:latin typeface="Cambria Math" panose="02040503050406030204" pitchFamily="18" charset="0"/>
                                </a:rPr>
                                <m:t>𝑥</m:t>
                              </m:r>
                            </m:e>
                          </m:d>
                        </m:den>
                      </m:f>
                    </m:oMath>
                  </m:oMathPara>
                </a14:m>
                <a:endParaRPr lang="en-US" sz="2000" dirty="0"/>
              </a:p>
            </p:txBody>
          </p:sp>
        </mc:Choice>
        <mc:Fallback xmlns="">
          <p:sp>
            <p:nvSpPr>
              <p:cNvPr id="4" name="TextBox 3">
                <a:extLst>
                  <a:ext uri="{FF2B5EF4-FFF2-40B4-BE49-F238E27FC236}">
                    <a16:creationId xmlns:a16="http://schemas.microsoft.com/office/drawing/2014/main" id="{87892F29-D9C7-B525-DC62-BACDF6AA1DD0}"/>
                  </a:ext>
                </a:extLst>
              </p:cNvPr>
              <p:cNvSpPr txBox="1">
                <a:spLocks noRot="1" noChangeAspect="1" noMove="1" noResize="1" noEditPoints="1" noAdjustHandles="1" noChangeArrowheads="1" noChangeShapeType="1" noTextEdit="1"/>
              </p:cNvSpPr>
              <p:nvPr/>
            </p:nvSpPr>
            <p:spPr>
              <a:xfrm>
                <a:off x="127062" y="2147458"/>
                <a:ext cx="2761718" cy="64915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5837925-0520-64EB-8859-7C7702D6550D}"/>
                  </a:ext>
                </a:extLst>
              </p:cNvPr>
              <p:cNvSpPr txBox="1"/>
              <p:nvPr/>
            </p:nvSpPr>
            <p:spPr>
              <a:xfrm>
                <a:off x="3224350" y="2048275"/>
                <a:ext cx="2882648" cy="6491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r>
                            <a:rPr lang="en-US" sz="2000" i="1">
                              <a:latin typeface="Cambria Math" panose="02040503050406030204" pitchFamily="18" charset="0"/>
                            </a:rPr>
                            <m:t>| </m:t>
                          </m:r>
                          <m:r>
                            <a:rPr lang="en-US" sz="2000" i="1">
                              <a:latin typeface="Cambria Math" panose="02040503050406030204" pitchFamily="18" charset="0"/>
                            </a:rPr>
                            <m:t>𝑥</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 | </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e>
                          </m:d>
                        </m:num>
                        <m:den>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e>
                          </m:d>
                        </m:den>
                      </m:f>
                    </m:oMath>
                  </m:oMathPara>
                </a14:m>
                <a:endParaRPr lang="en-US" sz="2000" dirty="0"/>
              </a:p>
            </p:txBody>
          </p:sp>
        </mc:Choice>
        <mc:Fallback xmlns="">
          <p:sp>
            <p:nvSpPr>
              <p:cNvPr id="13" name="TextBox 12">
                <a:extLst>
                  <a:ext uri="{FF2B5EF4-FFF2-40B4-BE49-F238E27FC236}">
                    <a16:creationId xmlns:a16="http://schemas.microsoft.com/office/drawing/2014/main" id="{45837925-0520-64EB-8859-7C7702D6550D}"/>
                  </a:ext>
                </a:extLst>
              </p:cNvPr>
              <p:cNvSpPr txBox="1">
                <a:spLocks noRot="1" noChangeAspect="1" noMove="1" noResize="1" noEditPoints="1" noAdjustHandles="1" noChangeArrowheads="1" noChangeShapeType="1" noTextEdit="1"/>
              </p:cNvSpPr>
              <p:nvPr/>
            </p:nvSpPr>
            <p:spPr>
              <a:xfrm>
                <a:off x="3224350" y="2048275"/>
                <a:ext cx="2882648" cy="64915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15A0313-36F4-F4A8-D84C-E93F4731C6B5}"/>
                  </a:ext>
                </a:extLst>
              </p:cNvPr>
              <p:cNvSpPr txBox="1"/>
              <p:nvPr/>
            </p:nvSpPr>
            <p:spPr>
              <a:xfrm>
                <a:off x="355804" y="921497"/>
                <a:ext cx="4809265" cy="12945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𝑎𝑟𝑔𝑚𝑎</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sub>
                      </m:sSub>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𝑎𝑟𝑔𝑚𝑎</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sub>
                      </m:sSub>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e>
                          </m:d>
                        </m:num>
                        <m:den>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den>
                      </m:f>
                    </m:oMath>
                  </m:oMathPara>
                </a14:m>
                <a:endParaRPr lang="en-US" sz="2000" dirty="0"/>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𝑎𝑟𝑔𝑚𝑎</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sub>
                      </m:sSub>
                      <m:r>
                        <a:rPr lang="en-US" sz="2000" b="0" i="1" smtClean="0">
                          <a:latin typeface="Cambria Math" panose="02040503050406030204" pitchFamily="18" charset="0"/>
                        </a:rPr>
                        <m:t> </m:t>
                      </m:r>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oMath>
                  </m:oMathPara>
                </a14:m>
                <a:endParaRPr lang="en-US" sz="2000" dirty="0"/>
              </a:p>
              <a:p>
                <a:endParaRPr lang="en-US" sz="2000" dirty="0"/>
              </a:p>
            </p:txBody>
          </p:sp>
        </mc:Choice>
        <mc:Fallback xmlns="">
          <p:sp>
            <p:nvSpPr>
              <p:cNvPr id="14" name="TextBox 13">
                <a:extLst>
                  <a:ext uri="{FF2B5EF4-FFF2-40B4-BE49-F238E27FC236}">
                    <a16:creationId xmlns:a16="http://schemas.microsoft.com/office/drawing/2014/main" id="{E15A0313-36F4-F4A8-D84C-E93F4731C6B5}"/>
                  </a:ext>
                </a:extLst>
              </p:cNvPr>
              <p:cNvSpPr txBox="1">
                <a:spLocks noRot="1" noChangeAspect="1" noMove="1" noResize="1" noEditPoints="1" noAdjustHandles="1" noChangeArrowheads="1" noChangeShapeType="1" noTextEdit="1"/>
              </p:cNvSpPr>
              <p:nvPr/>
            </p:nvSpPr>
            <p:spPr>
              <a:xfrm>
                <a:off x="355804" y="921497"/>
                <a:ext cx="4809265" cy="129452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092EDAD-05B3-D9BB-4D84-D4BB8EED5988}"/>
                  </a:ext>
                </a:extLst>
              </p:cNvPr>
              <p:cNvSpPr txBox="1"/>
              <p:nvPr/>
            </p:nvSpPr>
            <p:spPr>
              <a:xfrm>
                <a:off x="429051" y="4336814"/>
                <a:ext cx="7372350"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𝑝</m:t>
                      </m:r>
                      <m:d>
                        <m:dPr>
                          <m:ctrlPr>
                            <a:rPr lang="en-US" sz="2000" i="1">
                              <a:latin typeface="Cambria Math" panose="02040503050406030204" pitchFamily="18" charset="0"/>
                            </a:rPr>
                          </m:ctrlPr>
                        </m:dPr>
                        <m:e>
                          <m:r>
                            <a:rPr lang="en-US" sz="2000" b="0" i="1" smtClean="0">
                              <a:latin typeface="Cambria Math" panose="02040503050406030204" pitchFamily="18" charset="0"/>
                            </a:rPr>
                            <m:t>𝑥</m:t>
                          </m:r>
                          <m:r>
                            <a:rPr lang="en-US" sz="2000" i="1">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i="1">
                          <a:latin typeface="Cambria Math" panose="02040503050406030204" pitchFamily="18" charset="0"/>
                        </a:rPr>
                        <m:t>=</m:t>
                      </m:r>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1</m:t>
                              </m:r>
                            </m:sub>
                          </m:sSub>
                          <m:r>
                            <a:rPr lang="en-US" sz="2000" i="1">
                              <a:latin typeface="Cambria Math" panose="02040503050406030204" pitchFamily="18" charset="0"/>
                            </a:rPr>
                            <m:t>=</m:t>
                          </m:r>
                          <m:r>
                            <a:rPr lang="en-US" sz="2000" i="1">
                              <a:latin typeface="Cambria Math" panose="02040503050406030204" pitchFamily="18" charset="0"/>
                            </a:rPr>
                            <m:t>𝑆𝑢𝑛𝑛𝑦</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1</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i="1">
                              <a:latin typeface="Cambria Math" panose="02040503050406030204" pitchFamily="18" charset="0"/>
                            </a:rPr>
                            <m:t>𝑌𝑒𝑠</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1</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3</m:t>
                              </m:r>
                            </m:sub>
                          </m:sSub>
                          <m:r>
                            <a:rPr lang="en-US" sz="2000" i="1">
                              <a:latin typeface="Cambria Math" panose="02040503050406030204" pitchFamily="18" charset="0"/>
                            </a:rPr>
                            <m:t>=</m:t>
                          </m:r>
                          <m:r>
                            <a:rPr lang="en-US" sz="2000" i="1">
                              <a:latin typeface="Cambria Math" panose="02040503050406030204" pitchFamily="18" charset="0"/>
                            </a:rPr>
                            <m:t>𝑁𝑜</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1</m:t>
                              </m:r>
                            </m:sub>
                          </m:sSub>
                        </m:e>
                      </m:d>
                    </m:oMath>
                  </m:oMathPara>
                </a14:m>
                <a:endParaRPr lang="en-US" sz="2000" dirty="0"/>
              </a:p>
              <a:p>
                <a:endParaRPr lang="en-US" sz="2000" dirty="0"/>
              </a:p>
            </p:txBody>
          </p:sp>
        </mc:Choice>
        <mc:Fallback xmlns="">
          <p:sp>
            <p:nvSpPr>
              <p:cNvPr id="18" name="TextBox 17">
                <a:extLst>
                  <a:ext uri="{FF2B5EF4-FFF2-40B4-BE49-F238E27FC236}">
                    <a16:creationId xmlns:a16="http://schemas.microsoft.com/office/drawing/2014/main" id="{9092EDAD-05B3-D9BB-4D84-D4BB8EED5988}"/>
                  </a:ext>
                </a:extLst>
              </p:cNvPr>
              <p:cNvSpPr txBox="1">
                <a:spLocks noRot="1" noChangeAspect="1" noMove="1" noResize="1" noEditPoints="1" noAdjustHandles="1" noChangeArrowheads="1" noChangeShapeType="1" noTextEdit="1"/>
              </p:cNvSpPr>
              <p:nvPr/>
            </p:nvSpPr>
            <p:spPr>
              <a:xfrm>
                <a:off x="429051" y="4336814"/>
                <a:ext cx="7372350" cy="707886"/>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D37D0F7-67BE-3A0A-83B7-D76441854C4F}"/>
                  </a:ext>
                </a:extLst>
              </p:cNvPr>
              <p:cNvSpPr txBox="1"/>
              <p:nvPr/>
            </p:nvSpPr>
            <p:spPr>
              <a:xfrm>
                <a:off x="3067050" y="4827218"/>
                <a:ext cx="3569681" cy="61177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r>
                            <a:rPr lang="en-US" sz="1800" b="0" i="1" smtClean="0">
                              <a:latin typeface="Cambria Math" panose="02040503050406030204" pitchFamily="18" charset="0"/>
                            </a:rPr>
                            <m:t>𝑆𝑢𝑛𝑛𝑦</m:t>
                          </m:r>
                          <m:r>
                            <a:rPr lang="en-US" sz="1800" b="0" i="1" smtClean="0">
                              <a:latin typeface="Cambria Math" panose="02040503050406030204" pitchFamily="18" charset="0"/>
                            </a:rPr>
                            <m:t> |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m:t>
                          </m:r>
                        </m:num>
                        <m:den>
                          <m:r>
                            <a:rPr lang="en-US" sz="1800" b="0" i="1" smtClean="0">
                              <a:latin typeface="Cambria Math" panose="02040503050406030204" pitchFamily="18" charset="0"/>
                            </a:rPr>
                            <m:t>7</m:t>
                          </m:r>
                        </m:den>
                      </m:f>
                      <m:r>
                        <a:rPr lang="en-US" sz="1800" b="0" i="1" smtClean="0">
                          <a:latin typeface="Cambria Math" panose="02040503050406030204" pitchFamily="18" charset="0"/>
                        </a:rPr>
                        <m:t>=0.29</m:t>
                      </m:r>
                    </m:oMath>
                  </m:oMathPara>
                </a14:m>
                <a:endParaRPr lang="en-US" sz="1800" dirty="0"/>
              </a:p>
            </p:txBody>
          </p:sp>
        </mc:Choice>
        <mc:Fallback xmlns="">
          <p:sp>
            <p:nvSpPr>
              <p:cNvPr id="22" name="TextBox 21">
                <a:extLst>
                  <a:ext uri="{FF2B5EF4-FFF2-40B4-BE49-F238E27FC236}">
                    <a16:creationId xmlns:a16="http://schemas.microsoft.com/office/drawing/2014/main" id="{8D37D0F7-67BE-3A0A-83B7-D76441854C4F}"/>
                  </a:ext>
                </a:extLst>
              </p:cNvPr>
              <p:cNvSpPr txBox="1">
                <a:spLocks noRot="1" noChangeAspect="1" noMove="1" noResize="1" noEditPoints="1" noAdjustHandles="1" noChangeArrowheads="1" noChangeShapeType="1" noTextEdit="1"/>
              </p:cNvSpPr>
              <p:nvPr/>
            </p:nvSpPr>
            <p:spPr>
              <a:xfrm>
                <a:off x="3067050" y="4827218"/>
                <a:ext cx="3569681" cy="611771"/>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406022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565280-DA0E-1AF6-3C39-C62F5895C01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2F41027-17CE-A48E-77E2-9D3D7BDDEF03}"/>
              </a:ext>
            </a:extLst>
          </p:cNvPr>
          <p:cNvSpPr txBox="1"/>
          <p:nvPr/>
        </p:nvSpPr>
        <p:spPr>
          <a:xfrm>
            <a:off x="246472" y="144348"/>
            <a:ext cx="3506378" cy="646331"/>
          </a:xfrm>
          <a:prstGeom prst="rect">
            <a:avLst/>
          </a:prstGeom>
          <a:noFill/>
        </p:spPr>
        <p:txBody>
          <a:bodyPr wrap="square" rtlCol="0">
            <a:spAutoFit/>
          </a:bodyPr>
          <a:lstStyle/>
          <a:p>
            <a:r>
              <a:rPr lang="en-US" sz="3600" dirty="0">
                <a:latin typeface="Calibri" panose="020F0502020204030204" pitchFamily="34" charset="0"/>
                <a:cs typeface="Calibri" panose="020F0502020204030204" pitchFamily="34" charset="0"/>
              </a:rPr>
              <a:t>Naïve Bayes</a:t>
            </a:r>
          </a:p>
        </p:txBody>
      </p:sp>
      <p:sp>
        <p:nvSpPr>
          <p:cNvPr id="6" name="TextBox 5">
            <a:extLst>
              <a:ext uri="{FF2B5EF4-FFF2-40B4-BE49-F238E27FC236}">
                <a16:creationId xmlns:a16="http://schemas.microsoft.com/office/drawing/2014/main" id="{AE2CDE46-150B-5D54-D6B0-7A31BBD5052F}"/>
              </a:ext>
            </a:extLst>
          </p:cNvPr>
          <p:cNvSpPr txBox="1"/>
          <p:nvPr/>
        </p:nvSpPr>
        <p:spPr>
          <a:xfrm>
            <a:off x="7785100" y="31227"/>
            <a:ext cx="2171700" cy="369332"/>
          </a:xfrm>
          <a:prstGeom prst="rect">
            <a:avLst/>
          </a:prstGeom>
          <a:noFill/>
        </p:spPr>
        <p:txBody>
          <a:bodyPr wrap="square" rtlCol="0">
            <a:spAutoFit/>
          </a:bodyPr>
          <a:lstStyle/>
          <a:p>
            <a:r>
              <a:rPr lang="en-US" b="1" dirty="0"/>
              <a:t>New data instance</a:t>
            </a:r>
          </a:p>
        </p:txBody>
      </p:sp>
      <p:graphicFrame>
        <p:nvGraphicFramePr>
          <p:cNvPr id="7" name="Table 6">
            <a:extLst>
              <a:ext uri="{FF2B5EF4-FFF2-40B4-BE49-F238E27FC236}">
                <a16:creationId xmlns:a16="http://schemas.microsoft.com/office/drawing/2014/main" id="{ECAA2295-88DB-C1A7-7EE0-82DA329681CF}"/>
              </a:ext>
            </a:extLst>
          </p:cNvPr>
          <p:cNvGraphicFramePr>
            <a:graphicFrameLocks noGrp="1"/>
          </p:cNvGraphicFramePr>
          <p:nvPr/>
        </p:nvGraphicFramePr>
        <p:xfrm>
          <a:off x="6438900" y="467514"/>
          <a:ext cx="4457704" cy="646330"/>
        </p:xfrm>
        <a:graphic>
          <a:graphicData uri="http://schemas.openxmlformats.org/drawingml/2006/table">
            <a:tbl>
              <a:tblPr firstRow="1" bandRow="1"/>
              <a:tblGrid>
                <a:gridCol w="1114426">
                  <a:extLst>
                    <a:ext uri="{9D8B030D-6E8A-4147-A177-3AD203B41FA5}">
                      <a16:colId xmlns:a16="http://schemas.microsoft.com/office/drawing/2014/main" val="3847064819"/>
                    </a:ext>
                  </a:extLst>
                </a:gridCol>
                <a:gridCol w="1114426">
                  <a:extLst>
                    <a:ext uri="{9D8B030D-6E8A-4147-A177-3AD203B41FA5}">
                      <a16:colId xmlns:a16="http://schemas.microsoft.com/office/drawing/2014/main" val="869840435"/>
                    </a:ext>
                  </a:extLst>
                </a:gridCol>
                <a:gridCol w="1114426">
                  <a:extLst>
                    <a:ext uri="{9D8B030D-6E8A-4147-A177-3AD203B41FA5}">
                      <a16:colId xmlns:a16="http://schemas.microsoft.com/office/drawing/2014/main" val="491074024"/>
                    </a:ext>
                  </a:extLst>
                </a:gridCol>
                <a:gridCol w="1114426">
                  <a:extLst>
                    <a:ext uri="{9D8B030D-6E8A-4147-A177-3AD203B41FA5}">
                      <a16:colId xmlns:a16="http://schemas.microsoft.com/office/drawing/2014/main" val="1600402630"/>
                    </a:ext>
                  </a:extLst>
                </a:gridCol>
              </a:tblGrid>
              <a:tr h="323165">
                <a:tc>
                  <a:txBody>
                    <a:bodyPr/>
                    <a:lstStyle/>
                    <a:p>
                      <a:pPr algn="ctr"/>
                      <a:r>
                        <a:rPr lang="en-US" sz="1200" dirty="0"/>
                        <a:t>Weather</a:t>
                      </a:r>
                    </a:p>
                  </a:txBody>
                  <a:tcPr/>
                </a:tc>
                <a:tc>
                  <a:txBody>
                    <a:bodyPr/>
                    <a:lstStyle/>
                    <a:p>
                      <a:pPr algn="ctr"/>
                      <a:r>
                        <a:rPr lang="en-US" sz="1200" dirty="0"/>
                        <a:t>Weekend?</a:t>
                      </a:r>
                    </a:p>
                  </a:txBody>
                  <a:tcPr/>
                </a:tc>
                <a:tc>
                  <a:txBody>
                    <a:bodyPr/>
                    <a:lstStyle/>
                    <a:p>
                      <a:pPr algn="ctr"/>
                      <a:r>
                        <a:rPr lang="en-US" sz="1200" dirty="0"/>
                        <a:t>Finished HW</a:t>
                      </a:r>
                    </a:p>
                  </a:txBody>
                  <a:tcPr/>
                </a:tc>
                <a:tc>
                  <a:txBody>
                    <a:bodyPr/>
                    <a:lstStyle/>
                    <a:p>
                      <a:pPr algn="ctr"/>
                      <a:r>
                        <a:rPr lang="en-US" sz="1200" dirty="0">
                          <a:solidFill>
                            <a:srgbClr val="FF0000"/>
                          </a:solidFill>
                        </a:rPr>
                        <a:t>Go Hiking?</a:t>
                      </a:r>
                    </a:p>
                  </a:txBody>
                  <a:tcPr/>
                </a:tc>
                <a:extLst>
                  <a:ext uri="{0D108BD9-81ED-4DB2-BD59-A6C34878D82A}">
                    <a16:rowId xmlns:a16="http://schemas.microsoft.com/office/drawing/2014/main" val="1063178381"/>
                  </a:ext>
                </a:extLst>
              </a:tr>
              <a:tr h="323165">
                <a:tc>
                  <a:txBody>
                    <a:bodyPr/>
                    <a:lstStyle/>
                    <a:p>
                      <a:pPr algn="ctr"/>
                      <a:r>
                        <a:rPr lang="en-US" sz="1200" dirty="0"/>
                        <a:t>Sunny</a:t>
                      </a:r>
                    </a:p>
                  </a:txBody>
                  <a:tcPr/>
                </a:tc>
                <a:tc>
                  <a:txBody>
                    <a:bodyPr/>
                    <a:lstStyle/>
                    <a:p>
                      <a:pPr algn="ctr"/>
                      <a:r>
                        <a:rPr lang="en-US" sz="1200" dirty="0"/>
                        <a:t>Yes</a:t>
                      </a:r>
                    </a:p>
                  </a:txBody>
                  <a:tcPr/>
                </a:tc>
                <a:tc>
                  <a:txBody>
                    <a:bodyPr/>
                    <a:lstStyle/>
                    <a:p>
                      <a:pPr algn="ctr"/>
                      <a:r>
                        <a:rPr lang="en-US" sz="1200" dirty="0"/>
                        <a:t>No</a:t>
                      </a:r>
                    </a:p>
                  </a:txBody>
                  <a:tcPr/>
                </a:tc>
                <a:tc>
                  <a:txBody>
                    <a:bodyPr/>
                    <a:lstStyle/>
                    <a:p>
                      <a:pPr algn="ctr"/>
                      <a:r>
                        <a:rPr lang="en-US" sz="1200" dirty="0"/>
                        <a:t>?</a:t>
                      </a:r>
                    </a:p>
                  </a:txBody>
                  <a:tcPr/>
                </a:tc>
                <a:extLst>
                  <a:ext uri="{0D108BD9-81ED-4DB2-BD59-A6C34878D82A}">
                    <a16:rowId xmlns:a16="http://schemas.microsoft.com/office/drawing/2014/main" val="41045357"/>
                  </a:ext>
                </a:extLst>
              </a:tr>
            </a:tbl>
          </a:graphicData>
        </a:graphic>
      </p:graphicFrame>
      <p:graphicFrame>
        <p:nvGraphicFramePr>
          <p:cNvPr id="8" name="Table 7">
            <a:extLst>
              <a:ext uri="{FF2B5EF4-FFF2-40B4-BE49-F238E27FC236}">
                <a16:creationId xmlns:a16="http://schemas.microsoft.com/office/drawing/2014/main" id="{4E070F68-E78C-0219-DF97-72694951A2C9}"/>
              </a:ext>
            </a:extLst>
          </p:cNvPr>
          <p:cNvGraphicFramePr>
            <a:graphicFrameLocks noGrp="1"/>
          </p:cNvGraphicFramePr>
          <p:nvPr/>
        </p:nvGraphicFramePr>
        <p:xfrm>
          <a:off x="6438900" y="1428751"/>
          <a:ext cx="4457700" cy="2651760"/>
        </p:xfrm>
        <a:graphic>
          <a:graphicData uri="http://schemas.openxmlformats.org/drawingml/2006/table">
            <a:tbl>
              <a:tblPr firstRow="1" bandRow="1"/>
              <a:tblGrid>
                <a:gridCol w="1149970">
                  <a:extLst>
                    <a:ext uri="{9D8B030D-6E8A-4147-A177-3AD203B41FA5}">
                      <a16:colId xmlns:a16="http://schemas.microsoft.com/office/drawing/2014/main" val="2398319471"/>
                    </a:ext>
                  </a:extLst>
                </a:gridCol>
                <a:gridCol w="1149970">
                  <a:extLst>
                    <a:ext uri="{9D8B030D-6E8A-4147-A177-3AD203B41FA5}">
                      <a16:colId xmlns:a16="http://schemas.microsoft.com/office/drawing/2014/main" val="3765546433"/>
                    </a:ext>
                  </a:extLst>
                </a:gridCol>
                <a:gridCol w="1149970">
                  <a:extLst>
                    <a:ext uri="{9D8B030D-6E8A-4147-A177-3AD203B41FA5}">
                      <a16:colId xmlns:a16="http://schemas.microsoft.com/office/drawing/2014/main" val="2292233756"/>
                    </a:ext>
                  </a:extLst>
                </a:gridCol>
                <a:gridCol w="1007790">
                  <a:extLst>
                    <a:ext uri="{9D8B030D-6E8A-4147-A177-3AD203B41FA5}">
                      <a16:colId xmlns:a16="http://schemas.microsoft.com/office/drawing/2014/main" val="3838414564"/>
                    </a:ext>
                  </a:extLst>
                </a:gridCol>
              </a:tblGrid>
              <a:tr h="471155">
                <a:tc>
                  <a:txBody>
                    <a:bodyPr/>
                    <a:lstStyle/>
                    <a:p>
                      <a:pPr algn="ctr"/>
                      <a:r>
                        <a:rPr lang="en-US" sz="1400" dirty="0"/>
                        <a:t>Weather</a:t>
                      </a:r>
                    </a:p>
                  </a:txBody>
                  <a:tcPr/>
                </a:tc>
                <a:tc>
                  <a:txBody>
                    <a:bodyPr/>
                    <a:lstStyle/>
                    <a:p>
                      <a:pPr algn="ctr"/>
                      <a:r>
                        <a:rPr lang="en-US" sz="1400" dirty="0"/>
                        <a:t>Weekend?</a:t>
                      </a:r>
                    </a:p>
                  </a:txBody>
                  <a:tcPr/>
                </a:tc>
                <a:tc>
                  <a:txBody>
                    <a:bodyPr/>
                    <a:lstStyle/>
                    <a:p>
                      <a:pPr algn="ctr"/>
                      <a:r>
                        <a:rPr lang="en-US" sz="1400" dirty="0"/>
                        <a:t>Finished HW</a:t>
                      </a:r>
                    </a:p>
                  </a:txBody>
                  <a:tcPr/>
                </a:tc>
                <a:tc>
                  <a:txBody>
                    <a:bodyPr/>
                    <a:lstStyle/>
                    <a:p>
                      <a:pPr algn="ctr"/>
                      <a:r>
                        <a:rPr lang="en-US" sz="1400" dirty="0"/>
                        <a:t>Go Hiking?</a:t>
                      </a:r>
                    </a:p>
                  </a:txBody>
                  <a:tcPr/>
                </a:tc>
                <a:extLst>
                  <a:ext uri="{0D108BD9-81ED-4DB2-BD59-A6C34878D82A}">
                    <a16:rowId xmlns:a16="http://schemas.microsoft.com/office/drawing/2014/main" val="3100733696"/>
                  </a:ext>
                </a:extLst>
              </a:tr>
              <a:tr h="277150">
                <a:tc>
                  <a:txBody>
                    <a:bodyPr/>
                    <a:lstStyle/>
                    <a:p>
                      <a:pPr algn="ctr"/>
                      <a:r>
                        <a:rPr lang="en-US" sz="1400" b="0" i="0" kern="1200" dirty="0">
                          <a:solidFill>
                            <a:schemeClr val="tx1"/>
                          </a:solidFill>
                          <a:effectLst/>
                          <a:latin typeface="+mn-lt"/>
                          <a:ea typeface="+mn-ea"/>
                          <a:cs typeface="+mn-cs"/>
                        </a:rPr>
                        <a:t>Snow</a:t>
                      </a:r>
                      <a:endParaRPr lang="en-US" sz="1400" dirty="0"/>
                    </a:p>
                  </a:txBody>
                  <a:tcPr/>
                </a:tc>
                <a:tc>
                  <a:txBody>
                    <a:bodyPr/>
                    <a:lstStyle/>
                    <a:p>
                      <a:pPr algn="ctr"/>
                      <a:r>
                        <a:rPr lang="en-US" sz="1400" dirty="0"/>
                        <a:t>Yes</a:t>
                      </a:r>
                    </a:p>
                  </a:txBody>
                  <a:tcPr/>
                </a:tc>
                <a:tc>
                  <a:txBody>
                    <a:bodyPr/>
                    <a:lstStyle/>
                    <a:p>
                      <a:pPr algn="ctr"/>
                      <a:r>
                        <a:rPr lang="en-US" sz="1400" dirty="0"/>
                        <a:t>No</a:t>
                      </a:r>
                    </a:p>
                  </a:txBody>
                  <a:tcPr/>
                </a:tc>
                <a:tc>
                  <a:txBody>
                    <a:bodyPr/>
                    <a:lstStyle/>
                    <a:p>
                      <a:pPr algn="ctr"/>
                      <a:r>
                        <a:rPr lang="en-US" sz="1400" dirty="0"/>
                        <a:t>Yes</a:t>
                      </a:r>
                    </a:p>
                  </a:txBody>
                  <a:tcPr/>
                </a:tc>
                <a:extLst>
                  <a:ext uri="{0D108BD9-81ED-4DB2-BD59-A6C34878D82A}">
                    <a16:rowId xmlns:a16="http://schemas.microsoft.com/office/drawing/2014/main" val="823718700"/>
                  </a:ext>
                </a:extLst>
              </a:tr>
              <a:tr h="277150">
                <a:tc>
                  <a:txBody>
                    <a:bodyPr/>
                    <a:lstStyle/>
                    <a:p>
                      <a:pPr algn="ctr"/>
                      <a:r>
                        <a:rPr lang="en-US" sz="1400" b="0" i="0" kern="1200" dirty="0">
                          <a:solidFill>
                            <a:schemeClr val="tx1"/>
                          </a:solidFill>
                          <a:effectLst/>
                          <a:latin typeface="+mn-lt"/>
                          <a:ea typeface="+mn-ea"/>
                          <a:cs typeface="+mn-cs"/>
                        </a:rPr>
                        <a:t>Sunny</a:t>
                      </a:r>
                      <a:endParaRPr lang="en-US" sz="1400" dirty="0"/>
                    </a:p>
                  </a:txBody>
                  <a:tcPr/>
                </a:tc>
                <a:tc>
                  <a:txBody>
                    <a:bodyPr/>
                    <a:lstStyle/>
                    <a:p>
                      <a:pPr algn="ctr"/>
                      <a:r>
                        <a:rPr lang="en-US" sz="1400" dirty="0"/>
                        <a:t>Yes</a:t>
                      </a:r>
                    </a:p>
                  </a:txBody>
                  <a:tcPr/>
                </a:tc>
                <a:tc>
                  <a:txBody>
                    <a:bodyPr/>
                    <a:lstStyle/>
                    <a:p>
                      <a:pPr algn="ctr"/>
                      <a:r>
                        <a:rPr lang="en-US" sz="1400" b="0" i="0" kern="1200" dirty="0">
                          <a:solidFill>
                            <a:schemeClr val="tx1"/>
                          </a:solidFill>
                          <a:effectLst/>
                          <a:latin typeface="+mn-lt"/>
                          <a:ea typeface="+mn-ea"/>
                          <a:cs typeface="+mn-cs"/>
                        </a:rPr>
                        <a:t>No</a:t>
                      </a:r>
                      <a:endParaRPr lang="en-US" sz="1400" dirty="0"/>
                    </a:p>
                  </a:txBody>
                  <a:tcPr/>
                </a:tc>
                <a:tc>
                  <a:txBody>
                    <a:bodyPr/>
                    <a:lstStyle/>
                    <a:p>
                      <a:pPr algn="ctr"/>
                      <a:r>
                        <a:rPr lang="en-US" sz="1400" dirty="0"/>
                        <a:t>Yes</a:t>
                      </a:r>
                    </a:p>
                  </a:txBody>
                  <a:tcPr/>
                </a:tc>
                <a:extLst>
                  <a:ext uri="{0D108BD9-81ED-4DB2-BD59-A6C34878D82A}">
                    <a16:rowId xmlns:a16="http://schemas.microsoft.com/office/drawing/2014/main" val="3845692913"/>
                  </a:ext>
                </a:extLst>
              </a:tr>
              <a:tr h="277150">
                <a:tc>
                  <a:txBody>
                    <a:bodyPr/>
                    <a:lstStyle/>
                    <a:p>
                      <a:pPr algn="ctr"/>
                      <a:r>
                        <a:rPr lang="en-US" sz="1400" b="0" i="0" kern="1200" dirty="0">
                          <a:solidFill>
                            <a:schemeClr val="tx1"/>
                          </a:solidFill>
                          <a:effectLst/>
                          <a:latin typeface="+mn-lt"/>
                          <a:ea typeface="+mn-ea"/>
                          <a:cs typeface="+mn-cs"/>
                        </a:rPr>
                        <a:t>Overcast</a:t>
                      </a:r>
                      <a:endParaRPr lang="en-US" sz="1400" dirty="0"/>
                    </a:p>
                  </a:txBody>
                  <a:tcPr/>
                </a:tc>
                <a:tc>
                  <a:txBody>
                    <a:bodyPr/>
                    <a:lstStyle/>
                    <a:p>
                      <a:pPr algn="ctr"/>
                      <a:r>
                        <a:rPr lang="en-US" sz="1400" dirty="0"/>
                        <a:t>Yes</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3393540164"/>
                  </a:ext>
                </a:extLst>
              </a:tr>
              <a:tr h="277150">
                <a:tc>
                  <a:txBody>
                    <a:bodyPr/>
                    <a:lstStyle/>
                    <a:p>
                      <a:pPr algn="ctr"/>
                      <a:r>
                        <a:rPr lang="en-US" sz="1400" b="0" i="0" kern="1200" dirty="0">
                          <a:solidFill>
                            <a:schemeClr val="tx1"/>
                          </a:solidFill>
                          <a:effectLst/>
                          <a:latin typeface="+mn-lt"/>
                          <a:ea typeface="+mn-ea"/>
                          <a:cs typeface="+mn-cs"/>
                        </a:rPr>
                        <a:t>Overcast</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2343819881"/>
                  </a:ext>
                </a:extLst>
              </a:tr>
              <a:tr h="277150">
                <a:tc>
                  <a:txBody>
                    <a:bodyPr/>
                    <a:lstStyle/>
                    <a:p>
                      <a:pPr algn="ctr"/>
                      <a:r>
                        <a:rPr lang="en-US" sz="1400" b="0" i="0" kern="1200" dirty="0">
                          <a:solidFill>
                            <a:schemeClr val="tx1"/>
                          </a:solidFill>
                          <a:effectLst/>
                          <a:latin typeface="+mn-lt"/>
                          <a:ea typeface="+mn-ea"/>
                          <a:cs typeface="+mn-cs"/>
                        </a:rPr>
                        <a:t>Sunny</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2940754304"/>
                  </a:ext>
                </a:extLst>
              </a:tr>
              <a:tr h="277150">
                <a:tc>
                  <a:txBody>
                    <a:bodyPr/>
                    <a:lstStyle/>
                    <a:p>
                      <a:pPr algn="ctr"/>
                      <a:r>
                        <a:rPr lang="en-US" sz="1400" b="0" i="0" kern="1200" dirty="0">
                          <a:solidFill>
                            <a:schemeClr val="tx1"/>
                          </a:solidFill>
                          <a:effectLst/>
                          <a:latin typeface="+mn-lt"/>
                          <a:ea typeface="+mn-ea"/>
                          <a:cs typeface="+mn-cs"/>
                        </a:rPr>
                        <a:t>Snow</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3935534391"/>
                  </a:ext>
                </a:extLst>
              </a:tr>
              <a:tr h="277150">
                <a:tc>
                  <a:txBody>
                    <a:bodyPr/>
                    <a:lstStyle/>
                    <a:p>
                      <a:pPr algn="ctr"/>
                      <a:r>
                        <a:rPr lang="en-US" sz="1400" b="0" i="0" kern="1200" dirty="0">
                          <a:solidFill>
                            <a:schemeClr val="tx1"/>
                          </a:solidFill>
                          <a:effectLst/>
                          <a:latin typeface="+mn-lt"/>
                          <a:ea typeface="+mn-ea"/>
                          <a:cs typeface="+mn-cs"/>
                        </a:rPr>
                        <a:t>Overcast</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3786996348"/>
                  </a:ext>
                </a:extLst>
              </a:tr>
            </a:tbl>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B686CC9-1FC6-DDB5-894A-0EE2A74D3C89}"/>
                  </a:ext>
                </a:extLst>
              </p:cNvPr>
              <p:cNvSpPr txBox="1"/>
              <p:nvPr/>
            </p:nvSpPr>
            <p:spPr>
              <a:xfrm>
                <a:off x="7785100" y="1102540"/>
                <a:ext cx="2571750" cy="369332"/>
              </a:xfrm>
              <a:prstGeom prst="rect">
                <a:avLst/>
              </a:prstGeom>
              <a:noFill/>
            </p:spPr>
            <p:txBody>
              <a:bodyPr wrap="square" rtlCol="0">
                <a:spAutoFit/>
              </a:bodyPr>
              <a:lstStyle/>
              <a:p>
                <a:r>
                  <a:rPr lang="en-US" dirty="0"/>
                  <a:t>Class 1 </a:t>
                </a:r>
                <a14:m>
                  <m:oMath xmlns:m="http://schemas.openxmlformats.org/officeDocument/2006/math">
                    <m:d>
                      <m:dPr>
                        <m:ctrlPr>
                          <a:rPr lang="en-US"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1</m:t>
                            </m:r>
                          </m:sub>
                        </m:sSub>
                      </m:e>
                    </m:d>
                    <m:r>
                      <a:rPr lang="en-US" b="0" i="1" dirty="0" smtClean="0">
                        <a:latin typeface="Cambria Math" panose="02040503050406030204" pitchFamily="18" charset="0"/>
                      </a:rPr>
                      <m:t>:"</m:t>
                    </m:r>
                    <m:r>
                      <a:rPr lang="en-US" b="0" i="1" dirty="0" smtClean="0">
                        <a:latin typeface="Cambria Math" panose="02040503050406030204" pitchFamily="18" charset="0"/>
                      </a:rPr>
                      <m:t>𝑌𝑒𝑠</m:t>
                    </m:r>
                    <m:r>
                      <a:rPr lang="en-US" b="0" i="1" dirty="0" smtClean="0">
                        <a:latin typeface="Cambria Math" panose="02040503050406030204" pitchFamily="18" charset="0"/>
                      </a:rPr>
                      <m:t>"</m:t>
                    </m:r>
                  </m:oMath>
                </a14:m>
                <a:endParaRPr lang="en-US" dirty="0"/>
              </a:p>
            </p:txBody>
          </p:sp>
        </mc:Choice>
        <mc:Fallback xmlns="">
          <p:sp>
            <p:nvSpPr>
              <p:cNvPr id="10" name="TextBox 9">
                <a:extLst>
                  <a:ext uri="{FF2B5EF4-FFF2-40B4-BE49-F238E27FC236}">
                    <a16:creationId xmlns:a16="http://schemas.microsoft.com/office/drawing/2014/main" id="{2B686CC9-1FC6-DDB5-894A-0EE2A74D3C89}"/>
                  </a:ext>
                </a:extLst>
              </p:cNvPr>
              <p:cNvSpPr txBox="1">
                <a:spLocks noRot="1" noChangeAspect="1" noMove="1" noResize="1" noEditPoints="1" noAdjustHandles="1" noChangeArrowheads="1" noChangeShapeType="1" noTextEdit="1"/>
              </p:cNvSpPr>
              <p:nvPr/>
            </p:nvSpPr>
            <p:spPr>
              <a:xfrm>
                <a:off x="7785100" y="1102540"/>
                <a:ext cx="2571750" cy="369332"/>
              </a:xfrm>
              <a:prstGeom prst="rect">
                <a:avLst/>
              </a:prstGeom>
              <a:blipFill>
                <a:blip r:embed="rId2"/>
                <a:stretch>
                  <a:fillRect l="-1896" t="-8333"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BE8C5E8-57C3-E4A0-5D4E-D03CB7EF7B82}"/>
                  </a:ext>
                </a:extLst>
              </p:cNvPr>
              <p:cNvSpPr txBox="1"/>
              <p:nvPr/>
            </p:nvSpPr>
            <p:spPr>
              <a:xfrm>
                <a:off x="11090864" y="2000250"/>
                <a:ext cx="7453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𝟏</m:t>
                          </m:r>
                        </m:sub>
                      </m:sSub>
                      <m:r>
                        <a:rPr lang="en-US" b="1" i="1" smtClean="0">
                          <a:latin typeface="Cambria Math" panose="02040503050406030204" pitchFamily="18" charset="0"/>
                        </a:rPr>
                        <m:t>=</m:t>
                      </m:r>
                      <m:r>
                        <a:rPr lang="en-US" b="1" i="1" smtClean="0">
                          <a:latin typeface="Cambria Math" panose="02040503050406030204" pitchFamily="18" charset="0"/>
                        </a:rPr>
                        <m:t>𝟕</m:t>
                      </m:r>
                    </m:oMath>
                  </m:oMathPara>
                </a14:m>
                <a:endParaRPr lang="en-US" b="1" dirty="0"/>
              </a:p>
            </p:txBody>
          </p:sp>
        </mc:Choice>
        <mc:Fallback xmlns="">
          <p:sp>
            <p:nvSpPr>
              <p:cNvPr id="2" name="TextBox 1">
                <a:extLst>
                  <a:ext uri="{FF2B5EF4-FFF2-40B4-BE49-F238E27FC236}">
                    <a16:creationId xmlns:a16="http://schemas.microsoft.com/office/drawing/2014/main" id="{FBE8C5E8-57C3-E4A0-5D4E-D03CB7EF7B82}"/>
                  </a:ext>
                </a:extLst>
              </p:cNvPr>
              <p:cNvSpPr txBox="1">
                <a:spLocks noRot="1" noChangeAspect="1" noMove="1" noResize="1" noEditPoints="1" noAdjustHandles="1" noChangeArrowheads="1" noChangeShapeType="1" noTextEdit="1"/>
              </p:cNvSpPr>
              <p:nvPr/>
            </p:nvSpPr>
            <p:spPr>
              <a:xfrm>
                <a:off x="11090864" y="2000250"/>
                <a:ext cx="745332" cy="276999"/>
              </a:xfrm>
              <a:prstGeom prst="rect">
                <a:avLst/>
              </a:prstGeom>
              <a:blipFill>
                <a:blip r:embed="rId3"/>
                <a:stretch>
                  <a:fillRect l="-4878" r="-7317"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38E5F0D-8EEF-0E5A-F45B-EE857E988E82}"/>
                  </a:ext>
                </a:extLst>
              </p:cNvPr>
              <p:cNvSpPr txBox="1"/>
              <p:nvPr/>
            </p:nvSpPr>
            <p:spPr>
              <a:xfrm>
                <a:off x="195148" y="3002870"/>
                <a:ext cx="2725618" cy="5762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1</m:t>
                              </m:r>
                            </m:sub>
                          </m:sSub>
                        </m:num>
                        <m:den>
                          <m:r>
                            <a:rPr lang="en-US" sz="2000" b="0" i="1" smtClean="0">
                              <a:latin typeface="Cambria Math" panose="02040503050406030204" pitchFamily="18" charset="0"/>
                            </a:rPr>
                            <m:t>𝑛</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7</m:t>
                          </m:r>
                        </m:num>
                        <m:den>
                          <m:r>
                            <a:rPr lang="en-US" sz="2000" b="0" i="1" smtClean="0">
                              <a:latin typeface="Cambria Math" panose="02040503050406030204" pitchFamily="18" charset="0"/>
                            </a:rPr>
                            <m:t>13</m:t>
                          </m:r>
                        </m:den>
                      </m:f>
                      <m:r>
                        <a:rPr lang="en-US" sz="2000" b="0" i="1" smtClean="0">
                          <a:latin typeface="Cambria Math" panose="02040503050406030204" pitchFamily="18" charset="0"/>
                        </a:rPr>
                        <m:t>=0.54 </m:t>
                      </m:r>
                    </m:oMath>
                  </m:oMathPara>
                </a14:m>
                <a:endParaRPr lang="en-US" sz="2000" dirty="0"/>
              </a:p>
            </p:txBody>
          </p:sp>
        </mc:Choice>
        <mc:Fallback xmlns="">
          <p:sp>
            <p:nvSpPr>
              <p:cNvPr id="15" name="TextBox 14">
                <a:extLst>
                  <a:ext uri="{FF2B5EF4-FFF2-40B4-BE49-F238E27FC236}">
                    <a16:creationId xmlns:a16="http://schemas.microsoft.com/office/drawing/2014/main" id="{638E5F0D-8EEF-0E5A-F45B-EE857E988E82}"/>
                  </a:ext>
                </a:extLst>
              </p:cNvPr>
              <p:cNvSpPr txBox="1">
                <a:spLocks noRot="1" noChangeAspect="1" noMove="1" noResize="1" noEditPoints="1" noAdjustHandles="1" noChangeArrowheads="1" noChangeShapeType="1" noTextEdit="1"/>
              </p:cNvSpPr>
              <p:nvPr/>
            </p:nvSpPr>
            <p:spPr>
              <a:xfrm>
                <a:off x="195148" y="3002870"/>
                <a:ext cx="2725618" cy="57624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6F454AE-3D45-CCAC-7DE6-7AEB5A27E355}"/>
                  </a:ext>
                </a:extLst>
              </p:cNvPr>
              <p:cNvSpPr txBox="1"/>
              <p:nvPr/>
            </p:nvSpPr>
            <p:spPr>
              <a:xfrm>
                <a:off x="3287246" y="2971728"/>
                <a:ext cx="2737544"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2</m:t>
                              </m:r>
                            </m:sub>
                          </m:sSub>
                        </m:num>
                        <m:den>
                          <m:r>
                            <a:rPr lang="en-US" sz="2000" b="0" i="1" smtClean="0">
                              <a:latin typeface="Cambria Math" panose="02040503050406030204" pitchFamily="18" charset="0"/>
                            </a:rPr>
                            <m:t>𝑛</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6</m:t>
                          </m:r>
                        </m:num>
                        <m:den>
                          <m:r>
                            <a:rPr lang="en-US" sz="2000" b="0" i="1" smtClean="0">
                              <a:latin typeface="Cambria Math" panose="02040503050406030204" pitchFamily="18" charset="0"/>
                            </a:rPr>
                            <m:t>13</m:t>
                          </m:r>
                        </m:den>
                      </m:f>
                      <m:r>
                        <a:rPr lang="en-US" sz="2000" b="0" i="1" smtClean="0">
                          <a:latin typeface="Cambria Math" panose="02040503050406030204" pitchFamily="18" charset="0"/>
                        </a:rPr>
                        <m:t>=0.46 </m:t>
                      </m:r>
                    </m:oMath>
                  </m:oMathPara>
                </a14:m>
                <a:endParaRPr lang="en-US" dirty="0"/>
              </a:p>
            </p:txBody>
          </p:sp>
        </mc:Choice>
        <mc:Fallback xmlns="">
          <p:sp>
            <p:nvSpPr>
              <p:cNvPr id="16" name="TextBox 15">
                <a:extLst>
                  <a:ext uri="{FF2B5EF4-FFF2-40B4-BE49-F238E27FC236}">
                    <a16:creationId xmlns:a16="http://schemas.microsoft.com/office/drawing/2014/main" id="{A6F454AE-3D45-CCAC-7DE6-7AEB5A27E355}"/>
                  </a:ext>
                </a:extLst>
              </p:cNvPr>
              <p:cNvSpPr txBox="1">
                <a:spLocks noRot="1" noChangeAspect="1" noMove="1" noResize="1" noEditPoints="1" noAdjustHandles="1" noChangeArrowheads="1" noChangeShapeType="1" noTextEdit="1"/>
              </p:cNvSpPr>
              <p:nvPr/>
            </p:nvSpPr>
            <p:spPr>
              <a:xfrm>
                <a:off x="3287246" y="2971728"/>
                <a:ext cx="2737544" cy="57823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5F437A8-BD81-E7DA-3033-6DBE9B769F39}"/>
                  </a:ext>
                </a:extLst>
              </p:cNvPr>
              <p:cNvSpPr txBox="1"/>
              <p:nvPr/>
            </p:nvSpPr>
            <p:spPr>
              <a:xfrm>
                <a:off x="127062" y="2147458"/>
                <a:ext cx="2761718" cy="6491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r>
                            <a:rPr lang="en-US" sz="2000" b="0" i="1" smtClean="0">
                              <a:latin typeface="Cambria Math" panose="02040503050406030204" pitchFamily="18" charset="0"/>
                            </a:rPr>
                            <m:t>𝑥</m:t>
                          </m:r>
                        </m:e>
                      </m:d>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b="0" i="1" smtClean="0">
                                  <a:latin typeface="Cambria Math" panose="02040503050406030204" pitchFamily="18" charset="0"/>
                                </a:rPr>
                                <m:t>𝑥</m:t>
                              </m:r>
                              <m:r>
                                <a:rPr lang="en-US" sz="2000" i="1">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num>
                        <m:den>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b="0" i="1" smtClean="0">
                                  <a:latin typeface="Cambria Math" panose="02040503050406030204" pitchFamily="18" charset="0"/>
                                </a:rPr>
                                <m:t>𝑥</m:t>
                              </m:r>
                            </m:e>
                          </m:d>
                        </m:den>
                      </m:f>
                    </m:oMath>
                  </m:oMathPara>
                </a14:m>
                <a:endParaRPr lang="en-US" sz="2000" dirty="0"/>
              </a:p>
            </p:txBody>
          </p:sp>
        </mc:Choice>
        <mc:Fallback xmlns="">
          <p:sp>
            <p:nvSpPr>
              <p:cNvPr id="4" name="TextBox 3">
                <a:extLst>
                  <a:ext uri="{FF2B5EF4-FFF2-40B4-BE49-F238E27FC236}">
                    <a16:creationId xmlns:a16="http://schemas.microsoft.com/office/drawing/2014/main" id="{45F437A8-BD81-E7DA-3033-6DBE9B769F39}"/>
                  </a:ext>
                </a:extLst>
              </p:cNvPr>
              <p:cNvSpPr txBox="1">
                <a:spLocks noRot="1" noChangeAspect="1" noMove="1" noResize="1" noEditPoints="1" noAdjustHandles="1" noChangeArrowheads="1" noChangeShapeType="1" noTextEdit="1"/>
              </p:cNvSpPr>
              <p:nvPr/>
            </p:nvSpPr>
            <p:spPr>
              <a:xfrm>
                <a:off x="127062" y="2147458"/>
                <a:ext cx="2761718" cy="64915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1CEDBFF-9989-C79F-8A4E-11C7C286C2BB}"/>
                  </a:ext>
                </a:extLst>
              </p:cNvPr>
              <p:cNvSpPr txBox="1"/>
              <p:nvPr/>
            </p:nvSpPr>
            <p:spPr>
              <a:xfrm>
                <a:off x="3224350" y="2048275"/>
                <a:ext cx="2882648" cy="6491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r>
                            <a:rPr lang="en-US" sz="2000" i="1">
                              <a:latin typeface="Cambria Math" panose="02040503050406030204" pitchFamily="18" charset="0"/>
                            </a:rPr>
                            <m:t>| </m:t>
                          </m:r>
                          <m:r>
                            <a:rPr lang="en-US" sz="2000" i="1">
                              <a:latin typeface="Cambria Math" panose="02040503050406030204" pitchFamily="18" charset="0"/>
                            </a:rPr>
                            <m:t>𝑥</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 | </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e>
                          </m:d>
                        </m:num>
                        <m:den>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e>
                          </m:d>
                        </m:den>
                      </m:f>
                    </m:oMath>
                  </m:oMathPara>
                </a14:m>
                <a:endParaRPr lang="en-US" sz="2000" dirty="0"/>
              </a:p>
            </p:txBody>
          </p:sp>
        </mc:Choice>
        <mc:Fallback xmlns="">
          <p:sp>
            <p:nvSpPr>
              <p:cNvPr id="13" name="TextBox 12">
                <a:extLst>
                  <a:ext uri="{FF2B5EF4-FFF2-40B4-BE49-F238E27FC236}">
                    <a16:creationId xmlns:a16="http://schemas.microsoft.com/office/drawing/2014/main" id="{31CEDBFF-9989-C79F-8A4E-11C7C286C2BB}"/>
                  </a:ext>
                </a:extLst>
              </p:cNvPr>
              <p:cNvSpPr txBox="1">
                <a:spLocks noRot="1" noChangeAspect="1" noMove="1" noResize="1" noEditPoints="1" noAdjustHandles="1" noChangeArrowheads="1" noChangeShapeType="1" noTextEdit="1"/>
              </p:cNvSpPr>
              <p:nvPr/>
            </p:nvSpPr>
            <p:spPr>
              <a:xfrm>
                <a:off x="3224350" y="2048275"/>
                <a:ext cx="2882648" cy="64915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F05A969-42D9-486E-9AD8-0FDBAEC3CCE4}"/>
                  </a:ext>
                </a:extLst>
              </p:cNvPr>
              <p:cNvSpPr txBox="1"/>
              <p:nvPr/>
            </p:nvSpPr>
            <p:spPr>
              <a:xfrm>
                <a:off x="355804" y="921497"/>
                <a:ext cx="4809265" cy="12945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𝑎𝑟𝑔𝑚𝑎</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sub>
                      </m:sSub>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𝑎𝑟𝑔𝑚𝑎</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sub>
                      </m:sSub>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e>
                          </m:d>
                        </m:num>
                        <m:den>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den>
                      </m:f>
                    </m:oMath>
                  </m:oMathPara>
                </a14:m>
                <a:endParaRPr lang="en-US" sz="2000" dirty="0"/>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𝑎𝑟𝑔𝑚𝑎</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sub>
                      </m:sSub>
                      <m:r>
                        <a:rPr lang="en-US" sz="2000" b="0" i="1" smtClean="0">
                          <a:latin typeface="Cambria Math" panose="02040503050406030204" pitchFamily="18" charset="0"/>
                        </a:rPr>
                        <m:t> </m:t>
                      </m:r>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oMath>
                  </m:oMathPara>
                </a14:m>
                <a:endParaRPr lang="en-US" sz="2000" dirty="0"/>
              </a:p>
              <a:p>
                <a:endParaRPr lang="en-US" sz="2000" dirty="0"/>
              </a:p>
            </p:txBody>
          </p:sp>
        </mc:Choice>
        <mc:Fallback xmlns="">
          <p:sp>
            <p:nvSpPr>
              <p:cNvPr id="14" name="TextBox 13">
                <a:extLst>
                  <a:ext uri="{FF2B5EF4-FFF2-40B4-BE49-F238E27FC236}">
                    <a16:creationId xmlns:a16="http://schemas.microsoft.com/office/drawing/2014/main" id="{CF05A969-42D9-486E-9AD8-0FDBAEC3CCE4}"/>
                  </a:ext>
                </a:extLst>
              </p:cNvPr>
              <p:cNvSpPr txBox="1">
                <a:spLocks noRot="1" noChangeAspect="1" noMove="1" noResize="1" noEditPoints="1" noAdjustHandles="1" noChangeArrowheads="1" noChangeShapeType="1" noTextEdit="1"/>
              </p:cNvSpPr>
              <p:nvPr/>
            </p:nvSpPr>
            <p:spPr>
              <a:xfrm>
                <a:off x="355804" y="921497"/>
                <a:ext cx="4809265" cy="129452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29B6243-3442-5D9A-4D25-9668BFA94D50}"/>
                  </a:ext>
                </a:extLst>
              </p:cNvPr>
              <p:cNvSpPr txBox="1"/>
              <p:nvPr/>
            </p:nvSpPr>
            <p:spPr>
              <a:xfrm>
                <a:off x="429051" y="4336814"/>
                <a:ext cx="7372350"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𝑝</m:t>
                      </m:r>
                      <m:d>
                        <m:dPr>
                          <m:ctrlPr>
                            <a:rPr lang="en-US" sz="2000" i="1">
                              <a:latin typeface="Cambria Math" panose="02040503050406030204" pitchFamily="18" charset="0"/>
                            </a:rPr>
                          </m:ctrlPr>
                        </m:dPr>
                        <m:e>
                          <m:r>
                            <a:rPr lang="en-US" sz="2000" b="0" i="1" smtClean="0">
                              <a:latin typeface="Cambria Math" panose="02040503050406030204" pitchFamily="18" charset="0"/>
                            </a:rPr>
                            <m:t>𝑥</m:t>
                          </m:r>
                          <m:r>
                            <a:rPr lang="en-US" sz="2000" i="1">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i="1">
                          <a:latin typeface="Cambria Math" panose="02040503050406030204" pitchFamily="18" charset="0"/>
                        </a:rPr>
                        <m:t>=</m:t>
                      </m:r>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1</m:t>
                              </m:r>
                            </m:sub>
                          </m:sSub>
                          <m:r>
                            <a:rPr lang="en-US" sz="2000" i="1">
                              <a:latin typeface="Cambria Math" panose="02040503050406030204" pitchFamily="18" charset="0"/>
                            </a:rPr>
                            <m:t>=</m:t>
                          </m:r>
                          <m:r>
                            <a:rPr lang="en-US" sz="2000" i="1">
                              <a:latin typeface="Cambria Math" panose="02040503050406030204" pitchFamily="18" charset="0"/>
                            </a:rPr>
                            <m:t>𝑆𝑢𝑛𝑛𝑦</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1</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i="1">
                              <a:latin typeface="Cambria Math" panose="02040503050406030204" pitchFamily="18" charset="0"/>
                            </a:rPr>
                            <m:t>𝑌𝑒𝑠</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1</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3</m:t>
                              </m:r>
                            </m:sub>
                          </m:sSub>
                          <m:r>
                            <a:rPr lang="en-US" sz="2000" i="1">
                              <a:latin typeface="Cambria Math" panose="02040503050406030204" pitchFamily="18" charset="0"/>
                            </a:rPr>
                            <m:t>=</m:t>
                          </m:r>
                          <m:r>
                            <a:rPr lang="en-US" sz="2000" i="1">
                              <a:latin typeface="Cambria Math" panose="02040503050406030204" pitchFamily="18" charset="0"/>
                            </a:rPr>
                            <m:t>𝑁𝑜</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1</m:t>
                              </m:r>
                            </m:sub>
                          </m:sSub>
                        </m:e>
                      </m:d>
                    </m:oMath>
                  </m:oMathPara>
                </a14:m>
                <a:endParaRPr lang="en-US" sz="2000" dirty="0"/>
              </a:p>
              <a:p>
                <a:endParaRPr lang="en-US" sz="2000" dirty="0"/>
              </a:p>
            </p:txBody>
          </p:sp>
        </mc:Choice>
        <mc:Fallback xmlns="">
          <p:sp>
            <p:nvSpPr>
              <p:cNvPr id="18" name="TextBox 17">
                <a:extLst>
                  <a:ext uri="{FF2B5EF4-FFF2-40B4-BE49-F238E27FC236}">
                    <a16:creationId xmlns:a16="http://schemas.microsoft.com/office/drawing/2014/main" id="{329B6243-3442-5D9A-4D25-9668BFA94D50}"/>
                  </a:ext>
                </a:extLst>
              </p:cNvPr>
              <p:cNvSpPr txBox="1">
                <a:spLocks noRot="1" noChangeAspect="1" noMove="1" noResize="1" noEditPoints="1" noAdjustHandles="1" noChangeArrowheads="1" noChangeShapeType="1" noTextEdit="1"/>
              </p:cNvSpPr>
              <p:nvPr/>
            </p:nvSpPr>
            <p:spPr>
              <a:xfrm>
                <a:off x="429051" y="4336814"/>
                <a:ext cx="7372350" cy="707886"/>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BBF73A7-6F3A-155A-BB1D-D6260823364D}"/>
                  </a:ext>
                </a:extLst>
              </p:cNvPr>
              <p:cNvSpPr txBox="1"/>
              <p:nvPr/>
            </p:nvSpPr>
            <p:spPr>
              <a:xfrm>
                <a:off x="2853404" y="5313312"/>
                <a:ext cx="3605228" cy="61177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r>
                            <a:rPr lang="en-US" sz="1800" b="0" i="1" smtClean="0">
                              <a:latin typeface="Cambria Math" panose="02040503050406030204" pitchFamily="18" charset="0"/>
                            </a:rPr>
                            <m:t>𝑌𝑒𝑠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3</m:t>
                          </m:r>
                        </m:num>
                        <m:den>
                          <m:r>
                            <a:rPr lang="en-US" sz="1800" b="0" i="1" smtClean="0">
                              <a:latin typeface="Cambria Math" panose="02040503050406030204" pitchFamily="18" charset="0"/>
                            </a:rPr>
                            <m:t>7</m:t>
                          </m:r>
                        </m:den>
                      </m:f>
                      <m:r>
                        <a:rPr lang="en-US" sz="1800" b="0" i="1" smtClean="0">
                          <a:latin typeface="Cambria Math" panose="02040503050406030204" pitchFamily="18" charset="0"/>
                        </a:rPr>
                        <m:t>=0.43</m:t>
                      </m:r>
                    </m:oMath>
                  </m:oMathPara>
                </a14:m>
                <a:endParaRPr lang="en-US" sz="1800" dirty="0"/>
              </a:p>
            </p:txBody>
          </p:sp>
        </mc:Choice>
        <mc:Fallback xmlns="">
          <p:sp>
            <p:nvSpPr>
              <p:cNvPr id="5" name="TextBox 4">
                <a:extLst>
                  <a:ext uri="{FF2B5EF4-FFF2-40B4-BE49-F238E27FC236}">
                    <a16:creationId xmlns:a16="http://schemas.microsoft.com/office/drawing/2014/main" id="{BBBF73A7-6F3A-155A-BB1D-D6260823364D}"/>
                  </a:ext>
                </a:extLst>
              </p:cNvPr>
              <p:cNvSpPr txBox="1">
                <a:spLocks noRot="1" noChangeAspect="1" noMove="1" noResize="1" noEditPoints="1" noAdjustHandles="1" noChangeArrowheads="1" noChangeShapeType="1" noTextEdit="1"/>
              </p:cNvSpPr>
              <p:nvPr/>
            </p:nvSpPr>
            <p:spPr>
              <a:xfrm>
                <a:off x="2853404" y="5313312"/>
                <a:ext cx="3605228" cy="61177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32D972D-0BF1-0EF3-BEAA-856DDC352CBA}"/>
                  </a:ext>
                </a:extLst>
              </p:cNvPr>
              <p:cNvSpPr txBox="1"/>
              <p:nvPr/>
            </p:nvSpPr>
            <p:spPr>
              <a:xfrm>
                <a:off x="3181875" y="4738814"/>
                <a:ext cx="3283931" cy="61177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r>
                            <a:rPr lang="en-US" sz="1800" b="0" i="1" smtClean="0">
                              <a:latin typeface="Cambria Math" panose="02040503050406030204" pitchFamily="18" charset="0"/>
                            </a:rPr>
                            <m:t>𝑆𝑢𝑛𝑛𝑦</m:t>
                          </m:r>
                          <m:r>
                            <a:rPr lang="en-US" sz="1800" b="0" i="1" smtClean="0">
                              <a:latin typeface="Cambria Math" panose="02040503050406030204" pitchFamily="18" charset="0"/>
                            </a:rPr>
                            <m:t> |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m:t>
                          </m:r>
                        </m:num>
                        <m:den>
                          <m:r>
                            <a:rPr lang="en-US" sz="1800" b="0" i="1" smtClean="0">
                              <a:latin typeface="Cambria Math" panose="02040503050406030204" pitchFamily="18" charset="0"/>
                            </a:rPr>
                            <m:t>7</m:t>
                          </m:r>
                        </m:den>
                      </m:f>
                      <m:r>
                        <a:rPr lang="en-US" sz="1800" b="0" i="1" smtClean="0">
                          <a:latin typeface="Cambria Math" panose="02040503050406030204" pitchFamily="18" charset="0"/>
                        </a:rPr>
                        <m:t>=0.29</m:t>
                      </m:r>
                    </m:oMath>
                  </m:oMathPara>
                </a14:m>
                <a:endParaRPr lang="en-US" sz="1800" dirty="0"/>
              </a:p>
            </p:txBody>
          </p:sp>
        </mc:Choice>
        <mc:Fallback xmlns="">
          <p:sp>
            <p:nvSpPr>
              <p:cNvPr id="9" name="TextBox 8">
                <a:extLst>
                  <a:ext uri="{FF2B5EF4-FFF2-40B4-BE49-F238E27FC236}">
                    <a16:creationId xmlns:a16="http://schemas.microsoft.com/office/drawing/2014/main" id="{C32D972D-0BF1-0EF3-BEAA-856DDC352CBA}"/>
                  </a:ext>
                </a:extLst>
              </p:cNvPr>
              <p:cNvSpPr txBox="1">
                <a:spLocks noRot="1" noChangeAspect="1" noMove="1" noResize="1" noEditPoints="1" noAdjustHandles="1" noChangeArrowheads="1" noChangeShapeType="1" noTextEdit="1"/>
              </p:cNvSpPr>
              <p:nvPr/>
            </p:nvSpPr>
            <p:spPr>
              <a:xfrm>
                <a:off x="3181875" y="4738814"/>
                <a:ext cx="3283931" cy="611771"/>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27762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83C075-679F-CE67-20E1-656BABB1837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A277C227-1060-10BB-79AC-93FC5A8D0697}"/>
              </a:ext>
            </a:extLst>
          </p:cNvPr>
          <p:cNvSpPr>
            <a:spLocks noGrp="1"/>
          </p:cNvSpPr>
          <p:nvPr>
            <p:ph type="body" sz="quarter" idx="13"/>
          </p:nvPr>
        </p:nvSpPr>
        <p:spPr/>
        <p:txBody>
          <a:bodyPr>
            <a:normAutofit fontScale="62500" lnSpcReduction="20000"/>
          </a:bodyPr>
          <a:lstStyle/>
          <a:p>
            <a:endParaRPr lang="en-US" dirty="0"/>
          </a:p>
        </p:txBody>
      </p:sp>
      <p:sp>
        <p:nvSpPr>
          <p:cNvPr id="3" name="TextBox 2">
            <a:extLst>
              <a:ext uri="{FF2B5EF4-FFF2-40B4-BE49-F238E27FC236}">
                <a16:creationId xmlns:a16="http://schemas.microsoft.com/office/drawing/2014/main" id="{55CE3FBE-67BA-4B64-79C0-EFF6E7ED4A9D}"/>
              </a:ext>
            </a:extLst>
          </p:cNvPr>
          <p:cNvSpPr txBox="1"/>
          <p:nvPr/>
        </p:nvSpPr>
        <p:spPr>
          <a:xfrm>
            <a:off x="438150" y="171450"/>
            <a:ext cx="3314700" cy="769441"/>
          </a:xfrm>
          <a:prstGeom prst="rect">
            <a:avLst/>
          </a:prstGeom>
          <a:noFill/>
        </p:spPr>
        <p:txBody>
          <a:bodyPr wrap="square" rtlCol="0">
            <a:spAutoFit/>
          </a:bodyPr>
          <a:lstStyle/>
          <a:p>
            <a:r>
              <a:rPr lang="en-US" sz="4400" dirty="0">
                <a:latin typeface="Calibri" panose="020F0502020204030204" pitchFamily="34" charset="0"/>
                <a:cs typeface="Calibri" panose="020F0502020204030204" pitchFamily="34" charset="0"/>
              </a:rPr>
              <a:t>Classification</a:t>
            </a:r>
          </a:p>
        </p:txBody>
      </p:sp>
      <p:graphicFrame>
        <p:nvGraphicFramePr>
          <p:cNvPr id="4" name="Table 3">
            <a:extLst>
              <a:ext uri="{FF2B5EF4-FFF2-40B4-BE49-F238E27FC236}">
                <a16:creationId xmlns:a16="http://schemas.microsoft.com/office/drawing/2014/main" id="{5D62FADC-A5D8-FC3F-BD46-458E29EAC18A}"/>
              </a:ext>
            </a:extLst>
          </p:cNvPr>
          <p:cNvGraphicFramePr>
            <a:graphicFrameLocks noGrp="1"/>
          </p:cNvGraphicFramePr>
          <p:nvPr>
            <p:extLst>
              <p:ext uri="{D42A27DB-BD31-4B8C-83A1-F6EECF244321}">
                <p14:modId xmlns:p14="http://schemas.microsoft.com/office/powerpoint/2010/main" val="3102025549"/>
              </p:ext>
            </p:extLst>
          </p:nvPr>
        </p:nvGraphicFramePr>
        <p:xfrm>
          <a:off x="266700" y="1530913"/>
          <a:ext cx="4571999" cy="4937760"/>
        </p:xfrm>
        <a:graphic>
          <a:graphicData uri="http://schemas.openxmlformats.org/drawingml/2006/table">
            <a:tbl>
              <a:tblPr firstRow="1" bandRow="1"/>
              <a:tblGrid>
                <a:gridCol w="1179456">
                  <a:extLst>
                    <a:ext uri="{9D8B030D-6E8A-4147-A177-3AD203B41FA5}">
                      <a16:colId xmlns:a16="http://schemas.microsoft.com/office/drawing/2014/main" val="1165381744"/>
                    </a:ext>
                  </a:extLst>
                </a:gridCol>
                <a:gridCol w="1179456">
                  <a:extLst>
                    <a:ext uri="{9D8B030D-6E8A-4147-A177-3AD203B41FA5}">
                      <a16:colId xmlns:a16="http://schemas.microsoft.com/office/drawing/2014/main" val="1010518938"/>
                    </a:ext>
                  </a:extLst>
                </a:gridCol>
                <a:gridCol w="1179456">
                  <a:extLst>
                    <a:ext uri="{9D8B030D-6E8A-4147-A177-3AD203B41FA5}">
                      <a16:colId xmlns:a16="http://schemas.microsoft.com/office/drawing/2014/main" val="530524577"/>
                    </a:ext>
                  </a:extLst>
                </a:gridCol>
                <a:gridCol w="1033631">
                  <a:extLst>
                    <a:ext uri="{9D8B030D-6E8A-4147-A177-3AD203B41FA5}">
                      <a16:colId xmlns:a16="http://schemas.microsoft.com/office/drawing/2014/main" val="560934102"/>
                    </a:ext>
                  </a:extLst>
                </a:gridCol>
              </a:tblGrid>
              <a:tr h="563880">
                <a:tc>
                  <a:txBody>
                    <a:bodyPr/>
                    <a:lstStyle/>
                    <a:p>
                      <a:pPr algn="ctr"/>
                      <a:r>
                        <a:rPr lang="en-US" sz="1600" dirty="0"/>
                        <a:t>Weather</a:t>
                      </a:r>
                    </a:p>
                  </a:txBody>
                  <a:tcPr/>
                </a:tc>
                <a:tc>
                  <a:txBody>
                    <a:bodyPr/>
                    <a:lstStyle/>
                    <a:p>
                      <a:pPr algn="ctr"/>
                      <a:r>
                        <a:rPr lang="en-US" sz="1600" dirty="0"/>
                        <a:t>Weekend?</a:t>
                      </a:r>
                    </a:p>
                  </a:txBody>
                  <a:tcPr/>
                </a:tc>
                <a:tc>
                  <a:txBody>
                    <a:bodyPr/>
                    <a:lstStyle/>
                    <a:p>
                      <a:pPr algn="ctr"/>
                      <a:r>
                        <a:rPr lang="en-US" sz="1600" dirty="0"/>
                        <a:t>Finished HW</a:t>
                      </a:r>
                    </a:p>
                  </a:txBody>
                  <a:tcPr/>
                </a:tc>
                <a:tc>
                  <a:txBody>
                    <a:bodyPr/>
                    <a:lstStyle/>
                    <a:p>
                      <a:pPr algn="ctr"/>
                      <a:r>
                        <a:rPr lang="en-US" sz="1600" dirty="0"/>
                        <a:t>Target/Label/Class</a:t>
                      </a:r>
                    </a:p>
                  </a:txBody>
                  <a:tcPr/>
                </a:tc>
                <a:extLst>
                  <a:ext uri="{0D108BD9-81ED-4DB2-BD59-A6C34878D82A}">
                    <a16:rowId xmlns:a16="http://schemas.microsoft.com/office/drawing/2014/main" val="2690336189"/>
                  </a:ext>
                </a:extLst>
              </a:tr>
              <a:tr h="329534">
                <a:tc>
                  <a:txBody>
                    <a:bodyPr/>
                    <a:lstStyle/>
                    <a:p>
                      <a:pPr algn="ctr"/>
                      <a:r>
                        <a:rPr lang="en-US" sz="1600" b="0" i="0" kern="1200" dirty="0">
                          <a:solidFill>
                            <a:schemeClr val="tx1"/>
                          </a:solidFill>
                          <a:effectLst/>
                          <a:latin typeface="+mn-lt"/>
                          <a:ea typeface="+mn-ea"/>
                          <a:cs typeface="+mn-cs"/>
                        </a:rPr>
                        <a:t>Snow</a:t>
                      </a:r>
                      <a:endParaRPr lang="en-US" sz="1600" dirty="0"/>
                    </a:p>
                  </a:txBody>
                  <a:tcPr/>
                </a:tc>
                <a:tc>
                  <a:txBody>
                    <a:bodyPr/>
                    <a:lstStyle/>
                    <a:p>
                      <a:pPr algn="ctr"/>
                      <a:r>
                        <a:rPr lang="en-US" sz="1600" dirty="0"/>
                        <a:t>Yes</a:t>
                      </a:r>
                    </a:p>
                  </a:txBody>
                  <a:tcPr/>
                </a:tc>
                <a:tc>
                  <a:txBody>
                    <a:bodyPr/>
                    <a:lstStyle/>
                    <a:p>
                      <a:pPr algn="ctr"/>
                      <a:r>
                        <a:rPr lang="en-US" sz="1600" dirty="0"/>
                        <a:t>No</a:t>
                      </a:r>
                    </a:p>
                  </a:txBody>
                  <a:tcPr/>
                </a:tc>
                <a:tc>
                  <a:txBody>
                    <a:bodyPr/>
                    <a:lstStyle/>
                    <a:p>
                      <a:pPr algn="ctr"/>
                      <a:r>
                        <a:rPr lang="en-US" sz="1600" dirty="0"/>
                        <a:t>Yes</a:t>
                      </a:r>
                    </a:p>
                  </a:txBody>
                  <a:tcPr/>
                </a:tc>
                <a:extLst>
                  <a:ext uri="{0D108BD9-81ED-4DB2-BD59-A6C34878D82A}">
                    <a16:rowId xmlns:a16="http://schemas.microsoft.com/office/drawing/2014/main" val="3448316512"/>
                  </a:ext>
                </a:extLst>
              </a:tr>
              <a:tr h="329534">
                <a:tc>
                  <a:txBody>
                    <a:bodyPr/>
                    <a:lstStyle/>
                    <a:p>
                      <a:pPr algn="ctr"/>
                      <a:r>
                        <a:rPr lang="en-US" sz="1600" b="0" i="0" kern="1200" dirty="0">
                          <a:solidFill>
                            <a:schemeClr val="tx1"/>
                          </a:solidFill>
                          <a:effectLst/>
                          <a:latin typeface="+mn-lt"/>
                          <a:ea typeface="+mn-ea"/>
                          <a:cs typeface="+mn-cs"/>
                        </a:rPr>
                        <a:t>Overcast</a:t>
                      </a:r>
                      <a:endParaRPr lang="en-US" sz="1600" dirty="0"/>
                    </a:p>
                  </a:txBody>
                  <a:tcPr/>
                </a:tc>
                <a:tc>
                  <a:txBody>
                    <a:bodyPr/>
                    <a:lstStyle/>
                    <a:p>
                      <a:pPr algn="ctr"/>
                      <a:r>
                        <a:rPr lang="en-US" sz="1600" dirty="0"/>
                        <a:t>No</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3094030846"/>
                  </a:ext>
                </a:extLst>
              </a:tr>
              <a:tr h="329534">
                <a:tc>
                  <a:txBody>
                    <a:bodyPr/>
                    <a:lstStyle/>
                    <a:p>
                      <a:pPr algn="ctr"/>
                      <a:r>
                        <a:rPr lang="en-US" sz="1600" b="0" i="0" kern="1200" dirty="0">
                          <a:solidFill>
                            <a:schemeClr val="tx1"/>
                          </a:solidFill>
                          <a:effectLst/>
                          <a:latin typeface="+mn-lt"/>
                          <a:ea typeface="+mn-ea"/>
                          <a:cs typeface="+mn-cs"/>
                        </a:rPr>
                        <a:t>Sunny</a:t>
                      </a:r>
                      <a:endParaRPr lang="en-US" sz="1600" dirty="0"/>
                    </a:p>
                  </a:txBody>
                  <a:tcPr/>
                </a:tc>
                <a:tc>
                  <a:txBody>
                    <a:bodyPr/>
                    <a:lstStyle/>
                    <a:p>
                      <a:pPr algn="ctr"/>
                      <a:r>
                        <a:rPr lang="en-US" sz="1600" dirty="0"/>
                        <a:t>Yes</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tc>
                  <a:txBody>
                    <a:bodyPr/>
                    <a:lstStyle/>
                    <a:p>
                      <a:pPr algn="ctr"/>
                      <a:r>
                        <a:rPr lang="en-US" sz="1600" dirty="0"/>
                        <a:t>Yes</a:t>
                      </a:r>
                    </a:p>
                  </a:txBody>
                  <a:tcPr/>
                </a:tc>
                <a:extLst>
                  <a:ext uri="{0D108BD9-81ED-4DB2-BD59-A6C34878D82A}">
                    <a16:rowId xmlns:a16="http://schemas.microsoft.com/office/drawing/2014/main" val="2324973103"/>
                  </a:ext>
                </a:extLst>
              </a:tr>
              <a:tr h="329534">
                <a:tc>
                  <a:txBody>
                    <a:bodyPr/>
                    <a:lstStyle/>
                    <a:p>
                      <a:pPr algn="ctr"/>
                      <a:r>
                        <a:rPr lang="en-US" sz="1600" b="0" i="0" kern="1200" dirty="0">
                          <a:solidFill>
                            <a:schemeClr val="tx1"/>
                          </a:solidFill>
                          <a:effectLst/>
                          <a:latin typeface="+mn-lt"/>
                          <a:ea typeface="+mn-ea"/>
                          <a:cs typeface="+mn-cs"/>
                        </a:rPr>
                        <a:t>Overcast</a:t>
                      </a:r>
                      <a:endParaRPr lang="en-US" sz="1600" dirty="0"/>
                    </a:p>
                  </a:txBody>
                  <a:tcPr/>
                </a:tc>
                <a:tc>
                  <a:txBody>
                    <a:bodyPr/>
                    <a:lstStyle/>
                    <a:p>
                      <a:pPr algn="ctr"/>
                      <a:r>
                        <a:rPr lang="en-US" sz="1600" dirty="0"/>
                        <a:t>Yes</a:t>
                      </a:r>
                    </a:p>
                  </a:txBody>
                  <a:tcPr/>
                </a:tc>
                <a:tc>
                  <a:txBody>
                    <a:bodyPr/>
                    <a:lstStyle/>
                    <a:p>
                      <a:pPr algn="ctr"/>
                      <a:r>
                        <a:rPr lang="en-US" sz="1600" dirty="0"/>
                        <a:t>Yes</a:t>
                      </a:r>
                    </a:p>
                  </a:txBody>
                  <a:tcPr/>
                </a:tc>
                <a:tc>
                  <a:txBody>
                    <a:bodyPr/>
                    <a:lstStyle/>
                    <a:p>
                      <a:pPr algn="ctr"/>
                      <a:r>
                        <a:rPr lang="en-US" sz="1600" dirty="0"/>
                        <a:t>Yes</a:t>
                      </a:r>
                    </a:p>
                  </a:txBody>
                  <a:tcPr/>
                </a:tc>
                <a:extLst>
                  <a:ext uri="{0D108BD9-81ED-4DB2-BD59-A6C34878D82A}">
                    <a16:rowId xmlns:a16="http://schemas.microsoft.com/office/drawing/2014/main" val="216850121"/>
                  </a:ext>
                </a:extLst>
              </a:tr>
              <a:tr h="329534">
                <a:tc>
                  <a:txBody>
                    <a:bodyPr/>
                    <a:lstStyle/>
                    <a:p>
                      <a:pPr algn="ctr"/>
                      <a:r>
                        <a:rPr lang="en-US" sz="1600" b="0" i="0" kern="1200" dirty="0">
                          <a:solidFill>
                            <a:schemeClr val="tx1"/>
                          </a:solidFill>
                          <a:effectLst/>
                          <a:latin typeface="+mn-lt"/>
                          <a:ea typeface="+mn-ea"/>
                          <a:cs typeface="+mn-cs"/>
                        </a:rPr>
                        <a:t>Overcast</a:t>
                      </a:r>
                      <a:endParaRPr lang="en-US" sz="1600" dirty="0"/>
                    </a:p>
                  </a:txBody>
                  <a:tcPr/>
                </a:tc>
                <a:tc>
                  <a:txBody>
                    <a:bodyPr/>
                    <a:lstStyle/>
                    <a:p>
                      <a:pPr algn="ctr"/>
                      <a:r>
                        <a:rPr lang="en-US" sz="1600" dirty="0"/>
                        <a:t>No</a:t>
                      </a:r>
                    </a:p>
                  </a:txBody>
                  <a:tcPr/>
                </a:tc>
                <a:tc>
                  <a:txBody>
                    <a:bodyPr/>
                    <a:lstStyle/>
                    <a:p>
                      <a:pPr algn="ctr"/>
                      <a:r>
                        <a:rPr lang="en-US" sz="1600" dirty="0"/>
                        <a:t>Yes</a:t>
                      </a:r>
                    </a:p>
                  </a:txBody>
                  <a:tcPr/>
                </a:tc>
                <a:tc>
                  <a:txBody>
                    <a:bodyPr/>
                    <a:lstStyle/>
                    <a:p>
                      <a:pPr algn="ctr"/>
                      <a:r>
                        <a:rPr lang="en-US" sz="1600" dirty="0"/>
                        <a:t>Yes</a:t>
                      </a:r>
                    </a:p>
                  </a:txBody>
                  <a:tcPr/>
                </a:tc>
                <a:extLst>
                  <a:ext uri="{0D108BD9-81ED-4DB2-BD59-A6C34878D82A}">
                    <a16:rowId xmlns:a16="http://schemas.microsoft.com/office/drawing/2014/main" val="651518914"/>
                  </a:ext>
                </a:extLst>
              </a:tr>
              <a:tr h="329534">
                <a:tc>
                  <a:txBody>
                    <a:bodyPr/>
                    <a:lstStyle/>
                    <a:p>
                      <a:pPr algn="ctr"/>
                      <a:r>
                        <a:rPr lang="en-US" sz="1600" b="0" i="0" kern="1200" dirty="0">
                          <a:solidFill>
                            <a:schemeClr val="tx1"/>
                          </a:solidFill>
                          <a:effectLst/>
                          <a:latin typeface="+mn-lt"/>
                          <a:ea typeface="+mn-ea"/>
                          <a:cs typeface="+mn-cs"/>
                        </a:rPr>
                        <a:t>Snow</a:t>
                      </a:r>
                      <a:endParaRPr lang="en-US" sz="1600" dirty="0"/>
                    </a:p>
                  </a:txBody>
                  <a:tcPr/>
                </a:tc>
                <a:tc>
                  <a:txBody>
                    <a:bodyPr/>
                    <a:lstStyle/>
                    <a:p>
                      <a:pPr algn="ctr"/>
                      <a:r>
                        <a:rPr lang="en-US" sz="1600" dirty="0"/>
                        <a:t>No</a:t>
                      </a:r>
                    </a:p>
                  </a:txBody>
                  <a:tcPr/>
                </a:tc>
                <a:tc>
                  <a:txBody>
                    <a:bodyPr/>
                    <a:lstStyle/>
                    <a:p>
                      <a:pPr algn="ctr"/>
                      <a:r>
                        <a:rPr lang="en-US" sz="1600" dirty="0"/>
                        <a:t>Yes</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831041365"/>
                  </a:ext>
                </a:extLst>
              </a:tr>
              <a:tr h="329534">
                <a:tc>
                  <a:txBody>
                    <a:bodyPr/>
                    <a:lstStyle/>
                    <a:p>
                      <a:pPr algn="ctr"/>
                      <a:r>
                        <a:rPr lang="en-US" sz="1600" b="0" i="0" kern="1200" dirty="0">
                          <a:solidFill>
                            <a:schemeClr val="tx1"/>
                          </a:solidFill>
                          <a:effectLst/>
                          <a:latin typeface="+mn-lt"/>
                          <a:ea typeface="+mn-ea"/>
                          <a:cs typeface="+mn-cs"/>
                        </a:rPr>
                        <a:t>Overcast</a:t>
                      </a:r>
                      <a:endParaRPr lang="en-US" sz="1600" dirty="0"/>
                    </a:p>
                  </a:txBody>
                  <a:tcPr/>
                </a:tc>
                <a:tc>
                  <a:txBody>
                    <a:bodyPr/>
                    <a:lstStyle/>
                    <a:p>
                      <a:pPr algn="ctr"/>
                      <a:r>
                        <a:rPr lang="en-US" sz="1600" dirty="0"/>
                        <a:t>Yes</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2418033585"/>
                  </a:ext>
                </a:extLst>
              </a:tr>
              <a:tr h="329534">
                <a:tc>
                  <a:txBody>
                    <a:bodyPr/>
                    <a:lstStyle/>
                    <a:p>
                      <a:pPr algn="ctr"/>
                      <a:r>
                        <a:rPr lang="en-US" sz="1600" b="0" i="0" kern="1200" dirty="0">
                          <a:solidFill>
                            <a:schemeClr val="tx1"/>
                          </a:solidFill>
                          <a:effectLst/>
                          <a:latin typeface="+mn-lt"/>
                          <a:ea typeface="+mn-ea"/>
                          <a:cs typeface="+mn-cs"/>
                        </a:rPr>
                        <a:t>Sunny</a:t>
                      </a:r>
                      <a:endParaRPr lang="en-US" sz="1600" dirty="0"/>
                    </a:p>
                  </a:txBody>
                  <a:tcPr/>
                </a:tc>
                <a:tc>
                  <a:txBody>
                    <a:bodyPr/>
                    <a:lstStyle/>
                    <a:p>
                      <a:pPr algn="ctr"/>
                      <a:r>
                        <a:rPr lang="en-US" sz="1600" dirty="0"/>
                        <a:t>Yes</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541901904"/>
                  </a:ext>
                </a:extLst>
              </a:tr>
              <a:tr h="329534">
                <a:tc>
                  <a:txBody>
                    <a:bodyPr/>
                    <a:lstStyle/>
                    <a:p>
                      <a:pPr algn="ctr"/>
                      <a:r>
                        <a:rPr lang="en-US" sz="1600" b="0" i="0" kern="1200" dirty="0">
                          <a:solidFill>
                            <a:schemeClr val="tx1"/>
                          </a:solidFill>
                          <a:effectLst/>
                          <a:latin typeface="+mn-lt"/>
                          <a:ea typeface="+mn-ea"/>
                          <a:cs typeface="+mn-cs"/>
                        </a:rPr>
                        <a:t>Sunny</a:t>
                      </a:r>
                      <a:endParaRPr lang="en-US" sz="1600" dirty="0"/>
                    </a:p>
                  </a:txBody>
                  <a:tcPr/>
                </a:tc>
                <a:tc>
                  <a:txBody>
                    <a:bodyPr/>
                    <a:lstStyle/>
                    <a:p>
                      <a:pPr algn="ctr"/>
                      <a:r>
                        <a:rPr lang="en-US" sz="1600" dirty="0"/>
                        <a:t>No</a:t>
                      </a:r>
                    </a:p>
                  </a:txBody>
                  <a:tcPr/>
                </a:tc>
                <a:tc>
                  <a:txBody>
                    <a:bodyPr/>
                    <a:lstStyle/>
                    <a:p>
                      <a:pPr algn="ctr"/>
                      <a:r>
                        <a:rPr lang="en-US" sz="1600" dirty="0"/>
                        <a:t>Yes</a:t>
                      </a:r>
                    </a:p>
                  </a:txBody>
                  <a:tcPr/>
                </a:tc>
                <a:tc>
                  <a:txBody>
                    <a:bodyPr/>
                    <a:lstStyle/>
                    <a:p>
                      <a:pPr algn="ctr"/>
                      <a:r>
                        <a:rPr lang="en-US" sz="1600" dirty="0"/>
                        <a:t>Yes</a:t>
                      </a:r>
                    </a:p>
                  </a:txBody>
                  <a:tcPr/>
                </a:tc>
                <a:extLst>
                  <a:ext uri="{0D108BD9-81ED-4DB2-BD59-A6C34878D82A}">
                    <a16:rowId xmlns:a16="http://schemas.microsoft.com/office/drawing/2014/main" val="1512029616"/>
                  </a:ext>
                </a:extLst>
              </a:tr>
              <a:tr h="329534">
                <a:tc>
                  <a:txBody>
                    <a:bodyPr/>
                    <a:lstStyle/>
                    <a:p>
                      <a:pPr algn="ctr"/>
                      <a:r>
                        <a:rPr lang="en-US" sz="1600" b="0" i="0" kern="1200" dirty="0">
                          <a:solidFill>
                            <a:schemeClr val="tx1"/>
                          </a:solidFill>
                          <a:effectLst/>
                          <a:latin typeface="+mn-lt"/>
                          <a:ea typeface="+mn-ea"/>
                          <a:cs typeface="+mn-cs"/>
                        </a:rPr>
                        <a:t>Snow</a:t>
                      </a:r>
                      <a:endParaRPr lang="en-US" sz="1600" dirty="0"/>
                    </a:p>
                  </a:txBody>
                  <a:tcPr/>
                </a:tc>
                <a:tc>
                  <a:txBody>
                    <a:bodyPr/>
                    <a:lstStyle/>
                    <a:p>
                      <a:pPr algn="ctr"/>
                      <a:r>
                        <a:rPr lang="en-US" sz="1600" dirty="0"/>
                        <a:t>No</a:t>
                      </a:r>
                    </a:p>
                  </a:txBody>
                  <a:tcPr/>
                </a:tc>
                <a:tc>
                  <a:txBody>
                    <a:bodyPr/>
                    <a:lstStyle/>
                    <a:p>
                      <a:pPr algn="ctr"/>
                      <a:r>
                        <a:rPr lang="en-US" sz="1600" dirty="0"/>
                        <a:t>Yes</a:t>
                      </a:r>
                    </a:p>
                  </a:txBody>
                  <a:tcPr/>
                </a:tc>
                <a:tc>
                  <a:txBody>
                    <a:bodyPr/>
                    <a:lstStyle/>
                    <a:p>
                      <a:pPr algn="ctr"/>
                      <a:r>
                        <a:rPr lang="en-US" sz="1600" dirty="0"/>
                        <a:t>Yes</a:t>
                      </a:r>
                    </a:p>
                  </a:txBody>
                  <a:tcPr/>
                </a:tc>
                <a:extLst>
                  <a:ext uri="{0D108BD9-81ED-4DB2-BD59-A6C34878D82A}">
                    <a16:rowId xmlns:a16="http://schemas.microsoft.com/office/drawing/2014/main" val="1489390657"/>
                  </a:ext>
                </a:extLst>
              </a:tr>
              <a:tr h="329534">
                <a:tc>
                  <a:txBody>
                    <a:bodyPr/>
                    <a:lstStyle/>
                    <a:p>
                      <a:pPr algn="ctr"/>
                      <a:r>
                        <a:rPr lang="en-US" sz="1600" b="0" i="0" kern="1200" dirty="0">
                          <a:solidFill>
                            <a:schemeClr val="tx1"/>
                          </a:solidFill>
                          <a:effectLst/>
                          <a:latin typeface="+mn-lt"/>
                          <a:ea typeface="+mn-ea"/>
                          <a:cs typeface="+mn-cs"/>
                        </a:rPr>
                        <a:t>Snow</a:t>
                      </a:r>
                      <a:endParaRPr lang="en-US" sz="1600" dirty="0"/>
                    </a:p>
                  </a:txBody>
                  <a:tcPr/>
                </a:tc>
                <a:tc>
                  <a:txBody>
                    <a:bodyPr/>
                    <a:lstStyle/>
                    <a:p>
                      <a:pPr algn="ctr"/>
                      <a:r>
                        <a:rPr lang="en-US" sz="1600" dirty="0"/>
                        <a:t>Yes</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6245216"/>
                  </a:ext>
                </a:extLst>
              </a:tr>
              <a:tr h="329534">
                <a:tc>
                  <a:txBody>
                    <a:bodyPr/>
                    <a:lstStyle/>
                    <a:p>
                      <a:pPr algn="ctr"/>
                      <a:r>
                        <a:rPr lang="en-US" sz="1600" b="0" i="0" kern="1200" dirty="0">
                          <a:solidFill>
                            <a:schemeClr val="tx1"/>
                          </a:solidFill>
                          <a:effectLst/>
                          <a:latin typeface="+mn-lt"/>
                          <a:ea typeface="+mn-ea"/>
                          <a:cs typeface="+mn-cs"/>
                        </a:rPr>
                        <a:t>Overcast</a:t>
                      </a:r>
                      <a:endParaRPr lang="en-US" sz="1600" dirty="0"/>
                    </a:p>
                  </a:txBody>
                  <a:tcPr/>
                </a:tc>
                <a:tc>
                  <a:txBody>
                    <a:bodyPr/>
                    <a:lstStyle/>
                    <a:p>
                      <a:pPr algn="ctr"/>
                      <a:r>
                        <a:rPr lang="en-US" sz="1600" dirty="0"/>
                        <a:t>Yes</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3704078704"/>
                  </a:ext>
                </a:extLst>
              </a:tr>
              <a:tr h="329534">
                <a:tc>
                  <a:txBody>
                    <a:bodyPr/>
                    <a:lstStyle/>
                    <a:p>
                      <a:pPr algn="ctr"/>
                      <a:r>
                        <a:rPr lang="en-US" sz="1600" b="0" i="0" kern="1200" dirty="0">
                          <a:solidFill>
                            <a:schemeClr val="tx1"/>
                          </a:solidFill>
                          <a:effectLst/>
                          <a:latin typeface="+mn-lt"/>
                          <a:ea typeface="+mn-ea"/>
                          <a:cs typeface="+mn-cs"/>
                        </a:rPr>
                        <a:t>Overcast</a:t>
                      </a:r>
                      <a:endParaRPr lang="en-US" sz="1600" dirty="0"/>
                    </a:p>
                  </a:txBody>
                  <a:tcPr/>
                </a:tc>
                <a:tc>
                  <a:txBody>
                    <a:bodyPr/>
                    <a:lstStyle/>
                    <a:p>
                      <a:pPr algn="ctr"/>
                      <a:r>
                        <a:rPr lang="en-US" sz="1600" dirty="0"/>
                        <a:t>No</a:t>
                      </a:r>
                    </a:p>
                  </a:txBody>
                  <a:tcPr/>
                </a:tc>
                <a:tc>
                  <a:txBody>
                    <a:bodyPr/>
                    <a:lstStyle/>
                    <a:p>
                      <a:pPr algn="ctr"/>
                      <a:r>
                        <a:rPr lang="en-US" sz="1600" dirty="0"/>
                        <a:t>Yes</a:t>
                      </a:r>
                    </a:p>
                  </a:txBody>
                  <a:tcPr/>
                </a:tc>
                <a:tc>
                  <a:txBody>
                    <a:bodyPr/>
                    <a:lstStyle/>
                    <a:p>
                      <a:pPr algn="ctr"/>
                      <a:r>
                        <a:rPr lang="en-US" sz="1600" dirty="0"/>
                        <a:t>Yes</a:t>
                      </a:r>
                    </a:p>
                  </a:txBody>
                  <a:tcPr/>
                </a:tc>
                <a:extLst>
                  <a:ext uri="{0D108BD9-81ED-4DB2-BD59-A6C34878D82A}">
                    <a16:rowId xmlns:a16="http://schemas.microsoft.com/office/drawing/2014/main" val="4282085161"/>
                  </a:ext>
                </a:extLst>
              </a:tr>
            </a:tbl>
          </a:graphicData>
        </a:graphic>
      </p:graphicFrame>
      <p:sp>
        <p:nvSpPr>
          <p:cNvPr id="5" name="TextBox 4">
            <a:extLst>
              <a:ext uri="{FF2B5EF4-FFF2-40B4-BE49-F238E27FC236}">
                <a16:creationId xmlns:a16="http://schemas.microsoft.com/office/drawing/2014/main" id="{C6A32435-B292-B9A9-A965-9013ADC02CD7}"/>
              </a:ext>
            </a:extLst>
          </p:cNvPr>
          <p:cNvSpPr txBox="1"/>
          <p:nvPr/>
        </p:nvSpPr>
        <p:spPr>
          <a:xfrm>
            <a:off x="266700" y="947372"/>
            <a:ext cx="4572000" cy="369332"/>
          </a:xfrm>
          <a:prstGeom prst="rect">
            <a:avLst/>
          </a:prstGeom>
          <a:noFill/>
        </p:spPr>
        <p:txBody>
          <a:bodyPr wrap="square" rtlCol="0">
            <a:spAutoFit/>
          </a:bodyPr>
          <a:lstStyle/>
          <a:p>
            <a:r>
              <a:rPr lang="en-US" b="1" dirty="0"/>
              <a:t>Input is also commonly in the form:</a:t>
            </a:r>
          </a:p>
        </p:txBody>
      </p:sp>
      <p:sp>
        <p:nvSpPr>
          <p:cNvPr id="6" name="TextBox 5">
            <a:extLst>
              <a:ext uri="{FF2B5EF4-FFF2-40B4-BE49-F238E27FC236}">
                <a16:creationId xmlns:a16="http://schemas.microsoft.com/office/drawing/2014/main" id="{A52A180D-1FE3-75EF-173A-6021A9B2E21E}"/>
              </a:ext>
            </a:extLst>
          </p:cNvPr>
          <p:cNvSpPr txBox="1"/>
          <p:nvPr/>
        </p:nvSpPr>
        <p:spPr>
          <a:xfrm>
            <a:off x="7639050" y="940891"/>
            <a:ext cx="2171700" cy="369332"/>
          </a:xfrm>
          <a:prstGeom prst="rect">
            <a:avLst/>
          </a:prstGeom>
          <a:noFill/>
        </p:spPr>
        <p:txBody>
          <a:bodyPr wrap="square" rtlCol="0">
            <a:spAutoFit/>
          </a:bodyPr>
          <a:lstStyle/>
          <a:p>
            <a:r>
              <a:rPr lang="en-US" b="1" dirty="0"/>
              <a:t>New data instance</a:t>
            </a:r>
          </a:p>
        </p:txBody>
      </p:sp>
      <p:graphicFrame>
        <p:nvGraphicFramePr>
          <p:cNvPr id="7" name="Table 6">
            <a:extLst>
              <a:ext uri="{FF2B5EF4-FFF2-40B4-BE49-F238E27FC236}">
                <a16:creationId xmlns:a16="http://schemas.microsoft.com/office/drawing/2014/main" id="{D2EF9F47-CDCB-DAE5-B9E1-C4C35CEF2C3C}"/>
              </a:ext>
            </a:extLst>
          </p:cNvPr>
          <p:cNvGraphicFramePr>
            <a:graphicFrameLocks noGrp="1"/>
          </p:cNvGraphicFramePr>
          <p:nvPr>
            <p:extLst>
              <p:ext uri="{D42A27DB-BD31-4B8C-83A1-F6EECF244321}">
                <p14:modId xmlns:p14="http://schemas.microsoft.com/office/powerpoint/2010/main" val="3562702707"/>
              </p:ext>
            </p:extLst>
          </p:nvPr>
        </p:nvGraphicFramePr>
        <p:xfrm>
          <a:off x="6210300" y="1530913"/>
          <a:ext cx="5207000" cy="949960"/>
        </p:xfrm>
        <a:graphic>
          <a:graphicData uri="http://schemas.openxmlformats.org/drawingml/2006/table">
            <a:tbl>
              <a:tblPr firstRow="1" bandRow="1"/>
              <a:tblGrid>
                <a:gridCol w="1301750">
                  <a:extLst>
                    <a:ext uri="{9D8B030D-6E8A-4147-A177-3AD203B41FA5}">
                      <a16:colId xmlns:a16="http://schemas.microsoft.com/office/drawing/2014/main" val="3847064819"/>
                    </a:ext>
                  </a:extLst>
                </a:gridCol>
                <a:gridCol w="1301750">
                  <a:extLst>
                    <a:ext uri="{9D8B030D-6E8A-4147-A177-3AD203B41FA5}">
                      <a16:colId xmlns:a16="http://schemas.microsoft.com/office/drawing/2014/main" val="869840435"/>
                    </a:ext>
                  </a:extLst>
                </a:gridCol>
                <a:gridCol w="1301750">
                  <a:extLst>
                    <a:ext uri="{9D8B030D-6E8A-4147-A177-3AD203B41FA5}">
                      <a16:colId xmlns:a16="http://schemas.microsoft.com/office/drawing/2014/main" val="491074024"/>
                    </a:ext>
                  </a:extLst>
                </a:gridCol>
                <a:gridCol w="1301750">
                  <a:extLst>
                    <a:ext uri="{9D8B030D-6E8A-4147-A177-3AD203B41FA5}">
                      <a16:colId xmlns:a16="http://schemas.microsoft.com/office/drawing/2014/main" val="1600402630"/>
                    </a:ext>
                  </a:extLst>
                </a:gridCol>
              </a:tblGrid>
              <a:tr h="370840">
                <a:tc>
                  <a:txBody>
                    <a:bodyPr/>
                    <a:lstStyle/>
                    <a:p>
                      <a:pPr algn="ctr"/>
                      <a:r>
                        <a:rPr lang="en-US" sz="1600" dirty="0"/>
                        <a:t>Weather</a:t>
                      </a:r>
                    </a:p>
                  </a:txBody>
                  <a:tcPr/>
                </a:tc>
                <a:tc>
                  <a:txBody>
                    <a:bodyPr/>
                    <a:lstStyle/>
                    <a:p>
                      <a:pPr algn="ctr"/>
                      <a:r>
                        <a:rPr lang="en-US" sz="1600" dirty="0"/>
                        <a:t>Weekend?</a:t>
                      </a:r>
                    </a:p>
                  </a:txBody>
                  <a:tcPr/>
                </a:tc>
                <a:tc>
                  <a:txBody>
                    <a:bodyPr/>
                    <a:lstStyle/>
                    <a:p>
                      <a:pPr algn="ctr"/>
                      <a:r>
                        <a:rPr lang="en-US" sz="1600" dirty="0"/>
                        <a:t>Finished HW</a:t>
                      </a:r>
                    </a:p>
                  </a:txBody>
                  <a:tcPr/>
                </a:tc>
                <a:tc>
                  <a:txBody>
                    <a:bodyPr/>
                    <a:lstStyle/>
                    <a:p>
                      <a:pPr algn="ctr"/>
                      <a:r>
                        <a:rPr lang="en-US" sz="1600" dirty="0"/>
                        <a:t>Target/Label/Class</a:t>
                      </a:r>
                    </a:p>
                  </a:txBody>
                  <a:tcPr/>
                </a:tc>
                <a:extLst>
                  <a:ext uri="{0D108BD9-81ED-4DB2-BD59-A6C34878D82A}">
                    <a16:rowId xmlns:a16="http://schemas.microsoft.com/office/drawing/2014/main" val="1063178381"/>
                  </a:ext>
                </a:extLst>
              </a:tr>
              <a:tr h="370840">
                <a:tc>
                  <a:txBody>
                    <a:bodyPr/>
                    <a:lstStyle/>
                    <a:p>
                      <a:pPr algn="ctr"/>
                      <a:r>
                        <a:rPr lang="en-US" sz="1600" dirty="0"/>
                        <a:t>Sunny</a:t>
                      </a:r>
                    </a:p>
                  </a:txBody>
                  <a:tcPr/>
                </a:tc>
                <a:tc>
                  <a:txBody>
                    <a:bodyPr/>
                    <a:lstStyle/>
                    <a:p>
                      <a:pPr algn="ctr"/>
                      <a:r>
                        <a:rPr lang="en-US" sz="1600" dirty="0"/>
                        <a:t>Yes</a:t>
                      </a:r>
                    </a:p>
                  </a:txBody>
                  <a:tcPr/>
                </a:tc>
                <a:tc>
                  <a:txBody>
                    <a:bodyPr/>
                    <a:lstStyle/>
                    <a:p>
                      <a:pPr algn="ctr"/>
                      <a:r>
                        <a:rPr lang="en-US" sz="1600" dirty="0"/>
                        <a:t>No</a:t>
                      </a:r>
                    </a:p>
                  </a:txBody>
                  <a:tcPr/>
                </a:tc>
                <a:tc>
                  <a:txBody>
                    <a:bodyPr/>
                    <a:lstStyle/>
                    <a:p>
                      <a:pPr algn="ctr"/>
                      <a:r>
                        <a:rPr lang="en-US" sz="1600" dirty="0"/>
                        <a:t>?</a:t>
                      </a:r>
                    </a:p>
                  </a:txBody>
                  <a:tcPr/>
                </a:tc>
                <a:extLst>
                  <a:ext uri="{0D108BD9-81ED-4DB2-BD59-A6C34878D82A}">
                    <a16:rowId xmlns:a16="http://schemas.microsoft.com/office/drawing/2014/main" val="41045357"/>
                  </a:ext>
                </a:extLst>
              </a:tr>
            </a:tbl>
          </a:graphicData>
        </a:graphic>
      </p:graphicFrame>
    </p:spTree>
    <p:extLst>
      <p:ext uri="{BB962C8B-B14F-4D97-AF65-F5344CB8AC3E}">
        <p14:creationId xmlns:p14="http://schemas.microsoft.com/office/powerpoint/2010/main" val="21354430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9A6FC2-4E76-1DC7-AA1A-07E4212C246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7FE0CC6-6F43-6157-126B-C60863F991DE}"/>
              </a:ext>
            </a:extLst>
          </p:cNvPr>
          <p:cNvSpPr txBox="1"/>
          <p:nvPr/>
        </p:nvSpPr>
        <p:spPr>
          <a:xfrm>
            <a:off x="246472" y="144348"/>
            <a:ext cx="3506378" cy="646331"/>
          </a:xfrm>
          <a:prstGeom prst="rect">
            <a:avLst/>
          </a:prstGeom>
          <a:noFill/>
        </p:spPr>
        <p:txBody>
          <a:bodyPr wrap="square" rtlCol="0">
            <a:spAutoFit/>
          </a:bodyPr>
          <a:lstStyle/>
          <a:p>
            <a:r>
              <a:rPr lang="en-US" sz="3600" dirty="0">
                <a:latin typeface="Calibri" panose="020F0502020204030204" pitchFamily="34" charset="0"/>
                <a:cs typeface="Calibri" panose="020F0502020204030204" pitchFamily="34" charset="0"/>
              </a:rPr>
              <a:t>Naïve Bayes</a:t>
            </a:r>
          </a:p>
        </p:txBody>
      </p:sp>
      <p:sp>
        <p:nvSpPr>
          <p:cNvPr id="6" name="TextBox 5">
            <a:extLst>
              <a:ext uri="{FF2B5EF4-FFF2-40B4-BE49-F238E27FC236}">
                <a16:creationId xmlns:a16="http://schemas.microsoft.com/office/drawing/2014/main" id="{7E93CD39-77FE-3825-8BF7-75B383DCAA28}"/>
              </a:ext>
            </a:extLst>
          </p:cNvPr>
          <p:cNvSpPr txBox="1"/>
          <p:nvPr/>
        </p:nvSpPr>
        <p:spPr>
          <a:xfrm>
            <a:off x="7785100" y="31227"/>
            <a:ext cx="2171700" cy="369332"/>
          </a:xfrm>
          <a:prstGeom prst="rect">
            <a:avLst/>
          </a:prstGeom>
          <a:noFill/>
        </p:spPr>
        <p:txBody>
          <a:bodyPr wrap="square" rtlCol="0">
            <a:spAutoFit/>
          </a:bodyPr>
          <a:lstStyle/>
          <a:p>
            <a:r>
              <a:rPr lang="en-US" b="1" dirty="0"/>
              <a:t>New data instance</a:t>
            </a:r>
          </a:p>
        </p:txBody>
      </p:sp>
      <p:graphicFrame>
        <p:nvGraphicFramePr>
          <p:cNvPr id="7" name="Table 6">
            <a:extLst>
              <a:ext uri="{FF2B5EF4-FFF2-40B4-BE49-F238E27FC236}">
                <a16:creationId xmlns:a16="http://schemas.microsoft.com/office/drawing/2014/main" id="{F556C8E3-5866-26C1-5EAD-B6139BA423BA}"/>
              </a:ext>
            </a:extLst>
          </p:cNvPr>
          <p:cNvGraphicFramePr>
            <a:graphicFrameLocks noGrp="1"/>
          </p:cNvGraphicFramePr>
          <p:nvPr/>
        </p:nvGraphicFramePr>
        <p:xfrm>
          <a:off x="6438900" y="467514"/>
          <a:ext cx="4457704" cy="646330"/>
        </p:xfrm>
        <a:graphic>
          <a:graphicData uri="http://schemas.openxmlformats.org/drawingml/2006/table">
            <a:tbl>
              <a:tblPr firstRow="1" bandRow="1"/>
              <a:tblGrid>
                <a:gridCol w="1114426">
                  <a:extLst>
                    <a:ext uri="{9D8B030D-6E8A-4147-A177-3AD203B41FA5}">
                      <a16:colId xmlns:a16="http://schemas.microsoft.com/office/drawing/2014/main" val="3847064819"/>
                    </a:ext>
                  </a:extLst>
                </a:gridCol>
                <a:gridCol w="1114426">
                  <a:extLst>
                    <a:ext uri="{9D8B030D-6E8A-4147-A177-3AD203B41FA5}">
                      <a16:colId xmlns:a16="http://schemas.microsoft.com/office/drawing/2014/main" val="869840435"/>
                    </a:ext>
                  </a:extLst>
                </a:gridCol>
                <a:gridCol w="1114426">
                  <a:extLst>
                    <a:ext uri="{9D8B030D-6E8A-4147-A177-3AD203B41FA5}">
                      <a16:colId xmlns:a16="http://schemas.microsoft.com/office/drawing/2014/main" val="491074024"/>
                    </a:ext>
                  </a:extLst>
                </a:gridCol>
                <a:gridCol w="1114426">
                  <a:extLst>
                    <a:ext uri="{9D8B030D-6E8A-4147-A177-3AD203B41FA5}">
                      <a16:colId xmlns:a16="http://schemas.microsoft.com/office/drawing/2014/main" val="1600402630"/>
                    </a:ext>
                  </a:extLst>
                </a:gridCol>
              </a:tblGrid>
              <a:tr h="323165">
                <a:tc>
                  <a:txBody>
                    <a:bodyPr/>
                    <a:lstStyle/>
                    <a:p>
                      <a:pPr algn="ctr"/>
                      <a:r>
                        <a:rPr lang="en-US" sz="1200" dirty="0"/>
                        <a:t>Weather</a:t>
                      </a:r>
                    </a:p>
                  </a:txBody>
                  <a:tcPr/>
                </a:tc>
                <a:tc>
                  <a:txBody>
                    <a:bodyPr/>
                    <a:lstStyle/>
                    <a:p>
                      <a:pPr algn="ctr"/>
                      <a:r>
                        <a:rPr lang="en-US" sz="1200" dirty="0"/>
                        <a:t>Weekend?</a:t>
                      </a:r>
                    </a:p>
                  </a:txBody>
                  <a:tcPr/>
                </a:tc>
                <a:tc>
                  <a:txBody>
                    <a:bodyPr/>
                    <a:lstStyle/>
                    <a:p>
                      <a:pPr algn="ctr"/>
                      <a:r>
                        <a:rPr lang="en-US" sz="1200" dirty="0"/>
                        <a:t>Finished HW</a:t>
                      </a:r>
                    </a:p>
                  </a:txBody>
                  <a:tcPr/>
                </a:tc>
                <a:tc>
                  <a:txBody>
                    <a:bodyPr/>
                    <a:lstStyle/>
                    <a:p>
                      <a:pPr algn="ctr"/>
                      <a:r>
                        <a:rPr lang="en-US" sz="1200" dirty="0">
                          <a:solidFill>
                            <a:srgbClr val="FF0000"/>
                          </a:solidFill>
                        </a:rPr>
                        <a:t>Go Hiking?</a:t>
                      </a:r>
                    </a:p>
                  </a:txBody>
                  <a:tcPr/>
                </a:tc>
                <a:extLst>
                  <a:ext uri="{0D108BD9-81ED-4DB2-BD59-A6C34878D82A}">
                    <a16:rowId xmlns:a16="http://schemas.microsoft.com/office/drawing/2014/main" val="1063178381"/>
                  </a:ext>
                </a:extLst>
              </a:tr>
              <a:tr h="323165">
                <a:tc>
                  <a:txBody>
                    <a:bodyPr/>
                    <a:lstStyle/>
                    <a:p>
                      <a:pPr algn="ctr"/>
                      <a:r>
                        <a:rPr lang="en-US" sz="1200" dirty="0"/>
                        <a:t>Sunny</a:t>
                      </a:r>
                    </a:p>
                  </a:txBody>
                  <a:tcPr/>
                </a:tc>
                <a:tc>
                  <a:txBody>
                    <a:bodyPr/>
                    <a:lstStyle/>
                    <a:p>
                      <a:pPr algn="ctr"/>
                      <a:r>
                        <a:rPr lang="en-US" sz="1200" dirty="0"/>
                        <a:t>Yes</a:t>
                      </a:r>
                    </a:p>
                  </a:txBody>
                  <a:tcPr/>
                </a:tc>
                <a:tc>
                  <a:txBody>
                    <a:bodyPr/>
                    <a:lstStyle/>
                    <a:p>
                      <a:pPr algn="ctr"/>
                      <a:r>
                        <a:rPr lang="en-US" sz="1200" dirty="0"/>
                        <a:t>No</a:t>
                      </a:r>
                    </a:p>
                  </a:txBody>
                  <a:tcPr/>
                </a:tc>
                <a:tc>
                  <a:txBody>
                    <a:bodyPr/>
                    <a:lstStyle/>
                    <a:p>
                      <a:pPr algn="ctr"/>
                      <a:r>
                        <a:rPr lang="en-US" sz="1200" dirty="0"/>
                        <a:t>?</a:t>
                      </a:r>
                    </a:p>
                  </a:txBody>
                  <a:tcPr/>
                </a:tc>
                <a:extLst>
                  <a:ext uri="{0D108BD9-81ED-4DB2-BD59-A6C34878D82A}">
                    <a16:rowId xmlns:a16="http://schemas.microsoft.com/office/drawing/2014/main" val="41045357"/>
                  </a:ext>
                </a:extLst>
              </a:tr>
            </a:tbl>
          </a:graphicData>
        </a:graphic>
      </p:graphicFrame>
      <p:graphicFrame>
        <p:nvGraphicFramePr>
          <p:cNvPr id="8" name="Table 7">
            <a:extLst>
              <a:ext uri="{FF2B5EF4-FFF2-40B4-BE49-F238E27FC236}">
                <a16:creationId xmlns:a16="http://schemas.microsoft.com/office/drawing/2014/main" id="{77B41816-C14D-FE95-A405-CA7E3D41013E}"/>
              </a:ext>
            </a:extLst>
          </p:cNvPr>
          <p:cNvGraphicFramePr>
            <a:graphicFrameLocks noGrp="1"/>
          </p:cNvGraphicFramePr>
          <p:nvPr/>
        </p:nvGraphicFramePr>
        <p:xfrm>
          <a:off x="6438900" y="1428751"/>
          <a:ext cx="4457700" cy="2651760"/>
        </p:xfrm>
        <a:graphic>
          <a:graphicData uri="http://schemas.openxmlformats.org/drawingml/2006/table">
            <a:tbl>
              <a:tblPr firstRow="1" bandRow="1"/>
              <a:tblGrid>
                <a:gridCol w="1149970">
                  <a:extLst>
                    <a:ext uri="{9D8B030D-6E8A-4147-A177-3AD203B41FA5}">
                      <a16:colId xmlns:a16="http://schemas.microsoft.com/office/drawing/2014/main" val="2398319471"/>
                    </a:ext>
                  </a:extLst>
                </a:gridCol>
                <a:gridCol w="1149970">
                  <a:extLst>
                    <a:ext uri="{9D8B030D-6E8A-4147-A177-3AD203B41FA5}">
                      <a16:colId xmlns:a16="http://schemas.microsoft.com/office/drawing/2014/main" val="3765546433"/>
                    </a:ext>
                  </a:extLst>
                </a:gridCol>
                <a:gridCol w="1149970">
                  <a:extLst>
                    <a:ext uri="{9D8B030D-6E8A-4147-A177-3AD203B41FA5}">
                      <a16:colId xmlns:a16="http://schemas.microsoft.com/office/drawing/2014/main" val="2292233756"/>
                    </a:ext>
                  </a:extLst>
                </a:gridCol>
                <a:gridCol w="1007790">
                  <a:extLst>
                    <a:ext uri="{9D8B030D-6E8A-4147-A177-3AD203B41FA5}">
                      <a16:colId xmlns:a16="http://schemas.microsoft.com/office/drawing/2014/main" val="3838414564"/>
                    </a:ext>
                  </a:extLst>
                </a:gridCol>
              </a:tblGrid>
              <a:tr h="471155">
                <a:tc>
                  <a:txBody>
                    <a:bodyPr/>
                    <a:lstStyle/>
                    <a:p>
                      <a:pPr algn="ctr"/>
                      <a:r>
                        <a:rPr lang="en-US" sz="1400" dirty="0"/>
                        <a:t>Weather</a:t>
                      </a:r>
                    </a:p>
                  </a:txBody>
                  <a:tcPr/>
                </a:tc>
                <a:tc>
                  <a:txBody>
                    <a:bodyPr/>
                    <a:lstStyle/>
                    <a:p>
                      <a:pPr algn="ctr"/>
                      <a:r>
                        <a:rPr lang="en-US" sz="1400" dirty="0"/>
                        <a:t>Weekend?</a:t>
                      </a:r>
                    </a:p>
                  </a:txBody>
                  <a:tcPr/>
                </a:tc>
                <a:tc>
                  <a:txBody>
                    <a:bodyPr/>
                    <a:lstStyle/>
                    <a:p>
                      <a:pPr algn="ctr"/>
                      <a:r>
                        <a:rPr lang="en-US" sz="1400" dirty="0"/>
                        <a:t>Finished HW</a:t>
                      </a:r>
                    </a:p>
                  </a:txBody>
                  <a:tcPr/>
                </a:tc>
                <a:tc>
                  <a:txBody>
                    <a:bodyPr/>
                    <a:lstStyle/>
                    <a:p>
                      <a:pPr algn="ctr"/>
                      <a:r>
                        <a:rPr lang="en-US" sz="1400" dirty="0"/>
                        <a:t>Go Hiking?</a:t>
                      </a:r>
                    </a:p>
                  </a:txBody>
                  <a:tcPr/>
                </a:tc>
                <a:extLst>
                  <a:ext uri="{0D108BD9-81ED-4DB2-BD59-A6C34878D82A}">
                    <a16:rowId xmlns:a16="http://schemas.microsoft.com/office/drawing/2014/main" val="3100733696"/>
                  </a:ext>
                </a:extLst>
              </a:tr>
              <a:tr h="277150">
                <a:tc>
                  <a:txBody>
                    <a:bodyPr/>
                    <a:lstStyle/>
                    <a:p>
                      <a:pPr algn="ctr"/>
                      <a:r>
                        <a:rPr lang="en-US" sz="1400" b="0" i="0" kern="1200" dirty="0">
                          <a:solidFill>
                            <a:schemeClr val="tx1"/>
                          </a:solidFill>
                          <a:effectLst/>
                          <a:latin typeface="+mn-lt"/>
                          <a:ea typeface="+mn-ea"/>
                          <a:cs typeface="+mn-cs"/>
                        </a:rPr>
                        <a:t>Snow</a:t>
                      </a:r>
                      <a:endParaRPr lang="en-US" sz="1400" dirty="0"/>
                    </a:p>
                  </a:txBody>
                  <a:tcPr/>
                </a:tc>
                <a:tc>
                  <a:txBody>
                    <a:bodyPr/>
                    <a:lstStyle/>
                    <a:p>
                      <a:pPr algn="ctr"/>
                      <a:r>
                        <a:rPr lang="en-US" sz="1400" dirty="0"/>
                        <a:t>Yes</a:t>
                      </a:r>
                    </a:p>
                  </a:txBody>
                  <a:tcPr/>
                </a:tc>
                <a:tc>
                  <a:txBody>
                    <a:bodyPr/>
                    <a:lstStyle/>
                    <a:p>
                      <a:pPr algn="ctr"/>
                      <a:r>
                        <a:rPr lang="en-US" sz="1400" dirty="0"/>
                        <a:t>No</a:t>
                      </a:r>
                    </a:p>
                  </a:txBody>
                  <a:tcPr/>
                </a:tc>
                <a:tc>
                  <a:txBody>
                    <a:bodyPr/>
                    <a:lstStyle/>
                    <a:p>
                      <a:pPr algn="ctr"/>
                      <a:r>
                        <a:rPr lang="en-US" sz="1400" dirty="0"/>
                        <a:t>Yes</a:t>
                      </a:r>
                    </a:p>
                  </a:txBody>
                  <a:tcPr/>
                </a:tc>
                <a:extLst>
                  <a:ext uri="{0D108BD9-81ED-4DB2-BD59-A6C34878D82A}">
                    <a16:rowId xmlns:a16="http://schemas.microsoft.com/office/drawing/2014/main" val="823718700"/>
                  </a:ext>
                </a:extLst>
              </a:tr>
              <a:tr h="277150">
                <a:tc>
                  <a:txBody>
                    <a:bodyPr/>
                    <a:lstStyle/>
                    <a:p>
                      <a:pPr algn="ctr"/>
                      <a:r>
                        <a:rPr lang="en-US" sz="1400" b="0" i="0" kern="1200" dirty="0">
                          <a:solidFill>
                            <a:schemeClr val="tx1"/>
                          </a:solidFill>
                          <a:effectLst/>
                          <a:latin typeface="+mn-lt"/>
                          <a:ea typeface="+mn-ea"/>
                          <a:cs typeface="+mn-cs"/>
                        </a:rPr>
                        <a:t>Sunny</a:t>
                      </a:r>
                      <a:endParaRPr lang="en-US" sz="1400" dirty="0"/>
                    </a:p>
                  </a:txBody>
                  <a:tcPr/>
                </a:tc>
                <a:tc>
                  <a:txBody>
                    <a:bodyPr/>
                    <a:lstStyle/>
                    <a:p>
                      <a:pPr algn="ctr"/>
                      <a:r>
                        <a:rPr lang="en-US" sz="1400" dirty="0"/>
                        <a:t>Yes</a:t>
                      </a:r>
                    </a:p>
                  </a:txBody>
                  <a:tcPr/>
                </a:tc>
                <a:tc>
                  <a:txBody>
                    <a:bodyPr/>
                    <a:lstStyle/>
                    <a:p>
                      <a:pPr algn="ctr"/>
                      <a:r>
                        <a:rPr lang="en-US" sz="1400" b="0" i="0" kern="1200" dirty="0">
                          <a:solidFill>
                            <a:schemeClr val="tx1"/>
                          </a:solidFill>
                          <a:effectLst/>
                          <a:latin typeface="+mn-lt"/>
                          <a:ea typeface="+mn-ea"/>
                          <a:cs typeface="+mn-cs"/>
                        </a:rPr>
                        <a:t>No</a:t>
                      </a:r>
                      <a:endParaRPr lang="en-US" sz="1400" dirty="0"/>
                    </a:p>
                  </a:txBody>
                  <a:tcPr/>
                </a:tc>
                <a:tc>
                  <a:txBody>
                    <a:bodyPr/>
                    <a:lstStyle/>
                    <a:p>
                      <a:pPr algn="ctr"/>
                      <a:r>
                        <a:rPr lang="en-US" sz="1400" dirty="0"/>
                        <a:t>Yes</a:t>
                      </a:r>
                    </a:p>
                  </a:txBody>
                  <a:tcPr/>
                </a:tc>
                <a:extLst>
                  <a:ext uri="{0D108BD9-81ED-4DB2-BD59-A6C34878D82A}">
                    <a16:rowId xmlns:a16="http://schemas.microsoft.com/office/drawing/2014/main" val="3845692913"/>
                  </a:ext>
                </a:extLst>
              </a:tr>
              <a:tr h="277150">
                <a:tc>
                  <a:txBody>
                    <a:bodyPr/>
                    <a:lstStyle/>
                    <a:p>
                      <a:pPr algn="ctr"/>
                      <a:r>
                        <a:rPr lang="en-US" sz="1400" b="0" i="0" kern="1200" dirty="0">
                          <a:solidFill>
                            <a:schemeClr val="tx1"/>
                          </a:solidFill>
                          <a:effectLst/>
                          <a:latin typeface="+mn-lt"/>
                          <a:ea typeface="+mn-ea"/>
                          <a:cs typeface="+mn-cs"/>
                        </a:rPr>
                        <a:t>Overcast</a:t>
                      </a:r>
                      <a:endParaRPr lang="en-US" sz="1400" dirty="0"/>
                    </a:p>
                  </a:txBody>
                  <a:tcPr/>
                </a:tc>
                <a:tc>
                  <a:txBody>
                    <a:bodyPr/>
                    <a:lstStyle/>
                    <a:p>
                      <a:pPr algn="ctr"/>
                      <a:r>
                        <a:rPr lang="en-US" sz="1400" dirty="0"/>
                        <a:t>Yes</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3393540164"/>
                  </a:ext>
                </a:extLst>
              </a:tr>
              <a:tr h="277150">
                <a:tc>
                  <a:txBody>
                    <a:bodyPr/>
                    <a:lstStyle/>
                    <a:p>
                      <a:pPr algn="ctr"/>
                      <a:r>
                        <a:rPr lang="en-US" sz="1400" b="0" i="0" kern="1200" dirty="0">
                          <a:solidFill>
                            <a:schemeClr val="tx1"/>
                          </a:solidFill>
                          <a:effectLst/>
                          <a:latin typeface="+mn-lt"/>
                          <a:ea typeface="+mn-ea"/>
                          <a:cs typeface="+mn-cs"/>
                        </a:rPr>
                        <a:t>Overcast</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2343819881"/>
                  </a:ext>
                </a:extLst>
              </a:tr>
              <a:tr h="277150">
                <a:tc>
                  <a:txBody>
                    <a:bodyPr/>
                    <a:lstStyle/>
                    <a:p>
                      <a:pPr algn="ctr"/>
                      <a:r>
                        <a:rPr lang="en-US" sz="1400" b="0" i="0" kern="1200" dirty="0">
                          <a:solidFill>
                            <a:schemeClr val="tx1"/>
                          </a:solidFill>
                          <a:effectLst/>
                          <a:latin typeface="+mn-lt"/>
                          <a:ea typeface="+mn-ea"/>
                          <a:cs typeface="+mn-cs"/>
                        </a:rPr>
                        <a:t>Sunny</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2940754304"/>
                  </a:ext>
                </a:extLst>
              </a:tr>
              <a:tr h="277150">
                <a:tc>
                  <a:txBody>
                    <a:bodyPr/>
                    <a:lstStyle/>
                    <a:p>
                      <a:pPr algn="ctr"/>
                      <a:r>
                        <a:rPr lang="en-US" sz="1400" b="0" i="0" kern="1200" dirty="0">
                          <a:solidFill>
                            <a:schemeClr val="tx1"/>
                          </a:solidFill>
                          <a:effectLst/>
                          <a:latin typeface="+mn-lt"/>
                          <a:ea typeface="+mn-ea"/>
                          <a:cs typeface="+mn-cs"/>
                        </a:rPr>
                        <a:t>Snow</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3935534391"/>
                  </a:ext>
                </a:extLst>
              </a:tr>
              <a:tr h="277150">
                <a:tc>
                  <a:txBody>
                    <a:bodyPr/>
                    <a:lstStyle/>
                    <a:p>
                      <a:pPr algn="ctr"/>
                      <a:r>
                        <a:rPr lang="en-US" sz="1400" b="0" i="0" kern="1200" dirty="0">
                          <a:solidFill>
                            <a:schemeClr val="tx1"/>
                          </a:solidFill>
                          <a:effectLst/>
                          <a:latin typeface="+mn-lt"/>
                          <a:ea typeface="+mn-ea"/>
                          <a:cs typeface="+mn-cs"/>
                        </a:rPr>
                        <a:t>Overcast</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3786996348"/>
                  </a:ext>
                </a:extLst>
              </a:tr>
            </a:tbl>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8E62CD2-55AF-56D3-7368-C957EDEE6D40}"/>
                  </a:ext>
                </a:extLst>
              </p:cNvPr>
              <p:cNvSpPr txBox="1"/>
              <p:nvPr/>
            </p:nvSpPr>
            <p:spPr>
              <a:xfrm>
                <a:off x="7785100" y="1102540"/>
                <a:ext cx="2571750" cy="369332"/>
              </a:xfrm>
              <a:prstGeom prst="rect">
                <a:avLst/>
              </a:prstGeom>
              <a:noFill/>
            </p:spPr>
            <p:txBody>
              <a:bodyPr wrap="square" rtlCol="0">
                <a:spAutoFit/>
              </a:bodyPr>
              <a:lstStyle/>
              <a:p>
                <a:r>
                  <a:rPr lang="en-US" dirty="0"/>
                  <a:t>Class 1 </a:t>
                </a:r>
                <a14:m>
                  <m:oMath xmlns:m="http://schemas.openxmlformats.org/officeDocument/2006/math">
                    <m:d>
                      <m:dPr>
                        <m:ctrlPr>
                          <a:rPr lang="en-US"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1</m:t>
                            </m:r>
                          </m:sub>
                        </m:sSub>
                      </m:e>
                    </m:d>
                    <m:r>
                      <a:rPr lang="en-US" b="0" i="1" dirty="0" smtClean="0">
                        <a:latin typeface="Cambria Math" panose="02040503050406030204" pitchFamily="18" charset="0"/>
                      </a:rPr>
                      <m:t>:"</m:t>
                    </m:r>
                    <m:r>
                      <a:rPr lang="en-US" b="0" i="1" dirty="0" smtClean="0">
                        <a:latin typeface="Cambria Math" panose="02040503050406030204" pitchFamily="18" charset="0"/>
                      </a:rPr>
                      <m:t>𝑌𝑒𝑠</m:t>
                    </m:r>
                    <m:r>
                      <a:rPr lang="en-US" b="0" i="1" dirty="0" smtClean="0">
                        <a:latin typeface="Cambria Math" panose="02040503050406030204" pitchFamily="18" charset="0"/>
                      </a:rPr>
                      <m:t>"</m:t>
                    </m:r>
                  </m:oMath>
                </a14:m>
                <a:endParaRPr lang="en-US" dirty="0"/>
              </a:p>
            </p:txBody>
          </p:sp>
        </mc:Choice>
        <mc:Fallback xmlns="">
          <p:sp>
            <p:nvSpPr>
              <p:cNvPr id="10" name="TextBox 9">
                <a:extLst>
                  <a:ext uri="{FF2B5EF4-FFF2-40B4-BE49-F238E27FC236}">
                    <a16:creationId xmlns:a16="http://schemas.microsoft.com/office/drawing/2014/main" id="{A8E62CD2-55AF-56D3-7368-C957EDEE6D40}"/>
                  </a:ext>
                </a:extLst>
              </p:cNvPr>
              <p:cNvSpPr txBox="1">
                <a:spLocks noRot="1" noChangeAspect="1" noMove="1" noResize="1" noEditPoints="1" noAdjustHandles="1" noChangeArrowheads="1" noChangeShapeType="1" noTextEdit="1"/>
              </p:cNvSpPr>
              <p:nvPr/>
            </p:nvSpPr>
            <p:spPr>
              <a:xfrm>
                <a:off x="7785100" y="1102540"/>
                <a:ext cx="2571750" cy="369332"/>
              </a:xfrm>
              <a:prstGeom prst="rect">
                <a:avLst/>
              </a:prstGeom>
              <a:blipFill>
                <a:blip r:embed="rId2"/>
                <a:stretch>
                  <a:fillRect l="-1896" t="-8333"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5A9C44E-012D-FC84-F520-D0B85B1FB298}"/>
                  </a:ext>
                </a:extLst>
              </p:cNvPr>
              <p:cNvSpPr txBox="1"/>
              <p:nvPr/>
            </p:nvSpPr>
            <p:spPr>
              <a:xfrm>
                <a:off x="11090864" y="2000250"/>
                <a:ext cx="7453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𝟏</m:t>
                          </m:r>
                        </m:sub>
                      </m:sSub>
                      <m:r>
                        <a:rPr lang="en-US" b="1" i="1" smtClean="0">
                          <a:latin typeface="Cambria Math" panose="02040503050406030204" pitchFamily="18" charset="0"/>
                        </a:rPr>
                        <m:t>=</m:t>
                      </m:r>
                      <m:r>
                        <a:rPr lang="en-US" b="1" i="1" smtClean="0">
                          <a:latin typeface="Cambria Math" panose="02040503050406030204" pitchFamily="18" charset="0"/>
                        </a:rPr>
                        <m:t>𝟕</m:t>
                      </m:r>
                    </m:oMath>
                  </m:oMathPara>
                </a14:m>
                <a:endParaRPr lang="en-US" b="1" dirty="0"/>
              </a:p>
            </p:txBody>
          </p:sp>
        </mc:Choice>
        <mc:Fallback xmlns="">
          <p:sp>
            <p:nvSpPr>
              <p:cNvPr id="2" name="TextBox 1">
                <a:extLst>
                  <a:ext uri="{FF2B5EF4-FFF2-40B4-BE49-F238E27FC236}">
                    <a16:creationId xmlns:a16="http://schemas.microsoft.com/office/drawing/2014/main" id="{E5A9C44E-012D-FC84-F520-D0B85B1FB298}"/>
                  </a:ext>
                </a:extLst>
              </p:cNvPr>
              <p:cNvSpPr txBox="1">
                <a:spLocks noRot="1" noChangeAspect="1" noMove="1" noResize="1" noEditPoints="1" noAdjustHandles="1" noChangeArrowheads="1" noChangeShapeType="1" noTextEdit="1"/>
              </p:cNvSpPr>
              <p:nvPr/>
            </p:nvSpPr>
            <p:spPr>
              <a:xfrm>
                <a:off x="11090864" y="2000250"/>
                <a:ext cx="745332" cy="276999"/>
              </a:xfrm>
              <a:prstGeom prst="rect">
                <a:avLst/>
              </a:prstGeom>
              <a:blipFill>
                <a:blip r:embed="rId3"/>
                <a:stretch>
                  <a:fillRect l="-4878" r="-7317"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4DAD369-3ABA-12AA-1122-5F9CF942C2F6}"/>
                  </a:ext>
                </a:extLst>
              </p:cNvPr>
              <p:cNvSpPr txBox="1"/>
              <p:nvPr/>
            </p:nvSpPr>
            <p:spPr>
              <a:xfrm>
                <a:off x="195148" y="3002870"/>
                <a:ext cx="2725618" cy="5762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1</m:t>
                              </m:r>
                            </m:sub>
                          </m:sSub>
                        </m:num>
                        <m:den>
                          <m:r>
                            <a:rPr lang="en-US" sz="2000" b="0" i="1" smtClean="0">
                              <a:latin typeface="Cambria Math" panose="02040503050406030204" pitchFamily="18" charset="0"/>
                            </a:rPr>
                            <m:t>𝑛</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7</m:t>
                          </m:r>
                        </m:num>
                        <m:den>
                          <m:r>
                            <a:rPr lang="en-US" sz="2000" b="0" i="1" smtClean="0">
                              <a:latin typeface="Cambria Math" panose="02040503050406030204" pitchFamily="18" charset="0"/>
                            </a:rPr>
                            <m:t>13</m:t>
                          </m:r>
                        </m:den>
                      </m:f>
                      <m:r>
                        <a:rPr lang="en-US" sz="2000" b="0" i="1" smtClean="0">
                          <a:latin typeface="Cambria Math" panose="02040503050406030204" pitchFamily="18" charset="0"/>
                        </a:rPr>
                        <m:t>=0.54 </m:t>
                      </m:r>
                    </m:oMath>
                  </m:oMathPara>
                </a14:m>
                <a:endParaRPr lang="en-US" sz="2000" dirty="0"/>
              </a:p>
            </p:txBody>
          </p:sp>
        </mc:Choice>
        <mc:Fallback xmlns="">
          <p:sp>
            <p:nvSpPr>
              <p:cNvPr id="15" name="TextBox 14">
                <a:extLst>
                  <a:ext uri="{FF2B5EF4-FFF2-40B4-BE49-F238E27FC236}">
                    <a16:creationId xmlns:a16="http://schemas.microsoft.com/office/drawing/2014/main" id="{B4DAD369-3ABA-12AA-1122-5F9CF942C2F6}"/>
                  </a:ext>
                </a:extLst>
              </p:cNvPr>
              <p:cNvSpPr txBox="1">
                <a:spLocks noRot="1" noChangeAspect="1" noMove="1" noResize="1" noEditPoints="1" noAdjustHandles="1" noChangeArrowheads="1" noChangeShapeType="1" noTextEdit="1"/>
              </p:cNvSpPr>
              <p:nvPr/>
            </p:nvSpPr>
            <p:spPr>
              <a:xfrm>
                <a:off x="195148" y="3002870"/>
                <a:ext cx="2725618" cy="57624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BC7CC8F-3259-D82D-B4D4-2C5D824C24BB}"/>
                  </a:ext>
                </a:extLst>
              </p:cNvPr>
              <p:cNvSpPr txBox="1"/>
              <p:nvPr/>
            </p:nvSpPr>
            <p:spPr>
              <a:xfrm>
                <a:off x="3287246" y="2971728"/>
                <a:ext cx="2737544"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2</m:t>
                              </m:r>
                            </m:sub>
                          </m:sSub>
                        </m:num>
                        <m:den>
                          <m:r>
                            <a:rPr lang="en-US" sz="2000" b="0" i="1" smtClean="0">
                              <a:latin typeface="Cambria Math" panose="02040503050406030204" pitchFamily="18" charset="0"/>
                            </a:rPr>
                            <m:t>𝑛</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6</m:t>
                          </m:r>
                        </m:num>
                        <m:den>
                          <m:r>
                            <a:rPr lang="en-US" sz="2000" b="0" i="1" smtClean="0">
                              <a:latin typeface="Cambria Math" panose="02040503050406030204" pitchFamily="18" charset="0"/>
                            </a:rPr>
                            <m:t>13</m:t>
                          </m:r>
                        </m:den>
                      </m:f>
                      <m:r>
                        <a:rPr lang="en-US" sz="2000" b="0" i="1" smtClean="0">
                          <a:latin typeface="Cambria Math" panose="02040503050406030204" pitchFamily="18" charset="0"/>
                        </a:rPr>
                        <m:t>=0.46 </m:t>
                      </m:r>
                    </m:oMath>
                  </m:oMathPara>
                </a14:m>
                <a:endParaRPr lang="en-US" dirty="0"/>
              </a:p>
            </p:txBody>
          </p:sp>
        </mc:Choice>
        <mc:Fallback xmlns="">
          <p:sp>
            <p:nvSpPr>
              <p:cNvPr id="16" name="TextBox 15">
                <a:extLst>
                  <a:ext uri="{FF2B5EF4-FFF2-40B4-BE49-F238E27FC236}">
                    <a16:creationId xmlns:a16="http://schemas.microsoft.com/office/drawing/2014/main" id="{2BC7CC8F-3259-D82D-B4D4-2C5D824C24BB}"/>
                  </a:ext>
                </a:extLst>
              </p:cNvPr>
              <p:cNvSpPr txBox="1">
                <a:spLocks noRot="1" noChangeAspect="1" noMove="1" noResize="1" noEditPoints="1" noAdjustHandles="1" noChangeArrowheads="1" noChangeShapeType="1" noTextEdit="1"/>
              </p:cNvSpPr>
              <p:nvPr/>
            </p:nvSpPr>
            <p:spPr>
              <a:xfrm>
                <a:off x="3287246" y="2971728"/>
                <a:ext cx="2737544" cy="57823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5F52538-A9E8-BE80-DEA5-2EB00184554F}"/>
                  </a:ext>
                </a:extLst>
              </p:cNvPr>
              <p:cNvSpPr txBox="1"/>
              <p:nvPr/>
            </p:nvSpPr>
            <p:spPr>
              <a:xfrm>
                <a:off x="127062" y="2147458"/>
                <a:ext cx="2761718" cy="6491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r>
                            <a:rPr lang="en-US" sz="2000" b="0" i="1" smtClean="0">
                              <a:latin typeface="Cambria Math" panose="02040503050406030204" pitchFamily="18" charset="0"/>
                            </a:rPr>
                            <m:t>𝑥</m:t>
                          </m:r>
                        </m:e>
                      </m:d>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b="0" i="1" smtClean="0">
                                  <a:latin typeface="Cambria Math" panose="02040503050406030204" pitchFamily="18" charset="0"/>
                                </a:rPr>
                                <m:t>𝑥</m:t>
                              </m:r>
                              <m:r>
                                <a:rPr lang="en-US" sz="2000" i="1">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num>
                        <m:den>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b="0" i="1" smtClean="0">
                                  <a:latin typeface="Cambria Math" panose="02040503050406030204" pitchFamily="18" charset="0"/>
                                </a:rPr>
                                <m:t>𝑥</m:t>
                              </m:r>
                            </m:e>
                          </m:d>
                        </m:den>
                      </m:f>
                    </m:oMath>
                  </m:oMathPara>
                </a14:m>
                <a:endParaRPr lang="en-US" sz="2000" dirty="0"/>
              </a:p>
            </p:txBody>
          </p:sp>
        </mc:Choice>
        <mc:Fallback xmlns="">
          <p:sp>
            <p:nvSpPr>
              <p:cNvPr id="4" name="TextBox 3">
                <a:extLst>
                  <a:ext uri="{FF2B5EF4-FFF2-40B4-BE49-F238E27FC236}">
                    <a16:creationId xmlns:a16="http://schemas.microsoft.com/office/drawing/2014/main" id="{15F52538-A9E8-BE80-DEA5-2EB00184554F}"/>
                  </a:ext>
                </a:extLst>
              </p:cNvPr>
              <p:cNvSpPr txBox="1">
                <a:spLocks noRot="1" noChangeAspect="1" noMove="1" noResize="1" noEditPoints="1" noAdjustHandles="1" noChangeArrowheads="1" noChangeShapeType="1" noTextEdit="1"/>
              </p:cNvSpPr>
              <p:nvPr/>
            </p:nvSpPr>
            <p:spPr>
              <a:xfrm>
                <a:off x="127062" y="2147458"/>
                <a:ext cx="2761718" cy="64915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D2C0C04-EF51-C69A-B047-6E5C59F5DEE9}"/>
                  </a:ext>
                </a:extLst>
              </p:cNvPr>
              <p:cNvSpPr txBox="1"/>
              <p:nvPr/>
            </p:nvSpPr>
            <p:spPr>
              <a:xfrm>
                <a:off x="3224350" y="2048275"/>
                <a:ext cx="2882648" cy="6491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r>
                            <a:rPr lang="en-US" sz="2000" i="1">
                              <a:latin typeface="Cambria Math" panose="02040503050406030204" pitchFamily="18" charset="0"/>
                            </a:rPr>
                            <m:t>| </m:t>
                          </m:r>
                          <m:r>
                            <a:rPr lang="en-US" sz="2000" i="1">
                              <a:latin typeface="Cambria Math" panose="02040503050406030204" pitchFamily="18" charset="0"/>
                            </a:rPr>
                            <m:t>𝑥</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 | </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e>
                          </m:d>
                        </m:num>
                        <m:den>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e>
                          </m:d>
                        </m:den>
                      </m:f>
                    </m:oMath>
                  </m:oMathPara>
                </a14:m>
                <a:endParaRPr lang="en-US" sz="2000" dirty="0"/>
              </a:p>
            </p:txBody>
          </p:sp>
        </mc:Choice>
        <mc:Fallback xmlns="">
          <p:sp>
            <p:nvSpPr>
              <p:cNvPr id="13" name="TextBox 12">
                <a:extLst>
                  <a:ext uri="{FF2B5EF4-FFF2-40B4-BE49-F238E27FC236}">
                    <a16:creationId xmlns:a16="http://schemas.microsoft.com/office/drawing/2014/main" id="{CD2C0C04-EF51-C69A-B047-6E5C59F5DEE9}"/>
                  </a:ext>
                </a:extLst>
              </p:cNvPr>
              <p:cNvSpPr txBox="1">
                <a:spLocks noRot="1" noChangeAspect="1" noMove="1" noResize="1" noEditPoints="1" noAdjustHandles="1" noChangeArrowheads="1" noChangeShapeType="1" noTextEdit="1"/>
              </p:cNvSpPr>
              <p:nvPr/>
            </p:nvSpPr>
            <p:spPr>
              <a:xfrm>
                <a:off x="3224350" y="2048275"/>
                <a:ext cx="2882648" cy="64915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037D38A-A4B3-A002-F431-81C4AC26337E}"/>
                  </a:ext>
                </a:extLst>
              </p:cNvPr>
              <p:cNvSpPr txBox="1"/>
              <p:nvPr/>
            </p:nvSpPr>
            <p:spPr>
              <a:xfrm>
                <a:off x="355804" y="921497"/>
                <a:ext cx="4809265" cy="12945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𝑎𝑟𝑔𝑚𝑎</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sub>
                      </m:sSub>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𝑎𝑟𝑔𝑚𝑎</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sub>
                      </m:sSub>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e>
                          </m:d>
                        </m:num>
                        <m:den>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den>
                      </m:f>
                    </m:oMath>
                  </m:oMathPara>
                </a14:m>
                <a:endParaRPr lang="en-US" sz="2000" dirty="0"/>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𝑎𝑟𝑔𝑚𝑎</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sub>
                      </m:sSub>
                      <m:r>
                        <a:rPr lang="en-US" sz="2000" b="0" i="1" smtClean="0">
                          <a:latin typeface="Cambria Math" panose="02040503050406030204" pitchFamily="18" charset="0"/>
                        </a:rPr>
                        <m:t> </m:t>
                      </m:r>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oMath>
                  </m:oMathPara>
                </a14:m>
                <a:endParaRPr lang="en-US" sz="2000" dirty="0"/>
              </a:p>
              <a:p>
                <a:endParaRPr lang="en-US" sz="2000" dirty="0"/>
              </a:p>
            </p:txBody>
          </p:sp>
        </mc:Choice>
        <mc:Fallback xmlns="">
          <p:sp>
            <p:nvSpPr>
              <p:cNvPr id="14" name="TextBox 13">
                <a:extLst>
                  <a:ext uri="{FF2B5EF4-FFF2-40B4-BE49-F238E27FC236}">
                    <a16:creationId xmlns:a16="http://schemas.microsoft.com/office/drawing/2014/main" id="{5037D38A-A4B3-A002-F431-81C4AC26337E}"/>
                  </a:ext>
                </a:extLst>
              </p:cNvPr>
              <p:cNvSpPr txBox="1">
                <a:spLocks noRot="1" noChangeAspect="1" noMove="1" noResize="1" noEditPoints="1" noAdjustHandles="1" noChangeArrowheads="1" noChangeShapeType="1" noTextEdit="1"/>
              </p:cNvSpPr>
              <p:nvPr/>
            </p:nvSpPr>
            <p:spPr>
              <a:xfrm>
                <a:off x="355804" y="921497"/>
                <a:ext cx="4809265" cy="129452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39915AC-3039-0B3E-48A9-493430F903AE}"/>
                  </a:ext>
                </a:extLst>
              </p:cNvPr>
              <p:cNvSpPr txBox="1"/>
              <p:nvPr/>
            </p:nvSpPr>
            <p:spPr>
              <a:xfrm>
                <a:off x="429051" y="4336814"/>
                <a:ext cx="7372350"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𝑝</m:t>
                      </m:r>
                      <m:d>
                        <m:dPr>
                          <m:ctrlPr>
                            <a:rPr lang="en-US" sz="2000" i="1">
                              <a:latin typeface="Cambria Math" panose="02040503050406030204" pitchFamily="18" charset="0"/>
                            </a:rPr>
                          </m:ctrlPr>
                        </m:dPr>
                        <m:e>
                          <m:r>
                            <a:rPr lang="en-US" sz="2000" b="0" i="1" smtClean="0">
                              <a:latin typeface="Cambria Math" panose="02040503050406030204" pitchFamily="18" charset="0"/>
                            </a:rPr>
                            <m:t>𝑥</m:t>
                          </m:r>
                          <m:r>
                            <a:rPr lang="en-US" sz="2000" i="1">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i="1">
                          <a:latin typeface="Cambria Math" panose="02040503050406030204" pitchFamily="18" charset="0"/>
                        </a:rPr>
                        <m:t>=</m:t>
                      </m:r>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1</m:t>
                              </m:r>
                            </m:sub>
                          </m:sSub>
                          <m:r>
                            <a:rPr lang="en-US" sz="2000" i="1">
                              <a:latin typeface="Cambria Math" panose="02040503050406030204" pitchFamily="18" charset="0"/>
                            </a:rPr>
                            <m:t>=</m:t>
                          </m:r>
                          <m:r>
                            <a:rPr lang="en-US" sz="2000" i="1">
                              <a:latin typeface="Cambria Math" panose="02040503050406030204" pitchFamily="18" charset="0"/>
                            </a:rPr>
                            <m:t>𝑆𝑢𝑛𝑛𝑦</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1</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i="1">
                              <a:latin typeface="Cambria Math" panose="02040503050406030204" pitchFamily="18" charset="0"/>
                            </a:rPr>
                            <m:t>𝑌𝑒𝑠</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1</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3</m:t>
                              </m:r>
                            </m:sub>
                          </m:sSub>
                          <m:r>
                            <a:rPr lang="en-US" sz="2000" i="1">
                              <a:latin typeface="Cambria Math" panose="02040503050406030204" pitchFamily="18" charset="0"/>
                            </a:rPr>
                            <m:t>=</m:t>
                          </m:r>
                          <m:r>
                            <a:rPr lang="en-US" sz="2000" i="1">
                              <a:latin typeface="Cambria Math" panose="02040503050406030204" pitchFamily="18" charset="0"/>
                            </a:rPr>
                            <m:t>𝑁𝑜</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1</m:t>
                              </m:r>
                            </m:sub>
                          </m:sSub>
                        </m:e>
                      </m:d>
                    </m:oMath>
                  </m:oMathPara>
                </a14:m>
                <a:endParaRPr lang="en-US" sz="2000" dirty="0"/>
              </a:p>
              <a:p>
                <a:endParaRPr lang="en-US" sz="2000" dirty="0"/>
              </a:p>
            </p:txBody>
          </p:sp>
        </mc:Choice>
        <mc:Fallback xmlns="">
          <p:sp>
            <p:nvSpPr>
              <p:cNvPr id="18" name="TextBox 17">
                <a:extLst>
                  <a:ext uri="{FF2B5EF4-FFF2-40B4-BE49-F238E27FC236}">
                    <a16:creationId xmlns:a16="http://schemas.microsoft.com/office/drawing/2014/main" id="{A39915AC-3039-0B3E-48A9-493430F903AE}"/>
                  </a:ext>
                </a:extLst>
              </p:cNvPr>
              <p:cNvSpPr txBox="1">
                <a:spLocks noRot="1" noChangeAspect="1" noMove="1" noResize="1" noEditPoints="1" noAdjustHandles="1" noChangeArrowheads="1" noChangeShapeType="1" noTextEdit="1"/>
              </p:cNvSpPr>
              <p:nvPr/>
            </p:nvSpPr>
            <p:spPr>
              <a:xfrm>
                <a:off x="429051" y="4336814"/>
                <a:ext cx="7372350" cy="707886"/>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6F24816-F20E-5922-4FAA-8E3F6D073EE5}"/>
                  </a:ext>
                </a:extLst>
              </p:cNvPr>
              <p:cNvSpPr txBox="1"/>
              <p:nvPr/>
            </p:nvSpPr>
            <p:spPr>
              <a:xfrm>
                <a:off x="2853404" y="5313312"/>
                <a:ext cx="3605228" cy="61177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r>
                            <a:rPr lang="en-US" sz="1800" b="0" i="1" smtClean="0">
                              <a:latin typeface="Cambria Math" panose="02040503050406030204" pitchFamily="18" charset="0"/>
                            </a:rPr>
                            <m:t>𝑌𝑒𝑠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3</m:t>
                          </m:r>
                        </m:num>
                        <m:den>
                          <m:r>
                            <a:rPr lang="en-US" sz="1800" b="0" i="1" smtClean="0">
                              <a:latin typeface="Cambria Math" panose="02040503050406030204" pitchFamily="18" charset="0"/>
                            </a:rPr>
                            <m:t>7</m:t>
                          </m:r>
                        </m:den>
                      </m:f>
                      <m:r>
                        <a:rPr lang="en-US" sz="1800" b="0" i="1" smtClean="0">
                          <a:latin typeface="Cambria Math" panose="02040503050406030204" pitchFamily="18" charset="0"/>
                        </a:rPr>
                        <m:t>=0.43</m:t>
                      </m:r>
                    </m:oMath>
                  </m:oMathPara>
                </a14:m>
                <a:endParaRPr lang="en-US" sz="1800" dirty="0"/>
              </a:p>
            </p:txBody>
          </p:sp>
        </mc:Choice>
        <mc:Fallback xmlns="">
          <p:sp>
            <p:nvSpPr>
              <p:cNvPr id="5" name="TextBox 4">
                <a:extLst>
                  <a:ext uri="{FF2B5EF4-FFF2-40B4-BE49-F238E27FC236}">
                    <a16:creationId xmlns:a16="http://schemas.microsoft.com/office/drawing/2014/main" id="{D6F24816-F20E-5922-4FAA-8E3F6D073EE5}"/>
                  </a:ext>
                </a:extLst>
              </p:cNvPr>
              <p:cNvSpPr txBox="1">
                <a:spLocks noRot="1" noChangeAspect="1" noMove="1" noResize="1" noEditPoints="1" noAdjustHandles="1" noChangeArrowheads="1" noChangeShapeType="1" noTextEdit="1"/>
              </p:cNvSpPr>
              <p:nvPr/>
            </p:nvSpPr>
            <p:spPr>
              <a:xfrm>
                <a:off x="2853404" y="5313312"/>
                <a:ext cx="3605228" cy="61177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803DA03-8575-97CD-61D3-3B15EB19A868}"/>
                  </a:ext>
                </a:extLst>
              </p:cNvPr>
              <p:cNvSpPr txBox="1"/>
              <p:nvPr/>
            </p:nvSpPr>
            <p:spPr>
              <a:xfrm>
                <a:off x="3181875" y="4738814"/>
                <a:ext cx="3283931" cy="61177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r>
                            <a:rPr lang="en-US" sz="1800" b="0" i="1" smtClean="0">
                              <a:latin typeface="Cambria Math" panose="02040503050406030204" pitchFamily="18" charset="0"/>
                            </a:rPr>
                            <m:t>𝑆𝑢𝑛𝑛𝑦</m:t>
                          </m:r>
                          <m:r>
                            <a:rPr lang="en-US" sz="1800" b="0" i="1" smtClean="0">
                              <a:latin typeface="Cambria Math" panose="02040503050406030204" pitchFamily="18" charset="0"/>
                            </a:rPr>
                            <m:t> |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m:t>
                          </m:r>
                        </m:num>
                        <m:den>
                          <m:r>
                            <a:rPr lang="en-US" sz="1800" b="0" i="1" smtClean="0">
                              <a:latin typeface="Cambria Math" panose="02040503050406030204" pitchFamily="18" charset="0"/>
                            </a:rPr>
                            <m:t>7</m:t>
                          </m:r>
                        </m:den>
                      </m:f>
                      <m:r>
                        <a:rPr lang="en-US" sz="1800" b="0" i="1" smtClean="0">
                          <a:latin typeface="Cambria Math" panose="02040503050406030204" pitchFamily="18" charset="0"/>
                        </a:rPr>
                        <m:t>=0.29</m:t>
                      </m:r>
                    </m:oMath>
                  </m:oMathPara>
                </a14:m>
                <a:endParaRPr lang="en-US" sz="1800" dirty="0"/>
              </a:p>
            </p:txBody>
          </p:sp>
        </mc:Choice>
        <mc:Fallback xmlns="">
          <p:sp>
            <p:nvSpPr>
              <p:cNvPr id="9" name="TextBox 8">
                <a:extLst>
                  <a:ext uri="{FF2B5EF4-FFF2-40B4-BE49-F238E27FC236}">
                    <a16:creationId xmlns:a16="http://schemas.microsoft.com/office/drawing/2014/main" id="{5803DA03-8575-97CD-61D3-3B15EB19A868}"/>
                  </a:ext>
                </a:extLst>
              </p:cNvPr>
              <p:cNvSpPr txBox="1">
                <a:spLocks noRot="1" noChangeAspect="1" noMove="1" noResize="1" noEditPoints="1" noAdjustHandles="1" noChangeArrowheads="1" noChangeShapeType="1" noTextEdit="1"/>
              </p:cNvSpPr>
              <p:nvPr/>
            </p:nvSpPr>
            <p:spPr>
              <a:xfrm>
                <a:off x="3181875" y="4738814"/>
                <a:ext cx="3283931" cy="611771"/>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E094B73-F0A1-F092-B840-9CC53935DE97}"/>
                  </a:ext>
                </a:extLst>
              </p:cNvPr>
              <p:cNvSpPr txBox="1"/>
              <p:nvPr/>
            </p:nvSpPr>
            <p:spPr>
              <a:xfrm>
                <a:off x="2816390" y="5831551"/>
                <a:ext cx="3605228" cy="61177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3</m:t>
                              </m:r>
                            </m:sub>
                          </m:sSub>
                          <m:r>
                            <a:rPr lang="en-US" sz="1800" b="0" i="1" smtClean="0">
                              <a:latin typeface="Cambria Math" panose="02040503050406030204" pitchFamily="18" charset="0"/>
                            </a:rPr>
                            <m:t>=</m:t>
                          </m:r>
                          <m:r>
                            <a:rPr lang="en-US" sz="1800" b="0" i="1" smtClean="0">
                              <a:latin typeface="Cambria Math" panose="02040503050406030204" pitchFamily="18" charset="0"/>
                            </a:rPr>
                            <m:t>𝑁𝑜</m:t>
                          </m:r>
                          <m:r>
                            <a:rPr lang="en-US" sz="1800" b="0" i="1" smtClean="0">
                              <a:latin typeface="Cambria Math" panose="02040503050406030204" pitchFamily="18" charset="0"/>
                            </a:rPr>
                            <m:t> |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m:t>
                          </m:r>
                        </m:num>
                        <m:den>
                          <m:r>
                            <a:rPr lang="en-US" sz="1800" b="0" i="1" smtClean="0">
                              <a:latin typeface="Cambria Math" panose="02040503050406030204" pitchFamily="18" charset="0"/>
                            </a:rPr>
                            <m:t>7</m:t>
                          </m:r>
                        </m:den>
                      </m:f>
                      <m:r>
                        <a:rPr lang="en-US" sz="1800" b="0" i="1" smtClean="0">
                          <a:latin typeface="Cambria Math" panose="02040503050406030204" pitchFamily="18" charset="0"/>
                        </a:rPr>
                        <m:t>=0.29</m:t>
                      </m:r>
                    </m:oMath>
                  </m:oMathPara>
                </a14:m>
                <a:endParaRPr lang="en-US" sz="1800" dirty="0"/>
              </a:p>
            </p:txBody>
          </p:sp>
        </mc:Choice>
        <mc:Fallback xmlns="">
          <p:sp>
            <p:nvSpPr>
              <p:cNvPr id="11" name="TextBox 10">
                <a:extLst>
                  <a:ext uri="{FF2B5EF4-FFF2-40B4-BE49-F238E27FC236}">
                    <a16:creationId xmlns:a16="http://schemas.microsoft.com/office/drawing/2014/main" id="{AE094B73-F0A1-F092-B840-9CC53935DE97}"/>
                  </a:ext>
                </a:extLst>
              </p:cNvPr>
              <p:cNvSpPr txBox="1">
                <a:spLocks noRot="1" noChangeAspect="1" noMove="1" noResize="1" noEditPoints="1" noAdjustHandles="1" noChangeArrowheads="1" noChangeShapeType="1" noTextEdit="1"/>
              </p:cNvSpPr>
              <p:nvPr/>
            </p:nvSpPr>
            <p:spPr>
              <a:xfrm>
                <a:off x="2816390" y="5831551"/>
                <a:ext cx="3605228" cy="611771"/>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098170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2719CB-05E1-1AB2-E670-9F2B4BBC234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8D2B8FA-CC53-82E0-E32A-F8BF7EAFCF58}"/>
              </a:ext>
            </a:extLst>
          </p:cNvPr>
          <p:cNvSpPr txBox="1"/>
          <p:nvPr/>
        </p:nvSpPr>
        <p:spPr>
          <a:xfrm>
            <a:off x="246472" y="144348"/>
            <a:ext cx="3506378" cy="646331"/>
          </a:xfrm>
          <a:prstGeom prst="rect">
            <a:avLst/>
          </a:prstGeom>
          <a:noFill/>
        </p:spPr>
        <p:txBody>
          <a:bodyPr wrap="square" rtlCol="0">
            <a:spAutoFit/>
          </a:bodyPr>
          <a:lstStyle/>
          <a:p>
            <a:r>
              <a:rPr lang="en-US" sz="3600" dirty="0">
                <a:latin typeface="Calibri" panose="020F0502020204030204" pitchFamily="34" charset="0"/>
                <a:cs typeface="Calibri" panose="020F0502020204030204" pitchFamily="34" charset="0"/>
              </a:rPr>
              <a:t>Naïve Bayes</a:t>
            </a:r>
          </a:p>
        </p:txBody>
      </p:sp>
      <p:sp>
        <p:nvSpPr>
          <p:cNvPr id="6" name="TextBox 5">
            <a:extLst>
              <a:ext uri="{FF2B5EF4-FFF2-40B4-BE49-F238E27FC236}">
                <a16:creationId xmlns:a16="http://schemas.microsoft.com/office/drawing/2014/main" id="{54A69394-507D-CD35-2600-DB793A608E5C}"/>
              </a:ext>
            </a:extLst>
          </p:cNvPr>
          <p:cNvSpPr txBox="1"/>
          <p:nvPr/>
        </p:nvSpPr>
        <p:spPr>
          <a:xfrm>
            <a:off x="7785100" y="31227"/>
            <a:ext cx="2171700" cy="369332"/>
          </a:xfrm>
          <a:prstGeom prst="rect">
            <a:avLst/>
          </a:prstGeom>
          <a:noFill/>
        </p:spPr>
        <p:txBody>
          <a:bodyPr wrap="square" rtlCol="0">
            <a:spAutoFit/>
          </a:bodyPr>
          <a:lstStyle/>
          <a:p>
            <a:r>
              <a:rPr lang="en-US" b="1" dirty="0"/>
              <a:t>New data instance</a:t>
            </a:r>
          </a:p>
        </p:txBody>
      </p:sp>
      <p:graphicFrame>
        <p:nvGraphicFramePr>
          <p:cNvPr id="7" name="Table 6">
            <a:extLst>
              <a:ext uri="{FF2B5EF4-FFF2-40B4-BE49-F238E27FC236}">
                <a16:creationId xmlns:a16="http://schemas.microsoft.com/office/drawing/2014/main" id="{E5D20608-D485-7386-F436-AC70628150AD}"/>
              </a:ext>
            </a:extLst>
          </p:cNvPr>
          <p:cNvGraphicFramePr>
            <a:graphicFrameLocks noGrp="1"/>
          </p:cNvGraphicFramePr>
          <p:nvPr/>
        </p:nvGraphicFramePr>
        <p:xfrm>
          <a:off x="6438900" y="467514"/>
          <a:ext cx="4457704" cy="646330"/>
        </p:xfrm>
        <a:graphic>
          <a:graphicData uri="http://schemas.openxmlformats.org/drawingml/2006/table">
            <a:tbl>
              <a:tblPr firstRow="1" bandRow="1"/>
              <a:tblGrid>
                <a:gridCol w="1114426">
                  <a:extLst>
                    <a:ext uri="{9D8B030D-6E8A-4147-A177-3AD203B41FA5}">
                      <a16:colId xmlns:a16="http://schemas.microsoft.com/office/drawing/2014/main" val="3847064819"/>
                    </a:ext>
                  </a:extLst>
                </a:gridCol>
                <a:gridCol w="1114426">
                  <a:extLst>
                    <a:ext uri="{9D8B030D-6E8A-4147-A177-3AD203B41FA5}">
                      <a16:colId xmlns:a16="http://schemas.microsoft.com/office/drawing/2014/main" val="869840435"/>
                    </a:ext>
                  </a:extLst>
                </a:gridCol>
                <a:gridCol w="1114426">
                  <a:extLst>
                    <a:ext uri="{9D8B030D-6E8A-4147-A177-3AD203B41FA5}">
                      <a16:colId xmlns:a16="http://schemas.microsoft.com/office/drawing/2014/main" val="491074024"/>
                    </a:ext>
                  </a:extLst>
                </a:gridCol>
                <a:gridCol w="1114426">
                  <a:extLst>
                    <a:ext uri="{9D8B030D-6E8A-4147-A177-3AD203B41FA5}">
                      <a16:colId xmlns:a16="http://schemas.microsoft.com/office/drawing/2014/main" val="1600402630"/>
                    </a:ext>
                  </a:extLst>
                </a:gridCol>
              </a:tblGrid>
              <a:tr h="323165">
                <a:tc>
                  <a:txBody>
                    <a:bodyPr/>
                    <a:lstStyle/>
                    <a:p>
                      <a:pPr algn="ctr"/>
                      <a:r>
                        <a:rPr lang="en-US" sz="1200" dirty="0"/>
                        <a:t>Weather</a:t>
                      </a:r>
                    </a:p>
                  </a:txBody>
                  <a:tcPr/>
                </a:tc>
                <a:tc>
                  <a:txBody>
                    <a:bodyPr/>
                    <a:lstStyle/>
                    <a:p>
                      <a:pPr algn="ctr"/>
                      <a:r>
                        <a:rPr lang="en-US" sz="1200" dirty="0"/>
                        <a:t>Weekend?</a:t>
                      </a:r>
                    </a:p>
                  </a:txBody>
                  <a:tcPr/>
                </a:tc>
                <a:tc>
                  <a:txBody>
                    <a:bodyPr/>
                    <a:lstStyle/>
                    <a:p>
                      <a:pPr algn="ctr"/>
                      <a:r>
                        <a:rPr lang="en-US" sz="1200" dirty="0"/>
                        <a:t>Finished HW</a:t>
                      </a:r>
                    </a:p>
                  </a:txBody>
                  <a:tcPr/>
                </a:tc>
                <a:tc>
                  <a:txBody>
                    <a:bodyPr/>
                    <a:lstStyle/>
                    <a:p>
                      <a:pPr algn="ctr"/>
                      <a:r>
                        <a:rPr lang="en-US" sz="1200" dirty="0">
                          <a:solidFill>
                            <a:srgbClr val="FF0000"/>
                          </a:solidFill>
                        </a:rPr>
                        <a:t>Go Hiking?</a:t>
                      </a:r>
                    </a:p>
                  </a:txBody>
                  <a:tcPr/>
                </a:tc>
                <a:extLst>
                  <a:ext uri="{0D108BD9-81ED-4DB2-BD59-A6C34878D82A}">
                    <a16:rowId xmlns:a16="http://schemas.microsoft.com/office/drawing/2014/main" val="1063178381"/>
                  </a:ext>
                </a:extLst>
              </a:tr>
              <a:tr h="323165">
                <a:tc>
                  <a:txBody>
                    <a:bodyPr/>
                    <a:lstStyle/>
                    <a:p>
                      <a:pPr algn="ctr"/>
                      <a:r>
                        <a:rPr lang="en-US" sz="1200" dirty="0"/>
                        <a:t>Sunny</a:t>
                      </a:r>
                    </a:p>
                  </a:txBody>
                  <a:tcPr/>
                </a:tc>
                <a:tc>
                  <a:txBody>
                    <a:bodyPr/>
                    <a:lstStyle/>
                    <a:p>
                      <a:pPr algn="ctr"/>
                      <a:r>
                        <a:rPr lang="en-US" sz="1200" dirty="0"/>
                        <a:t>Yes</a:t>
                      </a:r>
                    </a:p>
                  </a:txBody>
                  <a:tcPr/>
                </a:tc>
                <a:tc>
                  <a:txBody>
                    <a:bodyPr/>
                    <a:lstStyle/>
                    <a:p>
                      <a:pPr algn="ctr"/>
                      <a:r>
                        <a:rPr lang="en-US" sz="1200" dirty="0"/>
                        <a:t>No</a:t>
                      </a:r>
                    </a:p>
                  </a:txBody>
                  <a:tcPr/>
                </a:tc>
                <a:tc>
                  <a:txBody>
                    <a:bodyPr/>
                    <a:lstStyle/>
                    <a:p>
                      <a:pPr algn="ctr"/>
                      <a:r>
                        <a:rPr lang="en-US" sz="1200" dirty="0"/>
                        <a:t>?</a:t>
                      </a:r>
                    </a:p>
                  </a:txBody>
                  <a:tcPr/>
                </a:tc>
                <a:extLst>
                  <a:ext uri="{0D108BD9-81ED-4DB2-BD59-A6C34878D82A}">
                    <a16:rowId xmlns:a16="http://schemas.microsoft.com/office/drawing/2014/main" val="41045357"/>
                  </a:ext>
                </a:extLst>
              </a:tr>
            </a:tbl>
          </a:graphicData>
        </a:graphic>
      </p:graphicFrame>
      <p:graphicFrame>
        <p:nvGraphicFramePr>
          <p:cNvPr id="8" name="Table 7">
            <a:extLst>
              <a:ext uri="{FF2B5EF4-FFF2-40B4-BE49-F238E27FC236}">
                <a16:creationId xmlns:a16="http://schemas.microsoft.com/office/drawing/2014/main" id="{13F94A61-2379-7BC3-0963-C07B940146F7}"/>
              </a:ext>
            </a:extLst>
          </p:cNvPr>
          <p:cNvGraphicFramePr>
            <a:graphicFrameLocks noGrp="1"/>
          </p:cNvGraphicFramePr>
          <p:nvPr/>
        </p:nvGraphicFramePr>
        <p:xfrm>
          <a:off x="6438900" y="1428751"/>
          <a:ext cx="4457700" cy="2651760"/>
        </p:xfrm>
        <a:graphic>
          <a:graphicData uri="http://schemas.openxmlformats.org/drawingml/2006/table">
            <a:tbl>
              <a:tblPr firstRow="1" bandRow="1"/>
              <a:tblGrid>
                <a:gridCol w="1149970">
                  <a:extLst>
                    <a:ext uri="{9D8B030D-6E8A-4147-A177-3AD203B41FA5}">
                      <a16:colId xmlns:a16="http://schemas.microsoft.com/office/drawing/2014/main" val="2398319471"/>
                    </a:ext>
                  </a:extLst>
                </a:gridCol>
                <a:gridCol w="1149970">
                  <a:extLst>
                    <a:ext uri="{9D8B030D-6E8A-4147-A177-3AD203B41FA5}">
                      <a16:colId xmlns:a16="http://schemas.microsoft.com/office/drawing/2014/main" val="3765546433"/>
                    </a:ext>
                  </a:extLst>
                </a:gridCol>
                <a:gridCol w="1149970">
                  <a:extLst>
                    <a:ext uri="{9D8B030D-6E8A-4147-A177-3AD203B41FA5}">
                      <a16:colId xmlns:a16="http://schemas.microsoft.com/office/drawing/2014/main" val="2292233756"/>
                    </a:ext>
                  </a:extLst>
                </a:gridCol>
                <a:gridCol w="1007790">
                  <a:extLst>
                    <a:ext uri="{9D8B030D-6E8A-4147-A177-3AD203B41FA5}">
                      <a16:colId xmlns:a16="http://schemas.microsoft.com/office/drawing/2014/main" val="3838414564"/>
                    </a:ext>
                  </a:extLst>
                </a:gridCol>
              </a:tblGrid>
              <a:tr h="471155">
                <a:tc>
                  <a:txBody>
                    <a:bodyPr/>
                    <a:lstStyle/>
                    <a:p>
                      <a:pPr algn="ctr"/>
                      <a:r>
                        <a:rPr lang="en-US" sz="1400" dirty="0"/>
                        <a:t>Weather</a:t>
                      </a:r>
                    </a:p>
                  </a:txBody>
                  <a:tcPr/>
                </a:tc>
                <a:tc>
                  <a:txBody>
                    <a:bodyPr/>
                    <a:lstStyle/>
                    <a:p>
                      <a:pPr algn="ctr"/>
                      <a:r>
                        <a:rPr lang="en-US" sz="1400" dirty="0"/>
                        <a:t>Weekend?</a:t>
                      </a:r>
                    </a:p>
                  </a:txBody>
                  <a:tcPr/>
                </a:tc>
                <a:tc>
                  <a:txBody>
                    <a:bodyPr/>
                    <a:lstStyle/>
                    <a:p>
                      <a:pPr algn="ctr"/>
                      <a:r>
                        <a:rPr lang="en-US" sz="1400" dirty="0"/>
                        <a:t>Finished HW</a:t>
                      </a:r>
                    </a:p>
                  </a:txBody>
                  <a:tcPr/>
                </a:tc>
                <a:tc>
                  <a:txBody>
                    <a:bodyPr/>
                    <a:lstStyle/>
                    <a:p>
                      <a:pPr algn="ctr"/>
                      <a:r>
                        <a:rPr lang="en-US" sz="1400" dirty="0"/>
                        <a:t>Go Hiking?</a:t>
                      </a:r>
                    </a:p>
                  </a:txBody>
                  <a:tcPr/>
                </a:tc>
                <a:extLst>
                  <a:ext uri="{0D108BD9-81ED-4DB2-BD59-A6C34878D82A}">
                    <a16:rowId xmlns:a16="http://schemas.microsoft.com/office/drawing/2014/main" val="3100733696"/>
                  </a:ext>
                </a:extLst>
              </a:tr>
              <a:tr h="277150">
                <a:tc>
                  <a:txBody>
                    <a:bodyPr/>
                    <a:lstStyle/>
                    <a:p>
                      <a:pPr algn="ctr"/>
                      <a:r>
                        <a:rPr lang="en-US" sz="1400" b="0" i="0" kern="1200" dirty="0">
                          <a:solidFill>
                            <a:schemeClr val="tx1"/>
                          </a:solidFill>
                          <a:effectLst/>
                          <a:latin typeface="+mn-lt"/>
                          <a:ea typeface="+mn-ea"/>
                          <a:cs typeface="+mn-cs"/>
                        </a:rPr>
                        <a:t>Snow</a:t>
                      </a:r>
                      <a:endParaRPr lang="en-US" sz="1400" dirty="0"/>
                    </a:p>
                  </a:txBody>
                  <a:tcPr/>
                </a:tc>
                <a:tc>
                  <a:txBody>
                    <a:bodyPr/>
                    <a:lstStyle/>
                    <a:p>
                      <a:pPr algn="ctr"/>
                      <a:r>
                        <a:rPr lang="en-US" sz="1400" dirty="0"/>
                        <a:t>Yes</a:t>
                      </a:r>
                    </a:p>
                  </a:txBody>
                  <a:tcPr/>
                </a:tc>
                <a:tc>
                  <a:txBody>
                    <a:bodyPr/>
                    <a:lstStyle/>
                    <a:p>
                      <a:pPr algn="ctr"/>
                      <a:r>
                        <a:rPr lang="en-US" sz="1400" dirty="0"/>
                        <a:t>No</a:t>
                      </a:r>
                    </a:p>
                  </a:txBody>
                  <a:tcPr/>
                </a:tc>
                <a:tc>
                  <a:txBody>
                    <a:bodyPr/>
                    <a:lstStyle/>
                    <a:p>
                      <a:pPr algn="ctr"/>
                      <a:r>
                        <a:rPr lang="en-US" sz="1400" dirty="0"/>
                        <a:t>Yes</a:t>
                      </a:r>
                    </a:p>
                  </a:txBody>
                  <a:tcPr/>
                </a:tc>
                <a:extLst>
                  <a:ext uri="{0D108BD9-81ED-4DB2-BD59-A6C34878D82A}">
                    <a16:rowId xmlns:a16="http://schemas.microsoft.com/office/drawing/2014/main" val="823718700"/>
                  </a:ext>
                </a:extLst>
              </a:tr>
              <a:tr h="277150">
                <a:tc>
                  <a:txBody>
                    <a:bodyPr/>
                    <a:lstStyle/>
                    <a:p>
                      <a:pPr algn="ctr"/>
                      <a:r>
                        <a:rPr lang="en-US" sz="1400" b="0" i="0" kern="1200" dirty="0">
                          <a:solidFill>
                            <a:schemeClr val="tx1"/>
                          </a:solidFill>
                          <a:effectLst/>
                          <a:latin typeface="+mn-lt"/>
                          <a:ea typeface="+mn-ea"/>
                          <a:cs typeface="+mn-cs"/>
                        </a:rPr>
                        <a:t>Sunny</a:t>
                      </a:r>
                      <a:endParaRPr lang="en-US" sz="1400" dirty="0"/>
                    </a:p>
                  </a:txBody>
                  <a:tcPr/>
                </a:tc>
                <a:tc>
                  <a:txBody>
                    <a:bodyPr/>
                    <a:lstStyle/>
                    <a:p>
                      <a:pPr algn="ctr"/>
                      <a:r>
                        <a:rPr lang="en-US" sz="1400" dirty="0"/>
                        <a:t>Yes</a:t>
                      </a:r>
                    </a:p>
                  </a:txBody>
                  <a:tcPr/>
                </a:tc>
                <a:tc>
                  <a:txBody>
                    <a:bodyPr/>
                    <a:lstStyle/>
                    <a:p>
                      <a:pPr algn="ctr"/>
                      <a:r>
                        <a:rPr lang="en-US" sz="1400" b="0" i="0" kern="1200" dirty="0">
                          <a:solidFill>
                            <a:schemeClr val="tx1"/>
                          </a:solidFill>
                          <a:effectLst/>
                          <a:latin typeface="+mn-lt"/>
                          <a:ea typeface="+mn-ea"/>
                          <a:cs typeface="+mn-cs"/>
                        </a:rPr>
                        <a:t>No</a:t>
                      </a:r>
                      <a:endParaRPr lang="en-US" sz="1400" dirty="0"/>
                    </a:p>
                  </a:txBody>
                  <a:tcPr/>
                </a:tc>
                <a:tc>
                  <a:txBody>
                    <a:bodyPr/>
                    <a:lstStyle/>
                    <a:p>
                      <a:pPr algn="ctr"/>
                      <a:r>
                        <a:rPr lang="en-US" sz="1400" dirty="0"/>
                        <a:t>Yes</a:t>
                      </a:r>
                    </a:p>
                  </a:txBody>
                  <a:tcPr/>
                </a:tc>
                <a:extLst>
                  <a:ext uri="{0D108BD9-81ED-4DB2-BD59-A6C34878D82A}">
                    <a16:rowId xmlns:a16="http://schemas.microsoft.com/office/drawing/2014/main" val="3845692913"/>
                  </a:ext>
                </a:extLst>
              </a:tr>
              <a:tr h="277150">
                <a:tc>
                  <a:txBody>
                    <a:bodyPr/>
                    <a:lstStyle/>
                    <a:p>
                      <a:pPr algn="ctr"/>
                      <a:r>
                        <a:rPr lang="en-US" sz="1400" b="0" i="0" kern="1200" dirty="0">
                          <a:solidFill>
                            <a:schemeClr val="tx1"/>
                          </a:solidFill>
                          <a:effectLst/>
                          <a:latin typeface="+mn-lt"/>
                          <a:ea typeface="+mn-ea"/>
                          <a:cs typeface="+mn-cs"/>
                        </a:rPr>
                        <a:t>Overcast</a:t>
                      </a:r>
                      <a:endParaRPr lang="en-US" sz="1400" dirty="0"/>
                    </a:p>
                  </a:txBody>
                  <a:tcPr/>
                </a:tc>
                <a:tc>
                  <a:txBody>
                    <a:bodyPr/>
                    <a:lstStyle/>
                    <a:p>
                      <a:pPr algn="ctr"/>
                      <a:r>
                        <a:rPr lang="en-US" sz="1400" dirty="0"/>
                        <a:t>Yes</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3393540164"/>
                  </a:ext>
                </a:extLst>
              </a:tr>
              <a:tr h="277150">
                <a:tc>
                  <a:txBody>
                    <a:bodyPr/>
                    <a:lstStyle/>
                    <a:p>
                      <a:pPr algn="ctr"/>
                      <a:r>
                        <a:rPr lang="en-US" sz="1400" b="0" i="0" kern="1200" dirty="0">
                          <a:solidFill>
                            <a:schemeClr val="tx1"/>
                          </a:solidFill>
                          <a:effectLst/>
                          <a:latin typeface="+mn-lt"/>
                          <a:ea typeface="+mn-ea"/>
                          <a:cs typeface="+mn-cs"/>
                        </a:rPr>
                        <a:t>Overcast</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2343819881"/>
                  </a:ext>
                </a:extLst>
              </a:tr>
              <a:tr h="277150">
                <a:tc>
                  <a:txBody>
                    <a:bodyPr/>
                    <a:lstStyle/>
                    <a:p>
                      <a:pPr algn="ctr"/>
                      <a:r>
                        <a:rPr lang="en-US" sz="1400" b="0" i="0" kern="1200" dirty="0">
                          <a:solidFill>
                            <a:schemeClr val="tx1"/>
                          </a:solidFill>
                          <a:effectLst/>
                          <a:latin typeface="+mn-lt"/>
                          <a:ea typeface="+mn-ea"/>
                          <a:cs typeface="+mn-cs"/>
                        </a:rPr>
                        <a:t>Sunny</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2940754304"/>
                  </a:ext>
                </a:extLst>
              </a:tr>
              <a:tr h="277150">
                <a:tc>
                  <a:txBody>
                    <a:bodyPr/>
                    <a:lstStyle/>
                    <a:p>
                      <a:pPr algn="ctr"/>
                      <a:r>
                        <a:rPr lang="en-US" sz="1400" b="0" i="0" kern="1200" dirty="0">
                          <a:solidFill>
                            <a:schemeClr val="tx1"/>
                          </a:solidFill>
                          <a:effectLst/>
                          <a:latin typeface="+mn-lt"/>
                          <a:ea typeface="+mn-ea"/>
                          <a:cs typeface="+mn-cs"/>
                        </a:rPr>
                        <a:t>Snow</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3935534391"/>
                  </a:ext>
                </a:extLst>
              </a:tr>
              <a:tr h="277150">
                <a:tc>
                  <a:txBody>
                    <a:bodyPr/>
                    <a:lstStyle/>
                    <a:p>
                      <a:pPr algn="ctr"/>
                      <a:r>
                        <a:rPr lang="en-US" sz="1400" b="0" i="0" kern="1200" dirty="0">
                          <a:solidFill>
                            <a:schemeClr val="tx1"/>
                          </a:solidFill>
                          <a:effectLst/>
                          <a:latin typeface="+mn-lt"/>
                          <a:ea typeface="+mn-ea"/>
                          <a:cs typeface="+mn-cs"/>
                        </a:rPr>
                        <a:t>Overcast</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3786996348"/>
                  </a:ext>
                </a:extLst>
              </a:tr>
            </a:tbl>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39138CC-4E64-37F9-843B-AC3A6DEBDC57}"/>
                  </a:ext>
                </a:extLst>
              </p:cNvPr>
              <p:cNvSpPr txBox="1"/>
              <p:nvPr/>
            </p:nvSpPr>
            <p:spPr>
              <a:xfrm>
                <a:off x="7785100" y="1102540"/>
                <a:ext cx="2571750" cy="369332"/>
              </a:xfrm>
              <a:prstGeom prst="rect">
                <a:avLst/>
              </a:prstGeom>
              <a:noFill/>
            </p:spPr>
            <p:txBody>
              <a:bodyPr wrap="square" rtlCol="0">
                <a:spAutoFit/>
              </a:bodyPr>
              <a:lstStyle/>
              <a:p>
                <a:r>
                  <a:rPr lang="en-US" dirty="0"/>
                  <a:t>Class 1 </a:t>
                </a:r>
                <a14:m>
                  <m:oMath xmlns:m="http://schemas.openxmlformats.org/officeDocument/2006/math">
                    <m:d>
                      <m:dPr>
                        <m:ctrlPr>
                          <a:rPr lang="en-US"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1</m:t>
                            </m:r>
                          </m:sub>
                        </m:sSub>
                      </m:e>
                    </m:d>
                    <m:r>
                      <a:rPr lang="en-US" b="0" i="1" dirty="0" smtClean="0">
                        <a:latin typeface="Cambria Math" panose="02040503050406030204" pitchFamily="18" charset="0"/>
                      </a:rPr>
                      <m:t>:"</m:t>
                    </m:r>
                    <m:r>
                      <a:rPr lang="en-US" b="0" i="1" dirty="0" smtClean="0">
                        <a:latin typeface="Cambria Math" panose="02040503050406030204" pitchFamily="18" charset="0"/>
                      </a:rPr>
                      <m:t>𝑌𝑒𝑠</m:t>
                    </m:r>
                    <m:r>
                      <a:rPr lang="en-US" b="0" i="1" dirty="0" smtClean="0">
                        <a:latin typeface="Cambria Math" panose="02040503050406030204" pitchFamily="18" charset="0"/>
                      </a:rPr>
                      <m:t>"</m:t>
                    </m:r>
                  </m:oMath>
                </a14:m>
                <a:endParaRPr lang="en-US" dirty="0"/>
              </a:p>
            </p:txBody>
          </p:sp>
        </mc:Choice>
        <mc:Fallback xmlns="">
          <p:sp>
            <p:nvSpPr>
              <p:cNvPr id="10" name="TextBox 9">
                <a:extLst>
                  <a:ext uri="{FF2B5EF4-FFF2-40B4-BE49-F238E27FC236}">
                    <a16:creationId xmlns:a16="http://schemas.microsoft.com/office/drawing/2014/main" id="{E39138CC-4E64-37F9-843B-AC3A6DEBDC57}"/>
                  </a:ext>
                </a:extLst>
              </p:cNvPr>
              <p:cNvSpPr txBox="1">
                <a:spLocks noRot="1" noChangeAspect="1" noMove="1" noResize="1" noEditPoints="1" noAdjustHandles="1" noChangeArrowheads="1" noChangeShapeType="1" noTextEdit="1"/>
              </p:cNvSpPr>
              <p:nvPr/>
            </p:nvSpPr>
            <p:spPr>
              <a:xfrm>
                <a:off x="7785100" y="1102540"/>
                <a:ext cx="2571750" cy="369332"/>
              </a:xfrm>
              <a:prstGeom prst="rect">
                <a:avLst/>
              </a:prstGeom>
              <a:blipFill>
                <a:blip r:embed="rId2"/>
                <a:stretch>
                  <a:fillRect l="-1896" t="-8333"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635D2A5-8E1E-60A1-1BE4-0822760B0302}"/>
                  </a:ext>
                </a:extLst>
              </p:cNvPr>
              <p:cNvSpPr txBox="1"/>
              <p:nvPr/>
            </p:nvSpPr>
            <p:spPr>
              <a:xfrm>
                <a:off x="11090864" y="2000250"/>
                <a:ext cx="7453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𝟏</m:t>
                          </m:r>
                        </m:sub>
                      </m:sSub>
                      <m:r>
                        <a:rPr lang="en-US" b="1" i="1" smtClean="0">
                          <a:latin typeface="Cambria Math" panose="02040503050406030204" pitchFamily="18" charset="0"/>
                        </a:rPr>
                        <m:t>=</m:t>
                      </m:r>
                      <m:r>
                        <a:rPr lang="en-US" b="1" i="1" smtClean="0">
                          <a:latin typeface="Cambria Math" panose="02040503050406030204" pitchFamily="18" charset="0"/>
                        </a:rPr>
                        <m:t>𝟕</m:t>
                      </m:r>
                    </m:oMath>
                  </m:oMathPara>
                </a14:m>
                <a:endParaRPr lang="en-US" b="1" dirty="0"/>
              </a:p>
            </p:txBody>
          </p:sp>
        </mc:Choice>
        <mc:Fallback xmlns="">
          <p:sp>
            <p:nvSpPr>
              <p:cNvPr id="2" name="TextBox 1">
                <a:extLst>
                  <a:ext uri="{FF2B5EF4-FFF2-40B4-BE49-F238E27FC236}">
                    <a16:creationId xmlns:a16="http://schemas.microsoft.com/office/drawing/2014/main" id="{9635D2A5-8E1E-60A1-1BE4-0822760B0302}"/>
                  </a:ext>
                </a:extLst>
              </p:cNvPr>
              <p:cNvSpPr txBox="1">
                <a:spLocks noRot="1" noChangeAspect="1" noMove="1" noResize="1" noEditPoints="1" noAdjustHandles="1" noChangeArrowheads="1" noChangeShapeType="1" noTextEdit="1"/>
              </p:cNvSpPr>
              <p:nvPr/>
            </p:nvSpPr>
            <p:spPr>
              <a:xfrm>
                <a:off x="11090864" y="2000250"/>
                <a:ext cx="745332" cy="276999"/>
              </a:xfrm>
              <a:prstGeom prst="rect">
                <a:avLst/>
              </a:prstGeom>
              <a:blipFill>
                <a:blip r:embed="rId3"/>
                <a:stretch>
                  <a:fillRect l="-4878" r="-7317"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642FDEF-577C-0A65-A1DF-FD0FFCE89CF2}"/>
                  </a:ext>
                </a:extLst>
              </p:cNvPr>
              <p:cNvSpPr txBox="1"/>
              <p:nvPr/>
            </p:nvSpPr>
            <p:spPr>
              <a:xfrm>
                <a:off x="195148" y="3002870"/>
                <a:ext cx="2725618" cy="5762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1</m:t>
                              </m:r>
                            </m:sub>
                          </m:sSub>
                        </m:num>
                        <m:den>
                          <m:r>
                            <a:rPr lang="en-US" sz="2000" b="0" i="1" smtClean="0">
                              <a:latin typeface="Cambria Math" panose="02040503050406030204" pitchFamily="18" charset="0"/>
                            </a:rPr>
                            <m:t>𝑛</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7</m:t>
                          </m:r>
                        </m:num>
                        <m:den>
                          <m:r>
                            <a:rPr lang="en-US" sz="2000" b="0" i="1" smtClean="0">
                              <a:latin typeface="Cambria Math" panose="02040503050406030204" pitchFamily="18" charset="0"/>
                            </a:rPr>
                            <m:t>13</m:t>
                          </m:r>
                        </m:den>
                      </m:f>
                      <m:r>
                        <a:rPr lang="en-US" sz="2000" b="0" i="1" smtClean="0">
                          <a:latin typeface="Cambria Math" panose="02040503050406030204" pitchFamily="18" charset="0"/>
                        </a:rPr>
                        <m:t>=0.54 </m:t>
                      </m:r>
                    </m:oMath>
                  </m:oMathPara>
                </a14:m>
                <a:endParaRPr lang="en-US" sz="2000" dirty="0"/>
              </a:p>
            </p:txBody>
          </p:sp>
        </mc:Choice>
        <mc:Fallback xmlns="">
          <p:sp>
            <p:nvSpPr>
              <p:cNvPr id="15" name="TextBox 14">
                <a:extLst>
                  <a:ext uri="{FF2B5EF4-FFF2-40B4-BE49-F238E27FC236}">
                    <a16:creationId xmlns:a16="http://schemas.microsoft.com/office/drawing/2014/main" id="{B642FDEF-577C-0A65-A1DF-FD0FFCE89CF2}"/>
                  </a:ext>
                </a:extLst>
              </p:cNvPr>
              <p:cNvSpPr txBox="1">
                <a:spLocks noRot="1" noChangeAspect="1" noMove="1" noResize="1" noEditPoints="1" noAdjustHandles="1" noChangeArrowheads="1" noChangeShapeType="1" noTextEdit="1"/>
              </p:cNvSpPr>
              <p:nvPr/>
            </p:nvSpPr>
            <p:spPr>
              <a:xfrm>
                <a:off x="195148" y="3002870"/>
                <a:ext cx="2725618" cy="57624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CBCEB8C-EB89-7B4D-A348-9E8CADA14DB2}"/>
                  </a:ext>
                </a:extLst>
              </p:cNvPr>
              <p:cNvSpPr txBox="1"/>
              <p:nvPr/>
            </p:nvSpPr>
            <p:spPr>
              <a:xfrm>
                <a:off x="3287246" y="2971728"/>
                <a:ext cx="2737544"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2</m:t>
                              </m:r>
                            </m:sub>
                          </m:sSub>
                        </m:num>
                        <m:den>
                          <m:r>
                            <a:rPr lang="en-US" sz="2000" b="0" i="1" smtClean="0">
                              <a:latin typeface="Cambria Math" panose="02040503050406030204" pitchFamily="18" charset="0"/>
                            </a:rPr>
                            <m:t>𝑛</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6</m:t>
                          </m:r>
                        </m:num>
                        <m:den>
                          <m:r>
                            <a:rPr lang="en-US" sz="2000" b="0" i="1" smtClean="0">
                              <a:latin typeface="Cambria Math" panose="02040503050406030204" pitchFamily="18" charset="0"/>
                            </a:rPr>
                            <m:t>13</m:t>
                          </m:r>
                        </m:den>
                      </m:f>
                      <m:r>
                        <a:rPr lang="en-US" sz="2000" b="0" i="1" smtClean="0">
                          <a:latin typeface="Cambria Math" panose="02040503050406030204" pitchFamily="18" charset="0"/>
                        </a:rPr>
                        <m:t>=0.46 </m:t>
                      </m:r>
                    </m:oMath>
                  </m:oMathPara>
                </a14:m>
                <a:endParaRPr lang="en-US" dirty="0"/>
              </a:p>
            </p:txBody>
          </p:sp>
        </mc:Choice>
        <mc:Fallback xmlns="">
          <p:sp>
            <p:nvSpPr>
              <p:cNvPr id="16" name="TextBox 15">
                <a:extLst>
                  <a:ext uri="{FF2B5EF4-FFF2-40B4-BE49-F238E27FC236}">
                    <a16:creationId xmlns:a16="http://schemas.microsoft.com/office/drawing/2014/main" id="{5CBCEB8C-EB89-7B4D-A348-9E8CADA14DB2}"/>
                  </a:ext>
                </a:extLst>
              </p:cNvPr>
              <p:cNvSpPr txBox="1">
                <a:spLocks noRot="1" noChangeAspect="1" noMove="1" noResize="1" noEditPoints="1" noAdjustHandles="1" noChangeArrowheads="1" noChangeShapeType="1" noTextEdit="1"/>
              </p:cNvSpPr>
              <p:nvPr/>
            </p:nvSpPr>
            <p:spPr>
              <a:xfrm>
                <a:off x="3287246" y="2971728"/>
                <a:ext cx="2737544" cy="57823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2DFBEBE-9F88-B955-6188-76E1E3885994}"/>
                  </a:ext>
                </a:extLst>
              </p:cNvPr>
              <p:cNvSpPr txBox="1"/>
              <p:nvPr/>
            </p:nvSpPr>
            <p:spPr>
              <a:xfrm>
                <a:off x="127062" y="2147458"/>
                <a:ext cx="2761718" cy="6491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r>
                            <a:rPr lang="en-US" sz="2000" b="0" i="1" smtClean="0">
                              <a:latin typeface="Cambria Math" panose="02040503050406030204" pitchFamily="18" charset="0"/>
                            </a:rPr>
                            <m:t>𝑥</m:t>
                          </m:r>
                        </m:e>
                      </m:d>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b="0" i="1" smtClean="0">
                                  <a:latin typeface="Cambria Math" panose="02040503050406030204" pitchFamily="18" charset="0"/>
                                </a:rPr>
                                <m:t>𝑥</m:t>
                              </m:r>
                              <m:r>
                                <a:rPr lang="en-US" sz="2000" i="1">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num>
                        <m:den>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b="0" i="1" smtClean="0">
                                  <a:latin typeface="Cambria Math" panose="02040503050406030204" pitchFamily="18" charset="0"/>
                                </a:rPr>
                                <m:t>𝑥</m:t>
                              </m:r>
                            </m:e>
                          </m:d>
                        </m:den>
                      </m:f>
                    </m:oMath>
                  </m:oMathPara>
                </a14:m>
                <a:endParaRPr lang="en-US" sz="2000" dirty="0"/>
              </a:p>
            </p:txBody>
          </p:sp>
        </mc:Choice>
        <mc:Fallback xmlns="">
          <p:sp>
            <p:nvSpPr>
              <p:cNvPr id="4" name="TextBox 3">
                <a:extLst>
                  <a:ext uri="{FF2B5EF4-FFF2-40B4-BE49-F238E27FC236}">
                    <a16:creationId xmlns:a16="http://schemas.microsoft.com/office/drawing/2014/main" id="{92DFBEBE-9F88-B955-6188-76E1E3885994}"/>
                  </a:ext>
                </a:extLst>
              </p:cNvPr>
              <p:cNvSpPr txBox="1">
                <a:spLocks noRot="1" noChangeAspect="1" noMove="1" noResize="1" noEditPoints="1" noAdjustHandles="1" noChangeArrowheads="1" noChangeShapeType="1" noTextEdit="1"/>
              </p:cNvSpPr>
              <p:nvPr/>
            </p:nvSpPr>
            <p:spPr>
              <a:xfrm>
                <a:off x="127062" y="2147458"/>
                <a:ext cx="2761718" cy="64915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D5F014F-0283-CAEE-18EA-2D82123BF964}"/>
                  </a:ext>
                </a:extLst>
              </p:cNvPr>
              <p:cNvSpPr txBox="1"/>
              <p:nvPr/>
            </p:nvSpPr>
            <p:spPr>
              <a:xfrm>
                <a:off x="3224350" y="2048275"/>
                <a:ext cx="2882648" cy="6491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r>
                            <a:rPr lang="en-US" sz="2000" i="1">
                              <a:latin typeface="Cambria Math" panose="02040503050406030204" pitchFamily="18" charset="0"/>
                            </a:rPr>
                            <m:t>| </m:t>
                          </m:r>
                          <m:r>
                            <a:rPr lang="en-US" sz="2000" i="1">
                              <a:latin typeface="Cambria Math" panose="02040503050406030204" pitchFamily="18" charset="0"/>
                            </a:rPr>
                            <m:t>𝑥</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 | </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e>
                          </m:d>
                        </m:num>
                        <m:den>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e>
                          </m:d>
                        </m:den>
                      </m:f>
                    </m:oMath>
                  </m:oMathPara>
                </a14:m>
                <a:endParaRPr lang="en-US" sz="2000" dirty="0"/>
              </a:p>
            </p:txBody>
          </p:sp>
        </mc:Choice>
        <mc:Fallback xmlns="">
          <p:sp>
            <p:nvSpPr>
              <p:cNvPr id="13" name="TextBox 12">
                <a:extLst>
                  <a:ext uri="{FF2B5EF4-FFF2-40B4-BE49-F238E27FC236}">
                    <a16:creationId xmlns:a16="http://schemas.microsoft.com/office/drawing/2014/main" id="{AD5F014F-0283-CAEE-18EA-2D82123BF964}"/>
                  </a:ext>
                </a:extLst>
              </p:cNvPr>
              <p:cNvSpPr txBox="1">
                <a:spLocks noRot="1" noChangeAspect="1" noMove="1" noResize="1" noEditPoints="1" noAdjustHandles="1" noChangeArrowheads="1" noChangeShapeType="1" noTextEdit="1"/>
              </p:cNvSpPr>
              <p:nvPr/>
            </p:nvSpPr>
            <p:spPr>
              <a:xfrm>
                <a:off x="3224350" y="2048275"/>
                <a:ext cx="2882648" cy="64915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A621691-7733-A754-EC44-E45FE64A482D}"/>
                  </a:ext>
                </a:extLst>
              </p:cNvPr>
              <p:cNvSpPr txBox="1"/>
              <p:nvPr/>
            </p:nvSpPr>
            <p:spPr>
              <a:xfrm>
                <a:off x="355804" y="921497"/>
                <a:ext cx="4809265" cy="12945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𝑎𝑟𝑔𝑚𝑎</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sub>
                      </m:sSub>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𝑎𝑟𝑔𝑚𝑎</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sub>
                      </m:sSub>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e>
                          </m:d>
                        </m:num>
                        <m:den>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den>
                      </m:f>
                    </m:oMath>
                  </m:oMathPara>
                </a14:m>
                <a:endParaRPr lang="en-US" sz="2000" dirty="0"/>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𝑎𝑟𝑔𝑚𝑎</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sub>
                      </m:sSub>
                      <m:r>
                        <a:rPr lang="en-US" sz="2000" b="0" i="1" smtClean="0">
                          <a:latin typeface="Cambria Math" panose="02040503050406030204" pitchFamily="18" charset="0"/>
                        </a:rPr>
                        <m:t> </m:t>
                      </m:r>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oMath>
                  </m:oMathPara>
                </a14:m>
                <a:endParaRPr lang="en-US" sz="2000" dirty="0"/>
              </a:p>
              <a:p>
                <a:endParaRPr lang="en-US" sz="2000" dirty="0"/>
              </a:p>
            </p:txBody>
          </p:sp>
        </mc:Choice>
        <mc:Fallback xmlns="">
          <p:sp>
            <p:nvSpPr>
              <p:cNvPr id="14" name="TextBox 13">
                <a:extLst>
                  <a:ext uri="{FF2B5EF4-FFF2-40B4-BE49-F238E27FC236}">
                    <a16:creationId xmlns:a16="http://schemas.microsoft.com/office/drawing/2014/main" id="{3A621691-7733-A754-EC44-E45FE64A482D}"/>
                  </a:ext>
                </a:extLst>
              </p:cNvPr>
              <p:cNvSpPr txBox="1">
                <a:spLocks noRot="1" noChangeAspect="1" noMove="1" noResize="1" noEditPoints="1" noAdjustHandles="1" noChangeArrowheads="1" noChangeShapeType="1" noTextEdit="1"/>
              </p:cNvSpPr>
              <p:nvPr/>
            </p:nvSpPr>
            <p:spPr>
              <a:xfrm>
                <a:off x="355804" y="921497"/>
                <a:ext cx="4809265" cy="129452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57D845A-169C-8D33-E003-E9A97C08E7D8}"/>
                  </a:ext>
                </a:extLst>
              </p:cNvPr>
              <p:cNvSpPr txBox="1"/>
              <p:nvPr/>
            </p:nvSpPr>
            <p:spPr>
              <a:xfrm>
                <a:off x="355804" y="4177716"/>
                <a:ext cx="10753299" cy="10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𝑝</m:t>
                      </m:r>
                      <m:d>
                        <m:dPr>
                          <m:ctrlPr>
                            <a:rPr lang="en-US" sz="2000" i="1">
                              <a:latin typeface="Cambria Math" panose="02040503050406030204" pitchFamily="18" charset="0"/>
                            </a:rPr>
                          </m:ctrlPr>
                        </m:dPr>
                        <m:e>
                          <m:r>
                            <a:rPr lang="en-US" sz="2000" b="0" i="1" smtClean="0">
                              <a:latin typeface="Cambria Math" panose="02040503050406030204" pitchFamily="18" charset="0"/>
                            </a:rPr>
                            <m:t>𝑥</m:t>
                          </m:r>
                          <m:r>
                            <a:rPr lang="en-US" sz="2000" i="1">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i="1">
                          <a:latin typeface="Cambria Math" panose="02040503050406030204" pitchFamily="18" charset="0"/>
                        </a:rPr>
                        <m:t>=</m:t>
                      </m:r>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1</m:t>
                              </m:r>
                            </m:sub>
                          </m:sSub>
                          <m:r>
                            <a:rPr lang="en-US" sz="2000" i="1">
                              <a:latin typeface="Cambria Math" panose="02040503050406030204" pitchFamily="18" charset="0"/>
                            </a:rPr>
                            <m:t>=</m:t>
                          </m:r>
                          <m:r>
                            <a:rPr lang="en-US" sz="2000" i="1">
                              <a:latin typeface="Cambria Math" panose="02040503050406030204" pitchFamily="18" charset="0"/>
                            </a:rPr>
                            <m:t>𝑆𝑢𝑛𝑛𝑦</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1</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i="1">
                              <a:latin typeface="Cambria Math" panose="02040503050406030204" pitchFamily="18" charset="0"/>
                            </a:rPr>
                            <m:t>𝑌𝑒𝑠</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1</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3</m:t>
                              </m:r>
                            </m:sub>
                          </m:sSub>
                          <m:r>
                            <a:rPr lang="en-US" sz="2000" i="1">
                              <a:latin typeface="Cambria Math" panose="02040503050406030204" pitchFamily="18" charset="0"/>
                            </a:rPr>
                            <m:t>=</m:t>
                          </m:r>
                          <m:r>
                            <a:rPr lang="en-US" sz="2000" i="1">
                              <a:latin typeface="Cambria Math" panose="02040503050406030204" pitchFamily="18" charset="0"/>
                            </a:rPr>
                            <m:t>𝑁𝑜</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1</m:t>
                              </m:r>
                            </m:sub>
                          </m:sSub>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2</m:t>
                              </m:r>
                            </m:num>
                            <m:den>
                              <m:r>
                                <a:rPr lang="en-US" sz="2000" i="1">
                                  <a:latin typeface="Cambria Math" panose="02040503050406030204" pitchFamily="18" charset="0"/>
                                </a:rPr>
                                <m:t>7</m:t>
                              </m:r>
                            </m:den>
                          </m:f>
                        </m:e>
                      </m:d>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7</m:t>
                              </m:r>
                            </m:den>
                          </m:f>
                        </m:e>
                      </m:d>
                      <m:d>
                        <m:dPr>
                          <m:ctrlPr>
                            <a:rPr lang="en-US" sz="2000" b="0" i="1" smtClean="0">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2</m:t>
                              </m:r>
                            </m:num>
                            <m:den>
                              <m:r>
                                <a:rPr lang="en-US" sz="2000" i="1">
                                  <a:latin typeface="Cambria Math" panose="02040503050406030204" pitchFamily="18" charset="0"/>
                                </a:rPr>
                                <m:t>7</m:t>
                              </m:r>
                            </m:den>
                          </m:f>
                        </m:e>
                      </m:d>
                      <m:r>
                        <a:rPr lang="en-US" sz="2000" b="0" i="1" smtClean="0">
                          <a:latin typeface="Cambria Math" panose="02040503050406030204" pitchFamily="18" charset="0"/>
                        </a:rPr>
                        <m:t>=0.035</m:t>
                      </m:r>
                    </m:oMath>
                  </m:oMathPara>
                </a14:m>
                <a:endParaRPr lang="en-US" sz="2000" dirty="0"/>
              </a:p>
              <a:p>
                <a:endParaRPr lang="en-US" sz="2000" dirty="0"/>
              </a:p>
            </p:txBody>
          </p:sp>
        </mc:Choice>
        <mc:Fallback xmlns="">
          <p:sp>
            <p:nvSpPr>
              <p:cNvPr id="18" name="TextBox 17">
                <a:extLst>
                  <a:ext uri="{FF2B5EF4-FFF2-40B4-BE49-F238E27FC236}">
                    <a16:creationId xmlns:a16="http://schemas.microsoft.com/office/drawing/2014/main" id="{457D845A-169C-8D33-E003-E9A97C08E7D8}"/>
                  </a:ext>
                </a:extLst>
              </p:cNvPr>
              <p:cNvSpPr txBox="1">
                <a:spLocks noRot="1" noChangeAspect="1" noMove="1" noResize="1" noEditPoints="1" noAdjustHandles="1" noChangeArrowheads="1" noChangeShapeType="1" noTextEdit="1"/>
              </p:cNvSpPr>
              <p:nvPr/>
            </p:nvSpPr>
            <p:spPr>
              <a:xfrm>
                <a:off x="355804" y="4177716"/>
                <a:ext cx="10753299" cy="1091646"/>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022D3D2-3568-7D7A-10CB-DEBDD81981EE}"/>
                  </a:ext>
                </a:extLst>
              </p:cNvPr>
              <p:cNvSpPr txBox="1"/>
              <p:nvPr/>
            </p:nvSpPr>
            <p:spPr>
              <a:xfrm>
                <a:off x="2853404" y="5313312"/>
                <a:ext cx="3605228" cy="61177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r>
                            <a:rPr lang="en-US" sz="1800" b="0" i="1" smtClean="0">
                              <a:latin typeface="Cambria Math" panose="02040503050406030204" pitchFamily="18" charset="0"/>
                            </a:rPr>
                            <m:t>𝑌𝑒𝑠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3</m:t>
                          </m:r>
                        </m:num>
                        <m:den>
                          <m:r>
                            <a:rPr lang="en-US" sz="1800" b="0" i="1" smtClean="0">
                              <a:latin typeface="Cambria Math" panose="02040503050406030204" pitchFamily="18" charset="0"/>
                            </a:rPr>
                            <m:t>7</m:t>
                          </m:r>
                        </m:den>
                      </m:f>
                      <m:r>
                        <a:rPr lang="en-US" sz="1800" b="0" i="1" smtClean="0">
                          <a:latin typeface="Cambria Math" panose="02040503050406030204" pitchFamily="18" charset="0"/>
                        </a:rPr>
                        <m:t>=0.43</m:t>
                      </m:r>
                    </m:oMath>
                  </m:oMathPara>
                </a14:m>
                <a:endParaRPr lang="en-US" sz="1800" dirty="0"/>
              </a:p>
            </p:txBody>
          </p:sp>
        </mc:Choice>
        <mc:Fallback xmlns="">
          <p:sp>
            <p:nvSpPr>
              <p:cNvPr id="5" name="TextBox 4">
                <a:extLst>
                  <a:ext uri="{FF2B5EF4-FFF2-40B4-BE49-F238E27FC236}">
                    <a16:creationId xmlns:a16="http://schemas.microsoft.com/office/drawing/2014/main" id="{E022D3D2-3568-7D7A-10CB-DEBDD81981EE}"/>
                  </a:ext>
                </a:extLst>
              </p:cNvPr>
              <p:cNvSpPr txBox="1">
                <a:spLocks noRot="1" noChangeAspect="1" noMove="1" noResize="1" noEditPoints="1" noAdjustHandles="1" noChangeArrowheads="1" noChangeShapeType="1" noTextEdit="1"/>
              </p:cNvSpPr>
              <p:nvPr/>
            </p:nvSpPr>
            <p:spPr>
              <a:xfrm>
                <a:off x="2853404" y="5313312"/>
                <a:ext cx="3605228" cy="61177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D954C38-E308-7CEA-4453-F4D75CEC6522}"/>
                  </a:ext>
                </a:extLst>
              </p:cNvPr>
              <p:cNvSpPr txBox="1"/>
              <p:nvPr/>
            </p:nvSpPr>
            <p:spPr>
              <a:xfrm>
                <a:off x="3181875" y="4738814"/>
                <a:ext cx="3283931" cy="61177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r>
                            <a:rPr lang="en-US" sz="1800" b="0" i="1" smtClean="0">
                              <a:latin typeface="Cambria Math" panose="02040503050406030204" pitchFamily="18" charset="0"/>
                            </a:rPr>
                            <m:t>𝑆𝑢𝑛𝑛𝑦</m:t>
                          </m:r>
                          <m:r>
                            <a:rPr lang="en-US" sz="1800" b="0" i="1" smtClean="0">
                              <a:latin typeface="Cambria Math" panose="02040503050406030204" pitchFamily="18" charset="0"/>
                            </a:rPr>
                            <m:t> |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m:t>
                          </m:r>
                        </m:num>
                        <m:den>
                          <m:r>
                            <a:rPr lang="en-US" sz="1800" b="0" i="1" smtClean="0">
                              <a:latin typeface="Cambria Math" panose="02040503050406030204" pitchFamily="18" charset="0"/>
                            </a:rPr>
                            <m:t>7</m:t>
                          </m:r>
                        </m:den>
                      </m:f>
                      <m:r>
                        <a:rPr lang="en-US" sz="1800" b="0" i="1" smtClean="0">
                          <a:latin typeface="Cambria Math" panose="02040503050406030204" pitchFamily="18" charset="0"/>
                        </a:rPr>
                        <m:t>=0.29</m:t>
                      </m:r>
                    </m:oMath>
                  </m:oMathPara>
                </a14:m>
                <a:endParaRPr lang="en-US" sz="1800" dirty="0"/>
              </a:p>
            </p:txBody>
          </p:sp>
        </mc:Choice>
        <mc:Fallback xmlns="">
          <p:sp>
            <p:nvSpPr>
              <p:cNvPr id="9" name="TextBox 8">
                <a:extLst>
                  <a:ext uri="{FF2B5EF4-FFF2-40B4-BE49-F238E27FC236}">
                    <a16:creationId xmlns:a16="http://schemas.microsoft.com/office/drawing/2014/main" id="{AD954C38-E308-7CEA-4453-F4D75CEC6522}"/>
                  </a:ext>
                </a:extLst>
              </p:cNvPr>
              <p:cNvSpPr txBox="1">
                <a:spLocks noRot="1" noChangeAspect="1" noMove="1" noResize="1" noEditPoints="1" noAdjustHandles="1" noChangeArrowheads="1" noChangeShapeType="1" noTextEdit="1"/>
              </p:cNvSpPr>
              <p:nvPr/>
            </p:nvSpPr>
            <p:spPr>
              <a:xfrm>
                <a:off x="3181875" y="4738814"/>
                <a:ext cx="3283931" cy="611771"/>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2BE2028-0A74-E7A3-D823-B10517CA6590}"/>
                  </a:ext>
                </a:extLst>
              </p:cNvPr>
              <p:cNvSpPr txBox="1"/>
              <p:nvPr/>
            </p:nvSpPr>
            <p:spPr>
              <a:xfrm>
                <a:off x="2816390" y="5831551"/>
                <a:ext cx="3605228" cy="61177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3</m:t>
                              </m:r>
                            </m:sub>
                          </m:sSub>
                          <m:r>
                            <a:rPr lang="en-US" sz="1800" b="0" i="1" smtClean="0">
                              <a:latin typeface="Cambria Math" panose="02040503050406030204" pitchFamily="18" charset="0"/>
                            </a:rPr>
                            <m:t>=</m:t>
                          </m:r>
                          <m:r>
                            <a:rPr lang="en-US" sz="1800" b="0" i="1" smtClean="0">
                              <a:latin typeface="Cambria Math" panose="02040503050406030204" pitchFamily="18" charset="0"/>
                            </a:rPr>
                            <m:t>𝑁𝑜</m:t>
                          </m:r>
                          <m:r>
                            <a:rPr lang="en-US" sz="1800" b="0" i="1" smtClean="0">
                              <a:latin typeface="Cambria Math" panose="02040503050406030204" pitchFamily="18" charset="0"/>
                            </a:rPr>
                            <m:t> |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m:t>
                          </m:r>
                        </m:num>
                        <m:den>
                          <m:r>
                            <a:rPr lang="en-US" sz="1800" b="0" i="1" smtClean="0">
                              <a:latin typeface="Cambria Math" panose="02040503050406030204" pitchFamily="18" charset="0"/>
                            </a:rPr>
                            <m:t>7</m:t>
                          </m:r>
                        </m:den>
                      </m:f>
                      <m:r>
                        <a:rPr lang="en-US" sz="1800" b="0" i="1" smtClean="0">
                          <a:latin typeface="Cambria Math" panose="02040503050406030204" pitchFamily="18" charset="0"/>
                        </a:rPr>
                        <m:t>=0.29</m:t>
                      </m:r>
                    </m:oMath>
                  </m:oMathPara>
                </a14:m>
                <a:endParaRPr lang="en-US" sz="1800" dirty="0"/>
              </a:p>
            </p:txBody>
          </p:sp>
        </mc:Choice>
        <mc:Fallback xmlns="">
          <p:sp>
            <p:nvSpPr>
              <p:cNvPr id="11" name="TextBox 10">
                <a:extLst>
                  <a:ext uri="{FF2B5EF4-FFF2-40B4-BE49-F238E27FC236}">
                    <a16:creationId xmlns:a16="http://schemas.microsoft.com/office/drawing/2014/main" id="{72BE2028-0A74-E7A3-D823-B10517CA6590}"/>
                  </a:ext>
                </a:extLst>
              </p:cNvPr>
              <p:cNvSpPr txBox="1">
                <a:spLocks noRot="1" noChangeAspect="1" noMove="1" noResize="1" noEditPoints="1" noAdjustHandles="1" noChangeArrowheads="1" noChangeShapeType="1" noTextEdit="1"/>
              </p:cNvSpPr>
              <p:nvPr/>
            </p:nvSpPr>
            <p:spPr>
              <a:xfrm>
                <a:off x="2816390" y="5831551"/>
                <a:ext cx="3605228" cy="611771"/>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067747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A4EAAB-988B-94F8-3EBD-67269A022CB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F19D316-EBF2-C673-6BBA-2110E240374B}"/>
              </a:ext>
            </a:extLst>
          </p:cNvPr>
          <p:cNvSpPr txBox="1"/>
          <p:nvPr/>
        </p:nvSpPr>
        <p:spPr>
          <a:xfrm>
            <a:off x="246472" y="144348"/>
            <a:ext cx="3506378" cy="646331"/>
          </a:xfrm>
          <a:prstGeom prst="rect">
            <a:avLst/>
          </a:prstGeom>
          <a:noFill/>
        </p:spPr>
        <p:txBody>
          <a:bodyPr wrap="square" rtlCol="0">
            <a:spAutoFit/>
          </a:bodyPr>
          <a:lstStyle/>
          <a:p>
            <a:r>
              <a:rPr lang="en-US" sz="3600" dirty="0">
                <a:latin typeface="Calibri" panose="020F0502020204030204" pitchFamily="34" charset="0"/>
                <a:cs typeface="Calibri" panose="020F0502020204030204" pitchFamily="34" charset="0"/>
              </a:rPr>
              <a:t>Naïve Bayes</a:t>
            </a:r>
          </a:p>
        </p:txBody>
      </p:sp>
      <p:sp>
        <p:nvSpPr>
          <p:cNvPr id="6" name="TextBox 5">
            <a:extLst>
              <a:ext uri="{FF2B5EF4-FFF2-40B4-BE49-F238E27FC236}">
                <a16:creationId xmlns:a16="http://schemas.microsoft.com/office/drawing/2014/main" id="{647FF45B-C407-8E7B-565F-DF40BF7C619B}"/>
              </a:ext>
            </a:extLst>
          </p:cNvPr>
          <p:cNvSpPr txBox="1"/>
          <p:nvPr/>
        </p:nvSpPr>
        <p:spPr>
          <a:xfrm>
            <a:off x="7785100" y="31227"/>
            <a:ext cx="2171700" cy="369332"/>
          </a:xfrm>
          <a:prstGeom prst="rect">
            <a:avLst/>
          </a:prstGeom>
          <a:noFill/>
        </p:spPr>
        <p:txBody>
          <a:bodyPr wrap="square" rtlCol="0">
            <a:spAutoFit/>
          </a:bodyPr>
          <a:lstStyle/>
          <a:p>
            <a:r>
              <a:rPr lang="en-US" b="1" dirty="0"/>
              <a:t>New data instance</a:t>
            </a:r>
          </a:p>
        </p:txBody>
      </p:sp>
      <p:graphicFrame>
        <p:nvGraphicFramePr>
          <p:cNvPr id="7" name="Table 6">
            <a:extLst>
              <a:ext uri="{FF2B5EF4-FFF2-40B4-BE49-F238E27FC236}">
                <a16:creationId xmlns:a16="http://schemas.microsoft.com/office/drawing/2014/main" id="{8FF25034-78AC-6B54-03BF-408AD3F85A8D}"/>
              </a:ext>
            </a:extLst>
          </p:cNvPr>
          <p:cNvGraphicFramePr>
            <a:graphicFrameLocks noGrp="1"/>
          </p:cNvGraphicFramePr>
          <p:nvPr/>
        </p:nvGraphicFramePr>
        <p:xfrm>
          <a:off x="6438900" y="467514"/>
          <a:ext cx="4457704" cy="646330"/>
        </p:xfrm>
        <a:graphic>
          <a:graphicData uri="http://schemas.openxmlformats.org/drawingml/2006/table">
            <a:tbl>
              <a:tblPr firstRow="1" bandRow="1"/>
              <a:tblGrid>
                <a:gridCol w="1114426">
                  <a:extLst>
                    <a:ext uri="{9D8B030D-6E8A-4147-A177-3AD203B41FA5}">
                      <a16:colId xmlns:a16="http://schemas.microsoft.com/office/drawing/2014/main" val="3847064819"/>
                    </a:ext>
                  </a:extLst>
                </a:gridCol>
                <a:gridCol w="1114426">
                  <a:extLst>
                    <a:ext uri="{9D8B030D-6E8A-4147-A177-3AD203B41FA5}">
                      <a16:colId xmlns:a16="http://schemas.microsoft.com/office/drawing/2014/main" val="869840435"/>
                    </a:ext>
                  </a:extLst>
                </a:gridCol>
                <a:gridCol w="1114426">
                  <a:extLst>
                    <a:ext uri="{9D8B030D-6E8A-4147-A177-3AD203B41FA5}">
                      <a16:colId xmlns:a16="http://schemas.microsoft.com/office/drawing/2014/main" val="491074024"/>
                    </a:ext>
                  </a:extLst>
                </a:gridCol>
                <a:gridCol w="1114426">
                  <a:extLst>
                    <a:ext uri="{9D8B030D-6E8A-4147-A177-3AD203B41FA5}">
                      <a16:colId xmlns:a16="http://schemas.microsoft.com/office/drawing/2014/main" val="1600402630"/>
                    </a:ext>
                  </a:extLst>
                </a:gridCol>
              </a:tblGrid>
              <a:tr h="323165">
                <a:tc>
                  <a:txBody>
                    <a:bodyPr/>
                    <a:lstStyle/>
                    <a:p>
                      <a:pPr algn="ctr"/>
                      <a:r>
                        <a:rPr lang="en-US" sz="1200" dirty="0"/>
                        <a:t>Weather</a:t>
                      </a:r>
                    </a:p>
                  </a:txBody>
                  <a:tcPr/>
                </a:tc>
                <a:tc>
                  <a:txBody>
                    <a:bodyPr/>
                    <a:lstStyle/>
                    <a:p>
                      <a:pPr algn="ctr"/>
                      <a:r>
                        <a:rPr lang="en-US" sz="1200" dirty="0"/>
                        <a:t>Weekend?</a:t>
                      </a:r>
                    </a:p>
                  </a:txBody>
                  <a:tcPr/>
                </a:tc>
                <a:tc>
                  <a:txBody>
                    <a:bodyPr/>
                    <a:lstStyle/>
                    <a:p>
                      <a:pPr algn="ctr"/>
                      <a:r>
                        <a:rPr lang="en-US" sz="1200" dirty="0"/>
                        <a:t>Finished HW</a:t>
                      </a:r>
                    </a:p>
                  </a:txBody>
                  <a:tcPr/>
                </a:tc>
                <a:tc>
                  <a:txBody>
                    <a:bodyPr/>
                    <a:lstStyle/>
                    <a:p>
                      <a:pPr algn="ctr"/>
                      <a:r>
                        <a:rPr lang="en-US" sz="1200" dirty="0">
                          <a:solidFill>
                            <a:srgbClr val="FF0000"/>
                          </a:solidFill>
                        </a:rPr>
                        <a:t>Go Hiking?</a:t>
                      </a:r>
                    </a:p>
                  </a:txBody>
                  <a:tcPr/>
                </a:tc>
                <a:extLst>
                  <a:ext uri="{0D108BD9-81ED-4DB2-BD59-A6C34878D82A}">
                    <a16:rowId xmlns:a16="http://schemas.microsoft.com/office/drawing/2014/main" val="1063178381"/>
                  </a:ext>
                </a:extLst>
              </a:tr>
              <a:tr h="323165">
                <a:tc>
                  <a:txBody>
                    <a:bodyPr/>
                    <a:lstStyle/>
                    <a:p>
                      <a:pPr algn="ctr"/>
                      <a:r>
                        <a:rPr lang="en-US" sz="1200" dirty="0"/>
                        <a:t>Sunny</a:t>
                      </a:r>
                    </a:p>
                  </a:txBody>
                  <a:tcPr/>
                </a:tc>
                <a:tc>
                  <a:txBody>
                    <a:bodyPr/>
                    <a:lstStyle/>
                    <a:p>
                      <a:pPr algn="ctr"/>
                      <a:r>
                        <a:rPr lang="en-US" sz="1200" dirty="0"/>
                        <a:t>Yes</a:t>
                      </a:r>
                    </a:p>
                  </a:txBody>
                  <a:tcPr/>
                </a:tc>
                <a:tc>
                  <a:txBody>
                    <a:bodyPr/>
                    <a:lstStyle/>
                    <a:p>
                      <a:pPr algn="ctr"/>
                      <a:r>
                        <a:rPr lang="en-US" sz="1200" dirty="0"/>
                        <a:t>No</a:t>
                      </a:r>
                    </a:p>
                  </a:txBody>
                  <a:tcPr/>
                </a:tc>
                <a:tc>
                  <a:txBody>
                    <a:bodyPr/>
                    <a:lstStyle/>
                    <a:p>
                      <a:pPr algn="ctr"/>
                      <a:r>
                        <a:rPr lang="en-US" sz="1200" dirty="0"/>
                        <a:t>?</a:t>
                      </a:r>
                    </a:p>
                  </a:txBody>
                  <a:tcPr/>
                </a:tc>
                <a:extLst>
                  <a:ext uri="{0D108BD9-81ED-4DB2-BD59-A6C34878D82A}">
                    <a16:rowId xmlns:a16="http://schemas.microsoft.com/office/drawing/2014/main" val="41045357"/>
                  </a:ext>
                </a:extLst>
              </a:tr>
            </a:tbl>
          </a:graphicData>
        </a:graphic>
      </p:graphicFrame>
      <p:graphicFrame>
        <p:nvGraphicFramePr>
          <p:cNvPr id="8" name="Table 7">
            <a:extLst>
              <a:ext uri="{FF2B5EF4-FFF2-40B4-BE49-F238E27FC236}">
                <a16:creationId xmlns:a16="http://schemas.microsoft.com/office/drawing/2014/main" id="{5BB27674-EE35-3FC0-723C-133D086E5947}"/>
              </a:ext>
            </a:extLst>
          </p:cNvPr>
          <p:cNvGraphicFramePr>
            <a:graphicFrameLocks noGrp="1"/>
          </p:cNvGraphicFramePr>
          <p:nvPr/>
        </p:nvGraphicFramePr>
        <p:xfrm>
          <a:off x="6438900" y="1428751"/>
          <a:ext cx="4457700" cy="2651760"/>
        </p:xfrm>
        <a:graphic>
          <a:graphicData uri="http://schemas.openxmlformats.org/drawingml/2006/table">
            <a:tbl>
              <a:tblPr firstRow="1" bandRow="1"/>
              <a:tblGrid>
                <a:gridCol w="1149970">
                  <a:extLst>
                    <a:ext uri="{9D8B030D-6E8A-4147-A177-3AD203B41FA5}">
                      <a16:colId xmlns:a16="http://schemas.microsoft.com/office/drawing/2014/main" val="2398319471"/>
                    </a:ext>
                  </a:extLst>
                </a:gridCol>
                <a:gridCol w="1149970">
                  <a:extLst>
                    <a:ext uri="{9D8B030D-6E8A-4147-A177-3AD203B41FA5}">
                      <a16:colId xmlns:a16="http://schemas.microsoft.com/office/drawing/2014/main" val="3765546433"/>
                    </a:ext>
                  </a:extLst>
                </a:gridCol>
                <a:gridCol w="1149970">
                  <a:extLst>
                    <a:ext uri="{9D8B030D-6E8A-4147-A177-3AD203B41FA5}">
                      <a16:colId xmlns:a16="http://schemas.microsoft.com/office/drawing/2014/main" val="2292233756"/>
                    </a:ext>
                  </a:extLst>
                </a:gridCol>
                <a:gridCol w="1007790">
                  <a:extLst>
                    <a:ext uri="{9D8B030D-6E8A-4147-A177-3AD203B41FA5}">
                      <a16:colId xmlns:a16="http://schemas.microsoft.com/office/drawing/2014/main" val="3838414564"/>
                    </a:ext>
                  </a:extLst>
                </a:gridCol>
              </a:tblGrid>
              <a:tr h="471155">
                <a:tc>
                  <a:txBody>
                    <a:bodyPr/>
                    <a:lstStyle/>
                    <a:p>
                      <a:pPr algn="ctr"/>
                      <a:r>
                        <a:rPr lang="en-US" sz="1400" dirty="0"/>
                        <a:t>Weather</a:t>
                      </a:r>
                    </a:p>
                  </a:txBody>
                  <a:tcPr/>
                </a:tc>
                <a:tc>
                  <a:txBody>
                    <a:bodyPr/>
                    <a:lstStyle/>
                    <a:p>
                      <a:pPr algn="ctr"/>
                      <a:r>
                        <a:rPr lang="en-US" sz="1400" dirty="0"/>
                        <a:t>Weekend?</a:t>
                      </a:r>
                    </a:p>
                  </a:txBody>
                  <a:tcPr/>
                </a:tc>
                <a:tc>
                  <a:txBody>
                    <a:bodyPr/>
                    <a:lstStyle/>
                    <a:p>
                      <a:pPr algn="ctr"/>
                      <a:r>
                        <a:rPr lang="en-US" sz="1400" dirty="0"/>
                        <a:t>Finished HW</a:t>
                      </a:r>
                    </a:p>
                  </a:txBody>
                  <a:tcPr/>
                </a:tc>
                <a:tc>
                  <a:txBody>
                    <a:bodyPr/>
                    <a:lstStyle/>
                    <a:p>
                      <a:pPr algn="ctr"/>
                      <a:r>
                        <a:rPr lang="en-US" sz="1400" dirty="0"/>
                        <a:t>Go Hiking?</a:t>
                      </a:r>
                    </a:p>
                  </a:txBody>
                  <a:tcPr/>
                </a:tc>
                <a:extLst>
                  <a:ext uri="{0D108BD9-81ED-4DB2-BD59-A6C34878D82A}">
                    <a16:rowId xmlns:a16="http://schemas.microsoft.com/office/drawing/2014/main" val="3100733696"/>
                  </a:ext>
                </a:extLst>
              </a:tr>
              <a:tr h="277150">
                <a:tc>
                  <a:txBody>
                    <a:bodyPr/>
                    <a:lstStyle/>
                    <a:p>
                      <a:pPr algn="ctr"/>
                      <a:r>
                        <a:rPr lang="en-US" sz="1400" b="0" i="0" kern="1200" dirty="0">
                          <a:solidFill>
                            <a:schemeClr val="tx1"/>
                          </a:solidFill>
                          <a:effectLst/>
                          <a:latin typeface="+mn-lt"/>
                          <a:ea typeface="+mn-ea"/>
                          <a:cs typeface="+mn-cs"/>
                        </a:rPr>
                        <a:t>Snow</a:t>
                      </a:r>
                      <a:endParaRPr lang="en-US" sz="1400" dirty="0"/>
                    </a:p>
                  </a:txBody>
                  <a:tcPr/>
                </a:tc>
                <a:tc>
                  <a:txBody>
                    <a:bodyPr/>
                    <a:lstStyle/>
                    <a:p>
                      <a:pPr algn="ctr"/>
                      <a:r>
                        <a:rPr lang="en-US" sz="1400" dirty="0"/>
                        <a:t>Yes</a:t>
                      </a:r>
                    </a:p>
                  </a:txBody>
                  <a:tcPr/>
                </a:tc>
                <a:tc>
                  <a:txBody>
                    <a:bodyPr/>
                    <a:lstStyle/>
                    <a:p>
                      <a:pPr algn="ctr"/>
                      <a:r>
                        <a:rPr lang="en-US" sz="1400" dirty="0"/>
                        <a:t>No</a:t>
                      </a:r>
                    </a:p>
                  </a:txBody>
                  <a:tcPr/>
                </a:tc>
                <a:tc>
                  <a:txBody>
                    <a:bodyPr/>
                    <a:lstStyle/>
                    <a:p>
                      <a:pPr algn="ctr"/>
                      <a:r>
                        <a:rPr lang="en-US" sz="1400" dirty="0"/>
                        <a:t>Yes</a:t>
                      </a:r>
                    </a:p>
                  </a:txBody>
                  <a:tcPr/>
                </a:tc>
                <a:extLst>
                  <a:ext uri="{0D108BD9-81ED-4DB2-BD59-A6C34878D82A}">
                    <a16:rowId xmlns:a16="http://schemas.microsoft.com/office/drawing/2014/main" val="823718700"/>
                  </a:ext>
                </a:extLst>
              </a:tr>
              <a:tr h="277150">
                <a:tc>
                  <a:txBody>
                    <a:bodyPr/>
                    <a:lstStyle/>
                    <a:p>
                      <a:pPr algn="ctr"/>
                      <a:r>
                        <a:rPr lang="en-US" sz="1400" b="0" i="0" kern="1200" dirty="0">
                          <a:solidFill>
                            <a:schemeClr val="tx1"/>
                          </a:solidFill>
                          <a:effectLst/>
                          <a:latin typeface="+mn-lt"/>
                          <a:ea typeface="+mn-ea"/>
                          <a:cs typeface="+mn-cs"/>
                        </a:rPr>
                        <a:t>Sunny</a:t>
                      </a:r>
                      <a:endParaRPr lang="en-US" sz="1400" dirty="0"/>
                    </a:p>
                  </a:txBody>
                  <a:tcPr/>
                </a:tc>
                <a:tc>
                  <a:txBody>
                    <a:bodyPr/>
                    <a:lstStyle/>
                    <a:p>
                      <a:pPr algn="ctr"/>
                      <a:r>
                        <a:rPr lang="en-US" sz="1400" dirty="0"/>
                        <a:t>Yes</a:t>
                      </a:r>
                    </a:p>
                  </a:txBody>
                  <a:tcPr/>
                </a:tc>
                <a:tc>
                  <a:txBody>
                    <a:bodyPr/>
                    <a:lstStyle/>
                    <a:p>
                      <a:pPr algn="ctr"/>
                      <a:r>
                        <a:rPr lang="en-US" sz="1400" b="0" i="0" kern="1200" dirty="0">
                          <a:solidFill>
                            <a:schemeClr val="tx1"/>
                          </a:solidFill>
                          <a:effectLst/>
                          <a:latin typeface="+mn-lt"/>
                          <a:ea typeface="+mn-ea"/>
                          <a:cs typeface="+mn-cs"/>
                        </a:rPr>
                        <a:t>No</a:t>
                      </a:r>
                      <a:endParaRPr lang="en-US" sz="1400" dirty="0"/>
                    </a:p>
                  </a:txBody>
                  <a:tcPr/>
                </a:tc>
                <a:tc>
                  <a:txBody>
                    <a:bodyPr/>
                    <a:lstStyle/>
                    <a:p>
                      <a:pPr algn="ctr"/>
                      <a:r>
                        <a:rPr lang="en-US" sz="1400" dirty="0"/>
                        <a:t>Yes</a:t>
                      </a:r>
                    </a:p>
                  </a:txBody>
                  <a:tcPr/>
                </a:tc>
                <a:extLst>
                  <a:ext uri="{0D108BD9-81ED-4DB2-BD59-A6C34878D82A}">
                    <a16:rowId xmlns:a16="http://schemas.microsoft.com/office/drawing/2014/main" val="3845692913"/>
                  </a:ext>
                </a:extLst>
              </a:tr>
              <a:tr h="277150">
                <a:tc>
                  <a:txBody>
                    <a:bodyPr/>
                    <a:lstStyle/>
                    <a:p>
                      <a:pPr algn="ctr"/>
                      <a:r>
                        <a:rPr lang="en-US" sz="1400" b="0" i="0" kern="1200" dirty="0">
                          <a:solidFill>
                            <a:schemeClr val="tx1"/>
                          </a:solidFill>
                          <a:effectLst/>
                          <a:latin typeface="+mn-lt"/>
                          <a:ea typeface="+mn-ea"/>
                          <a:cs typeface="+mn-cs"/>
                        </a:rPr>
                        <a:t>Overcast</a:t>
                      </a:r>
                      <a:endParaRPr lang="en-US" sz="1400" dirty="0"/>
                    </a:p>
                  </a:txBody>
                  <a:tcPr/>
                </a:tc>
                <a:tc>
                  <a:txBody>
                    <a:bodyPr/>
                    <a:lstStyle/>
                    <a:p>
                      <a:pPr algn="ctr"/>
                      <a:r>
                        <a:rPr lang="en-US" sz="1400" dirty="0"/>
                        <a:t>Yes</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3393540164"/>
                  </a:ext>
                </a:extLst>
              </a:tr>
              <a:tr h="277150">
                <a:tc>
                  <a:txBody>
                    <a:bodyPr/>
                    <a:lstStyle/>
                    <a:p>
                      <a:pPr algn="ctr"/>
                      <a:r>
                        <a:rPr lang="en-US" sz="1400" b="0" i="0" kern="1200" dirty="0">
                          <a:solidFill>
                            <a:schemeClr val="tx1"/>
                          </a:solidFill>
                          <a:effectLst/>
                          <a:latin typeface="+mn-lt"/>
                          <a:ea typeface="+mn-ea"/>
                          <a:cs typeface="+mn-cs"/>
                        </a:rPr>
                        <a:t>Overcast</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2343819881"/>
                  </a:ext>
                </a:extLst>
              </a:tr>
              <a:tr h="277150">
                <a:tc>
                  <a:txBody>
                    <a:bodyPr/>
                    <a:lstStyle/>
                    <a:p>
                      <a:pPr algn="ctr"/>
                      <a:r>
                        <a:rPr lang="en-US" sz="1400" b="0" i="0" kern="1200" dirty="0">
                          <a:solidFill>
                            <a:schemeClr val="tx1"/>
                          </a:solidFill>
                          <a:effectLst/>
                          <a:latin typeface="+mn-lt"/>
                          <a:ea typeface="+mn-ea"/>
                          <a:cs typeface="+mn-cs"/>
                        </a:rPr>
                        <a:t>Sunny</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2940754304"/>
                  </a:ext>
                </a:extLst>
              </a:tr>
              <a:tr h="277150">
                <a:tc>
                  <a:txBody>
                    <a:bodyPr/>
                    <a:lstStyle/>
                    <a:p>
                      <a:pPr algn="ctr"/>
                      <a:r>
                        <a:rPr lang="en-US" sz="1400" b="0" i="0" kern="1200" dirty="0">
                          <a:solidFill>
                            <a:schemeClr val="tx1"/>
                          </a:solidFill>
                          <a:effectLst/>
                          <a:latin typeface="+mn-lt"/>
                          <a:ea typeface="+mn-ea"/>
                          <a:cs typeface="+mn-cs"/>
                        </a:rPr>
                        <a:t>Snow</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3935534391"/>
                  </a:ext>
                </a:extLst>
              </a:tr>
              <a:tr h="277150">
                <a:tc>
                  <a:txBody>
                    <a:bodyPr/>
                    <a:lstStyle/>
                    <a:p>
                      <a:pPr algn="ctr"/>
                      <a:r>
                        <a:rPr lang="en-US" sz="1400" b="0" i="0" kern="1200" dirty="0">
                          <a:solidFill>
                            <a:schemeClr val="tx1"/>
                          </a:solidFill>
                          <a:effectLst/>
                          <a:latin typeface="+mn-lt"/>
                          <a:ea typeface="+mn-ea"/>
                          <a:cs typeface="+mn-cs"/>
                        </a:rPr>
                        <a:t>Overcast</a:t>
                      </a:r>
                      <a:endParaRPr lang="en-US" sz="1400" dirty="0"/>
                    </a:p>
                  </a:txBody>
                  <a:tcPr/>
                </a:tc>
                <a:tc>
                  <a:txBody>
                    <a:bodyPr/>
                    <a:lstStyle/>
                    <a:p>
                      <a:pPr algn="ctr"/>
                      <a:r>
                        <a:rPr lang="en-US" sz="1400" dirty="0"/>
                        <a:t>No</a:t>
                      </a:r>
                    </a:p>
                  </a:txBody>
                  <a:tcPr/>
                </a:tc>
                <a:tc>
                  <a:txBody>
                    <a:bodyPr/>
                    <a:lstStyle/>
                    <a:p>
                      <a:pPr algn="ctr"/>
                      <a:r>
                        <a:rPr lang="en-US" sz="1400" dirty="0"/>
                        <a:t>Yes</a:t>
                      </a:r>
                    </a:p>
                  </a:txBody>
                  <a:tcPr/>
                </a:tc>
                <a:tc>
                  <a:txBody>
                    <a:bodyPr/>
                    <a:lstStyle/>
                    <a:p>
                      <a:pPr algn="ctr"/>
                      <a:r>
                        <a:rPr lang="en-US" sz="1400" dirty="0"/>
                        <a:t>Yes</a:t>
                      </a:r>
                    </a:p>
                  </a:txBody>
                  <a:tcPr/>
                </a:tc>
                <a:extLst>
                  <a:ext uri="{0D108BD9-81ED-4DB2-BD59-A6C34878D82A}">
                    <a16:rowId xmlns:a16="http://schemas.microsoft.com/office/drawing/2014/main" val="3786996348"/>
                  </a:ext>
                </a:extLst>
              </a:tr>
            </a:tbl>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20F9EF7-EE47-6406-2B2D-AC800B411FDA}"/>
                  </a:ext>
                </a:extLst>
              </p:cNvPr>
              <p:cNvSpPr txBox="1"/>
              <p:nvPr/>
            </p:nvSpPr>
            <p:spPr>
              <a:xfrm>
                <a:off x="7785100" y="1102540"/>
                <a:ext cx="2571750" cy="369332"/>
              </a:xfrm>
              <a:prstGeom prst="rect">
                <a:avLst/>
              </a:prstGeom>
              <a:noFill/>
            </p:spPr>
            <p:txBody>
              <a:bodyPr wrap="square" rtlCol="0">
                <a:spAutoFit/>
              </a:bodyPr>
              <a:lstStyle/>
              <a:p>
                <a:r>
                  <a:rPr lang="en-US" dirty="0"/>
                  <a:t>Class 1 </a:t>
                </a:r>
                <a14:m>
                  <m:oMath xmlns:m="http://schemas.openxmlformats.org/officeDocument/2006/math">
                    <m:d>
                      <m:dPr>
                        <m:ctrlPr>
                          <a:rPr lang="en-US"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1</m:t>
                            </m:r>
                          </m:sub>
                        </m:sSub>
                      </m:e>
                    </m:d>
                    <m:r>
                      <a:rPr lang="en-US" b="0" i="1" dirty="0" smtClean="0">
                        <a:latin typeface="Cambria Math" panose="02040503050406030204" pitchFamily="18" charset="0"/>
                      </a:rPr>
                      <m:t>:"</m:t>
                    </m:r>
                    <m:r>
                      <a:rPr lang="en-US" b="0" i="1" dirty="0" smtClean="0">
                        <a:latin typeface="Cambria Math" panose="02040503050406030204" pitchFamily="18" charset="0"/>
                      </a:rPr>
                      <m:t>𝑌𝑒𝑠</m:t>
                    </m:r>
                    <m:r>
                      <a:rPr lang="en-US" b="0" i="1" dirty="0" smtClean="0">
                        <a:latin typeface="Cambria Math" panose="02040503050406030204" pitchFamily="18" charset="0"/>
                      </a:rPr>
                      <m:t>"</m:t>
                    </m:r>
                  </m:oMath>
                </a14:m>
                <a:endParaRPr lang="en-US" dirty="0"/>
              </a:p>
            </p:txBody>
          </p:sp>
        </mc:Choice>
        <mc:Fallback xmlns="">
          <p:sp>
            <p:nvSpPr>
              <p:cNvPr id="10" name="TextBox 9">
                <a:extLst>
                  <a:ext uri="{FF2B5EF4-FFF2-40B4-BE49-F238E27FC236}">
                    <a16:creationId xmlns:a16="http://schemas.microsoft.com/office/drawing/2014/main" id="{720F9EF7-EE47-6406-2B2D-AC800B411FDA}"/>
                  </a:ext>
                </a:extLst>
              </p:cNvPr>
              <p:cNvSpPr txBox="1">
                <a:spLocks noRot="1" noChangeAspect="1" noMove="1" noResize="1" noEditPoints="1" noAdjustHandles="1" noChangeArrowheads="1" noChangeShapeType="1" noTextEdit="1"/>
              </p:cNvSpPr>
              <p:nvPr/>
            </p:nvSpPr>
            <p:spPr>
              <a:xfrm>
                <a:off x="7785100" y="1102540"/>
                <a:ext cx="2571750" cy="369332"/>
              </a:xfrm>
              <a:prstGeom prst="rect">
                <a:avLst/>
              </a:prstGeom>
              <a:blipFill>
                <a:blip r:embed="rId2"/>
                <a:stretch>
                  <a:fillRect l="-1896" t="-8333"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B2080EB-7D1C-E1E7-B9C0-8101EB7F0BB2}"/>
                  </a:ext>
                </a:extLst>
              </p:cNvPr>
              <p:cNvSpPr txBox="1"/>
              <p:nvPr/>
            </p:nvSpPr>
            <p:spPr>
              <a:xfrm>
                <a:off x="11090864" y="2000250"/>
                <a:ext cx="7453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𝟏</m:t>
                          </m:r>
                        </m:sub>
                      </m:sSub>
                      <m:r>
                        <a:rPr lang="en-US" b="1" i="1" smtClean="0">
                          <a:latin typeface="Cambria Math" panose="02040503050406030204" pitchFamily="18" charset="0"/>
                        </a:rPr>
                        <m:t>=</m:t>
                      </m:r>
                      <m:r>
                        <a:rPr lang="en-US" b="1" i="1" smtClean="0">
                          <a:latin typeface="Cambria Math" panose="02040503050406030204" pitchFamily="18" charset="0"/>
                        </a:rPr>
                        <m:t>𝟕</m:t>
                      </m:r>
                    </m:oMath>
                  </m:oMathPara>
                </a14:m>
                <a:endParaRPr lang="en-US" b="1" dirty="0"/>
              </a:p>
            </p:txBody>
          </p:sp>
        </mc:Choice>
        <mc:Fallback xmlns="">
          <p:sp>
            <p:nvSpPr>
              <p:cNvPr id="2" name="TextBox 1">
                <a:extLst>
                  <a:ext uri="{FF2B5EF4-FFF2-40B4-BE49-F238E27FC236}">
                    <a16:creationId xmlns:a16="http://schemas.microsoft.com/office/drawing/2014/main" id="{9B2080EB-7D1C-E1E7-B9C0-8101EB7F0BB2}"/>
                  </a:ext>
                </a:extLst>
              </p:cNvPr>
              <p:cNvSpPr txBox="1">
                <a:spLocks noRot="1" noChangeAspect="1" noMove="1" noResize="1" noEditPoints="1" noAdjustHandles="1" noChangeArrowheads="1" noChangeShapeType="1" noTextEdit="1"/>
              </p:cNvSpPr>
              <p:nvPr/>
            </p:nvSpPr>
            <p:spPr>
              <a:xfrm>
                <a:off x="11090864" y="2000250"/>
                <a:ext cx="745332" cy="276999"/>
              </a:xfrm>
              <a:prstGeom prst="rect">
                <a:avLst/>
              </a:prstGeom>
              <a:blipFill>
                <a:blip r:embed="rId3"/>
                <a:stretch>
                  <a:fillRect l="-4878" r="-7317"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B9A5A83-C89E-AB43-E3D5-1C7C3A48E4CF}"/>
                  </a:ext>
                </a:extLst>
              </p:cNvPr>
              <p:cNvSpPr txBox="1"/>
              <p:nvPr/>
            </p:nvSpPr>
            <p:spPr>
              <a:xfrm>
                <a:off x="195148" y="3002870"/>
                <a:ext cx="2725618" cy="5762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1</m:t>
                              </m:r>
                            </m:sub>
                          </m:sSub>
                        </m:num>
                        <m:den>
                          <m:r>
                            <a:rPr lang="en-US" sz="2000" b="0" i="1" smtClean="0">
                              <a:latin typeface="Cambria Math" panose="02040503050406030204" pitchFamily="18" charset="0"/>
                            </a:rPr>
                            <m:t>𝑛</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7</m:t>
                          </m:r>
                        </m:num>
                        <m:den>
                          <m:r>
                            <a:rPr lang="en-US" sz="2000" b="0" i="1" smtClean="0">
                              <a:latin typeface="Cambria Math" panose="02040503050406030204" pitchFamily="18" charset="0"/>
                            </a:rPr>
                            <m:t>13</m:t>
                          </m:r>
                        </m:den>
                      </m:f>
                      <m:r>
                        <a:rPr lang="en-US" sz="2000" b="0" i="1" smtClean="0">
                          <a:latin typeface="Cambria Math" panose="02040503050406030204" pitchFamily="18" charset="0"/>
                        </a:rPr>
                        <m:t>=0.54 </m:t>
                      </m:r>
                    </m:oMath>
                  </m:oMathPara>
                </a14:m>
                <a:endParaRPr lang="en-US" sz="2000" dirty="0"/>
              </a:p>
            </p:txBody>
          </p:sp>
        </mc:Choice>
        <mc:Fallback xmlns="">
          <p:sp>
            <p:nvSpPr>
              <p:cNvPr id="15" name="TextBox 14">
                <a:extLst>
                  <a:ext uri="{FF2B5EF4-FFF2-40B4-BE49-F238E27FC236}">
                    <a16:creationId xmlns:a16="http://schemas.microsoft.com/office/drawing/2014/main" id="{8B9A5A83-C89E-AB43-E3D5-1C7C3A48E4CF}"/>
                  </a:ext>
                </a:extLst>
              </p:cNvPr>
              <p:cNvSpPr txBox="1">
                <a:spLocks noRot="1" noChangeAspect="1" noMove="1" noResize="1" noEditPoints="1" noAdjustHandles="1" noChangeArrowheads="1" noChangeShapeType="1" noTextEdit="1"/>
              </p:cNvSpPr>
              <p:nvPr/>
            </p:nvSpPr>
            <p:spPr>
              <a:xfrm>
                <a:off x="195148" y="3002870"/>
                <a:ext cx="2725618" cy="57624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C4C4AB4-9862-86A8-40E0-39029AC88584}"/>
                  </a:ext>
                </a:extLst>
              </p:cNvPr>
              <p:cNvSpPr txBox="1"/>
              <p:nvPr/>
            </p:nvSpPr>
            <p:spPr>
              <a:xfrm>
                <a:off x="3287246" y="2971728"/>
                <a:ext cx="2737544"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2</m:t>
                              </m:r>
                            </m:sub>
                          </m:sSub>
                        </m:num>
                        <m:den>
                          <m:r>
                            <a:rPr lang="en-US" sz="2000" b="0" i="1" smtClean="0">
                              <a:latin typeface="Cambria Math" panose="02040503050406030204" pitchFamily="18" charset="0"/>
                            </a:rPr>
                            <m:t>𝑛</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6</m:t>
                          </m:r>
                        </m:num>
                        <m:den>
                          <m:r>
                            <a:rPr lang="en-US" sz="2000" b="0" i="1" smtClean="0">
                              <a:latin typeface="Cambria Math" panose="02040503050406030204" pitchFamily="18" charset="0"/>
                            </a:rPr>
                            <m:t>13</m:t>
                          </m:r>
                        </m:den>
                      </m:f>
                      <m:r>
                        <a:rPr lang="en-US" sz="2000" b="0" i="1" smtClean="0">
                          <a:latin typeface="Cambria Math" panose="02040503050406030204" pitchFamily="18" charset="0"/>
                        </a:rPr>
                        <m:t>=0.46 </m:t>
                      </m:r>
                    </m:oMath>
                  </m:oMathPara>
                </a14:m>
                <a:endParaRPr lang="en-US" dirty="0"/>
              </a:p>
            </p:txBody>
          </p:sp>
        </mc:Choice>
        <mc:Fallback xmlns="">
          <p:sp>
            <p:nvSpPr>
              <p:cNvPr id="16" name="TextBox 15">
                <a:extLst>
                  <a:ext uri="{FF2B5EF4-FFF2-40B4-BE49-F238E27FC236}">
                    <a16:creationId xmlns:a16="http://schemas.microsoft.com/office/drawing/2014/main" id="{4C4C4AB4-9862-86A8-40E0-39029AC88584}"/>
                  </a:ext>
                </a:extLst>
              </p:cNvPr>
              <p:cNvSpPr txBox="1">
                <a:spLocks noRot="1" noChangeAspect="1" noMove="1" noResize="1" noEditPoints="1" noAdjustHandles="1" noChangeArrowheads="1" noChangeShapeType="1" noTextEdit="1"/>
              </p:cNvSpPr>
              <p:nvPr/>
            </p:nvSpPr>
            <p:spPr>
              <a:xfrm>
                <a:off x="3287246" y="2971728"/>
                <a:ext cx="2737544" cy="57823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AE2D5F9-EFD3-20B3-54F2-53309AFF0287}"/>
                  </a:ext>
                </a:extLst>
              </p:cNvPr>
              <p:cNvSpPr txBox="1"/>
              <p:nvPr/>
            </p:nvSpPr>
            <p:spPr>
              <a:xfrm>
                <a:off x="127062" y="2147458"/>
                <a:ext cx="2761718" cy="6491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r>
                            <a:rPr lang="en-US" sz="2000" b="0" i="1" smtClean="0">
                              <a:latin typeface="Cambria Math" panose="02040503050406030204" pitchFamily="18" charset="0"/>
                            </a:rPr>
                            <m:t>𝑥</m:t>
                          </m:r>
                        </m:e>
                      </m:d>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b="0" i="1" smtClean="0">
                                  <a:latin typeface="Cambria Math" panose="02040503050406030204" pitchFamily="18" charset="0"/>
                                </a:rPr>
                                <m:t>𝑥</m:t>
                              </m:r>
                              <m:r>
                                <a:rPr lang="en-US" sz="2000" i="1">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num>
                        <m:den>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b="0" i="1" smtClean="0">
                                  <a:latin typeface="Cambria Math" panose="02040503050406030204" pitchFamily="18" charset="0"/>
                                </a:rPr>
                                <m:t>𝑥</m:t>
                              </m:r>
                            </m:e>
                          </m:d>
                        </m:den>
                      </m:f>
                    </m:oMath>
                  </m:oMathPara>
                </a14:m>
                <a:endParaRPr lang="en-US" sz="2000" dirty="0"/>
              </a:p>
            </p:txBody>
          </p:sp>
        </mc:Choice>
        <mc:Fallback xmlns="">
          <p:sp>
            <p:nvSpPr>
              <p:cNvPr id="4" name="TextBox 3">
                <a:extLst>
                  <a:ext uri="{FF2B5EF4-FFF2-40B4-BE49-F238E27FC236}">
                    <a16:creationId xmlns:a16="http://schemas.microsoft.com/office/drawing/2014/main" id="{9AE2D5F9-EFD3-20B3-54F2-53309AFF0287}"/>
                  </a:ext>
                </a:extLst>
              </p:cNvPr>
              <p:cNvSpPr txBox="1">
                <a:spLocks noRot="1" noChangeAspect="1" noMove="1" noResize="1" noEditPoints="1" noAdjustHandles="1" noChangeArrowheads="1" noChangeShapeType="1" noTextEdit="1"/>
              </p:cNvSpPr>
              <p:nvPr/>
            </p:nvSpPr>
            <p:spPr>
              <a:xfrm>
                <a:off x="127062" y="2147458"/>
                <a:ext cx="2761718" cy="64915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089272F-9150-C61A-BB43-CD96BE3C63E6}"/>
                  </a:ext>
                </a:extLst>
              </p:cNvPr>
              <p:cNvSpPr txBox="1"/>
              <p:nvPr/>
            </p:nvSpPr>
            <p:spPr>
              <a:xfrm>
                <a:off x="3224350" y="2048275"/>
                <a:ext cx="2882648" cy="6491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r>
                            <a:rPr lang="en-US" sz="2000" i="1">
                              <a:latin typeface="Cambria Math" panose="02040503050406030204" pitchFamily="18" charset="0"/>
                            </a:rPr>
                            <m:t>| </m:t>
                          </m:r>
                          <m:r>
                            <a:rPr lang="en-US" sz="2000" i="1">
                              <a:latin typeface="Cambria Math" panose="02040503050406030204" pitchFamily="18" charset="0"/>
                            </a:rPr>
                            <m:t>𝑥</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 | </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e>
                          </m:d>
                        </m:num>
                        <m:den>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e>
                          </m:d>
                        </m:den>
                      </m:f>
                    </m:oMath>
                  </m:oMathPara>
                </a14:m>
                <a:endParaRPr lang="en-US" sz="2000" dirty="0"/>
              </a:p>
            </p:txBody>
          </p:sp>
        </mc:Choice>
        <mc:Fallback xmlns="">
          <p:sp>
            <p:nvSpPr>
              <p:cNvPr id="13" name="TextBox 12">
                <a:extLst>
                  <a:ext uri="{FF2B5EF4-FFF2-40B4-BE49-F238E27FC236}">
                    <a16:creationId xmlns:a16="http://schemas.microsoft.com/office/drawing/2014/main" id="{F089272F-9150-C61A-BB43-CD96BE3C63E6}"/>
                  </a:ext>
                </a:extLst>
              </p:cNvPr>
              <p:cNvSpPr txBox="1">
                <a:spLocks noRot="1" noChangeAspect="1" noMove="1" noResize="1" noEditPoints="1" noAdjustHandles="1" noChangeArrowheads="1" noChangeShapeType="1" noTextEdit="1"/>
              </p:cNvSpPr>
              <p:nvPr/>
            </p:nvSpPr>
            <p:spPr>
              <a:xfrm>
                <a:off x="3224350" y="2048275"/>
                <a:ext cx="2882648" cy="64915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2F97D40-5DE0-5F24-B496-37CE372918A3}"/>
                  </a:ext>
                </a:extLst>
              </p:cNvPr>
              <p:cNvSpPr txBox="1"/>
              <p:nvPr/>
            </p:nvSpPr>
            <p:spPr>
              <a:xfrm>
                <a:off x="355804" y="921497"/>
                <a:ext cx="4809265" cy="12945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𝑎𝑟𝑔𝑚𝑎</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sub>
                      </m:sSub>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𝑎𝑟𝑔𝑚𝑎</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sub>
                      </m:sSub>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e>
                          </m:d>
                        </m:num>
                        <m:den>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den>
                      </m:f>
                    </m:oMath>
                  </m:oMathPara>
                </a14:m>
                <a:endParaRPr lang="en-US" sz="2000" dirty="0"/>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𝑎𝑟𝑔𝑚𝑎</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sub>
                      </m:sSub>
                      <m:r>
                        <a:rPr lang="en-US" sz="2000" b="0" i="1" smtClean="0">
                          <a:latin typeface="Cambria Math" panose="02040503050406030204" pitchFamily="18" charset="0"/>
                        </a:rPr>
                        <m:t> </m:t>
                      </m:r>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oMath>
                  </m:oMathPara>
                </a14:m>
                <a:endParaRPr lang="en-US" sz="2000" dirty="0"/>
              </a:p>
              <a:p>
                <a:endParaRPr lang="en-US" sz="2000" dirty="0"/>
              </a:p>
            </p:txBody>
          </p:sp>
        </mc:Choice>
        <mc:Fallback xmlns="">
          <p:sp>
            <p:nvSpPr>
              <p:cNvPr id="14" name="TextBox 13">
                <a:extLst>
                  <a:ext uri="{FF2B5EF4-FFF2-40B4-BE49-F238E27FC236}">
                    <a16:creationId xmlns:a16="http://schemas.microsoft.com/office/drawing/2014/main" id="{C2F97D40-5DE0-5F24-B496-37CE372918A3}"/>
                  </a:ext>
                </a:extLst>
              </p:cNvPr>
              <p:cNvSpPr txBox="1">
                <a:spLocks noRot="1" noChangeAspect="1" noMove="1" noResize="1" noEditPoints="1" noAdjustHandles="1" noChangeArrowheads="1" noChangeShapeType="1" noTextEdit="1"/>
              </p:cNvSpPr>
              <p:nvPr/>
            </p:nvSpPr>
            <p:spPr>
              <a:xfrm>
                <a:off x="355804" y="921497"/>
                <a:ext cx="4809265" cy="129452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BC412D2-7509-67E9-529A-13DB0EF31AE2}"/>
                  </a:ext>
                </a:extLst>
              </p:cNvPr>
              <p:cNvSpPr txBox="1"/>
              <p:nvPr/>
            </p:nvSpPr>
            <p:spPr>
              <a:xfrm>
                <a:off x="1557957" y="4499403"/>
                <a:ext cx="6562234"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𝒑</m:t>
                      </m:r>
                      <m:d>
                        <m:dPr>
                          <m:ctrlPr>
                            <a:rPr lang="en-US" sz="2000" b="1" i="1">
                              <a:latin typeface="Cambria Math" panose="02040503050406030204" pitchFamily="18" charset="0"/>
                            </a:rPr>
                          </m:ctrlPr>
                        </m:dPr>
                        <m:e>
                          <m:r>
                            <a:rPr lang="en-US" sz="2000" b="1" i="1" smtClean="0">
                              <a:latin typeface="Cambria Math" panose="02040503050406030204" pitchFamily="18" charset="0"/>
                            </a:rPr>
                            <m:t>𝒙</m:t>
                          </m:r>
                          <m:r>
                            <a:rPr lang="en-US" sz="2000" b="1" i="1">
                              <a:latin typeface="Cambria Math" panose="02040503050406030204" pitchFamily="18" charset="0"/>
                            </a:rPr>
                            <m:t> | </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𝒄</m:t>
                              </m:r>
                            </m:e>
                            <m:sub>
                              <m:r>
                                <a:rPr lang="en-US" sz="2000" b="1" i="1" smtClean="0">
                                  <a:latin typeface="Cambria Math" panose="02040503050406030204" pitchFamily="18" charset="0"/>
                                </a:rPr>
                                <m:t>𝟏</m:t>
                              </m:r>
                            </m:sub>
                          </m:sSub>
                        </m:e>
                      </m:d>
                      <m:r>
                        <a:rPr lang="en-US" sz="2000" b="1" i="1" smtClean="0">
                          <a:latin typeface="Cambria Math" panose="02040503050406030204" pitchFamily="18" charset="0"/>
                        </a:rPr>
                        <m:t>𝒑</m:t>
                      </m:r>
                      <m:d>
                        <m:dPr>
                          <m:ctrlPr>
                            <a:rPr lang="en-US" sz="2000" b="1" i="1" smtClean="0">
                              <a:latin typeface="Cambria Math" panose="02040503050406030204" pitchFamily="18" charset="0"/>
                            </a:rPr>
                          </m:ctrlPr>
                        </m:dPr>
                        <m:e>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𝒄</m:t>
                              </m:r>
                            </m:e>
                            <m:sub>
                              <m:r>
                                <a:rPr lang="en-US" sz="2000" b="1" i="1" smtClean="0">
                                  <a:latin typeface="Cambria Math" panose="02040503050406030204" pitchFamily="18" charset="0"/>
                                </a:rPr>
                                <m:t>𝟏</m:t>
                              </m:r>
                            </m:sub>
                          </m:sSub>
                          <m:r>
                            <a:rPr lang="en-US" sz="2000" b="1" i="1" smtClean="0">
                              <a:latin typeface="Cambria Math" panose="02040503050406030204" pitchFamily="18" charset="0"/>
                            </a:rPr>
                            <m:t> </m:t>
                          </m:r>
                        </m:e>
                      </m:d>
                      <m:r>
                        <a:rPr lang="en-US" sz="2000" b="1" i="1">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𝟎𝟑𝟓</m:t>
                      </m:r>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𝟓𝟒</m:t>
                          </m:r>
                        </m:e>
                      </m:d>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𝟎𝟏𝟖𝟗</m:t>
                      </m:r>
                    </m:oMath>
                  </m:oMathPara>
                </a14:m>
                <a:endParaRPr lang="en-US" sz="2000" b="1" dirty="0"/>
              </a:p>
              <a:p>
                <a:endParaRPr lang="en-US" sz="2000" b="1" dirty="0"/>
              </a:p>
            </p:txBody>
          </p:sp>
        </mc:Choice>
        <mc:Fallback xmlns="">
          <p:sp>
            <p:nvSpPr>
              <p:cNvPr id="18" name="TextBox 17">
                <a:extLst>
                  <a:ext uri="{FF2B5EF4-FFF2-40B4-BE49-F238E27FC236}">
                    <a16:creationId xmlns:a16="http://schemas.microsoft.com/office/drawing/2014/main" id="{0BC412D2-7509-67E9-529A-13DB0EF31AE2}"/>
                  </a:ext>
                </a:extLst>
              </p:cNvPr>
              <p:cNvSpPr txBox="1">
                <a:spLocks noRot="1" noChangeAspect="1" noMove="1" noResize="1" noEditPoints="1" noAdjustHandles="1" noChangeArrowheads="1" noChangeShapeType="1" noTextEdit="1"/>
              </p:cNvSpPr>
              <p:nvPr/>
            </p:nvSpPr>
            <p:spPr>
              <a:xfrm>
                <a:off x="1557957" y="4499403"/>
                <a:ext cx="6562234" cy="707886"/>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12691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A92671-2A40-43F9-4BED-14611363796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D636073-8E66-CDF6-DF06-C8EA62261C4C}"/>
              </a:ext>
            </a:extLst>
          </p:cNvPr>
          <p:cNvSpPr txBox="1"/>
          <p:nvPr/>
        </p:nvSpPr>
        <p:spPr>
          <a:xfrm>
            <a:off x="246472" y="144348"/>
            <a:ext cx="3506378" cy="646331"/>
          </a:xfrm>
          <a:prstGeom prst="rect">
            <a:avLst/>
          </a:prstGeom>
          <a:noFill/>
        </p:spPr>
        <p:txBody>
          <a:bodyPr wrap="square" rtlCol="0">
            <a:spAutoFit/>
          </a:bodyPr>
          <a:lstStyle/>
          <a:p>
            <a:r>
              <a:rPr lang="en-US" sz="3600" dirty="0">
                <a:latin typeface="Calibri" panose="020F0502020204030204" pitchFamily="34" charset="0"/>
                <a:cs typeface="Calibri" panose="020F0502020204030204" pitchFamily="34" charset="0"/>
              </a:rPr>
              <a:t>Naïve Bayes</a:t>
            </a:r>
          </a:p>
        </p:txBody>
      </p:sp>
      <p:sp>
        <p:nvSpPr>
          <p:cNvPr id="6" name="TextBox 5">
            <a:extLst>
              <a:ext uri="{FF2B5EF4-FFF2-40B4-BE49-F238E27FC236}">
                <a16:creationId xmlns:a16="http://schemas.microsoft.com/office/drawing/2014/main" id="{3EE86FDE-748B-A860-D454-3F689C098D46}"/>
              </a:ext>
            </a:extLst>
          </p:cNvPr>
          <p:cNvSpPr txBox="1"/>
          <p:nvPr/>
        </p:nvSpPr>
        <p:spPr>
          <a:xfrm>
            <a:off x="7785100" y="31227"/>
            <a:ext cx="2171700" cy="369332"/>
          </a:xfrm>
          <a:prstGeom prst="rect">
            <a:avLst/>
          </a:prstGeom>
          <a:noFill/>
        </p:spPr>
        <p:txBody>
          <a:bodyPr wrap="square" rtlCol="0">
            <a:spAutoFit/>
          </a:bodyPr>
          <a:lstStyle/>
          <a:p>
            <a:r>
              <a:rPr lang="en-US" b="1" dirty="0"/>
              <a:t>New data instance</a:t>
            </a:r>
          </a:p>
        </p:txBody>
      </p:sp>
      <p:graphicFrame>
        <p:nvGraphicFramePr>
          <p:cNvPr id="7" name="Table 6">
            <a:extLst>
              <a:ext uri="{FF2B5EF4-FFF2-40B4-BE49-F238E27FC236}">
                <a16:creationId xmlns:a16="http://schemas.microsoft.com/office/drawing/2014/main" id="{86471554-F474-7E28-47A0-0E0EEAE14AA3}"/>
              </a:ext>
            </a:extLst>
          </p:cNvPr>
          <p:cNvGraphicFramePr>
            <a:graphicFrameLocks noGrp="1"/>
          </p:cNvGraphicFramePr>
          <p:nvPr/>
        </p:nvGraphicFramePr>
        <p:xfrm>
          <a:off x="6438900" y="467514"/>
          <a:ext cx="4457704" cy="646330"/>
        </p:xfrm>
        <a:graphic>
          <a:graphicData uri="http://schemas.openxmlformats.org/drawingml/2006/table">
            <a:tbl>
              <a:tblPr firstRow="1" bandRow="1"/>
              <a:tblGrid>
                <a:gridCol w="1114426">
                  <a:extLst>
                    <a:ext uri="{9D8B030D-6E8A-4147-A177-3AD203B41FA5}">
                      <a16:colId xmlns:a16="http://schemas.microsoft.com/office/drawing/2014/main" val="3847064819"/>
                    </a:ext>
                  </a:extLst>
                </a:gridCol>
                <a:gridCol w="1114426">
                  <a:extLst>
                    <a:ext uri="{9D8B030D-6E8A-4147-A177-3AD203B41FA5}">
                      <a16:colId xmlns:a16="http://schemas.microsoft.com/office/drawing/2014/main" val="869840435"/>
                    </a:ext>
                  </a:extLst>
                </a:gridCol>
                <a:gridCol w="1114426">
                  <a:extLst>
                    <a:ext uri="{9D8B030D-6E8A-4147-A177-3AD203B41FA5}">
                      <a16:colId xmlns:a16="http://schemas.microsoft.com/office/drawing/2014/main" val="491074024"/>
                    </a:ext>
                  </a:extLst>
                </a:gridCol>
                <a:gridCol w="1114426">
                  <a:extLst>
                    <a:ext uri="{9D8B030D-6E8A-4147-A177-3AD203B41FA5}">
                      <a16:colId xmlns:a16="http://schemas.microsoft.com/office/drawing/2014/main" val="1600402630"/>
                    </a:ext>
                  </a:extLst>
                </a:gridCol>
              </a:tblGrid>
              <a:tr h="323165">
                <a:tc>
                  <a:txBody>
                    <a:bodyPr/>
                    <a:lstStyle/>
                    <a:p>
                      <a:pPr algn="ctr"/>
                      <a:r>
                        <a:rPr lang="en-US" sz="1200" dirty="0"/>
                        <a:t>Weather</a:t>
                      </a:r>
                    </a:p>
                  </a:txBody>
                  <a:tcPr/>
                </a:tc>
                <a:tc>
                  <a:txBody>
                    <a:bodyPr/>
                    <a:lstStyle/>
                    <a:p>
                      <a:pPr algn="ctr"/>
                      <a:r>
                        <a:rPr lang="en-US" sz="1200" dirty="0"/>
                        <a:t>Weekend?</a:t>
                      </a:r>
                    </a:p>
                  </a:txBody>
                  <a:tcPr/>
                </a:tc>
                <a:tc>
                  <a:txBody>
                    <a:bodyPr/>
                    <a:lstStyle/>
                    <a:p>
                      <a:pPr algn="ctr"/>
                      <a:r>
                        <a:rPr lang="en-US" sz="1200" dirty="0"/>
                        <a:t>Finished HW</a:t>
                      </a:r>
                    </a:p>
                  </a:txBody>
                  <a:tcPr/>
                </a:tc>
                <a:tc>
                  <a:txBody>
                    <a:bodyPr/>
                    <a:lstStyle/>
                    <a:p>
                      <a:pPr algn="ctr"/>
                      <a:r>
                        <a:rPr lang="en-US" sz="1200" dirty="0">
                          <a:solidFill>
                            <a:srgbClr val="FF0000"/>
                          </a:solidFill>
                        </a:rPr>
                        <a:t>Go Hiking?</a:t>
                      </a:r>
                    </a:p>
                  </a:txBody>
                  <a:tcPr/>
                </a:tc>
                <a:extLst>
                  <a:ext uri="{0D108BD9-81ED-4DB2-BD59-A6C34878D82A}">
                    <a16:rowId xmlns:a16="http://schemas.microsoft.com/office/drawing/2014/main" val="1063178381"/>
                  </a:ext>
                </a:extLst>
              </a:tr>
              <a:tr h="323165">
                <a:tc>
                  <a:txBody>
                    <a:bodyPr/>
                    <a:lstStyle/>
                    <a:p>
                      <a:pPr algn="ctr"/>
                      <a:r>
                        <a:rPr lang="en-US" sz="1200" dirty="0"/>
                        <a:t>Sunny</a:t>
                      </a:r>
                    </a:p>
                  </a:txBody>
                  <a:tcPr/>
                </a:tc>
                <a:tc>
                  <a:txBody>
                    <a:bodyPr/>
                    <a:lstStyle/>
                    <a:p>
                      <a:pPr algn="ctr"/>
                      <a:r>
                        <a:rPr lang="en-US" sz="1200" dirty="0"/>
                        <a:t>Yes</a:t>
                      </a:r>
                    </a:p>
                  </a:txBody>
                  <a:tcPr/>
                </a:tc>
                <a:tc>
                  <a:txBody>
                    <a:bodyPr/>
                    <a:lstStyle/>
                    <a:p>
                      <a:pPr algn="ctr"/>
                      <a:r>
                        <a:rPr lang="en-US" sz="1200" dirty="0"/>
                        <a:t>No</a:t>
                      </a:r>
                    </a:p>
                  </a:txBody>
                  <a:tcPr/>
                </a:tc>
                <a:tc>
                  <a:txBody>
                    <a:bodyPr/>
                    <a:lstStyle/>
                    <a:p>
                      <a:pPr algn="ctr"/>
                      <a:r>
                        <a:rPr lang="en-US" sz="1200" dirty="0"/>
                        <a:t>?</a:t>
                      </a:r>
                    </a:p>
                  </a:txBody>
                  <a:tcPr/>
                </a:tc>
                <a:extLst>
                  <a:ext uri="{0D108BD9-81ED-4DB2-BD59-A6C34878D82A}">
                    <a16:rowId xmlns:a16="http://schemas.microsoft.com/office/drawing/2014/main" val="41045357"/>
                  </a:ext>
                </a:extLst>
              </a:tr>
            </a:tbl>
          </a:graphicData>
        </a:graphic>
      </p:graphicFrame>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A3D5F0E-E923-03D1-1BEA-CDED7AFE8E9B}"/>
                  </a:ext>
                </a:extLst>
              </p:cNvPr>
              <p:cNvSpPr txBox="1"/>
              <p:nvPr/>
            </p:nvSpPr>
            <p:spPr>
              <a:xfrm>
                <a:off x="11090864" y="2000250"/>
                <a:ext cx="7453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𝟐</m:t>
                          </m:r>
                        </m:sub>
                      </m:sSub>
                      <m:r>
                        <a:rPr lang="en-US" b="1" i="1" smtClean="0">
                          <a:latin typeface="Cambria Math" panose="02040503050406030204" pitchFamily="18" charset="0"/>
                        </a:rPr>
                        <m:t>=</m:t>
                      </m:r>
                      <m:r>
                        <a:rPr lang="en-US" b="1" i="1" smtClean="0">
                          <a:latin typeface="Cambria Math" panose="02040503050406030204" pitchFamily="18" charset="0"/>
                        </a:rPr>
                        <m:t>𝟔</m:t>
                      </m:r>
                    </m:oMath>
                  </m:oMathPara>
                </a14:m>
                <a:endParaRPr lang="en-US" b="1" dirty="0"/>
              </a:p>
            </p:txBody>
          </p:sp>
        </mc:Choice>
        <mc:Fallback xmlns="">
          <p:sp>
            <p:nvSpPr>
              <p:cNvPr id="2" name="TextBox 1">
                <a:extLst>
                  <a:ext uri="{FF2B5EF4-FFF2-40B4-BE49-F238E27FC236}">
                    <a16:creationId xmlns:a16="http://schemas.microsoft.com/office/drawing/2014/main" id="{2A3D5F0E-E923-03D1-1BEA-CDED7AFE8E9B}"/>
                  </a:ext>
                </a:extLst>
              </p:cNvPr>
              <p:cNvSpPr txBox="1">
                <a:spLocks noRot="1" noChangeAspect="1" noMove="1" noResize="1" noEditPoints="1" noAdjustHandles="1" noChangeArrowheads="1" noChangeShapeType="1" noTextEdit="1"/>
              </p:cNvSpPr>
              <p:nvPr/>
            </p:nvSpPr>
            <p:spPr>
              <a:xfrm>
                <a:off x="11090864" y="2000250"/>
                <a:ext cx="745332" cy="276999"/>
              </a:xfrm>
              <a:prstGeom prst="rect">
                <a:avLst/>
              </a:prstGeom>
              <a:blipFill>
                <a:blip r:embed="rId2"/>
                <a:stretch>
                  <a:fillRect l="-4878" r="-7317"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1E467E7-55E5-12A5-51E3-CD457E4EC74E}"/>
                  </a:ext>
                </a:extLst>
              </p:cNvPr>
              <p:cNvSpPr txBox="1"/>
              <p:nvPr/>
            </p:nvSpPr>
            <p:spPr>
              <a:xfrm>
                <a:off x="161565" y="2531086"/>
                <a:ext cx="2725618" cy="5762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1</m:t>
                              </m:r>
                            </m:sub>
                          </m:sSub>
                        </m:num>
                        <m:den>
                          <m:r>
                            <a:rPr lang="en-US" sz="2000" b="0" i="1" smtClean="0">
                              <a:latin typeface="Cambria Math" panose="02040503050406030204" pitchFamily="18" charset="0"/>
                            </a:rPr>
                            <m:t>𝑛</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7</m:t>
                          </m:r>
                        </m:num>
                        <m:den>
                          <m:r>
                            <a:rPr lang="en-US" sz="2000" b="0" i="1" smtClean="0">
                              <a:latin typeface="Cambria Math" panose="02040503050406030204" pitchFamily="18" charset="0"/>
                            </a:rPr>
                            <m:t>13</m:t>
                          </m:r>
                        </m:den>
                      </m:f>
                      <m:r>
                        <a:rPr lang="en-US" sz="2000" b="0" i="1" smtClean="0">
                          <a:latin typeface="Cambria Math" panose="02040503050406030204" pitchFamily="18" charset="0"/>
                        </a:rPr>
                        <m:t>=0.54 </m:t>
                      </m:r>
                    </m:oMath>
                  </m:oMathPara>
                </a14:m>
                <a:endParaRPr lang="en-US" sz="2000" dirty="0"/>
              </a:p>
            </p:txBody>
          </p:sp>
        </mc:Choice>
        <mc:Fallback xmlns="">
          <p:sp>
            <p:nvSpPr>
              <p:cNvPr id="15" name="TextBox 14">
                <a:extLst>
                  <a:ext uri="{FF2B5EF4-FFF2-40B4-BE49-F238E27FC236}">
                    <a16:creationId xmlns:a16="http://schemas.microsoft.com/office/drawing/2014/main" id="{01E467E7-55E5-12A5-51E3-CD457E4EC74E}"/>
                  </a:ext>
                </a:extLst>
              </p:cNvPr>
              <p:cNvSpPr txBox="1">
                <a:spLocks noRot="1" noChangeAspect="1" noMove="1" noResize="1" noEditPoints="1" noAdjustHandles="1" noChangeArrowheads="1" noChangeShapeType="1" noTextEdit="1"/>
              </p:cNvSpPr>
              <p:nvPr/>
            </p:nvSpPr>
            <p:spPr>
              <a:xfrm>
                <a:off x="161565" y="2531086"/>
                <a:ext cx="2725618" cy="5762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965660C-518B-72E2-6CB9-0C2E2BE7D2F9}"/>
                  </a:ext>
                </a:extLst>
              </p:cNvPr>
              <p:cNvSpPr txBox="1"/>
              <p:nvPr/>
            </p:nvSpPr>
            <p:spPr>
              <a:xfrm>
                <a:off x="3253663" y="2499944"/>
                <a:ext cx="2737544"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2</m:t>
                              </m:r>
                            </m:sub>
                          </m:sSub>
                        </m:num>
                        <m:den>
                          <m:r>
                            <a:rPr lang="en-US" sz="2000" b="0" i="1" smtClean="0">
                              <a:latin typeface="Cambria Math" panose="02040503050406030204" pitchFamily="18" charset="0"/>
                            </a:rPr>
                            <m:t>𝑛</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6</m:t>
                          </m:r>
                        </m:num>
                        <m:den>
                          <m:r>
                            <a:rPr lang="en-US" sz="2000" b="0" i="1" smtClean="0">
                              <a:latin typeface="Cambria Math" panose="02040503050406030204" pitchFamily="18" charset="0"/>
                            </a:rPr>
                            <m:t>13</m:t>
                          </m:r>
                        </m:den>
                      </m:f>
                      <m:r>
                        <a:rPr lang="en-US" sz="2000" b="0" i="1" smtClean="0">
                          <a:latin typeface="Cambria Math" panose="02040503050406030204" pitchFamily="18" charset="0"/>
                        </a:rPr>
                        <m:t>=0.46 </m:t>
                      </m:r>
                    </m:oMath>
                  </m:oMathPara>
                </a14:m>
                <a:endParaRPr lang="en-US" dirty="0"/>
              </a:p>
            </p:txBody>
          </p:sp>
        </mc:Choice>
        <mc:Fallback xmlns="">
          <p:sp>
            <p:nvSpPr>
              <p:cNvPr id="16" name="TextBox 15">
                <a:extLst>
                  <a:ext uri="{FF2B5EF4-FFF2-40B4-BE49-F238E27FC236}">
                    <a16:creationId xmlns:a16="http://schemas.microsoft.com/office/drawing/2014/main" id="{2965660C-518B-72E2-6CB9-0C2E2BE7D2F9}"/>
                  </a:ext>
                </a:extLst>
              </p:cNvPr>
              <p:cNvSpPr txBox="1">
                <a:spLocks noRot="1" noChangeAspect="1" noMove="1" noResize="1" noEditPoints="1" noAdjustHandles="1" noChangeArrowheads="1" noChangeShapeType="1" noTextEdit="1"/>
              </p:cNvSpPr>
              <p:nvPr/>
            </p:nvSpPr>
            <p:spPr>
              <a:xfrm>
                <a:off x="3253663" y="2499944"/>
                <a:ext cx="2737544" cy="5782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3266443-6C78-AD02-1516-EA51FE4B1455}"/>
                  </a:ext>
                </a:extLst>
              </p:cNvPr>
              <p:cNvSpPr txBox="1"/>
              <p:nvPr/>
            </p:nvSpPr>
            <p:spPr>
              <a:xfrm>
                <a:off x="93479" y="1675674"/>
                <a:ext cx="2761718" cy="6491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r>
                            <a:rPr lang="en-US" sz="2000" b="0" i="1" smtClean="0">
                              <a:latin typeface="Cambria Math" panose="02040503050406030204" pitchFamily="18" charset="0"/>
                            </a:rPr>
                            <m:t>𝑥</m:t>
                          </m:r>
                        </m:e>
                      </m:d>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b="0" i="1" smtClean="0">
                                  <a:latin typeface="Cambria Math" panose="02040503050406030204" pitchFamily="18" charset="0"/>
                                </a:rPr>
                                <m:t>𝑥</m:t>
                              </m:r>
                              <m:r>
                                <a:rPr lang="en-US" sz="2000" i="1">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num>
                        <m:den>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b="0" i="1" smtClean="0">
                                  <a:latin typeface="Cambria Math" panose="02040503050406030204" pitchFamily="18" charset="0"/>
                                </a:rPr>
                                <m:t>𝑥</m:t>
                              </m:r>
                            </m:e>
                          </m:d>
                        </m:den>
                      </m:f>
                    </m:oMath>
                  </m:oMathPara>
                </a14:m>
                <a:endParaRPr lang="en-US" sz="2000" dirty="0"/>
              </a:p>
            </p:txBody>
          </p:sp>
        </mc:Choice>
        <mc:Fallback xmlns="">
          <p:sp>
            <p:nvSpPr>
              <p:cNvPr id="4" name="TextBox 3">
                <a:extLst>
                  <a:ext uri="{FF2B5EF4-FFF2-40B4-BE49-F238E27FC236}">
                    <a16:creationId xmlns:a16="http://schemas.microsoft.com/office/drawing/2014/main" id="{73266443-6C78-AD02-1516-EA51FE4B1455}"/>
                  </a:ext>
                </a:extLst>
              </p:cNvPr>
              <p:cNvSpPr txBox="1">
                <a:spLocks noRot="1" noChangeAspect="1" noMove="1" noResize="1" noEditPoints="1" noAdjustHandles="1" noChangeArrowheads="1" noChangeShapeType="1" noTextEdit="1"/>
              </p:cNvSpPr>
              <p:nvPr/>
            </p:nvSpPr>
            <p:spPr>
              <a:xfrm>
                <a:off x="93479" y="1675674"/>
                <a:ext cx="2761718" cy="64915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C0BECE9-DB78-93E0-6E4C-974E7EFAD74C}"/>
                  </a:ext>
                </a:extLst>
              </p:cNvPr>
              <p:cNvSpPr txBox="1"/>
              <p:nvPr/>
            </p:nvSpPr>
            <p:spPr>
              <a:xfrm>
                <a:off x="3190767" y="1576491"/>
                <a:ext cx="2882648" cy="6491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r>
                            <a:rPr lang="en-US" sz="2000" i="1">
                              <a:latin typeface="Cambria Math" panose="02040503050406030204" pitchFamily="18" charset="0"/>
                            </a:rPr>
                            <m:t>| </m:t>
                          </m:r>
                          <m:r>
                            <a:rPr lang="en-US" sz="2000" i="1">
                              <a:latin typeface="Cambria Math" panose="02040503050406030204" pitchFamily="18" charset="0"/>
                            </a:rPr>
                            <m:t>𝑥</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 | </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e>
                          </m:d>
                        </m:num>
                        <m:den>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e>
                          </m:d>
                        </m:den>
                      </m:f>
                    </m:oMath>
                  </m:oMathPara>
                </a14:m>
                <a:endParaRPr lang="en-US" sz="2000" dirty="0"/>
              </a:p>
            </p:txBody>
          </p:sp>
        </mc:Choice>
        <mc:Fallback xmlns="">
          <p:sp>
            <p:nvSpPr>
              <p:cNvPr id="13" name="TextBox 12">
                <a:extLst>
                  <a:ext uri="{FF2B5EF4-FFF2-40B4-BE49-F238E27FC236}">
                    <a16:creationId xmlns:a16="http://schemas.microsoft.com/office/drawing/2014/main" id="{FC0BECE9-DB78-93E0-6E4C-974E7EFAD74C}"/>
                  </a:ext>
                </a:extLst>
              </p:cNvPr>
              <p:cNvSpPr txBox="1">
                <a:spLocks noRot="1" noChangeAspect="1" noMove="1" noResize="1" noEditPoints="1" noAdjustHandles="1" noChangeArrowheads="1" noChangeShapeType="1" noTextEdit="1"/>
              </p:cNvSpPr>
              <p:nvPr/>
            </p:nvSpPr>
            <p:spPr>
              <a:xfrm>
                <a:off x="3190767" y="1576491"/>
                <a:ext cx="2882648" cy="64915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C4B633F-67AD-583C-0955-4799F19C601A}"/>
                  </a:ext>
                </a:extLst>
              </p:cNvPr>
              <p:cNvSpPr txBox="1"/>
              <p:nvPr/>
            </p:nvSpPr>
            <p:spPr>
              <a:xfrm>
                <a:off x="286610" y="610158"/>
                <a:ext cx="4809265" cy="12945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𝑎𝑟𝑔𝑚𝑎</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sub>
                      </m:sSub>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𝑎𝑟𝑔𝑚𝑎</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sub>
                      </m:sSub>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e>
                          </m:d>
                        </m:num>
                        <m:den>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den>
                      </m:f>
                    </m:oMath>
                  </m:oMathPara>
                </a14:m>
                <a:endParaRPr lang="en-US" sz="2000" dirty="0"/>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𝑎𝑟𝑔𝑚𝑎</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sub>
                      </m:sSub>
                      <m:r>
                        <a:rPr lang="en-US" sz="2000" b="0" i="1" smtClean="0">
                          <a:latin typeface="Cambria Math" panose="02040503050406030204" pitchFamily="18" charset="0"/>
                        </a:rPr>
                        <m:t> </m:t>
                      </m:r>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oMath>
                  </m:oMathPara>
                </a14:m>
                <a:endParaRPr lang="en-US" sz="2000" dirty="0"/>
              </a:p>
              <a:p>
                <a:endParaRPr lang="en-US" sz="2000" dirty="0"/>
              </a:p>
            </p:txBody>
          </p:sp>
        </mc:Choice>
        <mc:Fallback xmlns="">
          <p:sp>
            <p:nvSpPr>
              <p:cNvPr id="14" name="TextBox 13">
                <a:extLst>
                  <a:ext uri="{FF2B5EF4-FFF2-40B4-BE49-F238E27FC236}">
                    <a16:creationId xmlns:a16="http://schemas.microsoft.com/office/drawing/2014/main" id="{3C4B633F-67AD-583C-0955-4799F19C601A}"/>
                  </a:ext>
                </a:extLst>
              </p:cNvPr>
              <p:cNvSpPr txBox="1">
                <a:spLocks noRot="1" noChangeAspect="1" noMove="1" noResize="1" noEditPoints="1" noAdjustHandles="1" noChangeArrowheads="1" noChangeShapeType="1" noTextEdit="1"/>
              </p:cNvSpPr>
              <p:nvPr/>
            </p:nvSpPr>
            <p:spPr>
              <a:xfrm>
                <a:off x="286610" y="610158"/>
                <a:ext cx="4809265" cy="129452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3182CDD-A8D7-A56B-2573-982CB6279540}"/>
                  </a:ext>
                </a:extLst>
              </p:cNvPr>
              <p:cNvSpPr txBox="1"/>
              <p:nvPr/>
            </p:nvSpPr>
            <p:spPr>
              <a:xfrm>
                <a:off x="-104479" y="4665536"/>
                <a:ext cx="2656109"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𝑝</m:t>
                      </m:r>
                      <m:d>
                        <m:dPr>
                          <m:ctrlPr>
                            <a:rPr lang="en-US" sz="1600" i="1">
                              <a:latin typeface="Cambria Math" panose="02040503050406030204" pitchFamily="18" charset="0"/>
                            </a:rPr>
                          </m:ctrlPr>
                        </m:dPr>
                        <m:e>
                          <m:r>
                            <a:rPr lang="en-US" sz="1600" b="0" i="1" smtClean="0">
                              <a:latin typeface="Cambria Math" panose="02040503050406030204" pitchFamily="18" charset="0"/>
                            </a:rPr>
                            <m:t>𝑥</m:t>
                          </m:r>
                          <m:r>
                            <a:rPr lang="en-US" sz="1600" b="0" i="1">
                              <a:latin typeface="Cambria Math" panose="02040503050406030204" pitchFamily="18" charset="0"/>
                            </a:rPr>
                            <m:t> | </m:t>
                          </m:r>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1</m:t>
                              </m:r>
                            </m:sub>
                          </m:sSub>
                        </m:e>
                      </m:d>
                      <m:r>
                        <a:rPr lang="en-US" sz="1600" b="0" i="1" smtClean="0">
                          <a:latin typeface="Cambria Math" panose="02040503050406030204" pitchFamily="18" charset="0"/>
                        </a:rPr>
                        <m:t>𝑝</m:t>
                      </m:r>
                      <m:d>
                        <m:dPr>
                          <m:ctrlPr>
                            <a:rPr lang="en-US" sz="1600" i="1" smtClean="0">
                              <a:latin typeface="Cambria Math" panose="02040503050406030204" pitchFamily="18" charset="0"/>
                            </a:rPr>
                          </m:ctrlPr>
                        </m:dPr>
                        <m:e>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 </m:t>
                          </m:r>
                        </m:e>
                      </m:d>
                      <m:r>
                        <a:rPr lang="en-US" sz="1600" b="0" i="1" smtClean="0">
                          <a:latin typeface="Cambria Math" panose="02040503050406030204" pitchFamily="18" charset="0"/>
                        </a:rPr>
                        <m:t>=0.0189</m:t>
                      </m:r>
                    </m:oMath>
                  </m:oMathPara>
                </a14:m>
                <a:endParaRPr lang="en-US" sz="1600" dirty="0"/>
              </a:p>
              <a:p>
                <a:endParaRPr lang="en-US" sz="1600" dirty="0"/>
              </a:p>
            </p:txBody>
          </p:sp>
        </mc:Choice>
        <mc:Fallback xmlns="">
          <p:sp>
            <p:nvSpPr>
              <p:cNvPr id="18" name="TextBox 17">
                <a:extLst>
                  <a:ext uri="{FF2B5EF4-FFF2-40B4-BE49-F238E27FC236}">
                    <a16:creationId xmlns:a16="http://schemas.microsoft.com/office/drawing/2014/main" id="{53182CDD-A8D7-A56B-2573-982CB6279540}"/>
                  </a:ext>
                </a:extLst>
              </p:cNvPr>
              <p:cNvSpPr txBox="1">
                <a:spLocks noRot="1" noChangeAspect="1" noMove="1" noResize="1" noEditPoints="1" noAdjustHandles="1" noChangeArrowheads="1" noChangeShapeType="1" noTextEdit="1"/>
              </p:cNvSpPr>
              <p:nvPr/>
            </p:nvSpPr>
            <p:spPr>
              <a:xfrm>
                <a:off x="-104479" y="4665536"/>
                <a:ext cx="2656109" cy="584775"/>
              </a:xfrm>
              <a:prstGeom prst="rect">
                <a:avLst/>
              </a:prstGeom>
              <a:blipFill>
                <a:blip r:embed="rId8"/>
                <a:stretch>
                  <a:fillRect/>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7A02A2C8-935D-9BF6-78B4-BFB4B042B796}"/>
              </a:ext>
            </a:extLst>
          </p:cNvPr>
          <p:cNvGraphicFramePr>
            <a:graphicFrameLocks noGrp="1"/>
          </p:cNvGraphicFramePr>
          <p:nvPr>
            <p:extLst>
              <p:ext uri="{D42A27DB-BD31-4B8C-83A1-F6EECF244321}">
                <p14:modId xmlns:p14="http://schemas.microsoft.com/office/powerpoint/2010/main" val="2188645340"/>
              </p:ext>
            </p:extLst>
          </p:nvPr>
        </p:nvGraphicFramePr>
        <p:xfrm>
          <a:off x="6574327" y="1572043"/>
          <a:ext cx="4457700" cy="2099828"/>
        </p:xfrm>
        <a:graphic>
          <a:graphicData uri="http://schemas.openxmlformats.org/drawingml/2006/table">
            <a:tbl>
              <a:tblPr firstRow="1" bandRow="1"/>
              <a:tblGrid>
                <a:gridCol w="1149970">
                  <a:extLst>
                    <a:ext uri="{9D8B030D-6E8A-4147-A177-3AD203B41FA5}">
                      <a16:colId xmlns:a16="http://schemas.microsoft.com/office/drawing/2014/main" val="2809315766"/>
                    </a:ext>
                  </a:extLst>
                </a:gridCol>
                <a:gridCol w="1149970">
                  <a:extLst>
                    <a:ext uri="{9D8B030D-6E8A-4147-A177-3AD203B41FA5}">
                      <a16:colId xmlns:a16="http://schemas.microsoft.com/office/drawing/2014/main" val="3406508049"/>
                    </a:ext>
                  </a:extLst>
                </a:gridCol>
                <a:gridCol w="1149970">
                  <a:extLst>
                    <a:ext uri="{9D8B030D-6E8A-4147-A177-3AD203B41FA5}">
                      <a16:colId xmlns:a16="http://schemas.microsoft.com/office/drawing/2014/main" val="1818675082"/>
                    </a:ext>
                  </a:extLst>
                </a:gridCol>
                <a:gridCol w="1007790">
                  <a:extLst>
                    <a:ext uri="{9D8B030D-6E8A-4147-A177-3AD203B41FA5}">
                      <a16:colId xmlns:a16="http://schemas.microsoft.com/office/drawing/2014/main" val="3012737173"/>
                    </a:ext>
                  </a:extLst>
                </a:gridCol>
              </a:tblGrid>
              <a:tr h="453908">
                <a:tc>
                  <a:txBody>
                    <a:bodyPr/>
                    <a:lstStyle/>
                    <a:p>
                      <a:pPr algn="ctr"/>
                      <a:r>
                        <a:rPr lang="en-US" sz="1200" dirty="0"/>
                        <a:t>Weather</a:t>
                      </a:r>
                    </a:p>
                  </a:txBody>
                  <a:tcPr/>
                </a:tc>
                <a:tc>
                  <a:txBody>
                    <a:bodyPr/>
                    <a:lstStyle/>
                    <a:p>
                      <a:pPr algn="ctr"/>
                      <a:r>
                        <a:rPr lang="en-US" sz="1200" dirty="0"/>
                        <a:t>Weekend?</a:t>
                      </a:r>
                    </a:p>
                  </a:txBody>
                  <a:tcPr/>
                </a:tc>
                <a:tc>
                  <a:txBody>
                    <a:bodyPr/>
                    <a:lstStyle/>
                    <a:p>
                      <a:pPr algn="ctr"/>
                      <a:r>
                        <a:rPr lang="en-US" sz="1200" dirty="0"/>
                        <a:t>Finished HW</a:t>
                      </a:r>
                    </a:p>
                  </a:txBody>
                  <a:tcPr/>
                </a:tc>
                <a:tc>
                  <a:txBody>
                    <a:bodyPr/>
                    <a:lstStyle/>
                    <a:p>
                      <a:pPr algn="ctr"/>
                      <a:r>
                        <a:rPr lang="en-US" sz="1200" dirty="0"/>
                        <a:t>Go Hiking?</a:t>
                      </a:r>
                    </a:p>
                  </a:txBody>
                  <a:tcPr/>
                </a:tc>
                <a:extLst>
                  <a:ext uri="{0D108BD9-81ED-4DB2-BD59-A6C34878D82A}">
                    <a16:rowId xmlns:a16="http://schemas.microsoft.com/office/drawing/2014/main" val="1454367372"/>
                  </a:ext>
                </a:extLst>
              </a:tr>
              <a:tr h="265266">
                <a:tc>
                  <a:txBody>
                    <a:bodyPr/>
                    <a:lstStyle/>
                    <a:p>
                      <a:pPr algn="ctr"/>
                      <a:r>
                        <a:rPr lang="en-US" sz="1200" b="0" i="0" kern="1200" dirty="0">
                          <a:solidFill>
                            <a:schemeClr val="tx1"/>
                          </a:solidFill>
                          <a:effectLst/>
                          <a:latin typeface="+mn-lt"/>
                          <a:ea typeface="+mn-ea"/>
                          <a:cs typeface="+mn-cs"/>
                        </a:rPr>
                        <a:t>Overcast</a:t>
                      </a:r>
                      <a:endParaRPr lang="en-US" sz="1200" dirty="0"/>
                    </a:p>
                  </a:txBody>
                  <a:tcPr/>
                </a:tc>
                <a:tc>
                  <a:txBody>
                    <a:bodyPr/>
                    <a:lstStyle/>
                    <a:p>
                      <a:pPr algn="ctr"/>
                      <a:r>
                        <a:rPr lang="en-US" sz="1200" dirty="0"/>
                        <a:t>No</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1977554727"/>
                  </a:ext>
                </a:extLst>
              </a:tr>
              <a:tr h="265266">
                <a:tc>
                  <a:txBody>
                    <a:bodyPr/>
                    <a:lstStyle/>
                    <a:p>
                      <a:pPr algn="ctr"/>
                      <a:r>
                        <a:rPr lang="en-US" sz="1200" b="0" i="0" kern="1200" dirty="0">
                          <a:solidFill>
                            <a:schemeClr val="tx1"/>
                          </a:solidFill>
                          <a:effectLst/>
                          <a:latin typeface="+mn-lt"/>
                          <a:ea typeface="+mn-ea"/>
                          <a:cs typeface="+mn-cs"/>
                        </a:rPr>
                        <a:t>Snow</a:t>
                      </a:r>
                      <a:endParaRPr lang="en-US" sz="1200" dirty="0"/>
                    </a:p>
                  </a:txBody>
                  <a:tcPr/>
                </a:tc>
                <a:tc>
                  <a:txBody>
                    <a:bodyPr/>
                    <a:lstStyle/>
                    <a:p>
                      <a:pPr algn="ctr"/>
                      <a:r>
                        <a:rPr lang="en-US" sz="1200" dirty="0"/>
                        <a:t>No</a:t>
                      </a:r>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50300180"/>
                  </a:ext>
                </a:extLst>
              </a:tr>
              <a:tr h="265266">
                <a:tc>
                  <a:txBody>
                    <a:bodyPr/>
                    <a:lstStyle/>
                    <a:p>
                      <a:pPr algn="ctr"/>
                      <a:r>
                        <a:rPr lang="en-US" sz="1200" b="0" i="0" kern="1200" dirty="0">
                          <a:solidFill>
                            <a:schemeClr val="tx1"/>
                          </a:solidFill>
                          <a:effectLst/>
                          <a:latin typeface="+mn-lt"/>
                          <a:ea typeface="+mn-ea"/>
                          <a:cs typeface="+mn-cs"/>
                        </a:rPr>
                        <a:t>Overcast</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1146762034"/>
                  </a:ext>
                </a:extLst>
              </a:tr>
              <a:tr h="265266">
                <a:tc>
                  <a:txBody>
                    <a:bodyPr/>
                    <a:lstStyle/>
                    <a:p>
                      <a:pPr algn="ctr"/>
                      <a:r>
                        <a:rPr lang="en-US" sz="1200" b="0" i="0" kern="1200" dirty="0">
                          <a:solidFill>
                            <a:schemeClr val="tx1"/>
                          </a:solidFill>
                          <a:effectLst/>
                          <a:latin typeface="+mn-lt"/>
                          <a:ea typeface="+mn-ea"/>
                          <a:cs typeface="+mn-cs"/>
                        </a:rPr>
                        <a:t>Sunny</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870894914"/>
                  </a:ext>
                </a:extLst>
              </a:tr>
              <a:tr h="265266">
                <a:tc>
                  <a:txBody>
                    <a:bodyPr/>
                    <a:lstStyle/>
                    <a:p>
                      <a:pPr algn="ctr"/>
                      <a:r>
                        <a:rPr lang="en-US" sz="1200" b="0" i="0" kern="1200" dirty="0">
                          <a:solidFill>
                            <a:schemeClr val="tx1"/>
                          </a:solidFill>
                          <a:effectLst/>
                          <a:latin typeface="+mn-lt"/>
                          <a:ea typeface="+mn-ea"/>
                          <a:cs typeface="+mn-cs"/>
                        </a:rPr>
                        <a:t>Snow</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2459573277"/>
                  </a:ext>
                </a:extLst>
              </a:tr>
              <a:tr h="265266">
                <a:tc>
                  <a:txBody>
                    <a:bodyPr/>
                    <a:lstStyle/>
                    <a:p>
                      <a:pPr algn="ctr"/>
                      <a:r>
                        <a:rPr lang="en-US" sz="1200" b="0" i="0" kern="1200" dirty="0">
                          <a:solidFill>
                            <a:schemeClr val="tx1"/>
                          </a:solidFill>
                          <a:effectLst/>
                          <a:latin typeface="+mn-lt"/>
                          <a:ea typeface="+mn-ea"/>
                          <a:cs typeface="+mn-cs"/>
                        </a:rPr>
                        <a:t>Overcast</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872560157"/>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669E821-0627-4271-3E96-CE367C8DDB8A}"/>
                  </a:ext>
                </a:extLst>
              </p:cNvPr>
              <p:cNvSpPr txBox="1"/>
              <p:nvPr/>
            </p:nvSpPr>
            <p:spPr>
              <a:xfrm>
                <a:off x="7774477" y="1202711"/>
                <a:ext cx="2971800" cy="369332"/>
              </a:xfrm>
              <a:prstGeom prst="rect">
                <a:avLst/>
              </a:prstGeom>
              <a:noFill/>
            </p:spPr>
            <p:txBody>
              <a:bodyPr wrap="square" rtlCol="0">
                <a:spAutoFit/>
              </a:bodyPr>
              <a:lstStyle/>
              <a:p>
                <a:r>
                  <a:rPr lang="en-US" dirty="0"/>
                  <a:t>Class 2 </a:t>
                </a:r>
                <a14:m>
                  <m:oMath xmlns:m="http://schemas.openxmlformats.org/officeDocument/2006/math">
                    <m:d>
                      <m:dPr>
                        <m:ctrlPr>
                          <a:rPr lang="en-US"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2</m:t>
                            </m:r>
                          </m:sub>
                        </m:sSub>
                      </m:e>
                    </m:d>
                    <m:r>
                      <a:rPr lang="en-US" b="0" i="1" dirty="0" smtClean="0">
                        <a:latin typeface="Cambria Math" panose="02040503050406030204" pitchFamily="18" charset="0"/>
                      </a:rPr>
                      <m:t>:"</m:t>
                    </m:r>
                    <m:r>
                      <a:rPr lang="en-US" b="0" i="1" dirty="0" smtClean="0">
                        <a:latin typeface="Cambria Math" panose="02040503050406030204" pitchFamily="18" charset="0"/>
                      </a:rPr>
                      <m:t>𝑁𝑜</m:t>
                    </m:r>
                    <m:r>
                      <a:rPr lang="en-US" b="0" i="1" dirty="0" smtClean="0">
                        <a:latin typeface="Cambria Math" panose="02040503050406030204" pitchFamily="18" charset="0"/>
                      </a:rPr>
                      <m:t>"</m:t>
                    </m:r>
                  </m:oMath>
                </a14:m>
                <a:endParaRPr lang="en-US" dirty="0"/>
              </a:p>
            </p:txBody>
          </p:sp>
        </mc:Choice>
        <mc:Fallback xmlns="">
          <p:sp>
            <p:nvSpPr>
              <p:cNvPr id="9" name="TextBox 8">
                <a:extLst>
                  <a:ext uri="{FF2B5EF4-FFF2-40B4-BE49-F238E27FC236}">
                    <a16:creationId xmlns:a16="http://schemas.microsoft.com/office/drawing/2014/main" id="{F669E821-0627-4271-3E96-CE367C8DDB8A}"/>
                  </a:ext>
                </a:extLst>
              </p:cNvPr>
              <p:cNvSpPr txBox="1">
                <a:spLocks noRot="1" noChangeAspect="1" noMove="1" noResize="1" noEditPoints="1" noAdjustHandles="1" noChangeArrowheads="1" noChangeShapeType="1" noTextEdit="1"/>
              </p:cNvSpPr>
              <p:nvPr/>
            </p:nvSpPr>
            <p:spPr>
              <a:xfrm>
                <a:off x="7774477" y="1202711"/>
                <a:ext cx="2971800" cy="369332"/>
              </a:xfrm>
              <a:prstGeom prst="rect">
                <a:avLst/>
              </a:prstGeom>
              <a:blipFill>
                <a:blip r:embed="rId9"/>
                <a:stretch>
                  <a:fillRect l="-1639" t="-6557" b="-262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FD06B4B-FCF9-BDDE-FE7E-752566CB318B}"/>
                  </a:ext>
                </a:extLst>
              </p:cNvPr>
              <p:cNvSpPr txBox="1"/>
              <p:nvPr/>
            </p:nvSpPr>
            <p:spPr>
              <a:xfrm>
                <a:off x="82677" y="3214529"/>
                <a:ext cx="2467382" cy="14775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1</m:t>
                              </m:r>
                            </m:sub>
                          </m:sSub>
                          <m:r>
                            <a:rPr lang="en-US" sz="1600" i="1">
                              <a:latin typeface="Cambria Math" panose="02040503050406030204" pitchFamily="18" charset="0"/>
                            </a:rPr>
                            <m:t>=</m:t>
                          </m:r>
                          <m:r>
                            <a:rPr lang="en-US" sz="1600" i="1">
                              <a:latin typeface="Cambria Math" panose="02040503050406030204" pitchFamily="18" charset="0"/>
                            </a:rPr>
                            <m:t>𝑆𝑢𝑛𝑛𝑦</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𝑐</m:t>
                              </m:r>
                            </m:e>
                            <m:sub>
                              <m:r>
                                <a:rPr lang="en-US" sz="1600" i="1">
                                  <a:latin typeface="Cambria Math" panose="02040503050406030204" pitchFamily="18" charset="0"/>
                                </a:rPr>
                                <m:t>1</m:t>
                              </m:r>
                            </m:sub>
                          </m:sSub>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2</m:t>
                          </m:r>
                        </m:num>
                        <m:den>
                          <m:r>
                            <a:rPr lang="en-US" sz="1600" b="0" i="1" smtClean="0">
                              <a:latin typeface="Cambria Math" panose="02040503050406030204" pitchFamily="18" charset="0"/>
                            </a:rPr>
                            <m:t>7</m:t>
                          </m:r>
                        </m:den>
                      </m:f>
                    </m:oMath>
                  </m:oMathPara>
                </a14:m>
                <a:endParaRPr lang="en-US" sz="16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2</m:t>
                              </m:r>
                            </m:sub>
                          </m:sSub>
                          <m:r>
                            <a:rPr lang="en-US" sz="1600" i="1">
                              <a:latin typeface="Cambria Math" panose="02040503050406030204" pitchFamily="18" charset="0"/>
                            </a:rPr>
                            <m:t>=</m:t>
                          </m:r>
                          <m:r>
                            <a:rPr lang="en-US" sz="1600" i="1">
                              <a:latin typeface="Cambria Math" panose="02040503050406030204" pitchFamily="18" charset="0"/>
                            </a:rPr>
                            <m:t>𝑌𝑒𝑠</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𝑐</m:t>
                              </m:r>
                            </m:e>
                            <m:sub>
                              <m:r>
                                <a:rPr lang="en-US" sz="1600" i="1">
                                  <a:latin typeface="Cambria Math" panose="02040503050406030204" pitchFamily="18" charset="0"/>
                                </a:rPr>
                                <m:t>1</m:t>
                              </m:r>
                            </m:sub>
                          </m:sSub>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3</m:t>
                          </m:r>
                        </m:num>
                        <m:den>
                          <m:r>
                            <a:rPr lang="en-US" sz="1600" b="0" i="1" smtClean="0">
                              <a:latin typeface="Cambria Math" panose="02040503050406030204" pitchFamily="18" charset="0"/>
                            </a:rPr>
                            <m:t>7</m:t>
                          </m:r>
                        </m:den>
                      </m:f>
                    </m:oMath>
                  </m:oMathPara>
                </a14:m>
                <a:endParaRPr lang="en-US" sz="16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3</m:t>
                              </m:r>
                            </m:sub>
                          </m:sSub>
                          <m:r>
                            <a:rPr lang="en-US" sz="1600" i="1">
                              <a:latin typeface="Cambria Math" panose="02040503050406030204" pitchFamily="18" charset="0"/>
                            </a:rPr>
                            <m:t>=</m:t>
                          </m:r>
                          <m:r>
                            <a:rPr lang="en-US" sz="1600" i="1">
                              <a:latin typeface="Cambria Math" panose="02040503050406030204" pitchFamily="18" charset="0"/>
                            </a:rPr>
                            <m:t>𝑁𝑜</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𝑐</m:t>
                              </m:r>
                            </m:e>
                            <m:sub>
                              <m:r>
                                <a:rPr lang="en-US" sz="1600" i="1">
                                  <a:latin typeface="Cambria Math" panose="02040503050406030204" pitchFamily="18" charset="0"/>
                                </a:rPr>
                                <m:t>1</m:t>
                              </m:r>
                            </m:sub>
                          </m:sSub>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2</m:t>
                          </m:r>
                        </m:num>
                        <m:den>
                          <m:r>
                            <a:rPr lang="en-US" sz="1600" b="0" i="1" smtClean="0">
                              <a:latin typeface="Cambria Math" panose="02040503050406030204" pitchFamily="18" charset="0"/>
                            </a:rPr>
                            <m:t>7</m:t>
                          </m:r>
                        </m:den>
                      </m:f>
                    </m:oMath>
                  </m:oMathPara>
                </a14:m>
                <a:endParaRPr lang="en-US" sz="1600" dirty="0"/>
              </a:p>
            </p:txBody>
          </p:sp>
        </mc:Choice>
        <mc:Fallback xmlns="">
          <p:sp>
            <p:nvSpPr>
              <p:cNvPr id="12" name="TextBox 11">
                <a:extLst>
                  <a:ext uri="{FF2B5EF4-FFF2-40B4-BE49-F238E27FC236}">
                    <a16:creationId xmlns:a16="http://schemas.microsoft.com/office/drawing/2014/main" id="{0FD06B4B-FCF9-BDDE-FE7E-752566CB318B}"/>
                  </a:ext>
                </a:extLst>
              </p:cNvPr>
              <p:cNvSpPr txBox="1">
                <a:spLocks noRot="1" noChangeAspect="1" noMove="1" noResize="1" noEditPoints="1" noAdjustHandles="1" noChangeArrowheads="1" noChangeShapeType="1" noTextEdit="1"/>
              </p:cNvSpPr>
              <p:nvPr/>
            </p:nvSpPr>
            <p:spPr>
              <a:xfrm>
                <a:off x="82677" y="3214529"/>
                <a:ext cx="2467382" cy="147752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D32BE1F-2B39-D494-A804-F68EA9BE95F1}"/>
                  </a:ext>
                </a:extLst>
              </p:cNvPr>
              <p:cNvSpPr txBox="1"/>
              <p:nvPr/>
            </p:nvSpPr>
            <p:spPr>
              <a:xfrm>
                <a:off x="4304834" y="4020587"/>
                <a:ext cx="3469643" cy="6109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rPr>
                        <m:t>𝑝</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1</m:t>
                              </m:r>
                            </m:sub>
                          </m:sSub>
                          <m:r>
                            <a:rPr lang="en-US" sz="1800" i="1">
                              <a:latin typeface="Cambria Math" panose="02040503050406030204" pitchFamily="18" charset="0"/>
                            </a:rPr>
                            <m:t>=</m:t>
                          </m:r>
                          <m:r>
                            <a:rPr lang="en-US" sz="1800" i="1">
                              <a:latin typeface="Cambria Math" panose="02040503050406030204" pitchFamily="18" charset="0"/>
                            </a:rPr>
                            <m:t>𝑆𝑢𝑛𝑛𝑦</m:t>
                          </m:r>
                          <m:r>
                            <a:rPr lang="en-US" sz="1800" i="1">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2</m:t>
                              </m:r>
                            </m:sub>
                          </m:sSub>
                        </m:e>
                      </m:d>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6</m:t>
                          </m:r>
                        </m:den>
                      </m:f>
                      <m:r>
                        <a:rPr lang="en-US" sz="1800" b="0" i="1" smtClean="0">
                          <a:latin typeface="Cambria Math" panose="02040503050406030204" pitchFamily="18" charset="0"/>
                        </a:rPr>
                        <m:t>=0.17</m:t>
                      </m:r>
                    </m:oMath>
                  </m:oMathPara>
                </a14:m>
                <a:endParaRPr lang="en-US" sz="1800" b="0" i="1" dirty="0">
                  <a:latin typeface="Cambria Math" panose="02040503050406030204" pitchFamily="18" charset="0"/>
                </a:endParaRPr>
              </a:p>
            </p:txBody>
          </p:sp>
        </mc:Choice>
        <mc:Fallback xmlns="">
          <p:sp>
            <p:nvSpPr>
              <p:cNvPr id="21" name="TextBox 20">
                <a:extLst>
                  <a:ext uri="{FF2B5EF4-FFF2-40B4-BE49-F238E27FC236}">
                    <a16:creationId xmlns:a16="http://schemas.microsoft.com/office/drawing/2014/main" id="{9D32BE1F-2B39-D494-A804-F68EA9BE95F1}"/>
                  </a:ext>
                </a:extLst>
              </p:cNvPr>
              <p:cNvSpPr txBox="1">
                <a:spLocks noRot="1" noChangeAspect="1" noMove="1" noResize="1" noEditPoints="1" noAdjustHandles="1" noChangeArrowheads="1" noChangeShapeType="1" noTextEdit="1"/>
              </p:cNvSpPr>
              <p:nvPr/>
            </p:nvSpPr>
            <p:spPr>
              <a:xfrm>
                <a:off x="4304834" y="4020587"/>
                <a:ext cx="3469643" cy="610936"/>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784922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F3587-2176-7884-AA16-ED84D5685A1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0116AC6-868B-B7E9-0785-E8B0C161A53B}"/>
              </a:ext>
            </a:extLst>
          </p:cNvPr>
          <p:cNvSpPr txBox="1"/>
          <p:nvPr/>
        </p:nvSpPr>
        <p:spPr>
          <a:xfrm>
            <a:off x="246472" y="144348"/>
            <a:ext cx="3506378" cy="646331"/>
          </a:xfrm>
          <a:prstGeom prst="rect">
            <a:avLst/>
          </a:prstGeom>
          <a:noFill/>
        </p:spPr>
        <p:txBody>
          <a:bodyPr wrap="square" rtlCol="0">
            <a:spAutoFit/>
          </a:bodyPr>
          <a:lstStyle/>
          <a:p>
            <a:r>
              <a:rPr lang="en-US" sz="3600" dirty="0">
                <a:latin typeface="Calibri" panose="020F0502020204030204" pitchFamily="34" charset="0"/>
                <a:cs typeface="Calibri" panose="020F0502020204030204" pitchFamily="34" charset="0"/>
              </a:rPr>
              <a:t>Naïve Bayes</a:t>
            </a:r>
          </a:p>
        </p:txBody>
      </p:sp>
      <p:sp>
        <p:nvSpPr>
          <p:cNvPr id="6" name="TextBox 5">
            <a:extLst>
              <a:ext uri="{FF2B5EF4-FFF2-40B4-BE49-F238E27FC236}">
                <a16:creationId xmlns:a16="http://schemas.microsoft.com/office/drawing/2014/main" id="{C57AA193-7DA3-E9DF-A626-51E105F19F9E}"/>
              </a:ext>
            </a:extLst>
          </p:cNvPr>
          <p:cNvSpPr txBox="1"/>
          <p:nvPr/>
        </p:nvSpPr>
        <p:spPr>
          <a:xfrm>
            <a:off x="7785100" y="31227"/>
            <a:ext cx="2171700" cy="369332"/>
          </a:xfrm>
          <a:prstGeom prst="rect">
            <a:avLst/>
          </a:prstGeom>
          <a:noFill/>
        </p:spPr>
        <p:txBody>
          <a:bodyPr wrap="square" rtlCol="0">
            <a:spAutoFit/>
          </a:bodyPr>
          <a:lstStyle/>
          <a:p>
            <a:r>
              <a:rPr lang="en-US" b="1" dirty="0"/>
              <a:t>New data instance</a:t>
            </a:r>
          </a:p>
        </p:txBody>
      </p:sp>
      <p:graphicFrame>
        <p:nvGraphicFramePr>
          <p:cNvPr id="7" name="Table 6">
            <a:extLst>
              <a:ext uri="{FF2B5EF4-FFF2-40B4-BE49-F238E27FC236}">
                <a16:creationId xmlns:a16="http://schemas.microsoft.com/office/drawing/2014/main" id="{F3B1728B-F4A9-058A-2926-1289A1D84E0A}"/>
              </a:ext>
            </a:extLst>
          </p:cNvPr>
          <p:cNvGraphicFramePr>
            <a:graphicFrameLocks noGrp="1"/>
          </p:cNvGraphicFramePr>
          <p:nvPr/>
        </p:nvGraphicFramePr>
        <p:xfrm>
          <a:off x="6438900" y="467514"/>
          <a:ext cx="4457704" cy="646330"/>
        </p:xfrm>
        <a:graphic>
          <a:graphicData uri="http://schemas.openxmlformats.org/drawingml/2006/table">
            <a:tbl>
              <a:tblPr firstRow="1" bandRow="1"/>
              <a:tblGrid>
                <a:gridCol w="1114426">
                  <a:extLst>
                    <a:ext uri="{9D8B030D-6E8A-4147-A177-3AD203B41FA5}">
                      <a16:colId xmlns:a16="http://schemas.microsoft.com/office/drawing/2014/main" val="3847064819"/>
                    </a:ext>
                  </a:extLst>
                </a:gridCol>
                <a:gridCol w="1114426">
                  <a:extLst>
                    <a:ext uri="{9D8B030D-6E8A-4147-A177-3AD203B41FA5}">
                      <a16:colId xmlns:a16="http://schemas.microsoft.com/office/drawing/2014/main" val="869840435"/>
                    </a:ext>
                  </a:extLst>
                </a:gridCol>
                <a:gridCol w="1114426">
                  <a:extLst>
                    <a:ext uri="{9D8B030D-6E8A-4147-A177-3AD203B41FA5}">
                      <a16:colId xmlns:a16="http://schemas.microsoft.com/office/drawing/2014/main" val="491074024"/>
                    </a:ext>
                  </a:extLst>
                </a:gridCol>
                <a:gridCol w="1114426">
                  <a:extLst>
                    <a:ext uri="{9D8B030D-6E8A-4147-A177-3AD203B41FA5}">
                      <a16:colId xmlns:a16="http://schemas.microsoft.com/office/drawing/2014/main" val="1600402630"/>
                    </a:ext>
                  </a:extLst>
                </a:gridCol>
              </a:tblGrid>
              <a:tr h="323165">
                <a:tc>
                  <a:txBody>
                    <a:bodyPr/>
                    <a:lstStyle/>
                    <a:p>
                      <a:pPr algn="ctr"/>
                      <a:r>
                        <a:rPr lang="en-US" sz="1200" dirty="0"/>
                        <a:t>Weather</a:t>
                      </a:r>
                    </a:p>
                  </a:txBody>
                  <a:tcPr/>
                </a:tc>
                <a:tc>
                  <a:txBody>
                    <a:bodyPr/>
                    <a:lstStyle/>
                    <a:p>
                      <a:pPr algn="ctr"/>
                      <a:r>
                        <a:rPr lang="en-US" sz="1200" dirty="0"/>
                        <a:t>Weekend?</a:t>
                      </a:r>
                    </a:p>
                  </a:txBody>
                  <a:tcPr/>
                </a:tc>
                <a:tc>
                  <a:txBody>
                    <a:bodyPr/>
                    <a:lstStyle/>
                    <a:p>
                      <a:pPr algn="ctr"/>
                      <a:r>
                        <a:rPr lang="en-US" sz="1200" dirty="0"/>
                        <a:t>Finished HW</a:t>
                      </a:r>
                    </a:p>
                  </a:txBody>
                  <a:tcPr/>
                </a:tc>
                <a:tc>
                  <a:txBody>
                    <a:bodyPr/>
                    <a:lstStyle/>
                    <a:p>
                      <a:pPr algn="ctr"/>
                      <a:r>
                        <a:rPr lang="en-US" sz="1200" dirty="0">
                          <a:solidFill>
                            <a:srgbClr val="FF0000"/>
                          </a:solidFill>
                        </a:rPr>
                        <a:t>Go Hiking?</a:t>
                      </a:r>
                    </a:p>
                  </a:txBody>
                  <a:tcPr/>
                </a:tc>
                <a:extLst>
                  <a:ext uri="{0D108BD9-81ED-4DB2-BD59-A6C34878D82A}">
                    <a16:rowId xmlns:a16="http://schemas.microsoft.com/office/drawing/2014/main" val="1063178381"/>
                  </a:ext>
                </a:extLst>
              </a:tr>
              <a:tr h="323165">
                <a:tc>
                  <a:txBody>
                    <a:bodyPr/>
                    <a:lstStyle/>
                    <a:p>
                      <a:pPr algn="ctr"/>
                      <a:r>
                        <a:rPr lang="en-US" sz="1200" dirty="0"/>
                        <a:t>Sunny</a:t>
                      </a:r>
                    </a:p>
                  </a:txBody>
                  <a:tcPr/>
                </a:tc>
                <a:tc>
                  <a:txBody>
                    <a:bodyPr/>
                    <a:lstStyle/>
                    <a:p>
                      <a:pPr algn="ctr"/>
                      <a:r>
                        <a:rPr lang="en-US" sz="1200" dirty="0"/>
                        <a:t>Yes</a:t>
                      </a:r>
                    </a:p>
                  </a:txBody>
                  <a:tcPr/>
                </a:tc>
                <a:tc>
                  <a:txBody>
                    <a:bodyPr/>
                    <a:lstStyle/>
                    <a:p>
                      <a:pPr algn="ctr"/>
                      <a:r>
                        <a:rPr lang="en-US" sz="1200" dirty="0"/>
                        <a:t>No</a:t>
                      </a:r>
                    </a:p>
                  </a:txBody>
                  <a:tcPr/>
                </a:tc>
                <a:tc>
                  <a:txBody>
                    <a:bodyPr/>
                    <a:lstStyle/>
                    <a:p>
                      <a:pPr algn="ctr"/>
                      <a:r>
                        <a:rPr lang="en-US" sz="1200" dirty="0"/>
                        <a:t>?</a:t>
                      </a:r>
                    </a:p>
                  </a:txBody>
                  <a:tcPr/>
                </a:tc>
                <a:extLst>
                  <a:ext uri="{0D108BD9-81ED-4DB2-BD59-A6C34878D82A}">
                    <a16:rowId xmlns:a16="http://schemas.microsoft.com/office/drawing/2014/main" val="41045357"/>
                  </a:ext>
                </a:extLst>
              </a:tr>
            </a:tbl>
          </a:graphicData>
        </a:graphic>
      </p:graphicFrame>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2FBC168-58ED-ABFB-045A-D2DCF7BEC2CA}"/>
                  </a:ext>
                </a:extLst>
              </p:cNvPr>
              <p:cNvSpPr txBox="1"/>
              <p:nvPr/>
            </p:nvSpPr>
            <p:spPr>
              <a:xfrm>
                <a:off x="11090864" y="2000250"/>
                <a:ext cx="7453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𝟐</m:t>
                          </m:r>
                        </m:sub>
                      </m:sSub>
                      <m:r>
                        <a:rPr lang="en-US" b="1" i="1" smtClean="0">
                          <a:latin typeface="Cambria Math" panose="02040503050406030204" pitchFamily="18" charset="0"/>
                        </a:rPr>
                        <m:t>=</m:t>
                      </m:r>
                      <m:r>
                        <a:rPr lang="en-US" b="1" i="1" smtClean="0">
                          <a:latin typeface="Cambria Math" panose="02040503050406030204" pitchFamily="18" charset="0"/>
                        </a:rPr>
                        <m:t>𝟔</m:t>
                      </m:r>
                    </m:oMath>
                  </m:oMathPara>
                </a14:m>
                <a:endParaRPr lang="en-US" b="1" dirty="0"/>
              </a:p>
            </p:txBody>
          </p:sp>
        </mc:Choice>
        <mc:Fallback xmlns="">
          <p:sp>
            <p:nvSpPr>
              <p:cNvPr id="2" name="TextBox 1">
                <a:extLst>
                  <a:ext uri="{FF2B5EF4-FFF2-40B4-BE49-F238E27FC236}">
                    <a16:creationId xmlns:a16="http://schemas.microsoft.com/office/drawing/2014/main" id="{B2FBC168-58ED-ABFB-045A-D2DCF7BEC2CA}"/>
                  </a:ext>
                </a:extLst>
              </p:cNvPr>
              <p:cNvSpPr txBox="1">
                <a:spLocks noRot="1" noChangeAspect="1" noMove="1" noResize="1" noEditPoints="1" noAdjustHandles="1" noChangeArrowheads="1" noChangeShapeType="1" noTextEdit="1"/>
              </p:cNvSpPr>
              <p:nvPr/>
            </p:nvSpPr>
            <p:spPr>
              <a:xfrm>
                <a:off x="11090864" y="2000250"/>
                <a:ext cx="745332" cy="276999"/>
              </a:xfrm>
              <a:prstGeom prst="rect">
                <a:avLst/>
              </a:prstGeom>
              <a:blipFill>
                <a:blip r:embed="rId2"/>
                <a:stretch>
                  <a:fillRect l="-4878" r="-7317"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1BD8CAF-8FE8-2F4C-FD06-F836448CCDD0}"/>
                  </a:ext>
                </a:extLst>
              </p:cNvPr>
              <p:cNvSpPr txBox="1"/>
              <p:nvPr/>
            </p:nvSpPr>
            <p:spPr>
              <a:xfrm>
                <a:off x="161565" y="2531086"/>
                <a:ext cx="2725618" cy="5762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1</m:t>
                              </m:r>
                            </m:sub>
                          </m:sSub>
                        </m:num>
                        <m:den>
                          <m:r>
                            <a:rPr lang="en-US" sz="2000" b="0" i="1" smtClean="0">
                              <a:latin typeface="Cambria Math" panose="02040503050406030204" pitchFamily="18" charset="0"/>
                            </a:rPr>
                            <m:t>𝑛</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7</m:t>
                          </m:r>
                        </m:num>
                        <m:den>
                          <m:r>
                            <a:rPr lang="en-US" sz="2000" b="0" i="1" smtClean="0">
                              <a:latin typeface="Cambria Math" panose="02040503050406030204" pitchFamily="18" charset="0"/>
                            </a:rPr>
                            <m:t>13</m:t>
                          </m:r>
                        </m:den>
                      </m:f>
                      <m:r>
                        <a:rPr lang="en-US" sz="2000" b="0" i="1" smtClean="0">
                          <a:latin typeface="Cambria Math" panose="02040503050406030204" pitchFamily="18" charset="0"/>
                        </a:rPr>
                        <m:t>=0.54 </m:t>
                      </m:r>
                    </m:oMath>
                  </m:oMathPara>
                </a14:m>
                <a:endParaRPr lang="en-US" sz="2000" dirty="0"/>
              </a:p>
            </p:txBody>
          </p:sp>
        </mc:Choice>
        <mc:Fallback xmlns="">
          <p:sp>
            <p:nvSpPr>
              <p:cNvPr id="15" name="TextBox 14">
                <a:extLst>
                  <a:ext uri="{FF2B5EF4-FFF2-40B4-BE49-F238E27FC236}">
                    <a16:creationId xmlns:a16="http://schemas.microsoft.com/office/drawing/2014/main" id="{71BD8CAF-8FE8-2F4C-FD06-F836448CCDD0}"/>
                  </a:ext>
                </a:extLst>
              </p:cNvPr>
              <p:cNvSpPr txBox="1">
                <a:spLocks noRot="1" noChangeAspect="1" noMove="1" noResize="1" noEditPoints="1" noAdjustHandles="1" noChangeArrowheads="1" noChangeShapeType="1" noTextEdit="1"/>
              </p:cNvSpPr>
              <p:nvPr/>
            </p:nvSpPr>
            <p:spPr>
              <a:xfrm>
                <a:off x="161565" y="2531086"/>
                <a:ext cx="2725618" cy="5762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18F4B7A-E4A8-858F-D27F-C71537C17090}"/>
                  </a:ext>
                </a:extLst>
              </p:cNvPr>
              <p:cNvSpPr txBox="1"/>
              <p:nvPr/>
            </p:nvSpPr>
            <p:spPr>
              <a:xfrm>
                <a:off x="3253663" y="2499944"/>
                <a:ext cx="2737544"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2</m:t>
                              </m:r>
                            </m:sub>
                          </m:sSub>
                        </m:num>
                        <m:den>
                          <m:r>
                            <a:rPr lang="en-US" sz="2000" b="0" i="1" smtClean="0">
                              <a:latin typeface="Cambria Math" panose="02040503050406030204" pitchFamily="18" charset="0"/>
                            </a:rPr>
                            <m:t>𝑛</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6</m:t>
                          </m:r>
                        </m:num>
                        <m:den>
                          <m:r>
                            <a:rPr lang="en-US" sz="2000" b="0" i="1" smtClean="0">
                              <a:latin typeface="Cambria Math" panose="02040503050406030204" pitchFamily="18" charset="0"/>
                            </a:rPr>
                            <m:t>13</m:t>
                          </m:r>
                        </m:den>
                      </m:f>
                      <m:r>
                        <a:rPr lang="en-US" sz="2000" b="0" i="1" smtClean="0">
                          <a:latin typeface="Cambria Math" panose="02040503050406030204" pitchFamily="18" charset="0"/>
                        </a:rPr>
                        <m:t>=0.46 </m:t>
                      </m:r>
                    </m:oMath>
                  </m:oMathPara>
                </a14:m>
                <a:endParaRPr lang="en-US" dirty="0"/>
              </a:p>
            </p:txBody>
          </p:sp>
        </mc:Choice>
        <mc:Fallback xmlns="">
          <p:sp>
            <p:nvSpPr>
              <p:cNvPr id="16" name="TextBox 15">
                <a:extLst>
                  <a:ext uri="{FF2B5EF4-FFF2-40B4-BE49-F238E27FC236}">
                    <a16:creationId xmlns:a16="http://schemas.microsoft.com/office/drawing/2014/main" id="{E18F4B7A-E4A8-858F-D27F-C71537C17090}"/>
                  </a:ext>
                </a:extLst>
              </p:cNvPr>
              <p:cNvSpPr txBox="1">
                <a:spLocks noRot="1" noChangeAspect="1" noMove="1" noResize="1" noEditPoints="1" noAdjustHandles="1" noChangeArrowheads="1" noChangeShapeType="1" noTextEdit="1"/>
              </p:cNvSpPr>
              <p:nvPr/>
            </p:nvSpPr>
            <p:spPr>
              <a:xfrm>
                <a:off x="3253663" y="2499944"/>
                <a:ext cx="2737544" cy="5782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53B3103-FE4A-9451-2F32-CF9AD7829D4D}"/>
                  </a:ext>
                </a:extLst>
              </p:cNvPr>
              <p:cNvSpPr txBox="1"/>
              <p:nvPr/>
            </p:nvSpPr>
            <p:spPr>
              <a:xfrm>
                <a:off x="93479" y="1675674"/>
                <a:ext cx="2761718" cy="6491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r>
                            <a:rPr lang="en-US" sz="2000" b="0" i="1" smtClean="0">
                              <a:latin typeface="Cambria Math" panose="02040503050406030204" pitchFamily="18" charset="0"/>
                            </a:rPr>
                            <m:t>𝑥</m:t>
                          </m:r>
                        </m:e>
                      </m:d>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b="0" i="1" smtClean="0">
                                  <a:latin typeface="Cambria Math" panose="02040503050406030204" pitchFamily="18" charset="0"/>
                                </a:rPr>
                                <m:t>𝑥</m:t>
                              </m:r>
                              <m:r>
                                <a:rPr lang="en-US" sz="2000" i="1">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num>
                        <m:den>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b="0" i="1" smtClean="0">
                                  <a:latin typeface="Cambria Math" panose="02040503050406030204" pitchFamily="18" charset="0"/>
                                </a:rPr>
                                <m:t>𝑥</m:t>
                              </m:r>
                            </m:e>
                          </m:d>
                        </m:den>
                      </m:f>
                    </m:oMath>
                  </m:oMathPara>
                </a14:m>
                <a:endParaRPr lang="en-US" sz="2000" dirty="0"/>
              </a:p>
            </p:txBody>
          </p:sp>
        </mc:Choice>
        <mc:Fallback xmlns="">
          <p:sp>
            <p:nvSpPr>
              <p:cNvPr id="4" name="TextBox 3">
                <a:extLst>
                  <a:ext uri="{FF2B5EF4-FFF2-40B4-BE49-F238E27FC236}">
                    <a16:creationId xmlns:a16="http://schemas.microsoft.com/office/drawing/2014/main" id="{953B3103-FE4A-9451-2F32-CF9AD7829D4D}"/>
                  </a:ext>
                </a:extLst>
              </p:cNvPr>
              <p:cNvSpPr txBox="1">
                <a:spLocks noRot="1" noChangeAspect="1" noMove="1" noResize="1" noEditPoints="1" noAdjustHandles="1" noChangeArrowheads="1" noChangeShapeType="1" noTextEdit="1"/>
              </p:cNvSpPr>
              <p:nvPr/>
            </p:nvSpPr>
            <p:spPr>
              <a:xfrm>
                <a:off x="93479" y="1675674"/>
                <a:ext cx="2761718" cy="64915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94B7C69-20D2-8272-33FD-2A816C2B1810}"/>
                  </a:ext>
                </a:extLst>
              </p:cNvPr>
              <p:cNvSpPr txBox="1"/>
              <p:nvPr/>
            </p:nvSpPr>
            <p:spPr>
              <a:xfrm>
                <a:off x="3190767" y="1576491"/>
                <a:ext cx="2882648" cy="6491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r>
                            <a:rPr lang="en-US" sz="2000" i="1">
                              <a:latin typeface="Cambria Math" panose="02040503050406030204" pitchFamily="18" charset="0"/>
                            </a:rPr>
                            <m:t>| </m:t>
                          </m:r>
                          <m:r>
                            <a:rPr lang="en-US" sz="2000" i="1">
                              <a:latin typeface="Cambria Math" panose="02040503050406030204" pitchFamily="18" charset="0"/>
                            </a:rPr>
                            <m:t>𝑥</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 | </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e>
                          </m:d>
                        </m:num>
                        <m:den>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e>
                          </m:d>
                        </m:den>
                      </m:f>
                    </m:oMath>
                  </m:oMathPara>
                </a14:m>
                <a:endParaRPr lang="en-US" sz="2000" dirty="0"/>
              </a:p>
            </p:txBody>
          </p:sp>
        </mc:Choice>
        <mc:Fallback xmlns="">
          <p:sp>
            <p:nvSpPr>
              <p:cNvPr id="13" name="TextBox 12">
                <a:extLst>
                  <a:ext uri="{FF2B5EF4-FFF2-40B4-BE49-F238E27FC236}">
                    <a16:creationId xmlns:a16="http://schemas.microsoft.com/office/drawing/2014/main" id="{A94B7C69-20D2-8272-33FD-2A816C2B1810}"/>
                  </a:ext>
                </a:extLst>
              </p:cNvPr>
              <p:cNvSpPr txBox="1">
                <a:spLocks noRot="1" noChangeAspect="1" noMove="1" noResize="1" noEditPoints="1" noAdjustHandles="1" noChangeArrowheads="1" noChangeShapeType="1" noTextEdit="1"/>
              </p:cNvSpPr>
              <p:nvPr/>
            </p:nvSpPr>
            <p:spPr>
              <a:xfrm>
                <a:off x="3190767" y="1576491"/>
                <a:ext cx="2882648" cy="64915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D8AFF28-ACEB-77F3-4777-AC74B197F343}"/>
                  </a:ext>
                </a:extLst>
              </p:cNvPr>
              <p:cNvSpPr txBox="1"/>
              <p:nvPr/>
            </p:nvSpPr>
            <p:spPr>
              <a:xfrm>
                <a:off x="286610" y="610158"/>
                <a:ext cx="4809265" cy="12945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𝑎𝑟𝑔𝑚𝑎</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sub>
                      </m:sSub>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𝑎𝑟𝑔𝑚𝑎</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sub>
                      </m:sSub>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e>
                          </m:d>
                        </m:num>
                        <m:den>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den>
                      </m:f>
                    </m:oMath>
                  </m:oMathPara>
                </a14:m>
                <a:endParaRPr lang="en-US" sz="2000" dirty="0"/>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𝑎𝑟𝑔𝑚𝑎</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sub>
                      </m:sSub>
                      <m:r>
                        <a:rPr lang="en-US" sz="2000" b="0" i="1" smtClean="0">
                          <a:latin typeface="Cambria Math" panose="02040503050406030204" pitchFamily="18" charset="0"/>
                        </a:rPr>
                        <m:t> </m:t>
                      </m:r>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oMath>
                  </m:oMathPara>
                </a14:m>
                <a:endParaRPr lang="en-US" sz="2000" dirty="0"/>
              </a:p>
              <a:p>
                <a:endParaRPr lang="en-US" sz="2000" dirty="0"/>
              </a:p>
            </p:txBody>
          </p:sp>
        </mc:Choice>
        <mc:Fallback xmlns="">
          <p:sp>
            <p:nvSpPr>
              <p:cNvPr id="14" name="TextBox 13">
                <a:extLst>
                  <a:ext uri="{FF2B5EF4-FFF2-40B4-BE49-F238E27FC236}">
                    <a16:creationId xmlns:a16="http://schemas.microsoft.com/office/drawing/2014/main" id="{8D8AFF28-ACEB-77F3-4777-AC74B197F343}"/>
                  </a:ext>
                </a:extLst>
              </p:cNvPr>
              <p:cNvSpPr txBox="1">
                <a:spLocks noRot="1" noChangeAspect="1" noMove="1" noResize="1" noEditPoints="1" noAdjustHandles="1" noChangeArrowheads="1" noChangeShapeType="1" noTextEdit="1"/>
              </p:cNvSpPr>
              <p:nvPr/>
            </p:nvSpPr>
            <p:spPr>
              <a:xfrm>
                <a:off x="286610" y="610158"/>
                <a:ext cx="4809265" cy="129452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15E4CB5-28C8-A1E5-1EBB-968E66C4650F}"/>
                  </a:ext>
                </a:extLst>
              </p:cNvPr>
              <p:cNvSpPr txBox="1"/>
              <p:nvPr/>
            </p:nvSpPr>
            <p:spPr>
              <a:xfrm>
                <a:off x="-104479" y="4665536"/>
                <a:ext cx="2656109"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𝑝</m:t>
                      </m:r>
                      <m:d>
                        <m:dPr>
                          <m:ctrlPr>
                            <a:rPr lang="en-US" sz="1600" i="1">
                              <a:latin typeface="Cambria Math" panose="02040503050406030204" pitchFamily="18" charset="0"/>
                            </a:rPr>
                          </m:ctrlPr>
                        </m:dPr>
                        <m:e>
                          <m:r>
                            <a:rPr lang="en-US" sz="1600" b="0" i="1" smtClean="0">
                              <a:latin typeface="Cambria Math" panose="02040503050406030204" pitchFamily="18" charset="0"/>
                            </a:rPr>
                            <m:t>𝑥</m:t>
                          </m:r>
                          <m:r>
                            <a:rPr lang="en-US" sz="1600" b="0" i="1">
                              <a:latin typeface="Cambria Math" panose="02040503050406030204" pitchFamily="18" charset="0"/>
                            </a:rPr>
                            <m:t> | </m:t>
                          </m:r>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1</m:t>
                              </m:r>
                            </m:sub>
                          </m:sSub>
                        </m:e>
                      </m:d>
                      <m:r>
                        <a:rPr lang="en-US" sz="1600" b="0" i="1" smtClean="0">
                          <a:latin typeface="Cambria Math" panose="02040503050406030204" pitchFamily="18" charset="0"/>
                        </a:rPr>
                        <m:t>𝑝</m:t>
                      </m:r>
                      <m:d>
                        <m:dPr>
                          <m:ctrlPr>
                            <a:rPr lang="en-US" sz="1600" i="1" smtClean="0">
                              <a:latin typeface="Cambria Math" panose="02040503050406030204" pitchFamily="18" charset="0"/>
                            </a:rPr>
                          </m:ctrlPr>
                        </m:dPr>
                        <m:e>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 </m:t>
                          </m:r>
                        </m:e>
                      </m:d>
                      <m:r>
                        <a:rPr lang="en-US" sz="1600" b="0" i="1" smtClean="0">
                          <a:latin typeface="Cambria Math" panose="02040503050406030204" pitchFamily="18" charset="0"/>
                        </a:rPr>
                        <m:t>=0.0189</m:t>
                      </m:r>
                    </m:oMath>
                  </m:oMathPara>
                </a14:m>
                <a:endParaRPr lang="en-US" sz="1600" dirty="0"/>
              </a:p>
              <a:p>
                <a:endParaRPr lang="en-US" sz="1600" dirty="0"/>
              </a:p>
            </p:txBody>
          </p:sp>
        </mc:Choice>
        <mc:Fallback xmlns="">
          <p:sp>
            <p:nvSpPr>
              <p:cNvPr id="18" name="TextBox 17">
                <a:extLst>
                  <a:ext uri="{FF2B5EF4-FFF2-40B4-BE49-F238E27FC236}">
                    <a16:creationId xmlns:a16="http://schemas.microsoft.com/office/drawing/2014/main" id="{F15E4CB5-28C8-A1E5-1EBB-968E66C4650F}"/>
                  </a:ext>
                </a:extLst>
              </p:cNvPr>
              <p:cNvSpPr txBox="1">
                <a:spLocks noRot="1" noChangeAspect="1" noMove="1" noResize="1" noEditPoints="1" noAdjustHandles="1" noChangeArrowheads="1" noChangeShapeType="1" noTextEdit="1"/>
              </p:cNvSpPr>
              <p:nvPr/>
            </p:nvSpPr>
            <p:spPr>
              <a:xfrm>
                <a:off x="-104479" y="4665536"/>
                <a:ext cx="2656109" cy="584775"/>
              </a:xfrm>
              <a:prstGeom prst="rect">
                <a:avLst/>
              </a:prstGeom>
              <a:blipFill>
                <a:blip r:embed="rId8"/>
                <a:stretch>
                  <a:fillRect/>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9EC4773A-7522-C661-4138-4BB4E58B81D4}"/>
              </a:ext>
            </a:extLst>
          </p:cNvPr>
          <p:cNvGraphicFramePr>
            <a:graphicFrameLocks noGrp="1"/>
          </p:cNvGraphicFramePr>
          <p:nvPr/>
        </p:nvGraphicFramePr>
        <p:xfrm>
          <a:off x="6574327" y="1572043"/>
          <a:ext cx="4457700" cy="2099828"/>
        </p:xfrm>
        <a:graphic>
          <a:graphicData uri="http://schemas.openxmlformats.org/drawingml/2006/table">
            <a:tbl>
              <a:tblPr firstRow="1" bandRow="1"/>
              <a:tblGrid>
                <a:gridCol w="1149970">
                  <a:extLst>
                    <a:ext uri="{9D8B030D-6E8A-4147-A177-3AD203B41FA5}">
                      <a16:colId xmlns:a16="http://schemas.microsoft.com/office/drawing/2014/main" val="2809315766"/>
                    </a:ext>
                  </a:extLst>
                </a:gridCol>
                <a:gridCol w="1149970">
                  <a:extLst>
                    <a:ext uri="{9D8B030D-6E8A-4147-A177-3AD203B41FA5}">
                      <a16:colId xmlns:a16="http://schemas.microsoft.com/office/drawing/2014/main" val="3406508049"/>
                    </a:ext>
                  </a:extLst>
                </a:gridCol>
                <a:gridCol w="1149970">
                  <a:extLst>
                    <a:ext uri="{9D8B030D-6E8A-4147-A177-3AD203B41FA5}">
                      <a16:colId xmlns:a16="http://schemas.microsoft.com/office/drawing/2014/main" val="1818675082"/>
                    </a:ext>
                  </a:extLst>
                </a:gridCol>
                <a:gridCol w="1007790">
                  <a:extLst>
                    <a:ext uri="{9D8B030D-6E8A-4147-A177-3AD203B41FA5}">
                      <a16:colId xmlns:a16="http://schemas.microsoft.com/office/drawing/2014/main" val="3012737173"/>
                    </a:ext>
                  </a:extLst>
                </a:gridCol>
              </a:tblGrid>
              <a:tr h="453908">
                <a:tc>
                  <a:txBody>
                    <a:bodyPr/>
                    <a:lstStyle/>
                    <a:p>
                      <a:pPr algn="ctr"/>
                      <a:r>
                        <a:rPr lang="en-US" sz="1200" dirty="0"/>
                        <a:t>Weather</a:t>
                      </a:r>
                    </a:p>
                  </a:txBody>
                  <a:tcPr/>
                </a:tc>
                <a:tc>
                  <a:txBody>
                    <a:bodyPr/>
                    <a:lstStyle/>
                    <a:p>
                      <a:pPr algn="ctr"/>
                      <a:r>
                        <a:rPr lang="en-US" sz="1200" dirty="0"/>
                        <a:t>Weekend?</a:t>
                      </a:r>
                    </a:p>
                  </a:txBody>
                  <a:tcPr/>
                </a:tc>
                <a:tc>
                  <a:txBody>
                    <a:bodyPr/>
                    <a:lstStyle/>
                    <a:p>
                      <a:pPr algn="ctr"/>
                      <a:r>
                        <a:rPr lang="en-US" sz="1200" dirty="0"/>
                        <a:t>Finished HW</a:t>
                      </a:r>
                    </a:p>
                  </a:txBody>
                  <a:tcPr/>
                </a:tc>
                <a:tc>
                  <a:txBody>
                    <a:bodyPr/>
                    <a:lstStyle/>
                    <a:p>
                      <a:pPr algn="ctr"/>
                      <a:r>
                        <a:rPr lang="en-US" sz="1200" dirty="0"/>
                        <a:t>Go Hiking?</a:t>
                      </a:r>
                    </a:p>
                  </a:txBody>
                  <a:tcPr/>
                </a:tc>
                <a:extLst>
                  <a:ext uri="{0D108BD9-81ED-4DB2-BD59-A6C34878D82A}">
                    <a16:rowId xmlns:a16="http://schemas.microsoft.com/office/drawing/2014/main" val="1454367372"/>
                  </a:ext>
                </a:extLst>
              </a:tr>
              <a:tr h="265266">
                <a:tc>
                  <a:txBody>
                    <a:bodyPr/>
                    <a:lstStyle/>
                    <a:p>
                      <a:pPr algn="ctr"/>
                      <a:r>
                        <a:rPr lang="en-US" sz="1200" b="0" i="0" kern="1200" dirty="0">
                          <a:solidFill>
                            <a:schemeClr val="tx1"/>
                          </a:solidFill>
                          <a:effectLst/>
                          <a:latin typeface="+mn-lt"/>
                          <a:ea typeface="+mn-ea"/>
                          <a:cs typeface="+mn-cs"/>
                        </a:rPr>
                        <a:t>Overcast</a:t>
                      </a:r>
                      <a:endParaRPr lang="en-US" sz="1200" dirty="0"/>
                    </a:p>
                  </a:txBody>
                  <a:tcPr/>
                </a:tc>
                <a:tc>
                  <a:txBody>
                    <a:bodyPr/>
                    <a:lstStyle/>
                    <a:p>
                      <a:pPr algn="ctr"/>
                      <a:r>
                        <a:rPr lang="en-US" sz="1200" dirty="0"/>
                        <a:t>No</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1977554727"/>
                  </a:ext>
                </a:extLst>
              </a:tr>
              <a:tr h="265266">
                <a:tc>
                  <a:txBody>
                    <a:bodyPr/>
                    <a:lstStyle/>
                    <a:p>
                      <a:pPr algn="ctr"/>
                      <a:r>
                        <a:rPr lang="en-US" sz="1200" b="0" i="0" kern="1200" dirty="0">
                          <a:solidFill>
                            <a:schemeClr val="tx1"/>
                          </a:solidFill>
                          <a:effectLst/>
                          <a:latin typeface="+mn-lt"/>
                          <a:ea typeface="+mn-ea"/>
                          <a:cs typeface="+mn-cs"/>
                        </a:rPr>
                        <a:t>Snow</a:t>
                      </a:r>
                      <a:endParaRPr lang="en-US" sz="1200" dirty="0"/>
                    </a:p>
                  </a:txBody>
                  <a:tcPr/>
                </a:tc>
                <a:tc>
                  <a:txBody>
                    <a:bodyPr/>
                    <a:lstStyle/>
                    <a:p>
                      <a:pPr algn="ctr"/>
                      <a:r>
                        <a:rPr lang="en-US" sz="1200" dirty="0"/>
                        <a:t>No</a:t>
                      </a:r>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50300180"/>
                  </a:ext>
                </a:extLst>
              </a:tr>
              <a:tr h="265266">
                <a:tc>
                  <a:txBody>
                    <a:bodyPr/>
                    <a:lstStyle/>
                    <a:p>
                      <a:pPr algn="ctr"/>
                      <a:r>
                        <a:rPr lang="en-US" sz="1200" b="0" i="0" kern="1200" dirty="0">
                          <a:solidFill>
                            <a:schemeClr val="tx1"/>
                          </a:solidFill>
                          <a:effectLst/>
                          <a:latin typeface="+mn-lt"/>
                          <a:ea typeface="+mn-ea"/>
                          <a:cs typeface="+mn-cs"/>
                        </a:rPr>
                        <a:t>Overcast</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1146762034"/>
                  </a:ext>
                </a:extLst>
              </a:tr>
              <a:tr h="265266">
                <a:tc>
                  <a:txBody>
                    <a:bodyPr/>
                    <a:lstStyle/>
                    <a:p>
                      <a:pPr algn="ctr"/>
                      <a:r>
                        <a:rPr lang="en-US" sz="1200" b="0" i="0" kern="1200" dirty="0">
                          <a:solidFill>
                            <a:schemeClr val="tx1"/>
                          </a:solidFill>
                          <a:effectLst/>
                          <a:latin typeface="+mn-lt"/>
                          <a:ea typeface="+mn-ea"/>
                          <a:cs typeface="+mn-cs"/>
                        </a:rPr>
                        <a:t>Sunny</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870894914"/>
                  </a:ext>
                </a:extLst>
              </a:tr>
              <a:tr h="265266">
                <a:tc>
                  <a:txBody>
                    <a:bodyPr/>
                    <a:lstStyle/>
                    <a:p>
                      <a:pPr algn="ctr"/>
                      <a:r>
                        <a:rPr lang="en-US" sz="1200" b="0" i="0" kern="1200" dirty="0">
                          <a:solidFill>
                            <a:schemeClr val="tx1"/>
                          </a:solidFill>
                          <a:effectLst/>
                          <a:latin typeface="+mn-lt"/>
                          <a:ea typeface="+mn-ea"/>
                          <a:cs typeface="+mn-cs"/>
                        </a:rPr>
                        <a:t>Snow</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2459573277"/>
                  </a:ext>
                </a:extLst>
              </a:tr>
              <a:tr h="265266">
                <a:tc>
                  <a:txBody>
                    <a:bodyPr/>
                    <a:lstStyle/>
                    <a:p>
                      <a:pPr algn="ctr"/>
                      <a:r>
                        <a:rPr lang="en-US" sz="1200" b="0" i="0" kern="1200" dirty="0">
                          <a:solidFill>
                            <a:schemeClr val="tx1"/>
                          </a:solidFill>
                          <a:effectLst/>
                          <a:latin typeface="+mn-lt"/>
                          <a:ea typeface="+mn-ea"/>
                          <a:cs typeface="+mn-cs"/>
                        </a:rPr>
                        <a:t>Overcast</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872560157"/>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CBD5904-FBF5-4C2A-8DF3-C4121646D117}"/>
                  </a:ext>
                </a:extLst>
              </p:cNvPr>
              <p:cNvSpPr txBox="1"/>
              <p:nvPr/>
            </p:nvSpPr>
            <p:spPr>
              <a:xfrm>
                <a:off x="7774477" y="1202711"/>
                <a:ext cx="2971800" cy="369332"/>
              </a:xfrm>
              <a:prstGeom prst="rect">
                <a:avLst/>
              </a:prstGeom>
              <a:noFill/>
            </p:spPr>
            <p:txBody>
              <a:bodyPr wrap="square" rtlCol="0">
                <a:spAutoFit/>
              </a:bodyPr>
              <a:lstStyle/>
              <a:p>
                <a:r>
                  <a:rPr lang="en-US" dirty="0"/>
                  <a:t>Class 2 </a:t>
                </a:r>
                <a14:m>
                  <m:oMath xmlns:m="http://schemas.openxmlformats.org/officeDocument/2006/math">
                    <m:d>
                      <m:dPr>
                        <m:ctrlPr>
                          <a:rPr lang="en-US"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2</m:t>
                            </m:r>
                          </m:sub>
                        </m:sSub>
                      </m:e>
                    </m:d>
                    <m:r>
                      <a:rPr lang="en-US" b="0" i="1" dirty="0" smtClean="0">
                        <a:latin typeface="Cambria Math" panose="02040503050406030204" pitchFamily="18" charset="0"/>
                      </a:rPr>
                      <m:t>:"</m:t>
                    </m:r>
                    <m:r>
                      <a:rPr lang="en-US" b="0" i="1" dirty="0" smtClean="0">
                        <a:latin typeface="Cambria Math" panose="02040503050406030204" pitchFamily="18" charset="0"/>
                      </a:rPr>
                      <m:t>𝑁𝑜</m:t>
                    </m:r>
                    <m:r>
                      <a:rPr lang="en-US" b="0" i="1" dirty="0" smtClean="0">
                        <a:latin typeface="Cambria Math" panose="02040503050406030204" pitchFamily="18" charset="0"/>
                      </a:rPr>
                      <m:t>"</m:t>
                    </m:r>
                  </m:oMath>
                </a14:m>
                <a:endParaRPr lang="en-US" dirty="0"/>
              </a:p>
            </p:txBody>
          </p:sp>
        </mc:Choice>
        <mc:Fallback xmlns="">
          <p:sp>
            <p:nvSpPr>
              <p:cNvPr id="9" name="TextBox 8">
                <a:extLst>
                  <a:ext uri="{FF2B5EF4-FFF2-40B4-BE49-F238E27FC236}">
                    <a16:creationId xmlns:a16="http://schemas.microsoft.com/office/drawing/2014/main" id="{5CBD5904-FBF5-4C2A-8DF3-C4121646D117}"/>
                  </a:ext>
                </a:extLst>
              </p:cNvPr>
              <p:cNvSpPr txBox="1">
                <a:spLocks noRot="1" noChangeAspect="1" noMove="1" noResize="1" noEditPoints="1" noAdjustHandles="1" noChangeArrowheads="1" noChangeShapeType="1" noTextEdit="1"/>
              </p:cNvSpPr>
              <p:nvPr/>
            </p:nvSpPr>
            <p:spPr>
              <a:xfrm>
                <a:off x="7774477" y="1202711"/>
                <a:ext cx="2971800" cy="369332"/>
              </a:xfrm>
              <a:prstGeom prst="rect">
                <a:avLst/>
              </a:prstGeom>
              <a:blipFill>
                <a:blip r:embed="rId9"/>
                <a:stretch>
                  <a:fillRect l="-1639" t="-6557" b="-262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0D666AC-B736-811D-48B7-1956F974533A}"/>
                  </a:ext>
                </a:extLst>
              </p:cNvPr>
              <p:cNvSpPr txBox="1"/>
              <p:nvPr/>
            </p:nvSpPr>
            <p:spPr>
              <a:xfrm>
                <a:off x="82677" y="3214529"/>
                <a:ext cx="2467382" cy="14775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1</m:t>
                              </m:r>
                            </m:sub>
                          </m:sSub>
                          <m:r>
                            <a:rPr lang="en-US" sz="1600" i="1">
                              <a:latin typeface="Cambria Math" panose="02040503050406030204" pitchFamily="18" charset="0"/>
                            </a:rPr>
                            <m:t>=</m:t>
                          </m:r>
                          <m:r>
                            <a:rPr lang="en-US" sz="1600" i="1">
                              <a:latin typeface="Cambria Math" panose="02040503050406030204" pitchFamily="18" charset="0"/>
                            </a:rPr>
                            <m:t>𝑆𝑢𝑛𝑛𝑦</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𝑐</m:t>
                              </m:r>
                            </m:e>
                            <m:sub>
                              <m:r>
                                <a:rPr lang="en-US" sz="1600" i="1">
                                  <a:latin typeface="Cambria Math" panose="02040503050406030204" pitchFamily="18" charset="0"/>
                                </a:rPr>
                                <m:t>1</m:t>
                              </m:r>
                            </m:sub>
                          </m:sSub>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2</m:t>
                          </m:r>
                        </m:num>
                        <m:den>
                          <m:r>
                            <a:rPr lang="en-US" sz="1600" b="0" i="1" smtClean="0">
                              <a:latin typeface="Cambria Math" panose="02040503050406030204" pitchFamily="18" charset="0"/>
                            </a:rPr>
                            <m:t>7</m:t>
                          </m:r>
                        </m:den>
                      </m:f>
                    </m:oMath>
                  </m:oMathPara>
                </a14:m>
                <a:endParaRPr lang="en-US" sz="16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2</m:t>
                              </m:r>
                            </m:sub>
                          </m:sSub>
                          <m:r>
                            <a:rPr lang="en-US" sz="1600" i="1">
                              <a:latin typeface="Cambria Math" panose="02040503050406030204" pitchFamily="18" charset="0"/>
                            </a:rPr>
                            <m:t>=</m:t>
                          </m:r>
                          <m:r>
                            <a:rPr lang="en-US" sz="1600" i="1">
                              <a:latin typeface="Cambria Math" panose="02040503050406030204" pitchFamily="18" charset="0"/>
                            </a:rPr>
                            <m:t>𝑌𝑒𝑠</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𝑐</m:t>
                              </m:r>
                            </m:e>
                            <m:sub>
                              <m:r>
                                <a:rPr lang="en-US" sz="1600" i="1">
                                  <a:latin typeface="Cambria Math" panose="02040503050406030204" pitchFamily="18" charset="0"/>
                                </a:rPr>
                                <m:t>1</m:t>
                              </m:r>
                            </m:sub>
                          </m:sSub>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3</m:t>
                          </m:r>
                        </m:num>
                        <m:den>
                          <m:r>
                            <a:rPr lang="en-US" sz="1600" b="0" i="1" smtClean="0">
                              <a:latin typeface="Cambria Math" panose="02040503050406030204" pitchFamily="18" charset="0"/>
                            </a:rPr>
                            <m:t>7</m:t>
                          </m:r>
                        </m:den>
                      </m:f>
                    </m:oMath>
                  </m:oMathPara>
                </a14:m>
                <a:endParaRPr lang="en-US" sz="16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3</m:t>
                              </m:r>
                            </m:sub>
                          </m:sSub>
                          <m:r>
                            <a:rPr lang="en-US" sz="1600" i="1">
                              <a:latin typeface="Cambria Math" panose="02040503050406030204" pitchFamily="18" charset="0"/>
                            </a:rPr>
                            <m:t>=</m:t>
                          </m:r>
                          <m:r>
                            <a:rPr lang="en-US" sz="1600" i="1">
                              <a:latin typeface="Cambria Math" panose="02040503050406030204" pitchFamily="18" charset="0"/>
                            </a:rPr>
                            <m:t>𝑁𝑜</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𝑐</m:t>
                              </m:r>
                            </m:e>
                            <m:sub>
                              <m:r>
                                <a:rPr lang="en-US" sz="1600" i="1">
                                  <a:latin typeface="Cambria Math" panose="02040503050406030204" pitchFamily="18" charset="0"/>
                                </a:rPr>
                                <m:t>1</m:t>
                              </m:r>
                            </m:sub>
                          </m:sSub>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2</m:t>
                          </m:r>
                        </m:num>
                        <m:den>
                          <m:r>
                            <a:rPr lang="en-US" sz="1600" b="0" i="1" smtClean="0">
                              <a:latin typeface="Cambria Math" panose="02040503050406030204" pitchFamily="18" charset="0"/>
                            </a:rPr>
                            <m:t>7</m:t>
                          </m:r>
                        </m:den>
                      </m:f>
                    </m:oMath>
                  </m:oMathPara>
                </a14:m>
                <a:endParaRPr lang="en-US" sz="1600" dirty="0"/>
              </a:p>
            </p:txBody>
          </p:sp>
        </mc:Choice>
        <mc:Fallback xmlns="">
          <p:sp>
            <p:nvSpPr>
              <p:cNvPr id="12" name="TextBox 11">
                <a:extLst>
                  <a:ext uri="{FF2B5EF4-FFF2-40B4-BE49-F238E27FC236}">
                    <a16:creationId xmlns:a16="http://schemas.microsoft.com/office/drawing/2014/main" id="{00D666AC-B736-811D-48B7-1956F974533A}"/>
                  </a:ext>
                </a:extLst>
              </p:cNvPr>
              <p:cNvSpPr txBox="1">
                <a:spLocks noRot="1" noChangeAspect="1" noMove="1" noResize="1" noEditPoints="1" noAdjustHandles="1" noChangeArrowheads="1" noChangeShapeType="1" noTextEdit="1"/>
              </p:cNvSpPr>
              <p:nvPr/>
            </p:nvSpPr>
            <p:spPr>
              <a:xfrm>
                <a:off x="82677" y="3214529"/>
                <a:ext cx="2467382" cy="147752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E6CE4D8-81ED-00D2-C544-90E63D14F874}"/>
                  </a:ext>
                </a:extLst>
              </p:cNvPr>
              <p:cNvSpPr txBox="1"/>
              <p:nvPr/>
            </p:nvSpPr>
            <p:spPr>
              <a:xfrm>
                <a:off x="2920650" y="3153567"/>
                <a:ext cx="3469643" cy="5549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1</m:t>
                              </m:r>
                            </m:sub>
                          </m:sSub>
                          <m:r>
                            <a:rPr lang="en-US" sz="1600" i="1">
                              <a:latin typeface="Cambria Math" panose="02040503050406030204" pitchFamily="18" charset="0"/>
                            </a:rPr>
                            <m:t>=</m:t>
                          </m:r>
                          <m:r>
                            <a:rPr lang="en-US" sz="1600" i="1">
                              <a:latin typeface="Cambria Math" panose="02040503050406030204" pitchFamily="18" charset="0"/>
                            </a:rPr>
                            <m:t>𝑆𝑢𝑛𝑛𝑦</m:t>
                          </m:r>
                          <m:r>
                            <a:rPr lang="en-US" sz="1600" i="1">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2</m:t>
                              </m:r>
                            </m:sub>
                          </m:sSub>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6</m:t>
                          </m:r>
                        </m:den>
                      </m:f>
                      <m:r>
                        <a:rPr lang="en-US" sz="1600" b="0" i="1" smtClean="0">
                          <a:latin typeface="Cambria Math" panose="02040503050406030204" pitchFamily="18" charset="0"/>
                        </a:rPr>
                        <m:t>=0.17</m:t>
                      </m:r>
                    </m:oMath>
                  </m:oMathPara>
                </a14:m>
                <a:endParaRPr lang="en-US" sz="1600" b="0" i="1" dirty="0">
                  <a:latin typeface="Cambria Math" panose="02040503050406030204" pitchFamily="18" charset="0"/>
                </a:endParaRPr>
              </a:p>
            </p:txBody>
          </p:sp>
        </mc:Choice>
        <mc:Fallback xmlns="">
          <p:sp>
            <p:nvSpPr>
              <p:cNvPr id="21" name="TextBox 20">
                <a:extLst>
                  <a:ext uri="{FF2B5EF4-FFF2-40B4-BE49-F238E27FC236}">
                    <a16:creationId xmlns:a16="http://schemas.microsoft.com/office/drawing/2014/main" id="{8E6CE4D8-81ED-00D2-C544-90E63D14F874}"/>
                  </a:ext>
                </a:extLst>
              </p:cNvPr>
              <p:cNvSpPr txBox="1">
                <a:spLocks noRot="1" noChangeAspect="1" noMove="1" noResize="1" noEditPoints="1" noAdjustHandles="1" noChangeArrowheads="1" noChangeShapeType="1" noTextEdit="1"/>
              </p:cNvSpPr>
              <p:nvPr/>
            </p:nvSpPr>
            <p:spPr>
              <a:xfrm>
                <a:off x="2920650" y="3153567"/>
                <a:ext cx="3469643" cy="55496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6B7B093-CB1E-8B36-A0F4-D24F5FFAE029}"/>
                  </a:ext>
                </a:extLst>
              </p:cNvPr>
              <p:cNvSpPr txBox="1"/>
              <p:nvPr/>
            </p:nvSpPr>
            <p:spPr>
              <a:xfrm>
                <a:off x="4704078" y="4482501"/>
                <a:ext cx="3469643" cy="554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b="0" i="1" smtClean="0">
                                  <a:latin typeface="Cambria Math" panose="02040503050406030204" pitchFamily="18" charset="0"/>
                                </a:rPr>
                                <m:t>2</m:t>
                              </m:r>
                            </m:sub>
                          </m:sSub>
                          <m:r>
                            <a:rPr lang="en-US" sz="1600" i="1">
                              <a:latin typeface="Cambria Math" panose="02040503050406030204" pitchFamily="18" charset="0"/>
                            </a:rPr>
                            <m:t>=</m:t>
                          </m:r>
                          <m:r>
                            <a:rPr lang="en-US" sz="1600" b="0" i="1" smtClean="0">
                              <a:latin typeface="Cambria Math" panose="02040503050406030204" pitchFamily="18" charset="0"/>
                            </a:rPr>
                            <m:t>𝑌𝑒𝑠</m:t>
                          </m:r>
                          <m:r>
                            <a:rPr lang="en-US" sz="1600" i="1">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2</m:t>
                              </m:r>
                            </m:sub>
                          </m:sSub>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4</m:t>
                          </m:r>
                        </m:num>
                        <m:den>
                          <m:r>
                            <a:rPr lang="en-US" sz="1600" b="0" i="1" smtClean="0">
                              <a:latin typeface="Cambria Math" panose="02040503050406030204" pitchFamily="18" charset="0"/>
                            </a:rPr>
                            <m:t>6</m:t>
                          </m:r>
                        </m:den>
                      </m:f>
                      <m:r>
                        <a:rPr lang="en-US" sz="1600" b="0" i="1" smtClean="0">
                          <a:latin typeface="Cambria Math" panose="02040503050406030204" pitchFamily="18" charset="0"/>
                        </a:rPr>
                        <m:t>=0.67</m:t>
                      </m:r>
                    </m:oMath>
                  </m:oMathPara>
                </a14:m>
                <a:endParaRPr lang="en-US" sz="1600" b="0" i="1" dirty="0">
                  <a:latin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76B7B093-CB1E-8B36-A0F4-D24F5FFAE029}"/>
                  </a:ext>
                </a:extLst>
              </p:cNvPr>
              <p:cNvSpPr txBox="1">
                <a:spLocks noRot="1" noChangeAspect="1" noMove="1" noResize="1" noEditPoints="1" noAdjustHandles="1" noChangeArrowheads="1" noChangeShapeType="1" noTextEdit="1"/>
              </p:cNvSpPr>
              <p:nvPr/>
            </p:nvSpPr>
            <p:spPr>
              <a:xfrm>
                <a:off x="4704078" y="4482501"/>
                <a:ext cx="3469643" cy="554062"/>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26246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6A2F81-2BE2-879E-3A8E-66AFBD340EA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DF37B23-D0B3-5A38-92A7-51227A100240}"/>
              </a:ext>
            </a:extLst>
          </p:cNvPr>
          <p:cNvSpPr txBox="1"/>
          <p:nvPr/>
        </p:nvSpPr>
        <p:spPr>
          <a:xfrm>
            <a:off x="246472" y="144348"/>
            <a:ext cx="3506378" cy="646331"/>
          </a:xfrm>
          <a:prstGeom prst="rect">
            <a:avLst/>
          </a:prstGeom>
          <a:noFill/>
        </p:spPr>
        <p:txBody>
          <a:bodyPr wrap="square" rtlCol="0">
            <a:spAutoFit/>
          </a:bodyPr>
          <a:lstStyle/>
          <a:p>
            <a:r>
              <a:rPr lang="en-US" sz="3600" dirty="0">
                <a:latin typeface="Calibri" panose="020F0502020204030204" pitchFamily="34" charset="0"/>
                <a:cs typeface="Calibri" panose="020F0502020204030204" pitchFamily="34" charset="0"/>
              </a:rPr>
              <a:t>Naïve Bayes</a:t>
            </a:r>
          </a:p>
        </p:txBody>
      </p:sp>
      <p:sp>
        <p:nvSpPr>
          <p:cNvPr id="6" name="TextBox 5">
            <a:extLst>
              <a:ext uri="{FF2B5EF4-FFF2-40B4-BE49-F238E27FC236}">
                <a16:creationId xmlns:a16="http://schemas.microsoft.com/office/drawing/2014/main" id="{FFCCBBAA-F752-8624-4263-7073D28EA8CC}"/>
              </a:ext>
            </a:extLst>
          </p:cNvPr>
          <p:cNvSpPr txBox="1"/>
          <p:nvPr/>
        </p:nvSpPr>
        <p:spPr>
          <a:xfrm>
            <a:off x="7785100" y="31227"/>
            <a:ext cx="2171700" cy="369332"/>
          </a:xfrm>
          <a:prstGeom prst="rect">
            <a:avLst/>
          </a:prstGeom>
          <a:noFill/>
        </p:spPr>
        <p:txBody>
          <a:bodyPr wrap="square" rtlCol="0">
            <a:spAutoFit/>
          </a:bodyPr>
          <a:lstStyle/>
          <a:p>
            <a:r>
              <a:rPr lang="en-US" b="1" dirty="0"/>
              <a:t>New data instance</a:t>
            </a:r>
          </a:p>
        </p:txBody>
      </p:sp>
      <p:graphicFrame>
        <p:nvGraphicFramePr>
          <p:cNvPr id="7" name="Table 6">
            <a:extLst>
              <a:ext uri="{FF2B5EF4-FFF2-40B4-BE49-F238E27FC236}">
                <a16:creationId xmlns:a16="http://schemas.microsoft.com/office/drawing/2014/main" id="{F246DD54-3628-1FE6-2A2D-6F16F1E166C4}"/>
              </a:ext>
            </a:extLst>
          </p:cNvPr>
          <p:cNvGraphicFramePr>
            <a:graphicFrameLocks noGrp="1"/>
          </p:cNvGraphicFramePr>
          <p:nvPr/>
        </p:nvGraphicFramePr>
        <p:xfrm>
          <a:off x="6438900" y="467514"/>
          <a:ext cx="4457704" cy="646330"/>
        </p:xfrm>
        <a:graphic>
          <a:graphicData uri="http://schemas.openxmlformats.org/drawingml/2006/table">
            <a:tbl>
              <a:tblPr firstRow="1" bandRow="1"/>
              <a:tblGrid>
                <a:gridCol w="1114426">
                  <a:extLst>
                    <a:ext uri="{9D8B030D-6E8A-4147-A177-3AD203B41FA5}">
                      <a16:colId xmlns:a16="http://schemas.microsoft.com/office/drawing/2014/main" val="3847064819"/>
                    </a:ext>
                  </a:extLst>
                </a:gridCol>
                <a:gridCol w="1114426">
                  <a:extLst>
                    <a:ext uri="{9D8B030D-6E8A-4147-A177-3AD203B41FA5}">
                      <a16:colId xmlns:a16="http://schemas.microsoft.com/office/drawing/2014/main" val="869840435"/>
                    </a:ext>
                  </a:extLst>
                </a:gridCol>
                <a:gridCol w="1114426">
                  <a:extLst>
                    <a:ext uri="{9D8B030D-6E8A-4147-A177-3AD203B41FA5}">
                      <a16:colId xmlns:a16="http://schemas.microsoft.com/office/drawing/2014/main" val="491074024"/>
                    </a:ext>
                  </a:extLst>
                </a:gridCol>
                <a:gridCol w="1114426">
                  <a:extLst>
                    <a:ext uri="{9D8B030D-6E8A-4147-A177-3AD203B41FA5}">
                      <a16:colId xmlns:a16="http://schemas.microsoft.com/office/drawing/2014/main" val="1600402630"/>
                    </a:ext>
                  </a:extLst>
                </a:gridCol>
              </a:tblGrid>
              <a:tr h="323165">
                <a:tc>
                  <a:txBody>
                    <a:bodyPr/>
                    <a:lstStyle/>
                    <a:p>
                      <a:pPr algn="ctr"/>
                      <a:r>
                        <a:rPr lang="en-US" sz="1200" dirty="0"/>
                        <a:t>Weather</a:t>
                      </a:r>
                    </a:p>
                  </a:txBody>
                  <a:tcPr/>
                </a:tc>
                <a:tc>
                  <a:txBody>
                    <a:bodyPr/>
                    <a:lstStyle/>
                    <a:p>
                      <a:pPr algn="ctr"/>
                      <a:r>
                        <a:rPr lang="en-US" sz="1200" dirty="0"/>
                        <a:t>Weekend?</a:t>
                      </a:r>
                    </a:p>
                  </a:txBody>
                  <a:tcPr/>
                </a:tc>
                <a:tc>
                  <a:txBody>
                    <a:bodyPr/>
                    <a:lstStyle/>
                    <a:p>
                      <a:pPr algn="ctr"/>
                      <a:r>
                        <a:rPr lang="en-US" sz="1200" dirty="0"/>
                        <a:t>Finished HW</a:t>
                      </a:r>
                    </a:p>
                  </a:txBody>
                  <a:tcPr/>
                </a:tc>
                <a:tc>
                  <a:txBody>
                    <a:bodyPr/>
                    <a:lstStyle/>
                    <a:p>
                      <a:pPr algn="ctr"/>
                      <a:r>
                        <a:rPr lang="en-US" sz="1200" dirty="0">
                          <a:solidFill>
                            <a:srgbClr val="FF0000"/>
                          </a:solidFill>
                        </a:rPr>
                        <a:t>Go Hiking?</a:t>
                      </a:r>
                    </a:p>
                  </a:txBody>
                  <a:tcPr/>
                </a:tc>
                <a:extLst>
                  <a:ext uri="{0D108BD9-81ED-4DB2-BD59-A6C34878D82A}">
                    <a16:rowId xmlns:a16="http://schemas.microsoft.com/office/drawing/2014/main" val="1063178381"/>
                  </a:ext>
                </a:extLst>
              </a:tr>
              <a:tr h="323165">
                <a:tc>
                  <a:txBody>
                    <a:bodyPr/>
                    <a:lstStyle/>
                    <a:p>
                      <a:pPr algn="ctr"/>
                      <a:r>
                        <a:rPr lang="en-US" sz="1200" dirty="0"/>
                        <a:t>Sunny</a:t>
                      </a:r>
                    </a:p>
                  </a:txBody>
                  <a:tcPr/>
                </a:tc>
                <a:tc>
                  <a:txBody>
                    <a:bodyPr/>
                    <a:lstStyle/>
                    <a:p>
                      <a:pPr algn="ctr"/>
                      <a:r>
                        <a:rPr lang="en-US" sz="1200" dirty="0"/>
                        <a:t>Yes</a:t>
                      </a:r>
                    </a:p>
                  </a:txBody>
                  <a:tcPr/>
                </a:tc>
                <a:tc>
                  <a:txBody>
                    <a:bodyPr/>
                    <a:lstStyle/>
                    <a:p>
                      <a:pPr algn="ctr"/>
                      <a:r>
                        <a:rPr lang="en-US" sz="1200" dirty="0"/>
                        <a:t>No</a:t>
                      </a:r>
                    </a:p>
                  </a:txBody>
                  <a:tcPr/>
                </a:tc>
                <a:tc>
                  <a:txBody>
                    <a:bodyPr/>
                    <a:lstStyle/>
                    <a:p>
                      <a:pPr algn="ctr"/>
                      <a:r>
                        <a:rPr lang="en-US" sz="1200" dirty="0"/>
                        <a:t>?</a:t>
                      </a:r>
                    </a:p>
                  </a:txBody>
                  <a:tcPr/>
                </a:tc>
                <a:extLst>
                  <a:ext uri="{0D108BD9-81ED-4DB2-BD59-A6C34878D82A}">
                    <a16:rowId xmlns:a16="http://schemas.microsoft.com/office/drawing/2014/main" val="41045357"/>
                  </a:ext>
                </a:extLst>
              </a:tr>
            </a:tbl>
          </a:graphicData>
        </a:graphic>
      </p:graphicFrame>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1143588-2B6E-A141-1940-76F5A359E2FA}"/>
                  </a:ext>
                </a:extLst>
              </p:cNvPr>
              <p:cNvSpPr txBox="1"/>
              <p:nvPr/>
            </p:nvSpPr>
            <p:spPr>
              <a:xfrm>
                <a:off x="11090864" y="2000250"/>
                <a:ext cx="7453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𝟐</m:t>
                          </m:r>
                        </m:sub>
                      </m:sSub>
                      <m:r>
                        <a:rPr lang="en-US" b="1" i="1" smtClean="0">
                          <a:latin typeface="Cambria Math" panose="02040503050406030204" pitchFamily="18" charset="0"/>
                        </a:rPr>
                        <m:t>=</m:t>
                      </m:r>
                      <m:r>
                        <a:rPr lang="en-US" b="1" i="1" smtClean="0">
                          <a:latin typeface="Cambria Math" panose="02040503050406030204" pitchFamily="18" charset="0"/>
                        </a:rPr>
                        <m:t>𝟔</m:t>
                      </m:r>
                    </m:oMath>
                  </m:oMathPara>
                </a14:m>
                <a:endParaRPr lang="en-US" b="1" dirty="0"/>
              </a:p>
            </p:txBody>
          </p:sp>
        </mc:Choice>
        <mc:Fallback xmlns="">
          <p:sp>
            <p:nvSpPr>
              <p:cNvPr id="2" name="TextBox 1">
                <a:extLst>
                  <a:ext uri="{FF2B5EF4-FFF2-40B4-BE49-F238E27FC236}">
                    <a16:creationId xmlns:a16="http://schemas.microsoft.com/office/drawing/2014/main" id="{C1143588-2B6E-A141-1940-76F5A359E2FA}"/>
                  </a:ext>
                </a:extLst>
              </p:cNvPr>
              <p:cNvSpPr txBox="1">
                <a:spLocks noRot="1" noChangeAspect="1" noMove="1" noResize="1" noEditPoints="1" noAdjustHandles="1" noChangeArrowheads="1" noChangeShapeType="1" noTextEdit="1"/>
              </p:cNvSpPr>
              <p:nvPr/>
            </p:nvSpPr>
            <p:spPr>
              <a:xfrm>
                <a:off x="11090864" y="2000250"/>
                <a:ext cx="745332" cy="276999"/>
              </a:xfrm>
              <a:prstGeom prst="rect">
                <a:avLst/>
              </a:prstGeom>
              <a:blipFill>
                <a:blip r:embed="rId2"/>
                <a:stretch>
                  <a:fillRect l="-4878" r="-7317"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A0F584B-7092-C386-1F37-BDEACFC1CE6B}"/>
                  </a:ext>
                </a:extLst>
              </p:cNvPr>
              <p:cNvSpPr txBox="1"/>
              <p:nvPr/>
            </p:nvSpPr>
            <p:spPr>
              <a:xfrm>
                <a:off x="161565" y="2531086"/>
                <a:ext cx="2725618" cy="5762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1</m:t>
                              </m:r>
                            </m:sub>
                          </m:sSub>
                        </m:num>
                        <m:den>
                          <m:r>
                            <a:rPr lang="en-US" sz="2000" b="0" i="1" smtClean="0">
                              <a:latin typeface="Cambria Math" panose="02040503050406030204" pitchFamily="18" charset="0"/>
                            </a:rPr>
                            <m:t>𝑛</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7</m:t>
                          </m:r>
                        </m:num>
                        <m:den>
                          <m:r>
                            <a:rPr lang="en-US" sz="2000" b="0" i="1" smtClean="0">
                              <a:latin typeface="Cambria Math" panose="02040503050406030204" pitchFamily="18" charset="0"/>
                            </a:rPr>
                            <m:t>13</m:t>
                          </m:r>
                        </m:den>
                      </m:f>
                      <m:r>
                        <a:rPr lang="en-US" sz="2000" b="0" i="1" smtClean="0">
                          <a:latin typeface="Cambria Math" panose="02040503050406030204" pitchFamily="18" charset="0"/>
                        </a:rPr>
                        <m:t>=0.54 </m:t>
                      </m:r>
                    </m:oMath>
                  </m:oMathPara>
                </a14:m>
                <a:endParaRPr lang="en-US" sz="2000" dirty="0"/>
              </a:p>
            </p:txBody>
          </p:sp>
        </mc:Choice>
        <mc:Fallback xmlns="">
          <p:sp>
            <p:nvSpPr>
              <p:cNvPr id="15" name="TextBox 14">
                <a:extLst>
                  <a:ext uri="{FF2B5EF4-FFF2-40B4-BE49-F238E27FC236}">
                    <a16:creationId xmlns:a16="http://schemas.microsoft.com/office/drawing/2014/main" id="{6A0F584B-7092-C386-1F37-BDEACFC1CE6B}"/>
                  </a:ext>
                </a:extLst>
              </p:cNvPr>
              <p:cNvSpPr txBox="1">
                <a:spLocks noRot="1" noChangeAspect="1" noMove="1" noResize="1" noEditPoints="1" noAdjustHandles="1" noChangeArrowheads="1" noChangeShapeType="1" noTextEdit="1"/>
              </p:cNvSpPr>
              <p:nvPr/>
            </p:nvSpPr>
            <p:spPr>
              <a:xfrm>
                <a:off x="161565" y="2531086"/>
                <a:ext cx="2725618" cy="5762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4299DEA-595D-09A2-365C-2D4CE6FEF662}"/>
                  </a:ext>
                </a:extLst>
              </p:cNvPr>
              <p:cNvSpPr txBox="1"/>
              <p:nvPr/>
            </p:nvSpPr>
            <p:spPr>
              <a:xfrm>
                <a:off x="3253663" y="2499944"/>
                <a:ext cx="2737544"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2</m:t>
                              </m:r>
                            </m:sub>
                          </m:sSub>
                        </m:num>
                        <m:den>
                          <m:r>
                            <a:rPr lang="en-US" sz="2000" b="0" i="1" smtClean="0">
                              <a:latin typeface="Cambria Math" panose="02040503050406030204" pitchFamily="18" charset="0"/>
                            </a:rPr>
                            <m:t>𝑛</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6</m:t>
                          </m:r>
                        </m:num>
                        <m:den>
                          <m:r>
                            <a:rPr lang="en-US" sz="2000" b="0" i="1" smtClean="0">
                              <a:latin typeface="Cambria Math" panose="02040503050406030204" pitchFamily="18" charset="0"/>
                            </a:rPr>
                            <m:t>13</m:t>
                          </m:r>
                        </m:den>
                      </m:f>
                      <m:r>
                        <a:rPr lang="en-US" sz="2000" b="0" i="1" smtClean="0">
                          <a:latin typeface="Cambria Math" panose="02040503050406030204" pitchFamily="18" charset="0"/>
                        </a:rPr>
                        <m:t>=0.46 </m:t>
                      </m:r>
                    </m:oMath>
                  </m:oMathPara>
                </a14:m>
                <a:endParaRPr lang="en-US" dirty="0"/>
              </a:p>
            </p:txBody>
          </p:sp>
        </mc:Choice>
        <mc:Fallback xmlns="">
          <p:sp>
            <p:nvSpPr>
              <p:cNvPr id="16" name="TextBox 15">
                <a:extLst>
                  <a:ext uri="{FF2B5EF4-FFF2-40B4-BE49-F238E27FC236}">
                    <a16:creationId xmlns:a16="http://schemas.microsoft.com/office/drawing/2014/main" id="{D4299DEA-595D-09A2-365C-2D4CE6FEF662}"/>
                  </a:ext>
                </a:extLst>
              </p:cNvPr>
              <p:cNvSpPr txBox="1">
                <a:spLocks noRot="1" noChangeAspect="1" noMove="1" noResize="1" noEditPoints="1" noAdjustHandles="1" noChangeArrowheads="1" noChangeShapeType="1" noTextEdit="1"/>
              </p:cNvSpPr>
              <p:nvPr/>
            </p:nvSpPr>
            <p:spPr>
              <a:xfrm>
                <a:off x="3253663" y="2499944"/>
                <a:ext cx="2737544" cy="5782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3E918E6-6C2C-4EDC-44E6-E70B229D0491}"/>
                  </a:ext>
                </a:extLst>
              </p:cNvPr>
              <p:cNvSpPr txBox="1"/>
              <p:nvPr/>
            </p:nvSpPr>
            <p:spPr>
              <a:xfrm>
                <a:off x="93479" y="1675674"/>
                <a:ext cx="2761718" cy="6491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r>
                            <a:rPr lang="en-US" sz="2000" b="0" i="1" smtClean="0">
                              <a:latin typeface="Cambria Math" panose="02040503050406030204" pitchFamily="18" charset="0"/>
                            </a:rPr>
                            <m:t>𝑥</m:t>
                          </m:r>
                        </m:e>
                      </m:d>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b="0" i="1" smtClean="0">
                                  <a:latin typeface="Cambria Math" panose="02040503050406030204" pitchFamily="18" charset="0"/>
                                </a:rPr>
                                <m:t>𝑥</m:t>
                              </m:r>
                              <m:r>
                                <a:rPr lang="en-US" sz="2000" i="1">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num>
                        <m:den>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b="0" i="1" smtClean="0">
                                  <a:latin typeface="Cambria Math" panose="02040503050406030204" pitchFamily="18" charset="0"/>
                                </a:rPr>
                                <m:t>𝑥</m:t>
                              </m:r>
                            </m:e>
                          </m:d>
                        </m:den>
                      </m:f>
                    </m:oMath>
                  </m:oMathPara>
                </a14:m>
                <a:endParaRPr lang="en-US" sz="2000" dirty="0"/>
              </a:p>
            </p:txBody>
          </p:sp>
        </mc:Choice>
        <mc:Fallback xmlns="">
          <p:sp>
            <p:nvSpPr>
              <p:cNvPr id="4" name="TextBox 3">
                <a:extLst>
                  <a:ext uri="{FF2B5EF4-FFF2-40B4-BE49-F238E27FC236}">
                    <a16:creationId xmlns:a16="http://schemas.microsoft.com/office/drawing/2014/main" id="{E3E918E6-6C2C-4EDC-44E6-E70B229D0491}"/>
                  </a:ext>
                </a:extLst>
              </p:cNvPr>
              <p:cNvSpPr txBox="1">
                <a:spLocks noRot="1" noChangeAspect="1" noMove="1" noResize="1" noEditPoints="1" noAdjustHandles="1" noChangeArrowheads="1" noChangeShapeType="1" noTextEdit="1"/>
              </p:cNvSpPr>
              <p:nvPr/>
            </p:nvSpPr>
            <p:spPr>
              <a:xfrm>
                <a:off x="93479" y="1675674"/>
                <a:ext cx="2761718" cy="64915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E9CBD24-EB9B-1D45-7C85-893899B2ABD7}"/>
                  </a:ext>
                </a:extLst>
              </p:cNvPr>
              <p:cNvSpPr txBox="1"/>
              <p:nvPr/>
            </p:nvSpPr>
            <p:spPr>
              <a:xfrm>
                <a:off x="3190767" y="1576491"/>
                <a:ext cx="2882648" cy="6491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r>
                            <a:rPr lang="en-US" sz="2000" i="1">
                              <a:latin typeface="Cambria Math" panose="02040503050406030204" pitchFamily="18" charset="0"/>
                            </a:rPr>
                            <m:t>| </m:t>
                          </m:r>
                          <m:r>
                            <a:rPr lang="en-US" sz="2000" i="1">
                              <a:latin typeface="Cambria Math" panose="02040503050406030204" pitchFamily="18" charset="0"/>
                            </a:rPr>
                            <m:t>𝑥</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 | </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e>
                          </m:d>
                        </m:num>
                        <m:den>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e>
                          </m:d>
                        </m:den>
                      </m:f>
                    </m:oMath>
                  </m:oMathPara>
                </a14:m>
                <a:endParaRPr lang="en-US" sz="2000" dirty="0"/>
              </a:p>
            </p:txBody>
          </p:sp>
        </mc:Choice>
        <mc:Fallback xmlns="">
          <p:sp>
            <p:nvSpPr>
              <p:cNvPr id="13" name="TextBox 12">
                <a:extLst>
                  <a:ext uri="{FF2B5EF4-FFF2-40B4-BE49-F238E27FC236}">
                    <a16:creationId xmlns:a16="http://schemas.microsoft.com/office/drawing/2014/main" id="{9E9CBD24-EB9B-1D45-7C85-893899B2ABD7}"/>
                  </a:ext>
                </a:extLst>
              </p:cNvPr>
              <p:cNvSpPr txBox="1">
                <a:spLocks noRot="1" noChangeAspect="1" noMove="1" noResize="1" noEditPoints="1" noAdjustHandles="1" noChangeArrowheads="1" noChangeShapeType="1" noTextEdit="1"/>
              </p:cNvSpPr>
              <p:nvPr/>
            </p:nvSpPr>
            <p:spPr>
              <a:xfrm>
                <a:off x="3190767" y="1576491"/>
                <a:ext cx="2882648" cy="64915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7D00CF3-AD63-C1E4-F06F-D16CE22202AD}"/>
                  </a:ext>
                </a:extLst>
              </p:cNvPr>
              <p:cNvSpPr txBox="1"/>
              <p:nvPr/>
            </p:nvSpPr>
            <p:spPr>
              <a:xfrm>
                <a:off x="286610" y="610158"/>
                <a:ext cx="4809265" cy="12945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𝑎𝑟𝑔𝑚𝑎</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sub>
                      </m:sSub>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𝑎𝑟𝑔𝑚𝑎</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sub>
                      </m:sSub>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e>
                          </m:d>
                        </m:num>
                        <m:den>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den>
                      </m:f>
                    </m:oMath>
                  </m:oMathPara>
                </a14:m>
                <a:endParaRPr lang="en-US" sz="2000" dirty="0"/>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𝑎𝑟𝑔𝑚𝑎</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sub>
                      </m:sSub>
                      <m:r>
                        <a:rPr lang="en-US" sz="2000" b="0" i="1" smtClean="0">
                          <a:latin typeface="Cambria Math" panose="02040503050406030204" pitchFamily="18" charset="0"/>
                        </a:rPr>
                        <m:t> </m:t>
                      </m:r>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oMath>
                  </m:oMathPara>
                </a14:m>
                <a:endParaRPr lang="en-US" sz="2000" dirty="0"/>
              </a:p>
              <a:p>
                <a:endParaRPr lang="en-US" sz="2000" dirty="0"/>
              </a:p>
            </p:txBody>
          </p:sp>
        </mc:Choice>
        <mc:Fallback xmlns="">
          <p:sp>
            <p:nvSpPr>
              <p:cNvPr id="14" name="TextBox 13">
                <a:extLst>
                  <a:ext uri="{FF2B5EF4-FFF2-40B4-BE49-F238E27FC236}">
                    <a16:creationId xmlns:a16="http://schemas.microsoft.com/office/drawing/2014/main" id="{27D00CF3-AD63-C1E4-F06F-D16CE22202AD}"/>
                  </a:ext>
                </a:extLst>
              </p:cNvPr>
              <p:cNvSpPr txBox="1">
                <a:spLocks noRot="1" noChangeAspect="1" noMove="1" noResize="1" noEditPoints="1" noAdjustHandles="1" noChangeArrowheads="1" noChangeShapeType="1" noTextEdit="1"/>
              </p:cNvSpPr>
              <p:nvPr/>
            </p:nvSpPr>
            <p:spPr>
              <a:xfrm>
                <a:off x="286610" y="610158"/>
                <a:ext cx="4809265" cy="129452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28113D2-7533-2FD3-A60B-4BCCEA064EF3}"/>
                  </a:ext>
                </a:extLst>
              </p:cNvPr>
              <p:cNvSpPr txBox="1"/>
              <p:nvPr/>
            </p:nvSpPr>
            <p:spPr>
              <a:xfrm>
                <a:off x="-104479" y="4665536"/>
                <a:ext cx="2656109"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𝑝</m:t>
                      </m:r>
                      <m:d>
                        <m:dPr>
                          <m:ctrlPr>
                            <a:rPr lang="en-US" sz="1600" i="1">
                              <a:latin typeface="Cambria Math" panose="02040503050406030204" pitchFamily="18" charset="0"/>
                            </a:rPr>
                          </m:ctrlPr>
                        </m:dPr>
                        <m:e>
                          <m:r>
                            <a:rPr lang="en-US" sz="1600" b="0" i="1" smtClean="0">
                              <a:latin typeface="Cambria Math" panose="02040503050406030204" pitchFamily="18" charset="0"/>
                            </a:rPr>
                            <m:t>𝑥</m:t>
                          </m:r>
                          <m:r>
                            <a:rPr lang="en-US" sz="1600" b="0" i="1">
                              <a:latin typeface="Cambria Math" panose="02040503050406030204" pitchFamily="18" charset="0"/>
                            </a:rPr>
                            <m:t> | </m:t>
                          </m:r>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1</m:t>
                              </m:r>
                            </m:sub>
                          </m:sSub>
                        </m:e>
                      </m:d>
                      <m:r>
                        <a:rPr lang="en-US" sz="1600" b="0" i="1" smtClean="0">
                          <a:latin typeface="Cambria Math" panose="02040503050406030204" pitchFamily="18" charset="0"/>
                        </a:rPr>
                        <m:t>𝑝</m:t>
                      </m:r>
                      <m:d>
                        <m:dPr>
                          <m:ctrlPr>
                            <a:rPr lang="en-US" sz="1600" i="1" smtClean="0">
                              <a:latin typeface="Cambria Math" panose="02040503050406030204" pitchFamily="18" charset="0"/>
                            </a:rPr>
                          </m:ctrlPr>
                        </m:dPr>
                        <m:e>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 </m:t>
                          </m:r>
                        </m:e>
                      </m:d>
                      <m:r>
                        <a:rPr lang="en-US" sz="1600" b="0" i="1" smtClean="0">
                          <a:latin typeface="Cambria Math" panose="02040503050406030204" pitchFamily="18" charset="0"/>
                        </a:rPr>
                        <m:t>=0.0189</m:t>
                      </m:r>
                    </m:oMath>
                  </m:oMathPara>
                </a14:m>
                <a:endParaRPr lang="en-US" sz="1600" dirty="0"/>
              </a:p>
              <a:p>
                <a:endParaRPr lang="en-US" sz="1600" dirty="0"/>
              </a:p>
            </p:txBody>
          </p:sp>
        </mc:Choice>
        <mc:Fallback xmlns="">
          <p:sp>
            <p:nvSpPr>
              <p:cNvPr id="18" name="TextBox 17">
                <a:extLst>
                  <a:ext uri="{FF2B5EF4-FFF2-40B4-BE49-F238E27FC236}">
                    <a16:creationId xmlns:a16="http://schemas.microsoft.com/office/drawing/2014/main" id="{028113D2-7533-2FD3-A60B-4BCCEA064EF3}"/>
                  </a:ext>
                </a:extLst>
              </p:cNvPr>
              <p:cNvSpPr txBox="1">
                <a:spLocks noRot="1" noChangeAspect="1" noMove="1" noResize="1" noEditPoints="1" noAdjustHandles="1" noChangeArrowheads="1" noChangeShapeType="1" noTextEdit="1"/>
              </p:cNvSpPr>
              <p:nvPr/>
            </p:nvSpPr>
            <p:spPr>
              <a:xfrm>
                <a:off x="-104479" y="4665536"/>
                <a:ext cx="2656109" cy="584775"/>
              </a:xfrm>
              <a:prstGeom prst="rect">
                <a:avLst/>
              </a:prstGeom>
              <a:blipFill>
                <a:blip r:embed="rId8"/>
                <a:stretch>
                  <a:fillRect/>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89C0D3B3-CB0C-72EA-18FD-39B0B33B406E}"/>
              </a:ext>
            </a:extLst>
          </p:cNvPr>
          <p:cNvGraphicFramePr>
            <a:graphicFrameLocks noGrp="1"/>
          </p:cNvGraphicFramePr>
          <p:nvPr/>
        </p:nvGraphicFramePr>
        <p:xfrm>
          <a:off x="6574327" y="1572043"/>
          <a:ext cx="4457700" cy="2099828"/>
        </p:xfrm>
        <a:graphic>
          <a:graphicData uri="http://schemas.openxmlformats.org/drawingml/2006/table">
            <a:tbl>
              <a:tblPr firstRow="1" bandRow="1"/>
              <a:tblGrid>
                <a:gridCol w="1149970">
                  <a:extLst>
                    <a:ext uri="{9D8B030D-6E8A-4147-A177-3AD203B41FA5}">
                      <a16:colId xmlns:a16="http://schemas.microsoft.com/office/drawing/2014/main" val="2809315766"/>
                    </a:ext>
                  </a:extLst>
                </a:gridCol>
                <a:gridCol w="1149970">
                  <a:extLst>
                    <a:ext uri="{9D8B030D-6E8A-4147-A177-3AD203B41FA5}">
                      <a16:colId xmlns:a16="http://schemas.microsoft.com/office/drawing/2014/main" val="3406508049"/>
                    </a:ext>
                  </a:extLst>
                </a:gridCol>
                <a:gridCol w="1149970">
                  <a:extLst>
                    <a:ext uri="{9D8B030D-6E8A-4147-A177-3AD203B41FA5}">
                      <a16:colId xmlns:a16="http://schemas.microsoft.com/office/drawing/2014/main" val="1818675082"/>
                    </a:ext>
                  </a:extLst>
                </a:gridCol>
                <a:gridCol w="1007790">
                  <a:extLst>
                    <a:ext uri="{9D8B030D-6E8A-4147-A177-3AD203B41FA5}">
                      <a16:colId xmlns:a16="http://schemas.microsoft.com/office/drawing/2014/main" val="3012737173"/>
                    </a:ext>
                  </a:extLst>
                </a:gridCol>
              </a:tblGrid>
              <a:tr h="453908">
                <a:tc>
                  <a:txBody>
                    <a:bodyPr/>
                    <a:lstStyle/>
                    <a:p>
                      <a:pPr algn="ctr"/>
                      <a:r>
                        <a:rPr lang="en-US" sz="1200" dirty="0"/>
                        <a:t>Weather</a:t>
                      </a:r>
                    </a:p>
                  </a:txBody>
                  <a:tcPr/>
                </a:tc>
                <a:tc>
                  <a:txBody>
                    <a:bodyPr/>
                    <a:lstStyle/>
                    <a:p>
                      <a:pPr algn="ctr"/>
                      <a:r>
                        <a:rPr lang="en-US" sz="1200" dirty="0"/>
                        <a:t>Weekend?</a:t>
                      </a:r>
                    </a:p>
                  </a:txBody>
                  <a:tcPr/>
                </a:tc>
                <a:tc>
                  <a:txBody>
                    <a:bodyPr/>
                    <a:lstStyle/>
                    <a:p>
                      <a:pPr algn="ctr"/>
                      <a:r>
                        <a:rPr lang="en-US" sz="1200" dirty="0"/>
                        <a:t>Finished HW</a:t>
                      </a:r>
                    </a:p>
                  </a:txBody>
                  <a:tcPr/>
                </a:tc>
                <a:tc>
                  <a:txBody>
                    <a:bodyPr/>
                    <a:lstStyle/>
                    <a:p>
                      <a:pPr algn="ctr"/>
                      <a:r>
                        <a:rPr lang="en-US" sz="1200" dirty="0"/>
                        <a:t>Go Hiking?</a:t>
                      </a:r>
                    </a:p>
                  </a:txBody>
                  <a:tcPr/>
                </a:tc>
                <a:extLst>
                  <a:ext uri="{0D108BD9-81ED-4DB2-BD59-A6C34878D82A}">
                    <a16:rowId xmlns:a16="http://schemas.microsoft.com/office/drawing/2014/main" val="1454367372"/>
                  </a:ext>
                </a:extLst>
              </a:tr>
              <a:tr h="265266">
                <a:tc>
                  <a:txBody>
                    <a:bodyPr/>
                    <a:lstStyle/>
                    <a:p>
                      <a:pPr algn="ctr"/>
                      <a:r>
                        <a:rPr lang="en-US" sz="1200" b="0" i="0" kern="1200" dirty="0">
                          <a:solidFill>
                            <a:schemeClr val="tx1"/>
                          </a:solidFill>
                          <a:effectLst/>
                          <a:latin typeface="+mn-lt"/>
                          <a:ea typeface="+mn-ea"/>
                          <a:cs typeface="+mn-cs"/>
                        </a:rPr>
                        <a:t>Overcast</a:t>
                      </a:r>
                      <a:endParaRPr lang="en-US" sz="1200" dirty="0"/>
                    </a:p>
                  </a:txBody>
                  <a:tcPr/>
                </a:tc>
                <a:tc>
                  <a:txBody>
                    <a:bodyPr/>
                    <a:lstStyle/>
                    <a:p>
                      <a:pPr algn="ctr"/>
                      <a:r>
                        <a:rPr lang="en-US" sz="1200" dirty="0"/>
                        <a:t>No</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1977554727"/>
                  </a:ext>
                </a:extLst>
              </a:tr>
              <a:tr h="265266">
                <a:tc>
                  <a:txBody>
                    <a:bodyPr/>
                    <a:lstStyle/>
                    <a:p>
                      <a:pPr algn="ctr"/>
                      <a:r>
                        <a:rPr lang="en-US" sz="1200" b="0" i="0" kern="1200" dirty="0">
                          <a:solidFill>
                            <a:schemeClr val="tx1"/>
                          </a:solidFill>
                          <a:effectLst/>
                          <a:latin typeface="+mn-lt"/>
                          <a:ea typeface="+mn-ea"/>
                          <a:cs typeface="+mn-cs"/>
                        </a:rPr>
                        <a:t>Snow</a:t>
                      </a:r>
                      <a:endParaRPr lang="en-US" sz="1200" dirty="0"/>
                    </a:p>
                  </a:txBody>
                  <a:tcPr/>
                </a:tc>
                <a:tc>
                  <a:txBody>
                    <a:bodyPr/>
                    <a:lstStyle/>
                    <a:p>
                      <a:pPr algn="ctr"/>
                      <a:r>
                        <a:rPr lang="en-US" sz="1200" dirty="0"/>
                        <a:t>No</a:t>
                      </a:r>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50300180"/>
                  </a:ext>
                </a:extLst>
              </a:tr>
              <a:tr h="265266">
                <a:tc>
                  <a:txBody>
                    <a:bodyPr/>
                    <a:lstStyle/>
                    <a:p>
                      <a:pPr algn="ctr"/>
                      <a:r>
                        <a:rPr lang="en-US" sz="1200" b="0" i="0" kern="1200" dirty="0">
                          <a:solidFill>
                            <a:schemeClr val="tx1"/>
                          </a:solidFill>
                          <a:effectLst/>
                          <a:latin typeface="+mn-lt"/>
                          <a:ea typeface="+mn-ea"/>
                          <a:cs typeface="+mn-cs"/>
                        </a:rPr>
                        <a:t>Overcast</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1146762034"/>
                  </a:ext>
                </a:extLst>
              </a:tr>
              <a:tr h="265266">
                <a:tc>
                  <a:txBody>
                    <a:bodyPr/>
                    <a:lstStyle/>
                    <a:p>
                      <a:pPr algn="ctr"/>
                      <a:r>
                        <a:rPr lang="en-US" sz="1200" b="0" i="0" kern="1200" dirty="0">
                          <a:solidFill>
                            <a:schemeClr val="tx1"/>
                          </a:solidFill>
                          <a:effectLst/>
                          <a:latin typeface="+mn-lt"/>
                          <a:ea typeface="+mn-ea"/>
                          <a:cs typeface="+mn-cs"/>
                        </a:rPr>
                        <a:t>Sunny</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870894914"/>
                  </a:ext>
                </a:extLst>
              </a:tr>
              <a:tr h="265266">
                <a:tc>
                  <a:txBody>
                    <a:bodyPr/>
                    <a:lstStyle/>
                    <a:p>
                      <a:pPr algn="ctr"/>
                      <a:r>
                        <a:rPr lang="en-US" sz="1200" b="0" i="0" kern="1200" dirty="0">
                          <a:solidFill>
                            <a:schemeClr val="tx1"/>
                          </a:solidFill>
                          <a:effectLst/>
                          <a:latin typeface="+mn-lt"/>
                          <a:ea typeface="+mn-ea"/>
                          <a:cs typeface="+mn-cs"/>
                        </a:rPr>
                        <a:t>Snow</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2459573277"/>
                  </a:ext>
                </a:extLst>
              </a:tr>
              <a:tr h="265266">
                <a:tc>
                  <a:txBody>
                    <a:bodyPr/>
                    <a:lstStyle/>
                    <a:p>
                      <a:pPr algn="ctr"/>
                      <a:r>
                        <a:rPr lang="en-US" sz="1200" b="0" i="0" kern="1200" dirty="0">
                          <a:solidFill>
                            <a:schemeClr val="tx1"/>
                          </a:solidFill>
                          <a:effectLst/>
                          <a:latin typeface="+mn-lt"/>
                          <a:ea typeface="+mn-ea"/>
                          <a:cs typeface="+mn-cs"/>
                        </a:rPr>
                        <a:t>Overcast</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872560157"/>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61F60A3-2047-CF03-A329-4F4BE239F2F7}"/>
                  </a:ext>
                </a:extLst>
              </p:cNvPr>
              <p:cNvSpPr txBox="1"/>
              <p:nvPr/>
            </p:nvSpPr>
            <p:spPr>
              <a:xfrm>
                <a:off x="7774477" y="1202711"/>
                <a:ext cx="2971800" cy="369332"/>
              </a:xfrm>
              <a:prstGeom prst="rect">
                <a:avLst/>
              </a:prstGeom>
              <a:noFill/>
            </p:spPr>
            <p:txBody>
              <a:bodyPr wrap="square" rtlCol="0">
                <a:spAutoFit/>
              </a:bodyPr>
              <a:lstStyle/>
              <a:p>
                <a:r>
                  <a:rPr lang="en-US" dirty="0"/>
                  <a:t>Class 2 </a:t>
                </a:r>
                <a14:m>
                  <m:oMath xmlns:m="http://schemas.openxmlformats.org/officeDocument/2006/math">
                    <m:d>
                      <m:dPr>
                        <m:ctrlPr>
                          <a:rPr lang="en-US"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2</m:t>
                            </m:r>
                          </m:sub>
                        </m:sSub>
                      </m:e>
                    </m:d>
                    <m:r>
                      <a:rPr lang="en-US" b="0" i="1" dirty="0" smtClean="0">
                        <a:latin typeface="Cambria Math" panose="02040503050406030204" pitchFamily="18" charset="0"/>
                      </a:rPr>
                      <m:t>:"</m:t>
                    </m:r>
                    <m:r>
                      <a:rPr lang="en-US" b="0" i="1" dirty="0" smtClean="0">
                        <a:latin typeface="Cambria Math" panose="02040503050406030204" pitchFamily="18" charset="0"/>
                      </a:rPr>
                      <m:t>𝑁𝑜</m:t>
                    </m:r>
                    <m:r>
                      <a:rPr lang="en-US" b="0" i="1" dirty="0" smtClean="0">
                        <a:latin typeface="Cambria Math" panose="02040503050406030204" pitchFamily="18" charset="0"/>
                      </a:rPr>
                      <m:t>"</m:t>
                    </m:r>
                  </m:oMath>
                </a14:m>
                <a:endParaRPr lang="en-US" dirty="0"/>
              </a:p>
            </p:txBody>
          </p:sp>
        </mc:Choice>
        <mc:Fallback xmlns="">
          <p:sp>
            <p:nvSpPr>
              <p:cNvPr id="9" name="TextBox 8">
                <a:extLst>
                  <a:ext uri="{FF2B5EF4-FFF2-40B4-BE49-F238E27FC236}">
                    <a16:creationId xmlns:a16="http://schemas.microsoft.com/office/drawing/2014/main" id="{661F60A3-2047-CF03-A329-4F4BE239F2F7}"/>
                  </a:ext>
                </a:extLst>
              </p:cNvPr>
              <p:cNvSpPr txBox="1">
                <a:spLocks noRot="1" noChangeAspect="1" noMove="1" noResize="1" noEditPoints="1" noAdjustHandles="1" noChangeArrowheads="1" noChangeShapeType="1" noTextEdit="1"/>
              </p:cNvSpPr>
              <p:nvPr/>
            </p:nvSpPr>
            <p:spPr>
              <a:xfrm>
                <a:off x="7774477" y="1202711"/>
                <a:ext cx="2971800" cy="369332"/>
              </a:xfrm>
              <a:prstGeom prst="rect">
                <a:avLst/>
              </a:prstGeom>
              <a:blipFill>
                <a:blip r:embed="rId9"/>
                <a:stretch>
                  <a:fillRect l="-1639" t="-6557" b="-262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52B2B88-1862-014C-E992-59A7A911D9DB}"/>
                  </a:ext>
                </a:extLst>
              </p:cNvPr>
              <p:cNvSpPr txBox="1"/>
              <p:nvPr/>
            </p:nvSpPr>
            <p:spPr>
              <a:xfrm>
                <a:off x="82677" y="3214529"/>
                <a:ext cx="2467382" cy="14775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1</m:t>
                              </m:r>
                            </m:sub>
                          </m:sSub>
                          <m:r>
                            <a:rPr lang="en-US" sz="1600" i="1">
                              <a:latin typeface="Cambria Math" panose="02040503050406030204" pitchFamily="18" charset="0"/>
                            </a:rPr>
                            <m:t>=</m:t>
                          </m:r>
                          <m:r>
                            <a:rPr lang="en-US" sz="1600" i="1">
                              <a:latin typeface="Cambria Math" panose="02040503050406030204" pitchFamily="18" charset="0"/>
                            </a:rPr>
                            <m:t>𝑆𝑢𝑛𝑛𝑦</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𝑐</m:t>
                              </m:r>
                            </m:e>
                            <m:sub>
                              <m:r>
                                <a:rPr lang="en-US" sz="1600" i="1">
                                  <a:latin typeface="Cambria Math" panose="02040503050406030204" pitchFamily="18" charset="0"/>
                                </a:rPr>
                                <m:t>1</m:t>
                              </m:r>
                            </m:sub>
                          </m:sSub>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2</m:t>
                          </m:r>
                        </m:num>
                        <m:den>
                          <m:r>
                            <a:rPr lang="en-US" sz="1600" b="0" i="1" smtClean="0">
                              <a:latin typeface="Cambria Math" panose="02040503050406030204" pitchFamily="18" charset="0"/>
                            </a:rPr>
                            <m:t>7</m:t>
                          </m:r>
                        </m:den>
                      </m:f>
                    </m:oMath>
                  </m:oMathPara>
                </a14:m>
                <a:endParaRPr lang="en-US" sz="16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2</m:t>
                              </m:r>
                            </m:sub>
                          </m:sSub>
                          <m:r>
                            <a:rPr lang="en-US" sz="1600" i="1">
                              <a:latin typeface="Cambria Math" panose="02040503050406030204" pitchFamily="18" charset="0"/>
                            </a:rPr>
                            <m:t>=</m:t>
                          </m:r>
                          <m:r>
                            <a:rPr lang="en-US" sz="1600" i="1">
                              <a:latin typeface="Cambria Math" panose="02040503050406030204" pitchFamily="18" charset="0"/>
                            </a:rPr>
                            <m:t>𝑌𝑒𝑠</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𝑐</m:t>
                              </m:r>
                            </m:e>
                            <m:sub>
                              <m:r>
                                <a:rPr lang="en-US" sz="1600" i="1">
                                  <a:latin typeface="Cambria Math" panose="02040503050406030204" pitchFamily="18" charset="0"/>
                                </a:rPr>
                                <m:t>1</m:t>
                              </m:r>
                            </m:sub>
                          </m:sSub>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3</m:t>
                          </m:r>
                        </m:num>
                        <m:den>
                          <m:r>
                            <a:rPr lang="en-US" sz="1600" b="0" i="1" smtClean="0">
                              <a:latin typeface="Cambria Math" panose="02040503050406030204" pitchFamily="18" charset="0"/>
                            </a:rPr>
                            <m:t>7</m:t>
                          </m:r>
                        </m:den>
                      </m:f>
                    </m:oMath>
                  </m:oMathPara>
                </a14:m>
                <a:endParaRPr lang="en-US" sz="16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3</m:t>
                              </m:r>
                            </m:sub>
                          </m:sSub>
                          <m:r>
                            <a:rPr lang="en-US" sz="1600" i="1">
                              <a:latin typeface="Cambria Math" panose="02040503050406030204" pitchFamily="18" charset="0"/>
                            </a:rPr>
                            <m:t>=</m:t>
                          </m:r>
                          <m:r>
                            <a:rPr lang="en-US" sz="1600" i="1">
                              <a:latin typeface="Cambria Math" panose="02040503050406030204" pitchFamily="18" charset="0"/>
                            </a:rPr>
                            <m:t>𝑁𝑜</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𝑐</m:t>
                              </m:r>
                            </m:e>
                            <m:sub>
                              <m:r>
                                <a:rPr lang="en-US" sz="1600" i="1">
                                  <a:latin typeface="Cambria Math" panose="02040503050406030204" pitchFamily="18" charset="0"/>
                                </a:rPr>
                                <m:t>1</m:t>
                              </m:r>
                            </m:sub>
                          </m:sSub>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2</m:t>
                          </m:r>
                        </m:num>
                        <m:den>
                          <m:r>
                            <a:rPr lang="en-US" sz="1600" b="0" i="1" smtClean="0">
                              <a:latin typeface="Cambria Math" panose="02040503050406030204" pitchFamily="18" charset="0"/>
                            </a:rPr>
                            <m:t>7</m:t>
                          </m:r>
                        </m:den>
                      </m:f>
                    </m:oMath>
                  </m:oMathPara>
                </a14:m>
                <a:endParaRPr lang="en-US" sz="1600" dirty="0"/>
              </a:p>
            </p:txBody>
          </p:sp>
        </mc:Choice>
        <mc:Fallback xmlns="">
          <p:sp>
            <p:nvSpPr>
              <p:cNvPr id="12" name="TextBox 11">
                <a:extLst>
                  <a:ext uri="{FF2B5EF4-FFF2-40B4-BE49-F238E27FC236}">
                    <a16:creationId xmlns:a16="http://schemas.microsoft.com/office/drawing/2014/main" id="{C52B2B88-1862-014C-E992-59A7A911D9DB}"/>
                  </a:ext>
                </a:extLst>
              </p:cNvPr>
              <p:cNvSpPr txBox="1">
                <a:spLocks noRot="1" noChangeAspect="1" noMove="1" noResize="1" noEditPoints="1" noAdjustHandles="1" noChangeArrowheads="1" noChangeShapeType="1" noTextEdit="1"/>
              </p:cNvSpPr>
              <p:nvPr/>
            </p:nvSpPr>
            <p:spPr>
              <a:xfrm>
                <a:off x="82677" y="3214529"/>
                <a:ext cx="2467382" cy="147752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198185B-13DE-4E61-1DB5-745FDBE05740}"/>
                  </a:ext>
                </a:extLst>
              </p:cNvPr>
              <p:cNvSpPr txBox="1"/>
              <p:nvPr/>
            </p:nvSpPr>
            <p:spPr>
              <a:xfrm>
                <a:off x="2920650" y="3153567"/>
                <a:ext cx="3469643" cy="5549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1</m:t>
                              </m:r>
                            </m:sub>
                          </m:sSub>
                          <m:r>
                            <a:rPr lang="en-US" sz="1600" i="1">
                              <a:latin typeface="Cambria Math" panose="02040503050406030204" pitchFamily="18" charset="0"/>
                            </a:rPr>
                            <m:t>=</m:t>
                          </m:r>
                          <m:r>
                            <a:rPr lang="en-US" sz="1600" i="1">
                              <a:latin typeface="Cambria Math" panose="02040503050406030204" pitchFamily="18" charset="0"/>
                            </a:rPr>
                            <m:t>𝑆𝑢𝑛𝑛𝑦</m:t>
                          </m:r>
                          <m:r>
                            <a:rPr lang="en-US" sz="1600" i="1">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2</m:t>
                              </m:r>
                            </m:sub>
                          </m:sSub>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6</m:t>
                          </m:r>
                        </m:den>
                      </m:f>
                      <m:r>
                        <a:rPr lang="en-US" sz="1600" b="0" i="1" smtClean="0">
                          <a:latin typeface="Cambria Math" panose="02040503050406030204" pitchFamily="18" charset="0"/>
                        </a:rPr>
                        <m:t>=0.17</m:t>
                      </m:r>
                    </m:oMath>
                  </m:oMathPara>
                </a14:m>
                <a:endParaRPr lang="en-US" sz="1600" b="0" i="1" dirty="0">
                  <a:latin typeface="Cambria Math" panose="02040503050406030204" pitchFamily="18" charset="0"/>
                </a:endParaRPr>
              </a:p>
            </p:txBody>
          </p:sp>
        </mc:Choice>
        <mc:Fallback xmlns="">
          <p:sp>
            <p:nvSpPr>
              <p:cNvPr id="21" name="TextBox 20">
                <a:extLst>
                  <a:ext uri="{FF2B5EF4-FFF2-40B4-BE49-F238E27FC236}">
                    <a16:creationId xmlns:a16="http://schemas.microsoft.com/office/drawing/2014/main" id="{A198185B-13DE-4E61-1DB5-745FDBE05740}"/>
                  </a:ext>
                </a:extLst>
              </p:cNvPr>
              <p:cNvSpPr txBox="1">
                <a:spLocks noRot="1" noChangeAspect="1" noMove="1" noResize="1" noEditPoints="1" noAdjustHandles="1" noChangeArrowheads="1" noChangeShapeType="1" noTextEdit="1"/>
              </p:cNvSpPr>
              <p:nvPr/>
            </p:nvSpPr>
            <p:spPr>
              <a:xfrm>
                <a:off x="2920650" y="3153567"/>
                <a:ext cx="3469643" cy="55496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29B1BED-2C0C-7942-0949-17738EBE64E7}"/>
                  </a:ext>
                </a:extLst>
              </p:cNvPr>
              <p:cNvSpPr txBox="1"/>
              <p:nvPr/>
            </p:nvSpPr>
            <p:spPr>
              <a:xfrm>
                <a:off x="2813124" y="3636506"/>
                <a:ext cx="3469643" cy="554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b="0" i="1" smtClean="0">
                                  <a:latin typeface="Cambria Math" panose="02040503050406030204" pitchFamily="18" charset="0"/>
                                </a:rPr>
                                <m:t>2</m:t>
                              </m:r>
                            </m:sub>
                          </m:sSub>
                          <m:r>
                            <a:rPr lang="en-US" sz="1600" i="1">
                              <a:latin typeface="Cambria Math" panose="02040503050406030204" pitchFamily="18" charset="0"/>
                            </a:rPr>
                            <m:t>=</m:t>
                          </m:r>
                          <m:r>
                            <a:rPr lang="en-US" sz="1600" b="0" i="1" smtClean="0">
                              <a:latin typeface="Cambria Math" panose="02040503050406030204" pitchFamily="18" charset="0"/>
                            </a:rPr>
                            <m:t>𝑌𝑒𝑠</m:t>
                          </m:r>
                          <m:r>
                            <a:rPr lang="en-US" sz="1600" i="1">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2</m:t>
                              </m:r>
                            </m:sub>
                          </m:sSub>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4</m:t>
                          </m:r>
                        </m:num>
                        <m:den>
                          <m:r>
                            <a:rPr lang="en-US" sz="1600" b="0" i="1" smtClean="0">
                              <a:latin typeface="Cambria Math" panose="02040503050406030204" pitchFamily="18" charset="0"/>
                            </a:rPr>
                            <m:t>6</m:t>
                          </m:r>
                        </m:den>
                      </m:f>
                      <m:r>
                        <a:rPr lang="en-US" sz="1600" b="0" i="1" smtClean="0">
                          <a:latin typeface="Cambria Math" panose="02040503050406030204" pitchFamily="18" charset="0"/>
                        </a:rPr>
                        <m:t>=0.67</m:t>
                      </m:r>
                    </m:oMath>
                  </m:oMathPara>
                </a14:m>
                <a:endParaRPr lang="en-US" sz="1600" b="0" i="1" dirty="0">
                  <a:latin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329B1BED-2C0C-7942-0949-17738EBE64E7}"/>
                  </a:ext>
                </a:extLst>
              </p:cNvPr>
              <p:cNvSpPr txBox="1">
                <a:spLocks noRot="1" noChangeAspect="1" noMove="1" noResize="1" noEditPoints="1" noAdjustHandles="1" noChangeArrowheads="1" noChangeShapeType="1" noTextEdit="1"/>
              </p:cNvSpPr>
              <p:nvPr/>
            </p:nvSpPr>
            <p:spPr>
              <a:xfrm>
                <a:off x="2813124" y="3636506"/>
                <a:ext cx="3469643" cy="55406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169810F-FE72-DD75-C5E4-A95A96174AAB}"/>
                  </a:ext>
                </a:extLst>
              </p:cNvPr>
              <p:cNvSpPr txBox="1"/>
              <p:nvPr/>
            </p:nvSpPr>
            <p:spPr>
              <a:xfrm>
                <a:off x="4953000" y="4532974"/>
                <a:ext cx="3469643" cy="5761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b="0" i="1" smtClean="0">
                                  <a:latin typeface="Cambria Math" panose="02040503050406030204" pitchFamily="18" charset="0"/>
                                </a:rPr>
                                <m:t>3</m:t>
                              </m:r>
                            </m:sub>
                          </m:sSub>
                          <m:r>
                            <a:rPr lang="en-US" sz="1600" i="1">
                              <a:latin typeface="Cambria Math" panose="02040503050406030204" pitchFamily="18" charset="0"/>
                            </a:rPr>
                            <m:t>=</m:t>
                          </m:r>
                          <m:r>
                            <a:rPr lang="en-US" sz="1600" b="0" i="1" smtClean="0">
                              <a:latin typeface="Cambria Math" panose="02040503050406030204" pitchFamily="18" charset="0"/>
                            </a:rPr>
                            <m:t>𝑁𝑜</m:t>
                          </m:r>
                          <m:r>
                            <a:rPr lang="en-US" sz="1600" i="1">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2</m:t>
                              </m:r>
                            </m:sub>
                          </m:sSub>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5</m:t>
                          </m:r>
                        </m:num>
                        <m:den>
                          <m:r>
                            <a:rPr lang="en-US" sz="1600" b="0" i="1" smtClean="0">
                              <a:latin typeface="Cambria Math" panose="02040503050406030204" pitchFamily="18" charset="0"/>
                            </a:rPr>
                            <m:t>6</m:t>
                          </m:r>
                        </m:den>
                      </m:f>
                      <m:r>
                        <a:rPr lang="en-US" sz="1600" b="0" i="1" smtClean="0">
                          <a:latin typeface="Cambria Math" panose="02040503050406030204" pitchFamily="18" charset="0"/>
                        </a:rPr>
                        <m:t>=0.83</m:t>
                      </m:r>
                    </m:oMath>
                  </m:oMathPara>
                </a14:m>
                <a:endParaRPr lang="en-US" sz="1600" b="0" i="1" dirty="0">
                  <a:latin typeface="Cambria Math" panose="02040503050406030204" pitchFamily="18" charset="0"/>
                </a:endParaRPr>
              </a:p>
            </p:txBody>
          </p:sp>
        </mc:Choice>
        <mc:Fallback xmlns="">
          <p:sp>
            <p:nvSpPr>
              <p:cNvPr id="10" name="TextBox 9">
                <a:extLst>
                  <a:ext uri="{FF2B5EF4-FFF2-40B4-BE49-F238E27FC236}">
                    <a16:creationId xmlns:a16="http://schemas.microsoft.com/office/drawing/2014/main" id="{6169810F-FE72-DD75-C5E4-A95A96174AAB}"/>
                  </a:ext>
                </a:extLst>
              </p:cNvPr>
              <p:cNvSpPr txBox="1">
                <a:spLocks noRot="1" noChangeAspect="1" noMove="1" noResize="1" noEditPoints="1" noAdjustHandles="1" noChangeArrowheads="1" noChangeShapeType="1" noTextEdit="1"/>
              </p:cNvSpPr>
              <p:nvPr/>
            </p:nvSpPr>
            <p:spPr>
              <a:xfrm>
                <a:off x="4953000" y="4532974"/>
                <a:ext cx="3469643" cy="576183"/>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783873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02F6D6-5468-55D4-60D2-5039B847D0A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C878F54-795A-E3B2-9340-62C5DD6B96A5}"/>
              </a:ext>
            </a:extLst>
          </p:cNvPr>
          <p:cNvSpPr txBox="1"/>
          <p:nvPr/>
        </p:nvSpPr>
        <p:spPr>
          <a:xfrm>
            <a:off x="246472" y="144348"/>
            <a:ext cx="3506378" cy="646331"/>
          </a:xfrm>
          <a:prstGeom prst="rect">
            <a:avLst/>
          </a:prstGeom>
          <a:noFill/>
        </p:spPr>
        <p:txBody>
          <a:bodyPr wrap="square" rtlCol="0">
            <a:spAutoFit/>
          </a:bodyPr>
          <a:lstStyle/>
          <a:p>
            <a:r>
              <a:rPr lang="en-US" sz="3600" dirty="0">
                <a:latin typeface="Calibri" panose="020F0502020204030204" pitchFamily="34" charset="0"/>
                <a:cs typeface="Calibri" panose="020F0502020204030204" pitchFamily="34" charset="0"/>
              </a:rPr>
              <a:t>Naïve Bayes</a:t>
            </a:r>
          </a:p>
        </p:txBody>
      </p:sp>
      <p:sp>
        <p:nvSpPr>
          <p:cNvPr id="6" name="TextBox 5">
            <a:extLst>
              <a:ext uri="{FF2B5EF4-FFF2-40B4-BE49-F238E27FC236}">
                <a16:creationId xmlns:a16="http://schemas.microsoft.com/office/drawing/2014/main" id="{591BF2CB-4F32-DC15-1385-5EB57EDEBEFC}"/>
              </a:ext>
            </a:extLst>
          </p:cNvPr>
          <p:cNvSpPr txBox="1"/>
          <p:nvPr/>
        </p:nvSpPr>
        <p:spPr>
          <a:xfrm>
            <a:off x="7785100" y="31227"/>
            <a:ext cx="2171700" cy="369332"/>
          </a:xfrm>
          <a:prstGeom prst="rect">
            <a:avLst/>
          </a:prstGeom>
          <a:noFill/>
        </p:spPr>
        <p:txBody>
          <a:bodyPr wrap="square" rtlCol="0">
            <a:spAutoFit/>
          </a:bodyPr>
          <a:lstStyle/>
          <a:p>
            <a:r>
              <a:rPr lang="en-US" b="1" dirty="0"/>
              <a:t>New data instance</a:t>
            </a:r>
          </a:p>
        </p:txBody>
      </p:sp>
      <p:graphicFrame>
        <p:nvGraphicFramePr>
          <p:cNvPr id="7" name="Table 6">
            <a:extLst>
              <a:ext uri="{FF2B5EF4-FFF2-40B4-BE49-F238E27FC236}">
                <a16:creationId xmlns:a16="http://schemas.microsoft.com/office/drawing/2014/main" id="{234D79B0-3104-2188-2D94-C70147B0F5F1}"/>
              </a:ext>
            </a:extLst>
          </p:cNvPr>
          <p:cNvGraphicFramePr>
            <a:graphicFrameLocks noGrp="1"/>
          </p:cNvGraphicFramePr>
          <p:nvPr/>
        </p:nvGraphicFramePr>
        <p:xfrm>
          <a:off x="6438900" y="467514"/>
          <a:ext cx="4457704" cy="646330"/>
        </p:xfrm>
        <a:graphic>
          <a:graphicData uri="http://schemas.openxmlformats.org/drawingml/2006/table">
            <a:tbl>
              <a:tblPr firstRow="1" bandRow="1"/>
              <a:tblGrid>
                <a:gridCol w="1114426">
                  <a:extLst>
                    <a:ext uri="{9D8B030D-6E8A-4147-A177-3AD203B41FA5}">
                      <a16:colId xmlns:a16="http://schemas.microsoft.com/office/drawing/2014/main" val="3847064819"/>
                    </a:ext>
                  </a:extLst>
                </a:gridCol>
                <a:gridCol w="1114426">
                  <a:extLst>
                    <a:ext uri="{9D8B030D-6E8A-4147-A177-3AD203B41FA5}">
                      <a16:colId xmlns:a16="http://schemas.microsoft.com/office/drawing/2014/main" val="869840435"/>
                    </a:ext>
                  </a:extLst>
                </a:gridCol>
                <a:gridCol w="1114426">
                  <a:extLst>
                    <a:ext uri="{9D8B030D-6E8A-4147-A177-3AD203B41FA5}">
                      <a16:colId xmlns:a16="http://schemas.microsoft.com/office/drawing/2014/main" val="491074024"/>
                    </a:ext>
                  </a:extLst>
                </a:gridCol>
                <a:gridCol w="1114426">
                  <a:extLst>
                    <a:ext uri="{9D8B030D-6E8A-4147-A177-3AD203B41FA5}">
                      <a16:colId xmlns:a16="http://schemas.microsoft.com/office/drawing/2014/main" val="1600402630"/>
                    </a:ext>
                  </a:extLst>
                </a:gridCol>
              </a:tblGrid>
              <a:tr h="323165">
                <a:tc>
                  <a:txBody>
                    <a:bodyPr/>
                    <a:lstStyle/>
                    <a:p>
                      <a:pPr algn="ctr"/>
                      <a:r>
                        <a:rPr lang="en-US" sz="1200" dirty="0"/>
                        <a:t>Weather</a:t>
                      </a:r>
                    </a:p>
                  </a:txBody>
                  <a:tcPr/>
                </a:tc>
                <a:tc>
                  <a:txBody>
                    <a:bodyPr/>
                    <a:lstStyle/>
                    <a:p>
                      <a:pPr algn="ctr"/>
                      <a:r>
                        <a:rPr lang="en-US" sz="1200" dirty="0"/>
                        <a:t>Weekend?</a:t>
                      </a:r>
                    </a:p>
                  </a:txBody>
                  <a:tcPr/>
                </a:tc>
                <a:tc>
                  <a:txBody>
                    <a:bodyPr/>
                    <a:lstStyle/>
                    <a:p>
                      <a:pPr algn="ctr"/>
                      <a:r>
                        <a:rPr lang="en-US" sz="1200" dirty="0"/>
                        <a:t>Finished HW</a:t>
                      </a:r>
                    </a:p>
                  </a:txBody>
                  <a:tcPr/>
                </a:tc>
                <a:tc>
                  <a:txBody>
                    <a:bodyPr/>
                    <a:lstStyle/>
                    <a:p>
                      <a:pPr algn="ctr"/>
                      <a:r>
                        <a:rPr lang="en-US" sz="1200" dirty="0">
                          <a:solidFill>
                            <a:srgbClr val="FF0000"/>
                          </a:solidFill>
                        </a:rPr>
                        <a:t>Go Hiking?</a:t>
                      </a:r>
                    </a:p>
                  </a:txBody>
                  <a:tcPr/>
                </a:tc>
                <a:extLst>
                  <a:ext uri="{0D108BD9-81ED-4DB2-BD59-A6C34878D82A}">
                    <a16:rowId xmlns:a16="http://schemas.microsoft.com/office/drawing/2014/main" val="1063178381"/>
                  </a:ext>
                </a:extLst>
              </a:tr>
              <a:tr h="323165">
                <a:tc>
                  <a:txBody>
                    <a:bodyPr/>
                    <a:lstStyle/>
                    <a:p>
                      <a:pPr algn="ctr"/>
                      <a:r>
                        <a:rPr lang="en-US" sz="1200" dirty="0"/>
                        <a:t>Sunny</a:t>
                      </a:r>
                    </a:p>
                  </a:txBody>
                  <a:tcPr/>
                </a:tc>
                <a:tc>
                  <a:txBody>
                    <a:bodyPr/>
                    <a:lstStyle/>
                    <a:p>
                      <a:pPr algn="ctr"/>
                      <a:r>
                        <a:rPr lang="en-US" sz="1200" dirty="0"/>
                        <a:t>Yes</a:t>
                      </a:r>
                    </a:p>
                  </a:txBody>
                  <a:tcPr/>
                </a:tc>
                <a:tc>
                  <a:txBody>
                    <a:bodyPr/>
                    <a:lstStyle/>
                    <a:p>
                      <a:pPr algn="ctr"/>
                      <a:r>
                        <a:rPr lang="en-US" sz="1200" dirty="0"/>
                        <a:t>No</a:t>
                      </a:r>
                    </a:p>
                  </a:txBody>
                  <a:tcPr/>
                </a:tc>
                <a:tc>
                  <a:txBody>
                    <a:bodyPr/>
                    <a:lstStyle/>
                    <a:p>
                      <a:pPr algn="ctr"/>
                      <a:r>
                        <a:rPr lang="en-US" sz="1200" dirty="0"/>
                        <a:t>?</a:t>
                      </a:r>
                    </a:p>
                  </a:txBody>
                  <a:tcPr/>
                </a:tc>
                <a:extLst>
                  <a:ext uri="{0D108BD9-81ED-4DB2-BD59-A6C34878D82A}">
                    <a16:rowId xmlns:a16="http://schemas.microsoft.com/office/drawing/2014/main" val="41045357"/>
                  </a:ext>
                </a:extLst>
              </a:tr>
            </a:tbl>
          </a:graphicData>
        </a:graphic>
      </p:graphicFrame>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C60BFEF-EEC4-48CC-4221-2D44CCDDC149}"/>
                  </a:ext>
                </a:extLst>
              </p:cNvPr>
              <p:cNvSpPr txBox="1"/>
              <p:nvPr/>
            </p:nvSpPr>
            <p:spPr>
              <a:xfrm>
                <a:off x="11090864" y="2000250"/>
                <a:ext cx="7453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𝟐</m:t>
                          </m:r>
                        </m:sub>
                      </m:sSub>
                      <m:r>
                        <a:rPr lang="en-US" b="1" i="1" smtClean="0">
                          <a:latin typeface="Cambria Math" panose="02040503050406030204" pitchFamily="18" charset="0"/>
                        </a:rPr>
                        <m:t>=</m:t>
                      </m:r>
                      <m:r>
                        <a:rPr lang="en-US" b="1" i="1" smtClean="0">
                          <a:latin typeface="Cambria Math" panose="02040503050406030204" pitchFamily="18" charset="0"/>
                        </a:rPr>
                        <m:t>𝟔</m:t>
                      </m:r>
                    </m:oMath>
                  </m:oMathPara>
                </a14:m>
                <a:endParaRPr lang="en-US" b="1" dirty="0"/>
              </a:p>
            </p:txBody>
          </p:sp>
        </mc:Choice>
        <mc:Fallback xmlns="">
          <p:sp>
            <p:nvSpPr>
              <p:cNvPr id="2" name="TextBox 1">
                <a:extLst>
                  <a:ext uri="{FF2B5EF4-FFF2-40B4-BE49-F238E27FC236}">
                    <a16:creationId xmlns:a16="http://schemas.microsoft.com/office/drawing/2014/main" id="{1C60BFEF-EEC4-48CC-4221-2D44CCDDC149}"/>
                  </a:ext>
                </a:extLst>
              </p:cNvPr>
              <p:cNvSpPr txBox="1">
                <a:spLocks noRot="1" noChangeAspect="1" noMove="1" noResize="1" noEditPoints="1" noAdjustHandles="1" noChangeArrowheads="1" noChangeShapeType="1" noTextEdit="1"/>
              </p:cNvSpPr>
              <p:nvPr/>
            </p:nvSpPr>
            <p:spPr>
              <a:xfrm>
                <a:off x="11090864" y="2000250"/>
                <a:ext cx="745332" cy="276999"/>
              </a:xfrm>
              <a:prstGeom prst="rect">
                <a:avLst/>
              </a:prstGeom>
              <a:blipFill>
                <a:blip r:embed="rId2"/>
                <a:stretch>
                  <a:fillRect l="-4878" r="-7317"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E82EFED-0A13-E2E5-CE91-2B13B7F521B8}"/>
                  </a:ext>
                </a:extLst>
              </p:cNvPr>
              <p:cNvSpPr txBox="1"/>
              <p:nvPr/>
            </p:nvSpPr>
            <p:spPr>
              <a:xfrm>
                <a:off x="161565" y="2531086"/>
                <a:ext cx="2725618" cy="5762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1</m:t>
                              </m:r>
                            </m:sub>
                          </m:sSub>
                        </m:num>
                        <m:den>
                          <m:r>
                            <a:rPr lang="en-US" sz="2000" b="0" i="1" smtClean="0">
                              <a:latin typeface="Cambria Math" panose="02040503050406030204" pitchFamily="18" charset="0"/>
                            </a:rPr>
                            <m:t>𝑛</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7</m:t>
                          </m:r>
                        </m:num>
                        <m:den>
                          <m:r>
                            <a:rPr lang="en-US" sz="2000" b="0" i="1" smtClean="0">
                              <a:latin typeface="Cambria Math" panose="02040503050406030204" pitchFamily="18" charset="0"/>
                            </a:rPr>
                            <m:t>13</m:t>
                          </m:r>
                        </m:den>
                      </m:f>
                      <m:r>
                        <a:rPr lang="en-US" sz="2000" b="0" i="1" smtClean="0">
                          <a:latin typeface="Cambria Math" panose="02040503050406030204" pitchFamily="18" charset="0"/>
                        </a:rPr>
                        <m:t>=0.54 </m:t>
                      </m:r>
                    </m:oMath>
                  </m:oMathPara>
                </a14:m>
                <a:endParaRPr lang="en-US" sz="2000" dirty="0"/>
              </a:p>
            </p:txBody>
          </p:sp>
        </mc:Choice>
        <mc:Fallback xmlns="">
          <p:sp>
            <p:nvSpPr>
              <p:cNvPr id="15" name="TextBox 14">
                <a:extLst>
                  <a:ext uri="{FF2B5EF4-FFF2-40B4-BE49-F238E27FC236}">
                    <a16:creationId xmlns:a16="http://schemas.microsoft.com/office/drawing/2014/main" id="{6E82EFED-0A13-E2E5-CE91-2B13B7F521B8}"/>
                  </a:ext>
                </a:extLst>
              </p:cNvPr>
              <p:cNvSpPr txBox="1">
                <a:spLocks noRot="1" noChangeAspect="1" noMove="1" noResize="1" noEditPoints="1" noAdjustHandles="1" noChangeArrowheads="1" noChangeShapeType="1" noTextEdit="1"/>
              </p:cNvSpPr>
              <p:nvPr/>
            </p:nvSpPr>
            <p:spPr>
              <a:xfrm>
                <a:off x="161565" y="2531086"/>
                <a:ext cx="2725618" cy="5762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3CB2315-D865-D29F-6EE7-A5F027DB02F9}"/>
                  </a:ext>
                </a:extLst>
              </p:cNvPr>
              <p:cNvSpPr txBox="1"/>
              <p:nvPr/>
            </p:nvSpPr>
            <p:spPr>
              <a:xfrm>
                <a:off x="3253663" y="2499944"/>
                <a:ext cx="2737544"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2</m:t>
                              </m:r>
                            </m:sub>
                          </m:sSub>
                        </m:num>
                        <m:den>
                          <m:r>
                            <a:rPr lang="en-US" sz="2000" b="0" i="1" smtClean="0">
                              <a:latin typeface="Cambria Math" panose="02040503050406030204" pitchFamily="18" charset="0"/>
                            </a:rPr>
                            <m:t>𝑛</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6</m:t>
                          </m:r>
                        </m:num>
                        <m:den>
                          <m:r>
                            <a:rPr lang="en-US" sz="2000" b="0" i="1" smtClean="0">
                              <a:latin typeface="Cambria Math" panose="02040503050406030204" pitchFamily="18" charset="0"/>
                            </a:rPr>
                            <m:t>13</m:t>
                          </m:r>
                        </m:den>
                      </m:f>
                      <m:r>
                        <a:rPr lang="en-US" sz="2000" b="0" i="1" smtClean="0">
                          <a:latin typeface="Cambria Math" panose="02040503050406030204" pitchFamily="18" charset="0"/>
                        </a:rPr>
                        <m:t>=0.46 </m:t>
                      </m:r>
                    </m:oMath>
                  </m:oMathPara>
                </a14:m>
                <a:endParaRPr lang="en-US" dirty="0"/>
              </a:p>
            </p:txBody>
          </p:sp>
        </mc:Choice>
        <mc:Fallback xmlns="">
          <p:sp>
            <p:nvSpPr>
              <p:cNvPr id="16" name="TextBox 15">
                <a:extLst>
                  <a:ext uri="{FF2B5EF4-FFF2-40B4-BE49-F238E27FC236}">
                    <a16:creationId xmlns:a16="http://schemas.microsoft.com/office/drawing/2014/main" id="{53CB2315-D865-D29F-6EE7-A5F027DB02F9}"/>
                  </a:ext>
                </a:extLst>
              </p:cNvPr>
              <p:cNvSpPr txBox="1">
                <a:spLocks noRot="1" noChangeAspect="1" noMove="1" noResize="1" noEditPoints="1" noAdjustHandles="1" noChangeArrowheads="1" noChangeShapeType="1" noTextEdit="1"/>
              </p:cNvSpPr>
              <p:nvPr/>
            </p:nvSpPr>
            <p:spPr>
              <a:xfrm>
                <a:off x="3253663" y="2499944"/>
                <a:ext cx="2737544" cy="5782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2899B0E-9D20-959C-EE55-06417137D408}"/>
                  </a:ext>
                </a:extLst>
              </p:cNvPr>
              <p:cNvSpPr txBox="1"/>
              <p:nvPr/>
            </p:nvSpPr>
            <p:spPr>
              <a:xfrm>
                <a:off x="93479" y="1675674"/>
                <a:ext cx="2761718" cy="6491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r>
                            <a:rPr lang="en-US" sz="2000" b="0" i="1" smtClean="0">
                              <a:latin typeface="Cambria Math" panose="02040503050406030204" pitchFamily="18" charset="0"/>
                            </a:rPr>
                            <m:t>𝑥</m:t>
                          </m:r>
                        </m:e>
                      </m:d>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b="0" i="1" smtClean="0">
                                  <a:latin typeface="Cambria Math" panose="02040503050406030204" pitchFamily="18" charset="0"/>
                                </a:rPr>
                                <m:t>𝑥</m:t>
                              </m:r>
                              <m:r>
                                <a:rPr lang="en-US" sz="2000" i="1">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num>
                        <m:den>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b="0" i="1" smtClean="0">
                                  <a:latin typeface="Cambria Math" panose="02040503050406030204" pitchFamily="18" charset="0"/>
                                </a:rPr>
                                <m:t>𝑥</m:t>
                              </m:r>
                            </m:e>
                          </m:d>
                        </m:den>
                      </m:f>
                    </m:oMath>
                  </m:oMathPara>
                </a14:m>
                <a:endParaRPr lang="en-US" sz="2000" dirty="0"/>
              </a:p>
            </p:txBody>
          </p:sp>
        </mc:Choice>
        <mc:Fallback xmlns="">
          <p:sp>
            <p:nvSpPr>
              <p:cNvPr id="4" name="TextBox 3">
                <a:extLst>
                  <a:ext uri="{FF2B5EF4-FFF2-40B4-BE49-F238E27FC236}">
                    <a16:creationId xmlns:a16="http://schemas.microsoft.com/office/drawing/2014/main" id="{02899B0E-9D20-959C-EE55-06417137D408}"/>
                  </a:ext>
                </a:extLst>
              </p:cNvPr>
              <p:cNvSpPr txBox="1">
                <a:spLocks noRot="1" noChangeAspect="1" noMove="1" noResize="1" noEditPoints="1" noAdjustHandles="1" noChangeArrowheads="1" noChangeShapeType="1" noTextEdit="1"/>
              </p:cNvSpPr>
              <p:nvPr/>
            </p:nvSpPr>
            <p:spPr>
              <a:xfrm>
                <a:off x="93479" y="1675674"/>
                <a:ext cx="2761718" cy="64915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8B9E77A-C5DF-EF47-2FC9-26BA7AD70AF2}"/>
                  </a:ext>
                </a:extLst>
              </p:cNvPr>
              <p:cNvSpPr txBox="1"/>
              <p:nvPr/>
            </p:nvSpPr>
            <p:spPr>
              <a:xfrm>
                <a:off x="3190767" y="1576491"/>
                <a:ext cx="2882648" cy="6491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r>
                            <a:rPr lang="en-US" sz="2000" i="1">
                              <a:latin typeface="Cambria Math" panose="02040503050406030204" pitchFamily="18" charset="0"/>
                            </a:rPr>
                            <m:t>| </m:t>
                          </m:r>
                          <m:r>
                            <a:rPr lang="en-US" sz="2000" i="1">
                              <a:latin typeface="Cambria Math" panose="02040503050406030204" pitchFamily="18" charset="0"/>
                            </a:rPr>
                            <m:t>𝑥</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 | </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e>
                          </m:d>
                        </m:num>
                        <m:den>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e>
                          </m:d>
                        </m:den>
                      </m:f>
                    </m:oMath>
                  </m:oMathPara>
                </a14:m>
                <a:endParaRPr lang="en-US" sz="2000" dirty="0"/>
              </a:p>
            </p:txBody>
          </p:sp>
        </mc:Choice>
        <mc:Fallback xmlns="">
          <p:sp>
            <p:nvSpPr>
              <p:cNvPr id="13" name="TextBox 12">
                <a:extLst>
                  <a:ext uri="{FF2B5EF4-FFF2-40B4-BE49-F238E27FC236}">
                    <a16:creationId xmlns:a16="http://schemas.microsoft.com/office/drawing/2014/main" id="{68B9E77A-C5DF-EF47-2FC9-26BA7AD70AF2}"/>
                  </a:ext>
                </a:extLst>
              </p:cNvPr>
              <p:cNvSpPr txBox="1">
                <a:spLocks noRot="1" noChangeAspect="1" noMove="1" noResize="1" noEditPoints="1" noAdjustHandles="1" noChangeArrowheads="1" noChangeShapeType="1" noTextEdit="1"/>
              </p:cNvSpPr>
              <p:nvPr/>
            </p:nvSpPr>
            <p:spPr>
              <a:xfrm>
                <a:off x="3190767" y="1576491"/>
                <a:ext cx="2882648" cy="64915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20805AD-6D8B-F272-09A3-3FC344343738}"/>
                  </a:ext>
                </a:extLst>
              </p:cNvPr>
              <p:cNvSpPr txBox="1"/>
              <p:nvPr/>
            </p:nvSpPr>
            <p:spPr>
              <a:xfrm>
                <a:off x="286610" y="610158"/>
                <a:ext cx="4809265" cy="12945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𝑎𝑟𝑔𝑚𝑎</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sub>
                      </m:sSub>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𝑎𝑟𝑔𝑚𝑎</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sub>
                      </m:sSub>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e>
                          </m:d>
                        </m:num>
                        <m:den>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den>
                      </m:f>
                    </m:oMath>
                  </m:oMathPara>
                </a14:m>
                <a:endParaRPr lang="en-US" sz="2000" dirty="0"/>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𝑎𝑟𝑔𝑚𝑎</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sub>
                      </m:sSub>
                      <m:r>
                        <a:rPr lang="en-US" sz="2000" b="0" i="1" smtClean="0">
                          <a:latin typeface="Cambria Math" panose="02040503050406030204" pitchFamily="18" charset="0"/>
                        </a:rPr>
                        <m:t> </m:t>
                      </m:r>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oMath>
                  </m:oMathPara>
                </a14:m>
                <a:endParaRPr lang="en-US" sz="2000" dirty="0"/>
              </a:p>
              <a:p>
                <a:endParaRPr lang="en-US" sz="2000" dirty="0"/>
              </a:p>
            </p:txBody>
          </p:sp>
        </mc:Choice>
        <mc:Fallback xmlns="">
          <p:sp>
            <p:nvSpPr>
              <p:cNvPr id="14" name="TextBox 13">
                <a:extLst>
                  <a:ext uri="{FF2B5EF4-FFF2-40B4-BE49-F238E27FC236}">
                    <a16:creationId xmlns:a16="http://schemas.microsoft.com/office/drawing/2014/main" id="{C20805AD-6D8B-F272-09A3-3FC344343738}"/>
                  </a:ext>
                </a:extLst>
              </p:cNvPr>
              <p:cNvSpPr txBox="1">
                <a:spLocks noRot="1" noChangeAspect="1" noMove="1" noResize="1" noEditPoints="1" noAdjustHandles="1" noChangeArrowheads="1" noChangeShapeType="1" noTextEdit="1"/>
              </p:cNvSpPr>
              <p:nvPr/>
            </p:nvSpPr>
            <p:spPr>
              <a:xfrm>
                <a:off x="286610" y="610158"/>
                <a:ext cx="4809265" cy="129452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117A53D-BA3B-2245-E7C4-B113359A4781}"/>
                  </a:ext>
                </a:extLst>
              </p:cNvPr>
              <p:cNvSpPr txBox="1"/>
              <p:nvPr/>
            </p:nvSpPr>
            <p:spPr>
              <a:xfrm>
                <a:off x="-104479" y="4665536"/>
                <a:ext cx="2656109"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𝑝</m:t>
                      </m:r>
                      <m:d>
                        <m:dPr>
                          <m:ctrlPr>
                            <a:rPr lang="en-US" sz="1600" i="1">
                              <a:latin typeface="Cambria Math" panose="02040503050406030204" pitchFamily="18" charset="0"/>
                            </a:rPr>
                          </m:ctrlPr>
                        </m:dPr>
                        <m:e>
                          <m:r>
                            <a:rPr lang="en-US" sz="1600" b="0" i="1" smtClean="0">
                              <a:latin typeface="Cambria Math" panose="02040503050406030204" pitchFamily="18" charset="0"/>
                            </a:rPr>
                            <m:t>𝑥</m:t>
                          </m:r>
                          <m:r>
                            <a:rPr lang="en-US" sz="1600" b="0" i="1">
                              <a:latin typeface="Cambria Math" panose="02040503050406030204" pitchFamily="18" charset="0"/>
                            </a:rPr>
                            <m:t> | </m:t>
                          </m:r>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1</m:t>
                              </m:r>
                            </m:sub>
                          </m:sSub>
                        </m:e>
                      </m:d>
                      <m:r>
                        <a:rPr lang="en-US" sz="1600" b="0" i="1" smtClean="0">
                          <a:latin typeface="Cambria Math" panose="02040503050406030204" pitchFamily="18" charset="0"/>
                        </a:rPr>
                        <m:t>𝑝</m:t>
                      </m:r>
                      <m:d>
                        <m:dPr>
                          <m:ctrlPr>
                            <a:rPr lang="en-US" sz="1600" i="1" smtClean="0">
                              <a:latin typeface="Cambria Math" panose="02040503050406030204" pitchFamily="18" charset="0"/>
                            </a:rPr>
                          </m:ctrlPr>
                        </m:dPr>
                        <m:e>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 </m:t>
                          </m:r>
                        </m:e>
                      </m:d>
                      <m:r>
                        <a:rPr lang="en-US" sz="1600" b="0" i="1" smtClean="0">
                          <a:latin typeface="Cambria Math" panose="02040503050406030204" pitchFamily="18" charset="0"/>
                        </a:rPr>
                        <m:t>=0.0189</m:t>
                      </m:r>
                    </m:oMath>
                  </m:oMathPara>
                </a14:m>
                <a:endParaRPr lang="en-US" sz="1600" dirty="0"/>
              </a:p>
              <a:p>
                <a:endParaRPr lang="en-US" sz="1600" dirty="0"/>
              </a:p>
            </p:txBody>
          </p:sp>
        </mc:Choice>
        <mc:Fallback xmlns="">
          <p:sp>
            <p:nvSpPr>
              <p:cNvPr id="18" name="TextBox 17">
                <a:extLst>
                  <a:ext uri="{FF2B5EF4-FFF2-40B4-BE49-F238E27FC236}">
                    <a16:creationId xmlns:a16="http://schemas.microsoft.com/office/drawing/2014/main" id="{A117A53D-BA3B-2245-E7C4-B113359A4781}"/>
                  </a:ext>
                </a:extLst>
              </p:cNvPr>
              <p:cNvSpPr txBox="1">
                <a:spLocks noRot="1" noChangeAspect="1" noMove="1" noResize="1" noEditPoints="1" noAdjustHandles="1" noChangeArrowheads="1" noChangeShapeType="1" noTextEdit="1"/>
              </p:cNvSpPr>
              <p:nvPr/>
            </p:nvSpPr>
            <p:spPr>
              <a:xfrm>
                <a:off x="-104479" y="4665536"/>
                <a:ext cx="2656109" cy="584775"/>
              </a:xfrm>
              <a:prstGeom prst="rect">
                <a:avLst/>
              </a:prstGeom>
              <a:blipFill>
                <a:blip r:embed="rId8"/>
                <a:stretch>
                  <a:fillRect/>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7B65F8CE-08FE-B81D-E1AA-3014E9C972B6}"/>
              </a:ext>
            </a:extLst>
          </p:cNvPr>
          <p:cNvGraphicFramePr>
            <a:graphicFrameLocks noGrp="1"/>
          </p:cNvGraphicFramePr>
          <p:nvPr/>
        </p:nvGraphicFramePr>
        <p:xfrm>
          <a:off x="6574327" y="1572043"/>
          <a:ext cx="4457700" cy="2099828"/>
        </p:xfrm>
        <a:graphic>
          <a:graphicData uri="http://schemas.openxmlformats.org/drawingml/2006/table">
            <a:tbl>
              <a:tblPr firstRow="1" bandRow="1"/>
              <a:tblGrid>
                <a:gridCol w="1149970">
                  <a:extLst>
                    <a:ext uri="{9D8B030D-6E8A-4147-A177-3AD203B41FA5}">
                      <a16:colId xmlns:a16="http://schemas.microsoft.com/office/drawing/2014/main" val="2809315766"/>
                    </a:ext>
                  </a:extLst>
                </a:gridCol>
                <a:gridCol w="1149970">
                  <a:extLst>
                    <a:ext uri="{9D8B030D-6E8A-4147-A177-3AD203B41FA5}">
                      <a16:colId xmlns:a16="http://schemas.microsoft.com/office/drawing/2014/main" val="3406508049"/>
                    </a:ext>
                  </a:extLst>
                </a:gridCol>
                <a:gridCol w="1149970">
                  <a:extLst>
                    <a:ext uri="{9D8B030D-6E8A-4147-A177-3AD203B41FA5}">
                      <a16:colId xmlns:a16="http://schemas.microsoft.com/office/drawing/2014/main" val="1818675082"/>
                    </a:ext>
                  </a:extLst>
                </a:gridCol>
                <a:gridCol w="1007790">
                  <a:extLst>
                    <a:ext uri="{9D8B030D-6E8A-4147-A177-3AD203B41FA5}">
                      <a16:colId xmlns:a16="http://schemas.microsoft.com/office/drawing/2014/main" val="3012737173"/>
                    </a:ext>
                  </a:extLst>
                </a:gridCol>
              </a:tblGrid>
              <a:tr h="453908">
                <a:tc>
                  <a:txBody>
                    <a:bodyPr/>
                    <a:lstStyle/>
                    <a:p>
                      <a:pPr algn="ctr"/>
                      <a:r>
                        <a:rPr lang="en-US" sz="1200" dirty="0"/>
                        <a:t>Weather</a:t>
                      </a:r>
                    </a:p>
                  </a:txBody>
                  <a:tcPr/>
                </a:tc>
                <a:tc>
                  <a:txBody>
                    <a:bodyPr/>
                    <a:lstStyle/>
                    <a:p>
                      <a:pPr algn="ctr"/>
                      <a:r>
                        <a:rPr lang="en-US" sz="1200" dirty="0"/>
                        <a:t>Weekend?</a:t>
                      </a:r>
                    </a:p>
                  </a:txBody>
                  <a:tcPr/>
                </a:tc>
                <a:tc>
                  <a:txBody>
                    <a:bodyPr/>
                    <a:lstStyle/>
                    <a:p>
                      <a:pPr algn="ctr"/>
                      <a:r>
                        <a:rPr lang="en-US" sz="1200" dirty="0"/>
                        <a:t>Finished HW</a:t>
                      </a:r>
                    </a:p>
                  </a:txBody>
                  <a:tcPr/>
                </a:tc>
                <a:tc>
                  <a:txBody>
                    <a:bodyPr/>
                    <a:lstStyle/>
                    <a:p>
                      <a:pPr algn="ctr"/>
                      <a:r>
                        <a:rPr lang="en-US" sz="1200" dirty="0"/>
                        <a:t>Go Hiking?</a:t>
                      </a:r>
                    </a:p>
                  </a:txBody>
                  <a:tcPr/>
                </a:tc>
                <a:extLst>
                  <a:ext uri="{0D108BD9-81ED-4DB2-BD59-A6C34878D82A}">
                    <a16:rowId xmlns:a16="http://schemas.microsoft.com/office/drawing/2014/main" val="1454367372"/>
                  </a:ext>
                </a:extLst>
              </a:tr>
              <a:tr h="265266">
                <a:tc>
                  <a:txBody>
                    <a:bodyPr/>
                    <a:lstStyle/>
                    <a:p>
                      <a:pPr algn="ctr"/>
                      <a:r>
                        <a:rPr lang="en-US" sz="1200" b="0" i="0" kern="1200" dirty="0">
                          <a:solidFill>
                            <a:schemeClr val="tx1"/>
                          </a:solidFill>
                          <a:effectLst/>
                          <a:latin typeface="+mn-lt"/>
                          <a:ea typeface="+mn-ea"/>
                          <a:cs typeface="+mn-cs"/>
                        </a:rPr>
                        <a:t>Overcast</a:t>
                      </a:r>
                      <a:endParaRPr lang="en-US" sz="1200" dirty="0"/>
                    </a:p>
                  </a:txBody>
                  <a:tcPr/>
                </a:tc>
                <a:tc>
                  <a:txBody>
                    <a:bodyPr/>
                    <a:lstStyle/>
                    <a:p>
                      <a:pPr algn="ctr"/>
                      <a:r>
                        <a:rPr lang="en-US" sz="1200" dirty="0"/>
                        <a:t>No</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1977554727"/>
                  </a:ext>
                </a:extLst>
              </a:tr>
              <a:tr h="265266">
                <a:tc>
                  <a:txBody>
                    <a:bodyPr/>
                    <a:lstStyle/>
                    <a:p>
                      <a:pPr algn="ctr"/>
                      <a:r>
                        <a:rPr lang="en-US" sz="1200" b="0" i="0" kern="1200" dirty="0">
                          <a:solidFill>
                            <a:schemeClr val="tx1"/>
                          </a:solidFill>
                          <a:effectLst/>
                          <a:latin typeface="+mn-lt"/>
                          <a:ea typeface="+mn-ea"/>
                          <a:cs typeface="+mn-cs"/>
                        </a:rPr>
                        <a:t>Snow</a:t>
                      </a:r>
                      <a:endParaRPr lang="en-US" sz="1200" dirty="0"/>
                    </a:p>
                  </a:txBody>
                  <a:tcPr/>
                </a:tc>
                <a:tc>
                  <a:txBody>
                    <a:bodyPr/>
                    <a:lstStyle/>
                    <a:p>
                      <a:pPr algn="ctr"/>
                      <a:r>
                        <a:rPr lang="en-US" sz="1200" dirty="0"/>
                        <a:t>No</a:t>
                      </a:r>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50300180"/>
                  </a:ext>
                </a:extLst>
              </a:tr>
              <a:tr h="265266">
                <a:tc>
                  <a:txBody>
                    <a:bodyPr/>
                    <a:lstStyle/>
                    <a:p>
                      <a:pPr algn="ctr"/>
                      <a:r>
                        <a:rPr lang="en-US" sz="1200" b="0" i="0" kern="1200" dirty="0">
                          <a:solidFill>
                            <a:schemeClr val="tx1"/>
                          </a:solidFill>
                          <a:effectLst/>
                          <a:latin typeface="+mn-lt"/>
                          <a:ea typeface="+mn-ea"/>
                          <a:cs typeface="+mn-cs"/>
                        </a:rPr>
                        <a:t>Overcast</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1146762034"/>
                  </a:ext>
                </a:extLst>
              </a:tr>
              <a:tr h="265266">
                <a:tc>
                  <a:txBody>
                    <a:bodyPr/>
                    <a:lstStyle/>
                    <a:p>
                      <a:pPr algn="ctr"/>
                      <a:r>
                        <a:rPr lang="en-US" sz="1200" b="0" i="0" kern="1200" dirty="0">
                          <a:solidFill>
                            <a:schemeClr val="tx1"/>
                          </a:solidFill>
                          <a:effectLst/>
                          <a:latin typeface="+mn-lt"/>
                          <a:ea typeface="+mn-ea"/>
                          <a:cs typeface="+mn-cs"/>
                        </a:rPr>
                        <a:t>Sunny</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870894914"/>
                  </a:ext>
                </a:extLst>
              </a:tr>
              <a:tr h="265266">
                <a:tc>
                  <a:txBody>
                    <a:bodyPr/>
                    <a:lstStyle/>
                    <a:p>
                      <a:pPr algn="ctr"/>
                      <a:r>
                        <a:rPr lang="en-US" sz="1200" b="0" i="0" kern="1200" dirty="0">
                          <a:solidFill>
                            <a:schemeClr val="tx1"/>
                          </a:solidFill>
                          <a:effectLst/>
                          <a:latin typeface="+mn-lt"/>
                          <a:ea typeface="+mn-ea"/>
                          <a:cs typeface="+mn-cs"/>
                        </a:rPr>
                        <a:t>Snow</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2459573277"/>
                  </a:ext>
                </a:extLst>
              </a:tr>
              <a:tr h="265266">
                <a:tc>
                  <a:txBody>
                    <a:bodyPr/>
                    <a:lstStyle/>
                    <a:p>
                      <a:pPr algn="ctr"/>
                      <a:r>
                        <a:rPr lang="en-US" sz="1200" b="0" i="0" kern="1200" dirty="0">
                          <a:solidFill>
                            <a:schemeClr val="tx1"/>
                          </a:solidFill>
                          <a:effectLst/>
                          <a:latin typeface="+mn-lt"/>
                          <a:ea typeface="+mn-ea"/>
                          <a:cs typeface="+mn-cs"/>
                        </a:rPr>
                        <a:t>Overcast</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872560157"/>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8EB30EE-D481-1435-05AE-8E590B903826}"/>
                  </a:ext>
                </a:extLst>
              </p:cNvPr>
              <p:cNvSpPr txBox="1"/>
              <p:nvPr/>
            </p:nvSpPr>
            <p:spPr>
              <a:xfrm>
                <a:off x="7774477" y="1202711"/>
                <a:ext cx="2971800" cy="369332"/>
              </a:xfrm>
              <a:prstGeom prst="rect">
                <a:avLst/>
              </a:prstGeom>
              <a:noFill/>
            </p:spPr>
            <p:txBody>
              <a:bodyPr wrap="square" rtlCol="0">
                <a:spAutoFit/>
              </a:bodyPr>
              <a:lstStyle/>
              <a:p>
                <a:r>
                  <a:rPr lang="en-US" dirty="0"/>
                  <a:t>Class 2 </a:t>
                </a:r>
                <a14:m>
                  <m:oMath xmlns:m="http://schemas.openxmlformats.org/officeDocument/2006/math">
                    <m:d>
                      <m:dPr>
                        <m:ctrlPr>
                          <a:rPr lang="en-US"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2</m:t>
                            </m:r>
                          </m:sub>
                        </m:sSub>
                      </m:e>
                    </m:d>
                    <m:r>
                      <a:rPr lang="en-US" b="0" i="1" dirty="0" smtClean="0">
                        <a:latin typeface="Cambria Math" panose="02040503050406030204" pitchFamily="18" charset="0"/>
                      </a:rPr>
                      <m:t>:"</m:t>
                    </m:r>
                    <m:r>
                      <a:rPr lang="en-US" b="0" i="1" dirty="0" smtClean="0">
                        <a:latin typeface="Cambria Math" panose="02040503050406030204" pitchFamily="18" charset="0"/>
                      </a:rPr>
                      <m:t>𝑁𝑜</m:t>
                    </m:r>
                    <m:r>
                      <a:rPr lang="en-US" b="0" i="1" dirty="0" smtClean="0">
                        <a:latin typeface="Cambria Math" panose="02040503050406030204" pitchFamily="18" charset="0"/>
                      </a:rPr>
                      <m:t>"</m:t>
                    </m:r>
                  </m:oMath>
                </a14:m>
                <a:endParaRPr lang="en-US" dirty="0"/>
              </a:p>
            </p:txBody>
          </p:sp>
        </mc:Choice>
        <mc:Fallback xmlns="">
          <p:sp>
            <p:nvSpPr>
              <p:cNvPr id="9" name="TextBox 8">
                <a:extLst>
                  <a:ext uri="{FF2B5EF4-FFF2-40B4-BE49-F238E27FC236}">
                    <a16:creationId xmlns:a16="http://schemas.microsoft.com/office/drawing/2014/main" id="{48EB30EE-D481-1435-05AE-8E590B903826}"/>
                  </a:ext>
                </a:extLst>
              </p:cNvPr>
              <p:cNvSpPr txBox="1">
                <a:spLocks noRot="1" noChangeAspect="1" noMove="1" noResize="1" noEditPoints="1" noAdjustHandles="1" noChangeArrowheads="1" noChangeShapeType="1" noTextEdit="1"/>
              </p:cNvSpPr>
              <p:nvPr/>
            </p:nvSpPr>
            <p:spPr>
              <a:xfrm>
                <a:off x="7774477" y="1202711"/>
                <a:ext cx="2971800" cy="369332"/>
              </a:xfrm>
              <a:prstGeom prst="rect">
                <a:avLst/>
              </a:prstGeom>
              <a:blipFill>
                <a:blip r:embed="rId9"/>
                <a:stretch>
                  <a:fillRect l="-1639" t="-6557" b="-262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A272290-D068-CBDE-9011-9C58692B8269}"/>
                  </a:ext>
                </a:extLst>
              </p:cNvPr>
              <p:cNvSpPr txBox="1"/>
              <p:nvPr/>
            </p:nvSpPr>
            <p:spPr>
              <a:xfrm>
                <a:off x="82677" y="3214529"/>
                <a:ext cx="2467382" cy="14775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1</m:t>
                              </m:r>
                            </m:sub>
                          </m:sSub>
                          <m:r>
                            <a:rPr lang="en-US" sz="1600" i="1">
                              <a:latin typeface="Cambria Math" panose="02040503050406030204" pitchFamily="18" charset="0"/>
                            </a:rPr>
                            <m:t>=</m:t>
                          </m:r>
                          <m:r>
                            <a:rPr lang="en-US" sz="1600" i="1">
                              <a:latin typeface="Cambria Math" panose="02040503050406030204" pitchFamily="18" charset="0"/>
                            </a:rPr>
                            <m:t>𝑆𝑢𝑛𝑛𝑦</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𝑐</m:t>
                              </m:r>
                            </m:e>
                            <m:sub>
                              <m:r>
                                <a:rPr lang="en-US" sz="1600" i="1">
                                  <a:latin typeface="Cambria Math" panose="02040503050406030204" pitchFamily="18" charset="0"/>
                                </a:rPr>
                                <m:t>1</m:t>
                              </m:r>
                            </m:sub>
                          </m:sSub>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2</m:t>
                          </m:r>
                        </m:num>
                        <m:den>
                          <m:r>
                            <a:rPr lang="en-US" sz="1600" b="0" i="1" smtClean="0">
                              <a:latin typeface="Cambria Math" panose="02040503050406030204" pitchFamily="18" charset="0"/>
                            </a:rPr>
                            <m:t>7</m:t>
                          </m:r>
                        </m:den>
                      </m:f>
                    </m:oMath>
                  </m:oMathPara>
                </a14:m>
                <a:endParaRPr lang="en-US" sz="16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2</m:t>
                              </m:r>
                            </m:sub>
                          </m:sSub>
                          <m:r>
                            <a:rPr lang="en-US" sz="1600" i="1">
                              <a:latin typeface="Cambria Math" panose="02040503050406030204" pitchFamily="18" charset="0"/>
                            </a:rPr>
                            <m:t>=</m:t>
                          </m:r>
                          <m:r>
                            <a:rPr lang="en-US" sz="1600" i="1">
                              <a:latin typeface="Cambria Math" panose="02040503050406030204" pitchFamily="18" charset="0"/>
                            </a:rPr>
                            <m:t>𝑌𝑒𝑠</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𝑐</m:t>
                              </m:r>
                            </m:e>
                            <m:sub>
                              <m:r>
                                <a:rPr lang="en-US" sz="1600" i="1">
                                  <a:latin typeface="Cambria Math" panose="02040503050406030204" pitchFamily="18" charset="0"/>
                                </a:rPr>
                                <m:t>1</m:t>
                              </m:r>
                            </m:sub>
                          </m:sSub>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3</m:t>
                          </m:r>
                        </m:num>
                        <m:den>
                          <m:r>
                            <a:rPr lang="en-US" sz="1600" b="0" i="1" smtClean="0">
                              <a:latin typeface="Cambria Math" panose="02040503050406030204" pitchFamily="18" charset="0"/>
                            </a:rPr>
                            <m:t>7</m:t>
                          </m:r>
                        </m:den>
                      </m:f>
                    </m:oMath>
                  </m:oMathPara>
                </a14:m>
                <a:endParaRPr lang="en-US" sz="16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3</m:t>
                              </m:r>
                            </m:sub>
                          </m:sSub>
                          <m:r>
                            <a:rPr lang="en-US" sz="1600" i="1">
                              <a:latin typeface="Cambria Math" panose="02040503050406030204" pitchFamily="18" charset="0"/>
                            </a:rPr>
                            <m:t>=</m:t>
                          </m:r>
                          <m:r>
                            <a:rPr lang="en-US" sz="1600" i="1">
                              <a:latin typeface="Cambria Math" panose="02040503050406030204" pitchFamily="18" charset="0"/>
                            </a:rPr>
                            <m:t>𝑁𝑜</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𝑐</m:t>
                              </m:r>
                            </m:e>
                            <m:sub>
                              <m:r>
                                <a:rPr lang="en-US" sz="1600" i="1">
                                  <a:latin typeface="Cambria Math" panose="02040503050406030204" pitchFamily="18" charset="0"/>
                                </a:rPr>
                                <m:t>1</m:t>
                              </m:r>
                            </m:sub>
                          </m:sSub>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2</m:t>
                          </m:r>
                        </m:num>
                        <m:den>
                          <m:r>
                            <a:rPr lang="en-US" sz="1600" b="0" i="1" smtClean="0">
                              <a:latin typeface="Cambria Math" panose="02040503050406030204" pitchFamily="18" charset="0"/>
                            </a:rPr>
                            <m:t>7</m:t>
                          </m:r>
                        </m:den>
                      </m:f>
                    </m:oMath>
                  </m:oMathPara>
                </a14:m>
                <a:endParaRPr lang="en-US" sz="1600" dirty="0"/>
              </a:p>
            </p:txBody>
          </p:sp>
        </mc:Choice>
        <mc:Fallback xmlns="">
          <p:sp>
            <p:nvSpPr>
              <p:cNvPr id="12" name="TextBox 11">
                <a:extLst>
                  <a:ext uri="{FF2B5EF4-FFF2-40B4-BE49-F238E27FC236}">
                    <a16:creationId xmlns:a16="http://schemas.microsoft.com/office/drawing/2014/main" id="{1A272290-D068-CBDE-9011-9C58692B8269}"/>
                  </a:ext>
                </a:extLst>
              </p:cNvPr>
              <p:cNvSpPr txBox="1">
                <a:spLocks noRot="1" noChangeAspect="1" noMove="1" noResize="1" noEditPoints="1" noAdjustHandles="1" noChangeArrowheads="1" noChangeShapeType="1" noTextEdit="1"/>
              </p:cNvSpPr>
              <p:nvPr/>
            </p:nvSpPr>
            <p:spPr>
              <a:xfrm>
                <a:off x="82677" y="3214529"/>
                <a:ext cx="2467382" cy="147752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6198B23-152E-9D6D-5327-FB6CFAAED5DB}"/>
                  </a:ext>
                </a:extLst>
              </p:cNvPr>
              <p:cNvSpPr txBox="1"/>
              <p:nvPr/>
            </p:nvSpPr>
            <p:spPr>
              <a:xfrm>
                <a:off x="2920650" y="3153567"/>
                <a:ext cx="3469643" cy="5549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1</m:t>
                              </m:r>
                            </m:sub>
                          </m:sSub>
                          <m:r>
                            <a:rPr lang="en-US" sz="1600" i="1">
                              <a:latin typeface="Cambria Math" panose="02040503050406030204" pitchFamily="18" charset="0"/>
                            </a:rPr>
                            <m:t>=</m:t>
                          </m:r>
                          <m:r>
                            <a:rPr lang="en-US" sz="1600" i="1">
                              <a:latin typeface="Cambria Math" panose="02040503050406030204" pitchFamily="18" charset="0"/>
                            </a:rPr>
                            <m:t>𝑆𝑢𝑛𝑛𝑦</m:t>
                          </m:r>
                          <m:r>
                            <a:rPr lang="en-US" sz="1600" i="1">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2</m:t>
                              </m:r>
                            </m:sub>
                          </m:sSub>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6</m:t>
                          </m:r>
                        </m:den>
                      </m:f>
                      <m:r>
                        <a:rPr lang="en-US" sz="1600" b="0" i="1" smtClean="0">
                          <a:latin typeface="Cambria Math" panose="02040503050406030204" pitchFamily="18" charset="0"/>
                        </a:rPr>
                        <m:t>=0.17</m:t>
                      </m:r>
                    </m:oMath>
                  </m:oMathPara>
                </a14:m>
                <a:endParaRPr lang="en-US" sz="1600" b="0" i="1" dirty="0">
                  <a:latin typeface="Cambria Math" panose="02040503050406030204" pitchFamily="18" charset="0"/>
                </a:endParaRPr>
              </a:p>
            </p:txBody>
          </p:sp>
        </mc:Choice>
        <mc:Fallback xmlns="">
          <p:sp>
            <p:nvSpPr>
              <p:cNvPr id="21" name="TextBox 20">
                <a:extLst>
                  <a:ext uri="{FF2B5EF4-FFF2-40B4-BE49-F238E27FC236}">
                    <a16:creationId xmlns:a16="http://schemas.microsoft.com/office/drawing/2014/main" id="{F6198B23-152E-9D6D-5327-FB6CFAAED5DB}"/>
                  </a:ext>
                </a:extLst>
              </p:cNvPr>
              <p:cNvSpPr txBox="1">
                <a:spLocks noRot="1" noChangeAspect="1" noMove="1" noResize="1" noEditPoints="1" noAdjustHandles="1" noChangeArrowheads="1" noChangeShapeType="1" noTextEdit="1"/>
              </p:cNvSpPr>
              <p:nvPr/>
            </p:nvSpPr>
            <p:spPr>
              <a:xfrm>
                <a:off x="2920650" y="3153567"/>
                <a:ext cx="3469643" cy="55496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CBEC3B8-5AF5-73E2-8EC0-1137A62DE77F}"/>
                  </a:ext>
                </a:extLst>
              </p:cNvPr>
              <p:cNvSpPr txBox="1"/>
              <p:nvPr/>
            </p:nvSpPr>
            <p:spPr>
              <a:xfrm>
                <a:off x="2813124" y="3636506"/>
                <a:ext cx="3469643" cy="554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b="0" i="1" smtClean="0">
                                  <a:latin typeface="Cambria Math" panose="02040503050406030204" pitchFamily="18" charset="0"/>
                                </a:rPr>
                                <m:t>2</m:t>
                              </m:r>
                            </m:sub>
                          </m:sSub>
                          <m:r>
                            <a:rPr lang="en-US" sz="1600" i="1">
                              <a:latin typeface="Cambria Math" panose="02040503050406030204" pitchFamily="18" charset="0"/>
                            </a:rPr>
                            <m:t>=</m:t>
                          </m:r>
                          <m:r>
                            <a:rPr lang="en-US" sz="1600" b="0" i="1" smtClean="0">
                              <a:latin typeface="Cambria Math" panose="02040503050406030204" pitchFamily="18" charset="0"/>
                            </a:rPr>
                            <m:t>𝑌𝑒𝑠</m:t>
                          </m:r>
                          <m:r>
                            <a:rPr lang="en-US" sz="1600" i="1">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2</m:t>
                              </m:r>
                            </m:sub>
                          </m:sSub>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4</m:t>
                          </m:r>
                        </m:num>
                        <m:den>
                          <m:r>
                            <a:rPr lang="en-US" sz="1600" b="0" i="1" smtClean="0">
                              <a:latin typeface="Cambria Math" panose="02040503050406030204" pitchFamily="18" charset="0"/>
                            </a:rPr>
                            <m:t>6</m:t>
                          </m:r>
                        </m:den>
                      </m:f>
                      <m:r>
                        <a:rPr lang="en-US" sz="1600" b="0" i="1" smtClean="0">
                          <a:latin typeface="Cambria Math" panose="02040503050406030204" pitchFamily="18" charset="0"/>
                        </a:rPr>
                        <m:t>=0.67</m:t>
                      </m:r>
                    </m:oMath>
                  </m:oMathPara>
                </a14:m>
                <a:endParaRPr lang="en-US" sz="1600" b="0" i="1" dirty="0">
                  <a:latin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ECBEC3B8-5AF5-73E2-8EC0-1137A62DE77F}"/>
                  </a:ext>
                </a:extLst>
              </p:cNvPr>
              <p:cNvSpPr txBox="1">
                <a:spLocks noRot="1" noChangeAspect="1" noMove="1" noResize="1" noEditPoints="1" noAdjustHandles="1" noChangeArrowheads="1" noChangeShapeType="1" noTextEdit="1"/>
              </p:cNvSpPr>
              <p:nvPr/>
            </p:nvSpPr>
            <p:spPr>
              <a:xfrm>
                <a:off x="2813124" y="3636506"/>
                <a:ext cx="3469643" cy="55406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F918386-5567-D1B6-37ED-2A772B21EF44}"/>
                  </a:ext>
                </a:extLst>
              </p:cNvPr>
              <p:cNvSpPr txBox="1"/>
              <p:nvPr/>
            </p:nvSpPr>
            <p:spPr>
              <a:xfrm>
                <a:off x="2813123" y="4088764"/>
                <a:ext cx="3469643" cy="5761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b="0" i="1" smtClean="0">
                                  <a:latin typeface="Cambria Math" panose="02040503050406030204" pitchFamily="18" charset="0"/>
                                </a:rPr>
                                <m:t>3</m:t>
                              </m:r>
                            </m:sub>
                          </m:sSub>
                          <m:r>
                            <a:rPr lang="en-US" sz="1600" i="1">
                              <a:latin typeface="Cambria Math" panose="02040503050406030204" pitchFamily="18" charset="0"/>
                            </a:rPr>
                            <m:t>=</m:t>
                          </m:r>
                          <m:r>
                            <a:rPr lang="en-US" sz="1600" b="0" i="1" smtClean="0">
                              <a:latin typeface="Cambria Math" panose="02040503050406030204" pitchFamily="18" charset="0"/>
                            </a:rPr>
                            <m:t>𝑁𝑜</m:t>
                          </m:r>
                          <m:r>
                            <a:rPr lang="en-US" sz="1600" i="1">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2</m:t>
                              </m:r>
                            </m:sub>
                          </m:sSub>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5</m:t>
                          </m:r>
                        </m:num>
                        <m:den>
                          <m:r>
                            <a:rPr lang="en-US" sz="1600" b="0" i="1" smtClean="0">
                              <a:latin typeface="Cambria Math" panose="02040503050406030204" pitchFamily="18" charset="0"/>
                            </a:rPr>
                            <m:t>6</m:t>
                          </m:r>
                        </m:den>
                      </m:f>
                      <m:r>
                        <a:rPr lang="en-US" sz="1600" b="0" i="1" smtClean="0">
                          <a:latin typeface="Cambria Math" panose="02040503050406030204" pitchFamily="18" charset="0"/>
                        </a:rPr>
                        <m:t>=0.83</m:t>
                      </m:r>
                    </m:oMath>
                  </m:oMathPara>
                </a14:m>
                <a:endParaRPr lang="en-US" sz="1600" b="0" i="1" dirty="0">
                  <a:latin typeface="Cambria Math" panose="02040503050406030204" pitchFamily="18" charset="0"/>
                </a:endParaRPr>
              </a:p>
            </p:txBody>
          </p:sp>
        </mc:Choice>
        <mc:Fallback xmlns="">
          <p:sp>
            <p:nvSpPr>
              <p:cNvPr id="10" name="TextBox 9">
                <a:extLst>
                  <a:ext uri="{FF2B5EF4-FFF2-40B4-BE49-F238E27FC236}">
                    <a16:creationId xmlns:a16="http://schemas.microsoft.com/office/drawing/2014/main" id="{2F918386-5567-D1B6-37ED-2A772B21EF44}"/>
                  </a:ext>
                </a:extLst>
              </p:cNvPr>
              <p:cNvSpPr txBox="1">
                <a:spLocks noRot="1" noChangeAspect="1" noMove="1" noResize="1" noEditPoints="1" noAdjustHandles="1" noChangeArrowheads="1" noChangeShapeType="1" noTextEdit="1"/>
              </p:cNvSpPr>
              <p:nvPr/>
            </p:nvSpPr>
            <p:spPr>
              <a:xfrm>
                <a:off x="2813123" y="4088764"/>
                <a:ext cx="3469643" cy="576183"/>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86FBA79-41C3-E8C7-F510-204B217968E7}"/>
                  </a:ext>
                </a:extLst>
              </p:cNvPr>
              <p:cNvSpPr txBox="1"/>
              <p:nvPr/>
            </p:nvSpPr>
            <p:spPr>
              <a:xfrm>
                <a:off x="5353050" y="5250311"/>
                <a:ext cx="4457700" cy="10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i="1">
                              <a:latin typeface="Cambria Math" panose="02040503050406030204" pitchFamily="18" charset="0"/>
                            </a:rPr>
                          </m:ctrlPr>
                        </m:dPr>
                        <m:e>
                          <m:r>
                            <a:rPr lang="en-US" sz="2000" b="0" i="1" smtClean="0">
                              <a:latin typeface="Cambria Math" panose="02040503050406030204" pitchFamily="18" charset="0"/>
                            </a:rPr>
                            <m:t>𝑥</m:t>
                          </m:r>
                          <m:r>
                            <a:rPr lang="en-US" sz="2000" b="0" i="1">
                              <a:latin typeface="Cambria Math" panose="02040503050406030204" pitchFamily="18" charset="0"/>
                            </a:rPr>
                            <m:t> | </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6</m:t>
                              </m:r>
                            </m:den>
                          </m:f>
                        </m:e>
                      </m:d>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4</m:t>
                              </m:r>
                            </m:num>
                            <m:den>
                              <m:r>
                                <a:rPr lang="en-US" sz="2000" b="0" i="1" smtClean="0">
                                  <a:latin typeface="Cambria Math" panose="02040503050406030204" pitchFamily="18" charset="0"/>
                                </a:rPr>
                                <m:t>6</m:t>
                              </m:r>
                            </m:den>
                          </m:f>
                        </m:e>
                      </m:d>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5</m:t>
                              </m:r>
                            </m:num>
                            <m:den>
                              <m:r>
                                <a:rPr lang="en-US" sz="2000" b="0" i="1" smtClean="0">
                                  <a:latin typeface="Cambria Math" panose="02040503050406030204" pitchFamily="18" charset="0"/>
                                </a:rPr>
                                <m:t>6</m:t>
                              </m:r>
                            </m:den>
                          </m:f>
                        </m:e>
                      </m:d>
                      <m:r>
                        <a:rPr lang="en-US" sz="2000" b="0" i="1" smtClean="0">
                          <a:latin typeface="Cambria Math" panose="02040503050406030204" pitchFamily="18" charset="0"/>
                        </a:rPr>
                        <m:t>=0.093</m:t>
                      </m:r>
                    </m:oMath>
                  </m:oMathPara>
                </a14:m>
                <a:endParaRPr lang="en-US" sz="2000" dirty="0"/>
              </a:p>
              <a:p>
                <a:endParaRPr lang="en-US" sz="2000" dirty="0"/>
              </a:p>
            </p:txBody>
          </p:sp>
        </mc:Choice>
        <mc:Fallback xmlns="">
          <p:sp>
            <p:nvSpPr>
              <p:cNvPr id="11" name="TextBox 10">
                <a:extLst>
                  <a:ext uri="{FF2B5EF4-FFF2-40B4-BE49-F238E27FC236}">
                    <a16:creationId xmlns:a16="http://schemas.microsoft.com/office/drawing/2014/main" id="{B86FBA79-41C3-E8C7-F510-204B217968E7}"/>
                  </a:ext>
                </a:extLst>
              </p:cNvPr>
              <p:cNvSpPr txBox="1">
                <a:spLocks noRot="1" noChangeAspect="1" noMove="1" noResize="1" noEditPoints="1" noAdjustHandles="1" noChangeArrowheads="1" noChangeShapeType="1" noTextEdit="1"/>
              </p:cNvSpPr>
              <p:nvPr/>
            </p:nvSpPr>
            <p:spPr>
              <a:xfrm>
                <a:off x="5353050" y="5250311"/>
                <a:ext cx="4457700" cy="1091646"/>
              </a:xfrm>
              <a:prstGeom prst="rect">
                <a:avLst/>
              </a:prstGeom>
              <a:blipFill>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145909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8A44E7-8A77-F03A-83E4-35BF4150A5F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9841993-14DD-9063-6CC3-529461681853}"/>
              </a:ext>
            </a:extLst>
          </p:cNvPr>
          <p:cNvSpPr txBox="1"/>
          <p:nvPr/>
        </p:nvSpPr>
        <p:spPr>
          <a:xfrm>
            <a:off x="246472" y="144348"/>
            <a:ext cx="3506378" cy="646331"/>
          </a:xfrm>
          <a:prstGeom prst="rect">
            <a:avLst/>
          </a:prstGeom>
          <a:noFill/>
        </p:spPr>
        <p:txBody>
          <a:bodyPr wrap="square" rtlCol="0">
            <a:spAutoFit/>
          </a:bodyPr>
          <a:lstStyle/>
          <a:p>
            <a:r>
              <a:rPr lang="en-US" sz="3600" dirty="0">
                <a:latin typeface="Calibri" panose="020F0502020204030204" pitchFamily="34" charset="0"/>
                <a:cs typeface="Calibri" panose="020F0502020204030204" pitchFamily="34" charset="0"/>
              </a:rPr>
              <a:t>Naïve Bayes</a:t>
            </a:r>
          </a:p>
        </p:txBody>
      </p:sp>
      <p:sp>
        <p:nvSpPr>
          <p:cNvPr id="6" name="TextBox 5">
            <a:extLst>
              <a:ext uri="{FF2B5EF4-FFF2-40B4-BE49-F238E27FC236}">
                <a16:creationId xmlns:a16="http://schemas.microsoft.com/office/drawing/2014/main" id="{06BF1A05-973B-B607-E7DC-E7EA5B4F3F3F}"/>
              </a:ext>
            </a:extLst>
          </p:cNvPr>
          <p:cNvSpPr txBox="1"/>
          <p:nvPr/>
        </p:nvSpPr>
        <p:spPr>
          <a:xfrm>
            <a:off x="7785100" y="31227"/>
            <a:ext cx="2171700" cy="369332"/>
          </a:xfrm>
          <a:prstGeom prst="rect">
            <a:avLst/>
          </a:prstGeom>
          <a:noFill/>
        </p:spPr>
        <p:txBody>
          <a:bodyPr wrap="square" rtlCol="0">
            <a:spAutoFit/>
          </a:bodyPr>
          <a:lstStyle/>
          <a:p>
            <a:r>
              <a:rPr lang="en-US" b="1" dirty="0"/>
              <a:t>New data instance</a:t>
            </a:r>
          </a:p>
        </p:txBody>
      </p:sp>
      <p:graphicFrame>
        <p:nvGraphicFramePr>
          <p:cNvPr id="7" name="Table 6">
            <a:extLst>
              <a:ext uri="{FF2B5EF4-FFF2-40B4-BE49-F238E27FC236}">
                <a16:creationId xmlns:a16="http://schemas.microsoft.com/office/drawing/2014/main" id="{BB4CE83D-68E4-6A5B-0E61-A44B7D544C50}"/>
              </a:ext>
            </a:extLst>
          </p:cNvPr>
          <p:cNvGraphicFramePr>
            <a:graphicFrameLocks noGrp="1"/>
          </p:cNvGraphicFramePr>
          <p:nvPr/>
        </p:nvGraphicFramePr>
        <p:xfrm>
          <a:off x="6438900" y="467514"/>
          <a:ext cx="4457704" cy="646330"/>
        </p:xfrm>
        <a:graphic>
          <a:graphicData uri="http://schemas.openxmlformats.org/drawingml/2006/table">
            <a:tbl>
              <a:tblPr firstRow="1" bandRow="1"/>
              <a:tblGrid>
                <a:gridCol w="1114426">
                  <a:extLst>
                    <a:ext uri="{9D8B030D-6E8A-4147-A177-3AD203B41FA5}">
                      <a16:colId xmlns:a16="http://schemas.microsoft.com/office/drawing/2014/main" val="3847064819"/>
                    </a:ext>
                  </a:extLst>
                </a:gridCol>
                <a:gridCol w="1114426">
                  <a:extLst>
                    <a:ext uri="{9D8B030D-6E8A-4147-A177-3AD203B41FA5}">
                      <a16:colId xmlns:a16="http://schemas.microsoft.com/office/drawing/2014/main" val="869840435"/>
                    </a:ext>
                  </a:extLst>
                </a:gridCol>
                <a:gridCol w="1114426">
                  <a:extLst>
                    <a:ext uri="{9D8B030D-6E8A-4147-A177-3AD203B41FA5}">
                      <a16:colId xmlns:a16="http://schemas.microsoft.com/office/drawing/2014/main" val="491074024"/>
                    </a:ext>
                  </a:extLst>
                </a:gridCol>
                <a:gridCol w="1114426">
                  <a:extLst>
                    <a:ext uri="{9D8B030D-6E8A-4147-A177-3AD203B41FA5}">
                      <a16:colId xmlns:a16="http://schemas.microsoft.com/office/drawing/2014/main" val="1600402630"/>
                    </a:ext>
                  </a:extLst>
                </a:gridCol>
              </a:tblGrid>
              <a:tr h="323165">
                <a:tc>
                  <a:txBody>
                    <a:bodyPr/>
                    <a:lstStyle/>
                    <a:p>
                      <a:pPr algn="ctr"/>
                      <a:r>
                        <a:rPr lang="en-US" sz="1200" dirty="0"/>
                        <a:t>Weather</a:t>
                      </a:r>
                    </a:p>
                  </a:txBody>
                  <a:tcPr/>
                </a:tc>
                <a:tc>
                  <a:txBody>
                    <a:bodyPr/>
                    <a:lstStyle/>
                    <a:p>
                      <a:pPr algn="ctr"/>
                      <a:r>
                        <a:rPr lang="en-US" sz="1200" dirty="0"/>
                        <a:t>Weekend?</a:t>
                      </a:r>
                    </a:p>
                  </a:txBody>
                  <a:tcPr/>
                </a:tc>
                <a:tc>
                  <a:txBody>
                    <a:bodyPr/>
                    <a:lstStyle/>
                    <a:p>
                      <a:pPr algn="ctr"/>
                      <a:r>
                        <a:rPr lang="en-US" sz="1200" dirty="0"/>
                        <a:t>Finished HW</a:t>
                      </a:r>
                    </a:p>
                  </a:txBody>
                  <a:tcPr/>
                </a:tc>
                <a:tc>
                  <a:txBody>
                    <a:bodyPr/>
                    <a:lstStyle/>
                    <a:p>
                      <a:pPr algn="ctr"/>
                      <a:r>
                        <a:rPr lang="en-US" sz="1200" dirty="0">
                          <a:solidFill>
                            <a:srgbClr val="FF0000"/>
                          </a:solidFill>
                        </a:rPr>
                        <a:t>Go Hiking?</a:t>
                      </a:r>
                    </a:p>
                  </a:txBody>
                  <a:tcPr/>
                </a:tc>
                <a:extLst>
                  <a:ext uri="{0D108BD9-81ED-4DB2-BD59-A6C34878D82A}">
                    <a16:rowId xmlns:a16="http://schemas.microsoft.com/office/drawing/2014/main" val="1063178381"/>
                  </a:ext>
                </a:extLst>
              </a:tr>
              <a:tr h="323165">
                <a:tc>
                  <a:txBody>
                    <a:bodyPr/>
                    <a:lstStyle/>
                    <a:p>
                      <a:pPr algn="ctr"/>
                      <a:r>
                        <a:rPr lang="en-US" sz="1200" dirty="0"/>
                        <a:t>Sunny</a:t>
                      </a:r>
                    </a:p>
                  </a:txBody>
                  <a:tcPr/>
                </a:tc>
                <a:tc>
                  <a:txBody>
                    <a:bodyPr/>
                    <a:lstStyle/>
                    <a:p>
                      <a:pPr algn="ctr"/>
                      <a:r>
                        <a:rPr lang="en-US" sz="1200" dirty="0"/>
                        <a:t>Yes</a:t>
                      </a:r>
                    </a:p>
                  </a:txBody>
                  <a:tcPr/>
                </a:tc>
                <a:tc>
                  <a:txBody>
                    <a:bodyPr/>
                    <a:lstStyle/>
                    <a:p>
                      <a:pPr algn="ctr"/>
                      <a:r>
                        <a:rPr lang="en-US" sz="1200" dirty="0"/>
                        <a:t>No</a:t>
                      </a:r>
                    </a:p>
                  </a:txBody>
                  <a:tcPr/>
                </a:tc>
                <a:tc>
                  <a:txBody>
                    <a:bodyPr/>
                    <a:lstStyle/>
                    <a:p>
                      <a:pPr algn="ctr"/>
                      <a:r>
                        <a:rPr lang="en-US" sz="1200" dirty="0"/>
                        <a:t>?</a:t>
                      </a:r>
                    </a:p>
                  </a:txBody>
                  <a:tcPr/>
                </a:tc>
                <a:extLst>
                  <a:ext uri="{0D108BD9-81ED-4DB2-BD59-A6C34878D82A}">
                    <a16:rowId xmlns:a16="http://schemas.microsoft.com/office/drawing/2014/main" val="41045357"/>
                  </a:ext>
                </a:extLst>
              </a:tr>
            </a:tbl>
          </a:graphicData>
        </a:graphic>
      </p:graphicFrame>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DDD21D0-9ED1-8B04-62C4-3C7E969BAD17}"/>
                  </a:ext>
                </a:extLst>
              </p:cNvPr>
              <p:cNvSpPr txBox="1"/>
              <p:nvPr/>
            </p:nvSpPr>
            <p:spPr>
              <a:xfrm>
                <a:off x="11090864" y="2000250"/>
                <a:ext cx="7453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𝟐</m:t>
                          </m:r>
                        </m:sub>
                      </m:sSub>
                      <m:r>
                        <a:rPr lang="en-US" b="1" i="1" smtClean="0">
                          <a:latin typeface="Cambria Math" panose="02040503050406030204" pitchFamily="18" charset="0"/>
                        </a:rPr>
                        <m:t>=</m:t>
                      </m:r>
                      <m:r>
                        <a:rPr lang="en-US" b="1" i="1" smtClean="0">
                          <a:latin typeface="Cambria Math" panose="02040503050406030204" pitchFamily="18" charset="0"/>
                        </a:rPr>
                        <m:t>𝟔</m:t>
                      </m:r>
                    </m:oMath>
                  </m:oMathPara>
                </a14:m>
                <a:endParaRPr lang="en-US" b="1" dirty="0"/>
              </a:p>
            </p:txBody>
          </p:sp>
        </mc:Choice>
        <mc:Fallback xmlns="">
          <p:sp>
            <p:nvSpPr>
              <p:cNvPr id="2" name="TextBox 1">
                <a:extLst>
                  <a:ext uri="{FF2B5EF4-FFF2-40B4-BE49-F238E27FC236}">
                    <a16:creationId xmlns:a16="http://schemas.microsoft.com/office/drawing/2014/main" id="{1DDD21D0-9ED1-8B04-62C4-3C7E969BAD17}"/>
                  </a:ext>
                </a:extLst>
              </p:cNvPr>
              <p:cNvSpPr txBox="1">
                <a:spLocks noRot="1" noChangeAspect="1" noMove="1" noResize="1" noEditPoints="1" noAdjustHandles="1" noChangeArrowheads="1" noChangeShapeType="1" noTextEdit="1"/>
              </p:cNvSpPr>
              <p:nvPr/>
            </p:nvSpPr>
            <p:spPr>
              <a:xfrm>
                <a:off x="11090864" y="2000250"/>
                <a:ext cx="745332" cy="276999"/>
              </a:xfrm>
              <a:prstGeom prst="rect">
                <a:avLst/>
              </a:prstGeom>
              <a:blipFill>
                <a:blip r:embed="rId2"/>
                <a:stretch>
                  <a:fillRect l="-4878" r="-7317"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009BE04-971E-3589-A749-F1EB18B9B983}"/>
                  </a:ext>
                </a:extLst>
              </p:cNvPr>
              <p:cNvSpPr txBox="1"/>
              <p:nvPr/>
            </p:nvSpPr>
            <p:spPr>
              <a:xfrm>
                <a:off x="161565" y="2531086"/>
                <a:ext cx="2725618" cy="5762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1</m:t>
                              </m:r>
                            </m:sub>
                          </m:sSub>
                        </m:num>
                        <m:den>
                          <m:r>
                            <a:rPr lang="en-US" sz="2000" b="0" i="1" smtClean="0">
                              <a:latin typeface="Cambria Math" panose="02040503050406030204" pitchFamily="18" charset="0"/>
                            </a:rPr>
                            <m:t>𝑛</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7</m:t>
                          </m:r>
                        </m:num>
                        <m:den>
                          <m:r>
                            <a:rPr lang="en-US" sz="2000" b="0" i="1" smtClean="0">
                              <a:latin typeface="Cambria Math" panose="02040503050406030204" pitchFamily="18" charset="0"/>
                            </a:rPr>
                            <m:t>13</m:t>
                          </m:r>
                        </m:den>
                      </m:f>
                      <m:r>
                        <a:rPr lang="en-US" sz="2000" b="0" i="1" smtClean="0">
                          <a:latin typeface="Cambria Math" panose="02040503050406030204" pitchFamily="18" charset="0"/>
                        </a:rPr>
                        <m:t>=0.54 </m:t>
                      </m:r>
                    </m:oMath>
                  </m:oMathPara>
                </a14:m>
                <a:endParaRPr lang="en-US" sz="2000" dirty="0"/>
              </a:p>
            </p:txBody>
          </p:sp>
        </mc:Choice>
        <mc:Fallback xmlns="">
          <p:sp>
            <p:nvSpPr>
              <p:cNvPr id="15" name="TextBox 14">
                <a:extLst>
                  <a:ext uri="{FF2B5EF4-FFF2-40B4-BE49-F238E27FC236}">
                    <a16:creationId xmlns:a16="http://schemas.microsoft.com/office/drawing/2014/main" id="{1009BE04-971E-3589-A749-F1EB18B9B983}"/>
                  </a:ext>
                </a:extLst>
              </p:cNvPr>
              <p:cNvSpPr txBox="1">
                <a:spLocks noRot="1" noChangeAspect="1" noMove="1" noResize="1" noEditPoints="1" noAdjustHandles="1" noChangeArrowheads="1" noChangeShapeType="1" noTextEdit="1"/>
              </p:cNvSpPr>
              <p:nvPr/>
            </p:nvSpPr>
            <p:spPr>
              <a:xfrm>
                <a:off x="161565" y="2531086"/>
                <a:ext cx="2725618" cy="5762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840C8CB-53E8-87AE-BA50-6E7C4154AF9C}"/>
                  </a:ext>
                </a:extLst>
              </p:cNvPr>
              <p:cNvSpPr txBox="1"/>
              <p:nvPr/>
            </p:nvSpPr>
            <p:spPr>
              <a:xfrm>
                <a:off x="3253663" y="2499944"/>
                <a:ext cx="2737544"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2</m:t>
                              </m:r>
                            </m:sub>
                          </m:sSub>
                        </m:num>
                        <m:den>
                          <m:r>
                            <a:rPr lang="en-US" sz="2000" b="0" i="1" smtClean="0">
                              <a:latin typeface="Cambria Math" panose="02040503050406030204" pitchFamily="18" charset="0"/>
                            </a:rPr>
                            <m:t>𝑛</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6</m:t>
                          </m:r>
                        </m:num>
                        <m:den>
                          <m:r>
                            <a:rPr lang="en-US" sz="2000" b="0" i="1" smtClean="0">
                              <a:latin typeface="Cambria Math" panose="02040503050406030204" pitchFamily="18" charset="0"/>
                            </a:rPr>
                            <m:t>13</m:t>
                          </m:r>
                        </m:den>
                      </m:f>
                      <m:r>
                        <a:rPr lang="en-US" sz="2000" b="0" i="1" smtClean="0">
                          <a:latin typeface="Cambria Math" panose="02040503050406030204" pitchFamily="18" charset="0"/>
                        </a:rPr>
                        <m:t>=0.46 </m:t>
                      </m:r>
                    </m:oMath>
                  </m:oMathPara>
                </a14:m>
                <a:endParaRPr lang="en-US" dirty="0"/>
              </a:p>
            </p:txBody>
          </p:sp>
        </mc:Choice>
        <mc:Fallback xmlns="">
          <p:sp>
            <p:nvSpPr>
              <p:cNvPr id="16" name="TextBox 15">
                <a:extLst>
                  <a:ext uri="{FF2B5EF4-FFF2-40B4-BE49-F238E27FC236}">
                    <a16:creationId xmlns:a16="http://schemas.microsoft.com/office/drawing/2014/main" id="{6840C8CB-53E8-87AE-BA50-6E7C4154AF9C}"/>
                  </a:ext>
                </a:extLst>
              </p:cNvPr>
              <p:cNvSpPr txBox="1">
                <a:spLocks noRot="1" noChangeAspect="1" noMove="1" noResize="1" noEditPoints="1" noAdjustHandles="1" noChangeArrowheads="1" noChangeShapeType="1" noTextEdit="1"/>
              </p:cNvSpPr>
              <p:nvPr/>
            </p:nvSpPr>
            <p:spPr>
              <a:xfrm>
                <a:off x="3253663" y="2499944"/>
                <a:ext cx="2737544" cy="5782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A0B9FB7-0512-6BCD-A04E-F2E6E2491761}"/>
                  </a:ext>
                </a:extLst>
              </p:cNvPr>
              <p:cNvSpPr txBox="1"/>
              <p:nvPr/>
            </p:nvSpPr>
            <p:spPr>
              <a:xfrm>
                <a:off x="93479" y="1675674"/>
                <a:ext cx="2761718" cy="6491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r>
                            <a:rPr lang="en-US" sz="2000" b="0" i="1" smtClean="0">
                              <a:latin typeface="Cambria Math" panose="02040503050406030204" pitchFamily="18" charset="0"/>
                            </a:rPr>
                            <m:t>𝑥</m:t>
                          </m:r>
                        </m:e>
                      </m:d>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b="0" i="1" smtClean="0">
                                  <a:latin typeface="Cambria Math" panose="02040503050406030204" pitchFamily="18" charset="0"/>
                                </a:rPr>
                                <m:t>𝑥</m:t>
                              </m:r>
                              <m:r>
                                <a:rPr lang="en-US" sz="2000" i="1">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num>
                        <m:den>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b="0" i="1" smtClean="0">
                                  <a:latin typeface="Cambria Math" panose="02040503050406030204" pitchFamily="18" charset="0"/>
                                </a:rPr>
                                <m:t>𝑥</m:t>
                              </m:r>
                            </m:e>
                          </m:d>
                        </m:den>
                      </m:f>
                    </m:oMath>
                  </m:oMathPara>
                </a14:m>
                <a:endParaRPr lang="en-US" sz="2000" dirty="0"/>
              </a:p>
            </p:txBody>
          </p:sp>
        </mc:Choice>
        <mc:Fallback xmlns="">
          <p:sp>
            <p:nvSpPr>
              <p:cNvPr id="4" name="TextBox 3">
                <a:extLst>
                  <a:ext uri="{FF2B5EF4-FFF2-40B4-BE49-F238E27FC236}">
                    <a16:creationId xmlns:a16="http://schemas.microsoft.com/office/drawing/2014/main" id="{2A0B9FB7-0512-6BCD-A04E-F2E6E2491761}"/>
                  </a:ext>
                </a:extLst>
              </p:cNvPr>
              <p:cNvSpPr txBox="1">
                <a:spLocks noRot="1" noChangeAspect="1" noMove="1" noResize="1" noEditPoints="1" noAdjustHandles="1" noChangeArrowheads="1" noChangeShapeType="1" noTextEdit="1"/>
              </p:cNvSpPr>
              <p:nvPr/>
            </p:nvSpPr>
            <p:spPr>
              <a:xfrm>
                <a:off x="93479" y="1675674"/>
                <a:ext cx="2761718" cy="64915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BEC0E36-F13B-17E6-BBA0-102A44EA4C66}"/>
                  </a:ext>
                </a:extLst>
              </p:cNvPr>
              <p:cNvSpPr txBox="1"/>
              <p:nvPr/>
            </p:nvSpPr>
            <p:spPr>
              <a:xfrm>
                <a:off x="3190767" y="1576491"/>
                <a:ext cx="2882648" cy="6491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r>
                            <a:rPr lang="en-US" sz="2000" i="1">
                              <a:latin typeface="Cambria Math" panose="02040503050406030204" pitchFamily="18" charset="0"/>
                            </a:rPr>
                            <m:t>| </m:t>
                          </m:r>
                          <m:r>
                            <a:rPr lang="en-US" sz="2000" i="1">
                              <a:latin typeface="Cambria Math" panose="02040503050406030204" pitchFamily="18" charset="0"/>
                            </a:rPr>
                            <m:t>𝑥</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 | </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e>
                          </m:d>
                        </m:num>
                        <m:den>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e>
                          </m:d>
                        </m:den>
                      </m:f>
                    </m:oMath>
                  </m:oMathPara>
                </a14:m>
                <a:endParaRPr lang="en-US" sz="2000" dirty="0"/>
              </a:p>
            </p:txBody>
          </p:sp>
        </mc:Choice>
        <mc:Fallback xmlns="">
          <p:sp>
            <p:nvSpPr>
              <p:cNvPr id="13" name="TextBox 12">
                <a:extLst>
                  <a:ext uri="{FF2B5EF4-FFF2-40B4-BE49-F238E27FC236}">
                    <a16:creationId xmlns:a16="http://schemas.microsoft.com/office/drawing/2014/main" id="{5BEC0E36-F13B-17E6-BBA0-102A44EA4C66}"/>
                  </a:ext>
                </a:extLst>
              </p:cNvPr>
              <p:cNvSpPr txBox="1">
                <a:spLocks noRot="1" noChangeAspect="1" noMove="1" noResize="1" noEditPoints="1" noAdjustHandles="1" noChangeArrowheads="1" noChangeShapeType="1" noTextEdit="1"/>
              </p:cNvSpPr>
              <p:nvPr/>
            </p:nvSpPr>
            <p:spPr>
              <a:xfrm>
                <a:off x="3190767" y="1576491"/>
                <a:ext cx="2882648" cy="64915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1BFF150-6DDE-F805-7D99-17854AD18064}"/>
                  </a:ext>
                </a:extLst>
              </p:cNvPr>
              <p:cNvSpPr txBox="1"/>
              <p:nvPr/>
            </p:nvSpPr>
            <p:spPr>
              <a:xfrm>
                <a:off x="286610" y="610158"/>
                <a:ext cx="4809265" cy="12945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𝑎𝑟𝑔𝑚𝑎</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sub>
                      </m:sSub>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𝑎𝑟𝑔𝑚𝑎</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sub>
                      </m:sSub>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e>
                          </m:d>
                        </m:num>
                        <m:den>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den>
                      </m:f>
                    </m:oMath>
                  </m:oMathPara>
                </a14:m>
                <a:endParaRPr lang="en-US" sz="2000" dirty="0"/>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𝑎𝑟𝑔𝑚𝑎</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sub>
                      </m:sSub>
                      <m:r>
                        <a:rPr lang="en-US" sz="2000" b="0" i="1" smtClean="0">
                          <a:latin typeface="Cambria Math" panose="02040503050406030204" pitchFamily="18" charset="0"/>
                        </a:rPr>
                        <m:t> </m:t>
                      </m:r>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oMath>
                  </m:oMathPara>
                </a14:m>
                <a:endParaRPr lang="en-US" sz="2000" dirty="0"/>
              </a:p>
              <a:p>
                <a:endParaRPr lang="en-US" sz="2000" dirty="0"/>
              </a:p>
            </p:txBody>
          </p:sp>
        </mc:Choice>
        <mc:Fallback xmlns="">
          <p:sp>
            <p:nvSpPr>
              <p:cNvPr id="14" name="TextBox 13">
                <a:extLst>
                  <a:ext uri="{FF2B5EF4-FFF2-40B4-BE49-F238E27FC236}">
                    <a16:creationId xmlns:a16="http://schemas.microsoft.com/office/drawing/2014/main" id="{51BFF150-6DDE-F805-7D99-17854AD18064}"/>
                  </a:ext>
                </a:extLst>
              </p:cNvPr>
              <p:cNvSpPr txBox="1">
                <a:spLocks noRot="1" noChangeAspect="1" noMove="1" noResize="1" noEditPoints="1" noAdjustHandles="1" noChangeArrowheads="1" noChangeShapeType="1" noTextEdit="1"/>
              </p:cNvSpPr>
              <p:nvPr/>
            </p:nvSpPr>
            <p:spPr>
              <a:xfrm>
                <a:off x="286610" y="610158"/>
                <a:ext cx="4809265" cy="129452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A705F27-DCBB-E711-7711-63CBC5F0BD5A}"/>
                  </a:ext>
                </a:extLst>
              </p:cNvPr>
              <p:cNvSpPr txBox="1"/>
              <p:nvPr/>
            </p:nvSpPr>
            <p:spPr>
              <a:xfrm>
                <a:off x="-104479" y="4665536"/>
                <a:ext cx="2656109"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𝑝</m:t>
                      </m:r>
                      <m:d>
                        <m:dPr>
                          <m:ctrlPr>
                            <a:rPr lang="en-US" sz="1600" i="1">
                              <a:latin typeface="Cambria Math" panose="02040503050406030204" pitchFamily="18" charset="0"/>
                            </a:rPr>
                          </m:ctrlPr>
                        </m:dPr>
                        <m:e>
                          <m:r>
                            <a:rPr lang="en-US" sz="1600" b="0" i="1" smtClean="0">
                              <a:latin typeface="Cambria Math" panose="02040503050406030204" pitchFamily="18" charset="0"/>
                            </a:rPr>
                            <m:t>𝑥</m:t>
                          </m:r>
                          <m:r>
                            <a:rPr lang="en-US" sz="1600" b="0" i="1">
                              <a:latin typeface="Cambria Math" panose="02040503050406030204" pitchFamily="18" charset="0"/>
                            </a:rPr>
                            <m:t> | </m:t>
                          </m:r>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1</m:t>
                              </m:r>
                            </m:sub>
                          </m:sSub>
                        </m:e>
                      </m:d>
                      <m:r>
                        <a:rPr lang="en-US" sz="1600" b="0" i="1" smtClean="0">
                          <a:latin typeface="Cambria Math" panose="02040503050406030204" pitchFamily="18" charset="0"/>
                        </a:rPr>
                        <m:t>𝑝</m:t>
                      </m:r>
                      <m:d>
                        <m:dPr>
                          <m:ctrlPr>
                            <a:rPr lang="en-US" sz="1600" i="1" smtClean="0">
                              <a:latin typeface="Cambria Math" panose="02040503050406030204" pitchFamily="18" charset="0"/>
                            </a:rPr>
                          </m:ctrlPr>
                        </m:dPr>
                        <m:e>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 </m:t>
                          </m:r>
                        </m:e>
                      </m:d>
                      <m:r>
                        <a:rPr lang="en-US" sz="1600" b="0" i="1" smtClean="0">
                          <a:latin typeface="Cambria Math" panose="02040503050406030204" pitchFamily="18" charset="0"/>
                        </a:rPr>
                        <m:t>=0.0189</m:t>
                      </m:r>
                    </m:oMath>
                  </m:oMathPara>
                </a14:m>
                <a:endParaRPr lang="en-US" sz="1600" dirty="0"/>
              </a:p>
              <a:p>
                <a:endParaRPr lang="en-US" sz="1600" dirty="0"/>
              </a:p>
            </p:txBody>
          </p:sp>
        </mc:Choice>
        <mc:Fallback xmlns="">
          <p:sp>
            <p:nvSpPr>
              <p:cNvPr id="18" name="TextBox 17">
                <a:extLst>
                  <a:ext uri="{FF2B5EF4-FFF2-40B4-BE49-F238E27FC236}">
                    <a16:creationId xmlns:a16="http://schemas.microsoft.com/office/drawing/2014/main" id="{4A705F27-DCBB-E711-7711-63CBC5F0BD5A}"/>
                  </a:ext>
                </a:extLst>
              </p:cNvPr>
              <p:cNvSpPr txBox="1">
                <a:spLocks noRot="1" noChangeAspect="1" noMove="1" noResize="1" noEditPoints="1" noAdjustHandles="1" noChangeArrowheads="1" noChangeShapeType="1" noTextEdit="1"/>
              </p:cNvSpPr>
              <p:nvPr/>
            </p:nvSpPr>
            <p:spPr>
              <a:xfrm>
                <a:off x="-104479" y="4665536"/>
                <a:ext cx="2656109" cy="584775"/>
              </a:xfrm>
              <a:prstGeom prst="rect">
                <a:avLst/>
              </a:prstGeom>
              <a:blipFill>
                <a:blip r:embed="rId8"/>
                <a:stretch>
                  <a:fillRect/>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75B166F6-C91E-BB99-0981-1DD2C96AD029}"/>
              </a:ext>
            </a:extLst>
          </p:cNvPr>
          <p:cNvGraphicFramePr>
            <a:graphicFrameLocks noGrp="1"/>
          </p:cNvGraphicFramePr>
          <p:nvPr/>
        </p:nvGraphicFramePr>
        <p:xfrm>
          <a:off x="6574327" y="1572043"/>
          <a:ext cx="4457700" cy="2099828"/>
        </p:xfrm>
        <a:graphic>
          <a:graphicData uri="http://schemas.openxmlformats.org/drawingml/2006/table">
            <a:tbl>
              <a:tblPr firstRow="1" bandRow="1"/>
              <a:tblGrid>
                <a:gridCol w="1149970">
                  <a:extLst>
                    <a:ext uri="{9D8B030D-6E8A-4147-A177-3AD203B41FA5}">
                      <a16:colId xmlns:a16="http://schemas.microsoft.com/office/drawing/2014/main" val="2809315766"/>
                    </a:ext>
                  </a:extLst>
                </a:gridCol>
                <a:gridCol w="1149970">
                  <a:extLst>
                    <a:ext uri="{9D8B030D-6E8A-4147-A177-3AD203B41FA5}">
                      <a16:colId xmlns:a16="http://schemas.microsoft.com/office/drawing/2014/main" val="3406508049"/>
                    </a:ext>
                  </a:extLst>
                </a:gridCol>
                <a:gridCol w="1149970">
                  <a:extLst>
                    <a:ext uri="{9D8B030D-6E8A-4147-A177-3AD203B41FA5}">
                      <a16:colId xmlns:a16="http://schemas.microsoft.com/office/drawing/2014/main" val="1818675082"/>
                    </a:ext>
                  </a:extLst>
                </a:gridCol>
                <a:gridCol w="1007790">
                  <a:extLst>
                    <a:ext uri="{9D8B030D-6E8A-4147-A177-3AD203B41FA5}">
                      <a16:colId xmlns:a16="http://schemas.microsoft.com/office/drawing/2014/main" val="3012737173"/>
                    </a:ext>
                  </a:extLst>
                </a:gridCol>
              </a:tblGrid>
              <a:tr h="453908">
                <a:tc>
                  <a:txBody>
                    <a:bodyPr/>
                    <a:lstStyle/>
                    <a:p>
                      <a:pPr algn="ctr"/>
                      <a:r>
                        <a:rPr lang="en-US" sz="1200" dirty="0"/>
                        <a:t>Weather</a:t>
                      </a:r>
                    </a:p>
                  </a:txBody>
                  <a:tcPr/>
                </a:tc>
                <a:tc>
                  <a:txBody>
                    <a:bodyPr/>
                    <a:lstStyle/>
                    <a:p>
                      <a:pPr algn="ctr"/>
                      <a:r>
                        <a:rPr lang="en-US" sz="1200" dirty="0"/>
                        <a:t>Weekend?</a:t>
                      </a:r>
                    </a:p>
                  </a:txBody>
                  <a:tcPr/>
                </a:tc>
                <a:tc>
                  <a:txBody>
                    <a:bodyPr/>
                    <a:lstStyle/>
                    <a:p>
                      <a:pPr algn="ctr"/>
                      <a:r>
                        <a:rPr lang="en-US" sz="1200" dirty="0"/>
                        <a:t>Finished HW</a:t>
                      </a:r>
                    </a:p>
                  </a:txBody>
                  <a:tcPr/>
                </a:tc>
                <a:tc>
                  <a:txBody>
                    <a:bodyPr/>
                    <a:lstStyle/>
                    <a:p>
                      <a:pPr algn="ctr"/>
                      <a:r>
                        <a:rPr lang="en-US" sz="1200" dirty="0"/>
                        <a:t>Go Hiking?</a:t>
                      </a:r>
                    </a:p>
                  </a:txBody>
                  <a:tcPr/>
                </a:tc>
                <a:extLst>
                  <a:ext uri="{0D108BD9-81ED-4DB2-BD59-A6C34878D82A}">
                    <a16:rowId xmlns:a16="http://schemas.microsoft.com/office/drawing/2014/main" val="1454367372"/>
                  </a:ext>
                </a:extLst>
              </a:tr>
              <a:tr h="265266">
                <a:tc>
                  <a:txBody>
                    <a:bodyPr/>
                    <a:lstStyle/>
                    <a:p>
                      <a:pPr algn="ctr"/>
                      <a:r>
                        <a:rPr lang="en-US" sz="1200" b="0" i="0" kern="1200" dirty="0">
                          <a:solidFill>
                            <a:schemeClr val="tx1"/>
                          </a:solidFill>
                          <a:effectLst/>
                          <a:latin typeface="+mn-lt"/>
                          <a:ea typeface="+mn-ea"/>
                          <a:cs typeface="+mn-cs"/>
                        </a:rPr>
                        <a:t>Overcast</a:t>
                      </a:r>
                      <a:endParaRPr lang="en-US" sz="1200" dirty="0"/>
                    </a:p>
                  </a:txBody>
                  <a:tcPr/>
                </a:tc>
                <a:tc>
                  <a:txBody>
                    <a:bodyPr/>
                    <a:lstStyle/>
                    <a:p>
                      <a:pPr algn="ctr"/>
                      <a:r>
                        <a:rPr lang="en-US" sz="1200" dirty="0"/>
                        <a:t>No</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1977554727"/>
                  </a:ext>
                </a:extLst>
              </a:tr>
              <a:tr h="265266">
                <a:tc>
                  <a:txBody>
                    <a:bodyPr/>
                    <a:lstStyle/>
                    <a:p>
                      <a:pPr algn="ctr"/>
                      <a:r>
                        <a:rPr lang="en-US" sz="1200" b="0" i="0" kern="1200" dirty="0">
                          <a:solidFill>
                            <a:schemeClr val="tx1"/>
                          </a:solidFill>
                          <a:effectLst/>
                          <a:latin typeface="+mn-lt"/>
                          <a:ea typeface="+mn-ea"/>
                          <a:cs typeface="+mn-cs"/>
                        </a:rPr>
                        <a:t>Snow</a:t>
                      </a:r>
                      <a:endParaRPr lang="en-US" sz="1200" dirty="0"/>
                    </a:p>
                  </a:txBody>
                  <a:tcPr/>
                </a:tc>
                <a:tc>
                  <a:txBody>
                    <a:bodyPr/>
                    <a:lstStyle/>
                    <a:p>
                      <a:pPr algn="ctr"/>
                      <a:r>
                        <a:rPr lang="en-US" sz="1200" dirty="0"/>
                        <a:t>No</a:t>
                      </a:r>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50300180"/>
                  </a:ext>
                </a:extLst>
              </a:tr>
              <a:tr h="265266">
                <a:tc>
                  <a:txBody>
                    <a:bodyPr/>
                    <a:lstStyle/>
                    <a:p>
                      <a:pPr algn="ctr"/>
                      <a:r>
                        <a:rPr lang="en-US" sz="1200" b="0" i="0" kern="1200" dirty="0">
                          <a:solidFill>
                            <a:schemeClr val="tx1"/>
                          </a:solidFill>
                          <a:effectLst/>
                          <a:latin typeface="+mn-lt"/>
                          <a:ea typeface="+mn-ea"/>
                          <a:cs typeface="+mn-cs"/>
                        </a:rPr>
                        <a:t>Overcast</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1146762034"/>
                  </a:ext>
                </a:extLst>
              </a:tr>
              <a:tr h="265266">
                <a:tc>
                  <a:txBody>
                    <a:bodyPr/>
                    <a:lstStyle/>
                    <a:p>
                      <a:pPr algn="ctr"/>
                      <a:r>
                        <a:rPr lang="en-US" sz="1200" b="0" i="0" kern="1200" dirty="0">
                          <a:solidFill>
                            <a:schemeClr val="tx1"/>
                          </a:solidFill>
                          <a:effectLst/>
                          <a:latin typeface="+mn-lt"/>
                          <a:ea typeface="+mn-ea"/>
                          <a:cs typeface="+mn-cs"/>
                        </a:rPr>
                        <a:t>Sunny</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870894914"/>
                  </a:ext>
                </a:extLst>
              </a:tr>
              <a:tr h="265266">
                <a:tc>
                  <a:txBody>
                    <a:bodyPr/>
                    <a:lstStyle/>
                    <a:p>
                      <a:pPr algn="ctr"/>
                      <a:r>
                        <a:rPr lang="en-US" sz="1200" b="0" i="0" kern="1200" dirty="0">
                          <a:solidFill>
                            <a:schemeClr val="tx1"/>
                          </a:solidFill>
                          <a:effectLst/>
                          <a:latin typeface="+mn-lt"/>
                          <a:ea typeface="+mn-ea"/>
                          <a:cs typeface="+mn-cs"/>
                        </a:rPr>
                        <a:t>Snow</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2459573277"/>
                  </a:ext>
                </a:extLst>
              </a:tr>
              <a:tr h="265266">
                <a:tc>
                  <a:txBody>
                    <a:bodyPr/>
                    <a:lstStyle/>
                    <a:p>
                      <a:pPr algn="ctr"/>
                      <a:r>
                        <a:rPr lang="en-US" sz="1200" b="0" i="0" kern="1200" dirty="0">
                          <a:solidFill>
                            <a:schemeClr val="tx1"/>
                          </a:solidFill>
                          <a:effectLst/>
                          <a:latin typeface="+mn-lt"/>
                          <a:ea typeface="+mn-ea"/>
                          <a:cs typeface="+mn-cs"/>
                        </a:rPr>
                        <a:t>Overcast</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872560157"/>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0186F5B-447B-C80B-F9AA-73D81B92DDB8}"/>
                  </a:ext>
                </a:extLst>
              </p:cNvPr>
              <p:cNvSpPr txBox="1"/>
              <p:nvPr/>
            </p:nvSpPr>
            <p:spPr>
              <a:xfrm>
                <a:off x="7774477" y="1202711"/>
                <a:ext cx="2971800" cy="369332"/>
              </a:xfrm>
              <a:prstGeom prst="rect">
                <a:avLst/>
              </a:prstGeom>
              <a:noFill/>
            </p:spPr>
            <p:txBody>
              <a:bodyPr wrap="square" rtlCol="0">
                <a:spAutoFit/>
              </a:bodyPr>
              <a:lstStyle/>
              <a:p>
                <a:r>
                  <a:rPr lang="en-US" dirty="0"/>
                  <a:t>Class 2 </a:t>
                </a:r>
                <a14:m>
                  <m:oMath xmlns:m="http://schemas.openxmlformats.org/officeDocument/2006/math">
                    <m:d>
                      <m:dPr>
                        <m:ctrlPr>
                          <a:rPr lang="en-US"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2</m:t>
                            </m:r>
                          </m:sub>
                        </m:sSub>
                      </m:e>
                    </m:d>
                    <m:r>
                      <a:rPr lang="en-US" b="0" i="1" dirty="0" smtClean="0">
                        <a:latin typeface="Cambria Math" panose="02040503050406030204" pitchFamily="18" charset="0"/>
                      </a:rPr>
                      <m:t>:"</m:t>
                    </m:r>
                    <m:r>
                      <a:rPr lang="en-US" b="0" i="1" dirty="0" smtClean="0">
                        <a:latin typeface="Cambria Math" panose="02040503050406030204" pitchFamily="18" charset="0"/>
                      </a:rPr>
                      <m:t>𝑁𝑜</m:t>
                    </m:r>
                    <m:r>
                      <a:rPr lang="en-US" b="0" i="1" dirty="0" smtClean="0">
                        <a:latin typeface="Cambria Math" panose="02040503050406030204" pitchFamily="18" charset="0"/>
                      </a:rPr>
                      <m:t>"</m:t>
                    </m:r>
                  </m:oMath>
                </a14:m>
                <a:endParaRPr lang="en-US" dirty="0"/>
              </a:p>
            </p:txBody>
          </p:sp>
        </mc:Choice>
        <mc:Fallback xmlns="">
          <p:sp>
            <p:nvSpPr>
              <p:cNvPr id="9" name="TextBox 8">
                <a:extLst>
                  <a:ext uri="{FF2B5EF4-FFF2-40B4-BE49-F238E27FC236}">
                    <a16:creationId xmlns:a16="http://schemas.microsoft.com/office/drawing/2014/main" id="{40186F5B-447B-C80B-F9AA-73D81B92DDB8}"/>
                  </a:ext>
                </a:extLst>
              </p:cNvPr>
              <p:cNvSpPr txBox="1">
                <a:spLocks noRot="1" noChangeAspect="1" noMove="1" noResize="1" noEditPoints="1" noAdjustHandles="1" noChangeArrowheads="1" noChangeShapeType="1" noTextEdit="1"/>
              </p:cNvSpPr>
              <p:nvPr/>
            </p:nvSpPr>
            <p:spPr>
              <a:xfrm>
                <a:off x="7774477" y="1202711"/>
                <a:ext cx="2971800" cy="369332"/>
              </a:xfrm>
              <a:prstGeom prst="rect">
                <a:avLst/>
              </a:prstGeom>
              <a:blipFill>
                <a:blip r:embed="rId9"/>
                <a:stretch>
                  <a:fillRect l="-1639" t="-6557" b="-262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D1AAFA3-0DB7-A8AB-8B97-B09091CA8939}"/>
                  </a:ext>
                </a:extLst>
              </p:cNvPr>
              <p:cNvSpPr txBox="1"/>
              <p:nvPr/>
            </p:nvSpPr>
            <p:spPr>
              <a:xfrm>
                <a:off x="82677" y="3214529"/>
                <a:ext cx="2467382" cy="14775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1</m:t>
                              </m:r>
                            </m:sub>
                          </m:sSub>
                          <m:r>
                            <a:rPr lang="en-US" sz="1600" i="1">
                              <a:latin typeface="Cambria Math" panose="02040503050406030204" pitchFamily="18" charset="0"/>
                            </a:rPr>
                            <m:t>=</m:t>
                          </m:r>
                          <m:r>
                            <a:rPr lang="en-US" sz="1600" i="1">
                              <a:latin typeface="Cambria Math" panose="02040503050406030204" pitchFamily="18" charset="0"/>
                            </a:rPr>
                            <m:t>𝑆𝑢𝑛𝑛𝑦</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𝑐</m:t>
                              </m:r>
                            </m:e>
                            <m:sub>
                              <m:r>
                                <a:rPr lang="en-US" sz="1600" i="1">
                                  <a:latin typeface="Cambria Math" panose="02040503050406030204" pitchFamily="18" charset="0"/>
                                </a:rPr>
                                <m:t>1</m:t>
                              </m:r>
                            </m:sub>
                          </m:sSub>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2</m:t>
                          </m:r>
                        </m:num>
                        <m:den>
                          <m:r>
                            <a:rPr lang="en-US" sz="1600" b="0" i="1" smtClean="0">
                              <a:latin typeface="Cambria Math" panose="02040503050406030204" pitchFamily="18" charset="0"/>
                            </a:rPr>
                            <m:t>7</m:t>
                          </m:r>
                        </m:den>
                      </m:f>
                    </m:oMath>
                  </m:oMathPara>
                </a14:m>
                <a:endParaRPr lang="en-US" sz="16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2</m:t>
                              </m:r>
                            </m:sub>
                          </m:sSub>
                          <m:r>
                            <a:rPr lang="en-US" sz="1600" i="1">
                              <a:latin typeface="Cambria Math" panose="02040503050406030204" pitchFamily="18" charset="0"/>
                            </a:rPr>
                            <m:t>=</m:t>
                          </m:r>
                          <m:r>
                            <a:rPr lang="en-US" sz="1600" i="1">
                              <a:latin typeface="Cambria Math" panose="02040503050406030204" pitchFamily="18" charset="0"/>
                            </a:rPr>
                            <m:t>𝑌𝑒𝑠</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𝑐</m:t>
                              </m:r>
                            </m:e>
                            <m:sub>
                              <m:r>
                                <a:rPr lang="en-US" sz="1600" i="1">
                                  <a:latin typeface="Cambria Math" panose="02040503050406030204" pitchFamily="18" charset="0"/>
                                </a:rPr>
                                <m:t>1</m:t>
                              </m:r>
                            </m:sub>
                          </m:sSub>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3</m:t>
                          </m:r>
                        </m:num>
                        <m:den>
                          <m:r>
                            <a:rPr lang="en-US" sz="1600" b="0" i="1" smtClean="0">
                              <a:latin typeface="Cambria Math" panose="02040503050406030204" pitchFamily="18" charset="0"/>
                            </a:rPr>
                            <m:t>7</m:t>
                          </m:r>
                        </m:den>
                      </m:f>
                    </m:oMath>
                  </m:oMathPara>
                </a14:m>
                <a:endParaRPr lang="en-US" sz="16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3</m:t>
                              </m:r>
                            </m:sub>
                          </m:sSub>
                          <m:r>
                            <a:rPr lang="en-US" sz="1600" i="1">
                              <a:latin typeface="Cambria Math" panose="02040503050406030204" pitchFamily="18" charset="0"/>
                            </a:rPr>
                            <m:t>=</m:t>
                          </m:r>
                          <m:r>
                            <a:rPr lang="en-US" sz="1600" i="1">
                              <a:latin typeface="Cambria Math" panose="02040503050406030204" pitchFamily="18" charset="0"/>
                            </a:rPr>
                            <m:t>𝑁𝑜</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𝑐</m:t>
                              </m:r>
                            </m:e>
                            <m:sub>
                              <m:r>
                                <a:rPr lang="en-US" sz="1600" i="1">
                                  <a:latin typeface="Cambria Math" panose="02040503050406030204" pitchFamily="18" charset="0"/>
                                </a:rPr>
                                <m:t>1</m:t>
                              </m:r>
                            </m:sub>
                          </m:sSub>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2</m:t>
                          </m:r>
                        </m:num>
                        <m:den>
                          <m:r>
                            <a:rPr lang="en-US" sz="1600" b="0" i="1" smtClean="0">
                              <a:latin typeface="Cambria Math" panose="02040503050406030204" pitchFamily="18" charset="0"/>
                            </a:rPr>
                            <m:t>7</m:t>
                          </m:r>
                        </m:den>
                      </m:f>
                    </m:oMath>
                  </m:oMathPara>
                </a14:m>
                <a:endParaRPr lang="en-US" sz="1600" dirty="0"/>
              </a:p>
            </p:txBody>
          </p:sp>
        </mc:Choice>
        <mc:Fallback xmlns="">
          <p:sp>
            <p:nvSpPr>
              <p:cNvPr id="12" name="TextBox 11">
                <a:extLst>
                  <a:ext uri="{FF2B5EF4-FFF2-40B4-BE49-F238E27FC236}">
                    <a16:creationId xmlns:a16="http://schemas.microsoft.com/office/drawing/2014/main" id="{9D1AAFA3-0DB7-A8AB-8B97-B09091CA8939}"/>
                  </a:ext>
                </a:extLst>
              </p:cNvPr>
              <p:cNvSpPr txBox="1">
                <a:spLocks noRot="1" noChangeAspect="1" noMove="1" noResize="1" noEditPoints="1" noAdjustHandles="1" noChangeArrowheads="1" noChangeShapeType="1" noTextEdit="1"/>
              </p:cNvSpPr>
              <p:nvPr/>
            </p:nvSpPr>
            <p:spPr>
              <a:xfrm>
                <a:off x="82677" y="3214529"/>
                <a:ext cx="2467382" cy="147752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A452D1C-3B0C-3806-6E90-0D6F21F04AA2}"/>
                  </a:ext>
                </a:extLst>
              </p:cNvPr>
              <p:cNvSpPr txBox="1"/>
              <p:nvPr/>
            </p:nvSpPr>
            <p:spPr>
              <a:xfrm>
                <a:off x="2920650" y="3153567"/>
                <a:ext cx="3469643" cy="5549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1</m:t>
                              </m:r>
                            </m:sub>
                          </m:sSub>
                          <m:r>
                            <a:rPr lang="en-US" sz="1600" i="1">
                              <a:latin typeface="Cambria Math" panose="02040503050406030204" pitchFamily="18" charset="0"/>
                            </a:rPr>
                            <m:t>=</m:t>
                          </m:r>
                          <m:r>
                            <a:rPr lang="en-US" sz="1600" i="1">
                              <a:latin typeface="Cambria Math" panose="02040503050406030204" pitchFamily="18" charset="0"/>
                            </a:rPr>
                            <m:t>𝑆𝑢𝑛𝑛𝑦</m:t>
                          </m:r>
                          <m:r>
                            <a:rPr lang="en-US" sz="1600" i="1">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2</m:t>
                              </m:r>
                            </m:sub>
                          </m:sSub>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6</m:t>
                          </m:r>
                        </m:den>
                      </m:f>
                      <m:r>
                        <a:rPr lang="en-US" sz="1600" b="0" i="1" smtClean="0">
                          <a:latin typeface="Cambria Math" panose="02040503050406030204" pitchFamily="18" charset="0"/>
                        </a:rPr>
                        <m:t>=0.17</m:t>
                      </m:r>
                    </m:oMath>
                  </m:oMathPara>
                </a14:m>
                <a:endParaRPr lang="en-US" sz="1600" b="0" i="1" dirty="0">
                  <a:latin typeface="Cambria Math" panose="02040503050406030204" pitchFamily="18" charset="0"/>
                </a:endParaRPr>
              </a:p>
            </p:txBody>
          </p:sp>
        </mc:Choice>
        <mc:Fallback xmlns="">
          <p:sp>
            <p:nvSpPr>
              <p:cNvPr id="21" name="TextBox 20">
                <a:extLst>
                  <a:ext uri="{FF2B5EF4-FFF2-40B4-BE49-F238E27FC236}">
                    <a16:creationId xmlns:a16="http://schemas.microsoft.com/office/drawing/2014/main" id="{2A452D1C-3B0C-3806-6E90-0D6F21F04AA2}"/>
                  </a:ext>
                </a:extLst>
              </p:cNvPr>
              <p:cNvSpPr txBox="1">
                <a:spLocks noRot="1" noChangeAspect="1" noMove="1" noResize="1" noEditPoints="1" noAdjustHandles="1" noChangeArrowheads="1" noChangeShapeType="1" noTextEdit="1"/>
              </p:cNvSpPr>
              <p:nvPr/>
            </p:nvSpPr>
            <p:spPr>
              <a:xfrm>
                <a:off x="2920650" y="3153567"/>
                <a:ext cx="3469643" cy="55496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60154D0-21C2-EBCF-3092-CA4B86E5A054}"/>
                  </a:ext>
                </a:extLst>
              </p:cNvPr>
              <p:cNvSpPr txBox="1"/>
              <p:nvPr/>
            </p:nvSpPr>
            <p:spPr>
              <a:xfrm>
                <a:off x="2813124" y="3636506"/>
                <a:ext cx="3469643" cy="554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b="0" i="1" smtClean="0">
                                  <a:latin typeface="Cambria Math" panose="02040503050406030204" pitchFamily="18" charset="0"/>
                                </a:rPr>
                                <m:t>2</m:t>
                              </m:r>
                            </m:sub>
                          </m:sSub>
                          <m:r>
                            <a:rPr lang="en-US" sz="1600" i="1">
                              <a:latin typeface="Cambria Math" panose="02040503050406030204" pitchFamily="18" charset="0"/>
                            </a:rPr>
                            <m:t>=</m:t>
                          </m:r>
                          <m:r>
                            <a:rPr lang="en-US" sz="1600" b="0" i="1" smtClean="0">
                              <a:latin typeface="Cambria Math" panose="02040503050406030204" pitchFamily="18" charset="0"/>
                            </a:rPr>
                            <m:t>𝑌𝑒𝑠</m:t>
                          </m:r>
                          <m:r>
                            <a:rPr lang="en-US" sz="1600" i="1">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2</m:t>
                              </m:r>
                            </m:sub>
                          </m:sSub>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4</m:t>
                          </m:r>
                        </m:num>
                        <m:den>
                          <m:r>
                            <a:rPr lang="en-US" sz="1600" b="0" i="1" smtClean="0">
                              <a:latin typeface="Cambria Math" panose="02040503050406030204" pitchFamily="18" charset="0"/>
                            </a:rPr>
                            <m:t>6</m:t>
                          </m:r>
                        </m:den>
                      </m:f>
                      <m:r>
                        <a:rPr lang="en-US" sz="1600" b="0" i="1" smtClean="0">
                          <a:latin typeface="Cambria Math" panose="02040503050406030204" pitchFamily="18" charset="0"/>
                        </a:rPr>
                        <m:t>=0.67</m:t>
                      </m:r>
                    </m:oMath>
                  </m:oMathPara>
                </a14:m>
                <a:endParaRPr lang="en-US" sz="1600" b="0" i="1" dirty="0">
                  <a:latin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F60154D0-21C2-EBCF-3092-CA4B86E5A054}"/>
                  </a:ext>
                </a:extLst>
              </p:cNvPr>
              <p:cNvSpPr txBox="1">
                <a:spLocks noRot="1" noChangeAspect="1" noMove="1" noResize="1" noEditPoints="1" noAdjustHandles="1" noChangeArrowheads="1" noChangeShapeType="1" noTextEdit="1"/>
              </p:cNvSpPr>
              <p:nvPr/>
            </p:nvSpPr>
            <p:spPr>
              <a:xfrm>
                <a:off x="2813124" y="3636506"/>
                <a:ext cx="3469643" cy="55406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1B22580-FC40-6C74-9DB9-09E7016C909C}"/>
                  </a:ext>
                </a:extLst>
              </p:cNvPr>
              <p:cNvSpPr txBox="1"/>
              <p:nvPr/>
            </p:nvSpPr>
            <p:spPr>
              <a:xfrm>
                <a:off x="2813123" y="4088764"/>
                <a:ext cx="3469643" cy="5761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b="0" i="1" smtClean="0">
                                  <a:latin typeface="Cambria Math" panose="02040503050406030204" pitchFamily="18" charset="0"/>
                                </a:rPr>
                                <m:t>3</m:t>
                              </m:r>
                            </m:sub>
                          </m:sSub>
                          <m:r>
                            <a:rPr lang="en-US" sz="1600" i="1">
                              <a:latin typeface="Cambria Math" panose="02040503050406030204" pitchFamily="18" charset="0"/>
                            </a:rPr>
                            <m:t>=</m:t>
                          </m:r>
                          <m:r>
                            <a:rPr lang="en-US" sz="1600" b="0" i="1" smtClean="0">
                              <a:latin typeface="Cambria Math" panose="02040503050406030204" pitchFamily="18" charset="0"/>
                            </a:rPr>
                            <m:t>𝑁𝑜</m:t>
                          </m:r>
                          <m:r>
                            <a:rPr lang="en-US" sz="1600" i="1">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2</m:t>
                              </m:r>
                            </m:sub>
                          </m:sSub>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5</m:t>
                          </m:r>
                        </m:num>
                        <m:den>
                          <m:r>
                            <a:rPr lang="en-US" sz="1600" b="0" i="1" smtClean="0">
                              <a:latin typeface="Cambria Math" panose="02040503050406030204" pitchFamily="18" charset="0"/>
                            </a:rPr>
                            <m:t>6</m:t>
                          </m:r>
                        </m:den>
                      </m:f>
                      <m:r>
                        <a:rPr lang="en-US" sz="1600" b="0" i="1" smtClean="0">
                          <a:latin typeface="Cambria Math" panose="02040503050406030204" pitchFamily="18" charset="0"/>
                        </a:rPr>
                        <m:t>=0.83</m:t>
                      </m:r>
                    </m:oMath>
                  </m:oMathPara>
                </a14:m>
                <a:endParaRPr lang="en-US" sz="1600" b="0" i="1" dirty="0">
                  <a:latin typeface="Cambria Math" panose="02040503050406030204" pitchFamily="18" charset="0"/>
                </a:endParaRPr>
              </a:p>
            </p:txBody>
          </p:sp>
        </mc:Choice>
        <mc:Fallback xmlns="">
          <p:sp>
            <p:nvSpPr>
              <p:cNvPr id="10" name="TextBox 9">
                <a:extLst>
                  <a:ext uri="{FF2B5EF4-FFF2-40B4-BE49-F238E27FC236}">
                    <a16:creationId xmlns:a16="http://schemas.microsoft.com/office/drawing/2014/main" id="{81B22580-FC40-6C74-9DB9-09E7016C909C}"/>
                  </a:ext>
                </a:extLst>
              </p:cNvPr>
              <p:cNvSpPr txBox="1">
                <a:spLocks noRot="1" noChangeAspect="1" noMove="1" noResize="1" noEditPoints="1" noAdjustHandles="1" noChangeArrowheads="1" noChangeShapeType="1" noTextEdit="1"/>
              </p:cNvSpPr>
              <p:nvPr/>
            </p:nvSpPr>
            <p:spPr>
              <a:xfrm>
                <a:off x="2813123" y="4088764"/>
                <a:ext cx="3469643" cy="576183"/>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E694202-EE4E-0544-F4D5-D5CB0D60CFCD}"/>
                  </a:ext>
                </a:extLst>
              </p:cNvPr>
              <p:cNvSpPr txBox="1"/>
              <p:nvPr/>
            </p:nvSpPr>
            <p:spPr>
              <a:xfrm>
                <a:off x="2889860" y="5281509"/>
                <a:ext cx="6710318" cy="8309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𝒑</m:t>
                      </m:r>
                      <m:d>
                        <m:dPr>
                          <m:ctrlPr>
                            <a:rPr lang="en-US" sz="2400" b="1" i="1">
                              <a:latin typeface="Cambria Math" panose="02040503050406030204" pitchFamily="18" charset="0"/>
                            </a:rPr>
                          </m:ctrlPr>
                        </m:dPr>
                        <m:e>
                          <m:r>
                            <a:rPr lang="en-US" sz="2400" b="1" i="1" smtClean="0">
                              <a:latin typeface="Cambria Math" panose="02040503050406030204" pitchFamily="18" charset="0"/>
                            </a:rPr>
                            <m:t>𝒙</m:t>
                          </m:r>
                          <m:r>
                            <a:rPr lang="en-US" sz="2400" b="1" i="1">
                              <a:latin typeface="Cambria Math" panose="02040503050406030204" pitchFamily="18" charset="0"/>
                            </a:rPr>
                            <m:t> | </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𝒄</m:t>
                              </m:r>
                            </m:e>
                            <m:sub>
                              <m:r>
                                <a:rPr lang="en-US" sz="2400" b="1" i="1" smtClean="0">
                                  <a:latin typeface="Cambria Math" panose="02040503050406030204" pitchFamily="18" charset="0"/>
                                </a:rPr>
                                <m:t>𝟐</m:t>
                              </m:r>
                            </m:sub>
                          </m:sSub>
                        </m:e>
                      </m:d>
                      <m:r>
                        <a:rPr lang="en-US" sz="2400" b="1" i="1" smtClean="0">
                          <a:latin typeface="Cambria Math" panose="02040503050406030204" pitchFamily="18" charset="0"/>
                        </a:rPr>
                        <m:t>𝒑</m:t>
                      </m:r>
                      <m:d>
                        <m:dPr>
                          <m:ctrlPr>
                            <a:rPr lang="en-US" sz="2400" b="1" i="1" smtClean="0">
                              <a:latin typeface="Cambria Math" panose="02040503050406030204" pitchFamily="18" charset="0"/>
                            </a:rPr>
                          </m:ctrlPr>
                        </m:dPr>
                        <m:e>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𝒄</m:t>
                              </m:r>
                            </m:e>
                            <m:sub>
                              <m:r>
                                <a:rPr lang="en-US" sz="2400" b="1" i="1" smtClean="0">
                                  <a:latin typeface="Cambria Math" panose="02040503050406030204" pitchFamily="18" charset="0"/>
                                </a:rPr>
                                <m:t>𝟐</m:t>
                              </m:r>
                            </m:sub>
                          </m:sSub>
                        </m:e>
                      </m:d>
                      <m:r>
                        <a:rPr lang="en-US" sz="2400" b="1" i="1" smtClean="0">
                          <a:latin typeface="Cambria Math" panose="02040503050406030204" pitchFamily="18" charset="0"/>
                        </a:rPr>
                        <m:t>=</m:t>
                      </m:r>
                      <m:r>
                        <a:rPr lang="en-US" sz="2400" b="1" i="1" smtClean="0">
                          <a:latin typeface="Cambria Math" panose="02040503050406030204" pitchFamily="18" charset="0"/>
                        </a:rPr>
                        <m:t>𝟎</m:t>
                      </m:r>
                      <m:r>
                        <a:rPr lang="en-US" sz="2400" b="1" i="1" smtClean="0">
                          <a:latin typeface="Cambria Math" panose="02040503050406030204" pitchFamily="18" charset="0"/>
                        </a:rPr>
                        <m:t>.</m:t>
                      </m:r>
                      <m:r>
                        <a:rPr lang="en-US" sz="2400" b="1" i="1" smtClean="0">
                          <a:latin typeface="Cambria Math" panose="02040503050406030204" pitchFamily="18" charset="0"/>
                        </a:rPr>
                        <m:t>𝟎𝟗𝟑</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𝟎</m:t>
                          </m:r>
                          <m:r>
                            <a:rPr lang="en-US" sz="2400" b="1" i="1" smtClean="0">
                              <a:latin typeface="Cambria Math" panose="02040503050406030204" pitchFamily="18" charset="0"/>
                            </a:rPr>
                            <m:t>.</m:t>
                          </m:r>
                          <m:r>
                            <a:rPr lang="en-US" sz="2400" b="1" i="1" smtClean="0">
                              <a:latin typeface="Cambria Math" panose="02040503050406030204" pitchFamily="18" charset="0"/>
                            </a:rPr>
                            <m:t>𝟒𝟔</m:t>
                          </m:r>
                        </m:e>
                      </m:d>
                      <m:r>
                        <a:rPr lang="en-US" sz="2400" b="1" i="1" smtClean="0">
                          <a:latin typeface="Cambria Math" panose="02040503050406030204" pitchFamily="18" charset="0"/>
                        </a:rPr>
                        <m:t>=</m:t>
                      </m:r>
                      <m:r>
                        <a:rPr lang="en-US" sz="2400" b="1" i="1" smtClean="0">
                          <a:latin typeface="Cambria Math" panose="02040503050406030204" pitchFamily="18" charset="0"/>
                        </a:rPr>
                        <m:t>𝟎</m:t>
                      </m:r>
                      <m:r>
                        <a:rPr lang="en-US" sz="2400" b="1" i="1" smtClean="0">
                          <a:latin typeface="Cambria Math" panose="02040503050406030204" pitchFamily="18" charset="0"/>
                        </a:rPr>
                        <m:t>.</m:t>
                      </m:r>
                      <m:r>
                        <a:rPr lang="en-US" sz="2400" b="1" i="1" smtClean="0">
                          <a:latin typeface="Cambria Math" panose="02040503050406030204" pitchFamily="18" charset="0"/>
                        </a:rPr>
                        <m:t>𝟎𝟒𝟐𝟖</m:t>
                      </m:r>
                    </m:oMath>
                  </m:oMathPara>
                </a14:m>
                <a:endParaRPr lang="en-US" sz="2400" b="1" dirty="0"/>
              </a:p>
              <a:p>
                <a:endParaRPr lang="en-US" sz="2400" b="1" dirty="0"/>
              </a:p>
            </p:txBody>
          </p:sp>
        </mc:Choice>
        <mc:Fallback xmlns="">
          <p:sp>
            <p:nvSpPr>
              <p:cNvPr id="11" name="TextBox 10">
                <a:extLst>
                  <a:ext uri="{FF2B5EF4-FFF2-40B4-BE49-F238E27FC236}">
                    <a16:creationId xmlns:a16="http://schemas.microsoft.com/office/drawing/2014/main" id="{FE694202-EE4E-0544-F4D5-D5CB0D60CFCD}"/>
                  </a:ext>
                </a:extLst>
              </p:cNvPr>
              <p:cNvSpPr txBox="1">
                <a:spLocks noRot="1" noChangeAspect="1" noMove="1" noResize="1" noEditPoints="1" noAdjustHandles="1" noChangeArrowheads="1" noChangeShapeType="1" noTextEdit="1"/>
              </p:cNvSpPr>
              <p:nvPr/>
            </p:nvSpPr>
            <p:spPr>
              <a:xfrm>
                <a:off x="2889860" y="5281509"/>
                <a:ext cx="6710318" cy="830997"/>
              </a:xfrm>
              <a:prstGeom prst="rect">
                <a:avLst/>
              </a:prstGeom>
              <a:blipFill>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936346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A049BA-4F69-F26B-58AC-F485EED72DA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ABFA18A-F13E-2845-2195-3CDD2A8C4250}"/>
              </a:ext>
            </a:extLst>
          </p:cNvPr>
          <p:cNvSpPr txBox="1"/>
          <p:nvPr/>
        </p:nvSpPr>
        <p:spPr>
          <a:xfrm>
            <a:off x="246472" y="144348"/>
            <a:ext cx="3506378" cy="646331"/>
          </a:xfrm>
          <a:prstGeom prst="rect">
            <a:avLst/>
          </a:prstGeom>
          <a:noFill/>
        </p:spPr>
        <p:txBody>
          <a:bodyPr wrap="square" rtlCol="0">
            <a:spAutoFit/>
          </a:bodyPr>
          <a:lstStyle/>
          <a:p>
            <a:r>
              <a:rPr lang="en-US" sz="3600" dirty="0">
                <a:latin typeface="Calibri" panose="020F0502020204030204" pitchFamily="34" charset="0"/>
                <a:cs typeface="Calibri" panose="020F0502020204030204" pitchFamily="34" charset="0"/>
              </a:rPr>
              <a:t>Naïve Bayes</a:t>
            </a:r>
          </a:p>
        </p:txBody>
      </p:sp>
      <p:sp>
        <p:nvSpPr>
          <p:cNvPr id="6" name="TextBox 5">
            <a:extLst>
              <a:ext uri="{FF2B5EF4-FFF2-40B4-BE49-F238E27FC236}">
                <a16:creationId xmlns:a16="http://schemas.microsoft.com/office/drawing/2014/main" id="{AC0A0C15-2A5E-418C-40DD-73620EBF2B1C}"/>
              </a:ext>
            </a:extLst>
          </p:cNvPr>
          <p:cNvSpPr txBox="1"/>
          <p:nvPr/>
        </p:nvSpPr>
        <p:spPr>
          <a:xfrm>
            <a:off x="7785100" y="31227"/>
            <a:ext cx="2171700" cy="369332"/>
          </a:xfrm>
          <a:prstGeom prst="rect">
            <a:avLst/>
          </a:prstGeom>
          <a:noFill/>
        </p:spPr>
        <p:txBody>
          <a:bodyPr wrap="square" rtlCol="0">
            <a:spAutoFit/>
          </a:bodyPr>
          <a:lstStyle/>
          <a:p>
            <a:r>
              <a:rPr lang="en-US" b="1" dirty="0"/>
              <a:t>New data instance</a:t>
            </a:r>
          </a:p>
        </p:txBody>
      </p:sp>
      <p:graphicFrame>
        <p:nvGraphicFramePr>
          <p:cNvPr id="7" name="Table 6">
            <a:extLst>
              <a:ext uri="{FF2B5EF4-FFF2-40B4-BE49-F238E27FC236}">
                <a16:creationId xmlns:a16="http://schemas.microsoft.com/office/drawing/2014/main" id="{AC0F4F01-A163-B96C-3A7F-4FC2F9ABBD1C}"/>
              </a:ext>
            </a:extLst>
          </p:cNvPr>
          <p:cNvGraphicFramePr>
            <a:graphicFrameLocks noGrp="1"/>
          </p:cNvGraphicFramePr>
          <p:nvPr/>
        </p:nvGraphicFramePr>
        <p:xfrm>
          <a:off x="6438900" y="467514"/>
          <a:ext cx="4457704" cy="646330"/>
        </p:xfrm>
        <a:graphic>
          <a:graphicData uri="http://schemas.openxmlformats.org/drawingml/2006/table">
            <a:tbl>
              <a:tblPr firstRow="1" bandRow="1"/>
              <a:tblGrid>
                <a:gridCol w="1114426">
                  <a:extLst>
                    <a:ext uri="{9D8B030D-6E8A-4147-A177-3AD203B41FA5}">
                      <a16:colId xmlns:a16="http://schemas.microsoft.com/office/drawing/2014/main" val="3847064819"/>
                    </a:ext>
                  </a:extLst>
                </a:gridCol>
                <a:gridCol w="1114426">
                  <a:extLst>
                    <a:ext uri="{9D8B030D-6E8A-4147-A177-3AD203B41FA5}">
                      <a16:colId xmlns:a16="http://schemas.microsoft.com/office/drawing/2014/main" val="869840435"/>
                    </a:ext>
                  </a:extLst>
                </a:gridCol>
                <a:gridCol w="1114426">
                  <a:extLst>
                    <a:ext uri="{9D8B030D-6E8A-4147-A177-3AD203B41FA5}">
                      <a16:colId xmlns:a16="http://schemas.microsoft.com/office/drawing/2014/main" val="491074024"/>
                    </a:ext>
                  </a:extLst>
                </a:gridCol>
                <a:gridCol w="1114426">
                  <a:extLst>
                    <a:ext uri="{9D8B030D-6E8A-4147-A177-3AD203B41FA5}">
                      <a16:colId xmlns:a16="http://schemas.microsoft.com/office/drawing/2014/main" val="1600402630"/>
                    </a:ext>
                  </a:extLst>
                </a:gridCol>
              </a:tblGrid>
              <a:tr h="323165">
                <a:tc>
                  <a:txBody>
                    <a:bodyPr/>
                    <a:lstStyle/>
                    <a:p>
                      <a:pPr algn="ctr"/>
                      <a:r>
                        <a:rPr lang="en-US" sz="1200" dirty="0"/>
                        <a:t>Weather</a:t>
                      </a:r>
                    </a:p>
                  </a:txBody>
                  <a:tcPr/>
                </a:tc>
                <a:tc>
                  <a:txBody>
                    <a:bodyPr/>
                    <a:lstStyle/>
                    <a:p>
                      <a:pPr algn="ctr"/>
                      <a:r>
                        <a:rPr lang="en-US" sz="1200" dirty="0"/>
                        <a:t>Weekend?</a:t>
                      </a:r>
                    </a:p>
                  </a:txBody>
                  <a:tcPr/>
                </a:tc>
                <a:tc>
                  <a:txBody>
                    <a:bodyPr/>
                    <a:lstStyle/>
                    <a:p>
                      <a:pPr algn="ctr"/>
                      <a:r>
                        <a:rPr lang="en-US" sz="1200" dirty="0"/>
                        <a:t>Finished HW</a:t>
                      </a:r>
                    </a:p>
                  </a:txBody>
                  <a:tcPr/>
                </a:tc>
                <a:tc>
                  <a:txBody>
                    <a:bodyPr/>
                    <a:lstStyle/>
                    <a:p>
                      <a:pPr algn="ctr"/>
                      <a:r>
                        <a:rPr lang="en-US" sz="1200" dirty="0">
                          <a:solidFill>
                            <a:srgbClr val="FF0000"/>
                          </a:solidFill>
                        </a:rPr>
                        <a:t>Go Hiking?</a:t>
                      </a:r>
                    </a:p>
                  </a:txBody>
                  <a:tcPr/>
                </a:tc>
                <a:extLst>
                  <a:ext uri="{0D108BD9-81ED-4DB2-BD59-A6C34878D82A}">
                    <a16:rowId xmlns:a16="http://schemas.microsoft.com/office/drawing/2014/main" val="1063178381"/>
                  </a:ext>
                </a:extLst>
              </a:tr>
              <a:tr h="323165">
                <a:tc>
                  <a:txBody>
                    <a:bodyPr/>
                    <a:lstStyle/>
                    <a:p>
                      <a:pPr algn="ctr"/>
                      <a:r>
                        <a:rPr lang="en-US" sz="1200" dirty="0"/>
                        <a:t>Sunny</a:t>
                      </a:r>
                    </a:p>
                  </a:txBody>
                  <a:tcPr/>
                </a:tc>
                <a:tc>
                  <a:txBody>
                    <a:bodyPr/>
                    <a:lstStyle/>
                    <a:p>
                      <a:pPr algn="ctr"/>
                      <a:r>
                        <a:rPr lang="en-US" sz="1200" dirty="0"/>
                        <a:t>Yes</a:t>
                      </a:r>
                    </a:p>
                  </a:txBody>
                  <a:tcPr/>
                </a:tc>
                <a:tc>
                  <a:txBody>
                    <a:bodyPr/>
                    <a:lstStyle/>
                    <a:p>
                      <a:pPr algn="ctr"/>
                      <a:r>
                        <a:rPr lang="en-US" sz="1200" dirty="0"/>
                        <a:t>No</a:t>
                      </a:r>
                    </a:p>
                  </a:txBody>
                  <a:tcPr/>
                </a:tc>
                <a:tc>
                  <a:txBody>
                    <a:bodyPr/>
                    <a:lstStyle/>
                    <a:p>
                      <a:pPr algn="ctr"/>
                      <a:r>
                        <a:rPr lang="en-US" sz="1200" dirty="0"/>
                        <a:t>?</a:t>
                      </a:r>
                    </a:p>
                  </a:txBody>
                  <a:tcPr/>
                </a:tc>
                <a:extLst>
                  <a:ext uri="{0D108BD9-81ED-4DB2-BD59-A6C34878D82A}">
                    <a16:rowId xmlns:a16="http://schemas.microsoft.com/office/drawing/2014/main" val="41045357"/>
                  </a:ext>
                </a:extLst>
              </a:tr>
            </a:tbl>
          </a:graphicData>
        </a:graphic>
      </p:graphicFrame>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8127D4D-EC93-ABE0-D68D-925EFDD0F086}"/>
                  </a:ext>
                </a:extLst>
              </p:cNvPr>
              <p:cNvSpPr txBox="1"/>
              <p:nvPr/>
            </p:nvSpPr>
            <p:spPr>
              <a:xfrm>
                <a:off x="11090864" y="2000250"/>
                <a:ext cx="7453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𝟐</m:t>
                          </m:r>
                        </m:sub>
                      </m:sSub>
                      <m:r>
                        <a:rPr lang="en-US" b="1" i="1" smtClean="0">
                          <a:latin typeface="Cambria Math" panose="02040503050406030204" pitchFamily="18" charset="0"/>
                        </a:rPr>
                        <m:t>=</m:t>
                      </m:r>
                      <m:r>
                        <a:rPr lang="en-US" b="1" i="1" smtClean="0">
                          <a:latin typeface="Cambria Math" panose="02040503050406030204" pitchFamily="18" charset="0"/>
                        </a:rPr>
                        <m:t>𝟔</m:t>
                      </m:r>
                    </m:oMath>
                  </m:oMathPara>
                </a14:m>
                <a:endParaRPr lang="en-US" b="1" dirty="0"/>
              </a:p>
            </p:txBody>
          </p:sp>
        </mc:Choice>
        <mc:Fallback xmlns="">
          <p:sp>
            <p:nvSpPr>
              <p:cNvPr id="2" name="TextBox 1">
                <a:extLst>
                  <a:ext uri="{FF2B5EF4-FFF2-40B4-BE49-F238E27FC236}">
                    <a16:creationId xmlns:a16="http://schemas.microsoft.com/office/drawing/2014/main" id="{58127D4D-EC93-ABE0-D68D-925EFDD0F086}"/>
                  </a:ext>
                </a:extLst>
              </p:cNvPr>
              <p:cNvSpPr txBox="1">
                <a:spLocks noRot="1" noChangeAspect="1" noMove="1" noResize="1" noEditPoints="1" noAdjustHandles="1" noChangeArrowheads="1" noChangeShapeType="1" noTextEdit="1"/>
              </p:cNvSpPr>
              <p:nvPr/>
            </p:nvSpPr>
            <p:spPr>
              <a:xfrm>
                <a:off x="11090864" y="2000250"/>
                <a:ext cx="745332" cy="276999"/>
              </a:xfrm>
              <a:prstGeom prst="rect">
                <a:avLst/>
              </a:prstGeom>
              <a:blipFill>
                <a:blip r:embed="rId2"/>
                <a:stretch>
                  <a:fillRect l="-4878" r="-7317"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5E798FB-FFB7-78B3-E6B6-BC90004F494D}"/>
                  </a:ext>
                </a:extLst>
              </p:cNvPr>
              <p:cNvSpPr txBox="1"/>
              <p:nvPr/>
            </p:nvSpPr>
            <p:spPr>
              <a:xfrm>
                <a:off x="161565" y="2531086"/>
                <a:ext cx="2725618" cy="5762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1</m:t>
                              </m:r>
                            </m:sub>
                          </m:sSub>
                        </m:num>
                        <m:den>
                          <m:r>
                            <a:rPr lang="en-US" sz="2000" b="0" i="1" smtClean="0">
                              <a:latin typeface="Cambria Math" panose="02040503050406030204" pitchFamily="18" charset="0"/>
                            </a:rPr>
                            <m:t>𝑛</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7</m:t>
                          </m:r>
                        </m:num>
                        <m:den>
                          <m:r>
                            <a:rPr lang="en-US" sz="2000" b="0" i="1" smtClean="0">
                              <a:latin typeface="Cambria Math" panose="02040503050406030204" pitchFamily="18" charset="0"/>
                            </a:rPr>
                            <m:t>13</m:t>
                          </m:r>
                        </m:den>
                      </m:f>
                      <m:r>
                        <a:rPr lang="en-US" sz="2000" b="0" i="1" smtClean="0">
                          <a:latin typeface="Cambria Math" panose="02040503050406030204" pitchFamily="18" charset="0"/>
                        </a:rPr>
                        <m:t>=0.54 </m:t>
                      </m:r>
                    </m:oMath>
                  </m:oMathPara>
                </a14:m>
                <a:endParaRPr lang="en-US" sz="2000" dirty="0"/>
              </a:p>
            </p:txBody>
          </p:sp>
        </mc:Choice>
        <mc:Fallback xmlns="">
          <p:sp>
            <p:nvSpPr>
              <p:cNvPr id="15" name="TextBox 14">
                <a:extLst>
                  <a:ext uri="{FF2B5EF4-FFF2-40B4-BE49-F238E27FC236}">
                    <a16:creationId xmlns:a16="http://schemas.microsoft.com/office/drawing/2014/main" id="{25E798FB-FFB7-78B3-E6B6-BC90004F494D}"/>
                  </a:ext>
                </a:extLst>
              </p:cNvPr>
              <p:cNvSpPr txBox="1">
                <a:spLocks noRot="1" noChangeAspect="1" noMove="1" noResize="1" noEditPoints="1" noAdjustHandles="1" noChangeArrowheads="1" noChangeShapeType="1" noTextEdit="1"/>
              </p:cNvSpPr>
              <p:nvPr/>
            </p:nvSpPr>
            <p:spPr>
              <a:xfrm>
                <a:off x="161565" y="2531086"/>
                <a:ext cx="2725618" cy="5762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5A28D4F-41A5-97C5-1552-D1A55F0A5359}"/>
                  </a:ext>
                </a:extLst>
              </p:cNvPr>
              <p:cNvSpPr txBox="1"/>
              <p:nvPr/>
            </p:nvSpPr>
            <p:spPr>
              <a:xfrm>
                <a:off x="3253663" y="2499944"/>
                <a:ext cx="2737544"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2</m:t>
                              </m:r>
                            </m:sub>
                          </m:sSub>
                        </m:num>
                        <m:den>
                          <m:r>
                            <a:rPr lang="en-US" sz="2000" b="0" i="1" smtClean="0">
                              <a:latin typeface="Cambria Math" panose="02040503050406030204" pitchFamily="18" charset="0"/>
                            </a:rPr>
                            <m:t>𝑛</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6</m:t>
                          </m:r>
                        </m:num>
                        <m:den>
                          <m:r>
                            <a:rPr lang="en-US" sz="2000" b="0" i="1" smtClean="0">
                              <a:latin typeface="Cambria Math" panose="02040503050406030204" pitchFamily="18" charset="0"/>
                            </a:rPr>
                            <m:t>13</m:t>
                          </m:r>
                        </m:den>
                      </m:f>
                      <m:r>
                        <a:rPr lang="en-US" sz="2000" b="0" i="1" smtClean="0">
                          <a:latin typeface="Cambria Math" panose="02040503050406030204" pitchFamily="18" charset="0"/>
                        </a:rPr>
                        <m:t>=0.46 </m:t>
                      </m:r>
                    </m:oMath>
                  </m:oMathPara>
                </a14:m>
                <a:endParaRPr lang="en-US" dirty="0"/>
              </a:p>
            </p:txBody>
          </p:sp>
        </mc:Choice>
        <mc:Fallback xmlns="">
          <p:sp>
            <p:nvSpPr>
              <p:cNvPr id="16" name="TextBox 15">
                <a:extLst>
                  <a:ext uri="{FF2B5EF4-FFF2-40B4-BE49-F238E27FC236}">
                    <a16:creationId xmlns:a16="http://schemas.microsoft.com/office/drawing/2014/main" id="{E5A28D4F-41A5-97C5-1552-D1A55F0A5359}"/>
                  </a:ext>
                </a:extLst>
              </p:cNvPr>
              <p:cNvSpPr txBox="1">
                <a:spLocks noRot="1" noChangeAspect="1" noMove="1" noResize="1" noEditPoints="1" noAdjustHandles="1" noChangeArrowheads="1" noChangeShapeType="1" noTextEdit="1"/>
              </p:cNvSpPr>
              <p:nvPr/>
            </p:nvSpPr>
            <p:spPr>
              <a:xfrm>
                <a:off x="3253663" y="2499944"/>
                <a:ext cx="2737544" cy="5782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09B1938-A92E-BF8E-F61F-361783ED4691}"/>
                  </a:ext>
                </a:extLst>
              </p:cNvPr>
              <p:cNvSpPr txBox="1"/>
              <p:nvPr/>
            </p:nvSpPr>
            <p:spPr>
              <a:xfrm>
                <a:off x="93479" y="1675674"/>
                <a:ext cx="2761718" cy="6491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r>
                            <a:rPr lang="en-US" sz="2000" b="0" i="1" smtClean="0">
                              <a:latin typeface="Cambria Math" panose="02040503050406030204" pitchFamily="18" charset="0"/>
                            </a:rPr>
                            <m:t>𝑥</m:t>
                          </m:r>
                        </m:e>
                      </m:d>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b="0" i="1" smtClean="0">
                                  <a:latin typeface="Cambria Math" panose="02040503050406030204" pitchFamily="18" charset="0"/>
                                </a:rPr>
                                <m:t>𝑥</m:t>
                              </m:r>
                              <m:r>
                                <a:rPr lang="en-US" sz="2000" i="1">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num>
                        <m:den>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b="0" i="1" smtClean="0">
                                  <a:latin typeface="Cambria Math" panose="02040503050406030204" pitchFamily="18" charset="0"/>
                                </a:rPr>
                                <m:t>𝑥</m:t>
                              </m:r>
                            </m:e>
                          </m:d>
                        </m:den>
                      </m:f>
                    </m:oMath>
                  </m:oMathPara>
                </a14:m>
                <a:endParaRPr lang="en-US" sz="2000" dirty="0"/>
              </a:p>
            </p:txBody>
          </p:sp>
        </mc:Choice>
        <mc:Fallback xmlns="">
          <p:sp>
            <p:nvSpPr>
              <p:cNvPr id="4" name="TextBox 3">
                <a:extLst>
                  <a:ext uri="{FF2B5EF4-FFF2-40B4-BE49-F238E27FC236}">
                    <a16:creationId xmlns:a16="http://schemas.microsoft.com/office/drawing/2014/main" id="{A09B1938-A92E-BF8E-F61F-361783ED4691}"/>
                  </a:ext>
                </a:extLst>
              </p:cNvPr>
              <p:cNvSpPr txBox="1">
                <a:spLocks noRot="1" noChangeAspect="1" noMove="1" noResize="1" noEditPoints="1" noAdjustHandles="1" noChangeArrowheads="1" noChangeShapeType="1" noTextEdit="1"/>
              </p:cNvSpPr>
              <p:nvPr/>
            </p:nvSpPr>
            <p:spPr>
              <a:xfrm>
                <a:off x="93479" y="1675674"/>
                <a:ext cx="2761718" cy="64915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B000A21-C200-13D1-3A3E-F98201C36C92}"/>
                  </a:ext>
                </a:extLst>
              </p:cNvPr>
              <p:cNvSpPr txBox="1"/>
              <p:nvPr/>
            </p:nvSpPr>
            <p:spPr>
              <a:xfrm>
                <a:off x="3190767" y="1576491"/>
                <a:ext cx="2882648" cy="6491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r>
                            <a:rPr lang="en-US" sz="2000" i="1">
                              <a:latin typeface="Cambria Math" panose="02040503050406030204" pitchFamily="18" charset="0"/>
                            </a:rPr>
                            <m:t>| </m:t>
                          </m:r>
                          <m:r>
                            <a:rPr lang="en-US" sz="2000" i="1">
                              <a:latin typeface="Cambria Math" panose="02040503050406030204" pitchFamily="18" charset="0"/>
                            </a:rPr>
                            <m:t>𝑥</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 | </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e>
                          </m:d>
                        </m:num>
                        <m:den>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e>
                          </m:d>
                        </m:den>
                      </m:f>
                    </m:oMath>
                  </m:oMathPara>
                </a14:m>
                <a:endParaRPr lang="en-US" sz="2000" dirty="0"/>
              </a:p>
            </p:txBody>
          </p:sp>
        </mc:Choice>
        <mc:Fallback xmlns="">
          <p:sp>
            <p:nvSpPr>
              <p:cNvPr id="13" name="TextBox 12">
                <a:extLst>
                  <a:ext uri="{FF2B5EF4-FFF2-40B4-BE49-F238E27FC236}">
                    <a16:creationId xmlns:a16="http://schemas.microsoft.com/office/drawing/2014/main" id="{0B000A21-C200-13D1-3A3E-F98201C36C92}"/>
                  </a:ext>
                </a:extLst>
              </p:cNvPr>
              <p:cNvSpPr txBox="1">
                <a:spLocks noRot="1" noChangeAspect="1" noMove="1" noResize="1" noEditPoints="1" noAdjustHandles="1" noChangeArrowheads="1" noChangeShapeType="1" noTextEdit="1"/>
              </p:cNvSpPr>
              <p:nvPr/>
            </p:nvSpPr>
            <p:spPr>
              <a:xfrm>
                <a:off x="3190767" y="1576491"/>
                <a:ext cx="2882648" cy="64915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F64591B-201E-164E-4EDE-341A68B03F45}"/>
                  </a:ext>
                </a:extLst>
              </p:cNvPr>
              <p:cNvSpPr txBox="1"/>
              <p:nvPr/>
            </p:nvSpPr>
            <p:spPr>
              <a:xfrm>
                <a:off x="286610" y="610158"/>
                <a:ext cx="4809265" cy="12945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𝑎𝑟𝑔𝑚𝑎</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sub>
                      </m:sSub>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𝑎𝑟𝑔𝑚𝑎</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sub>
                      </m:sSub>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e>
                          </m:d>
                        </m:num>
                        <m:den>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den>
                      </m:f>
                    </m:oMath>
                  </m:oMathPara>
                </a14:m>
                <a:endParaRPr lang="en-US" sz="2000" dirty="0"/>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𝑎𝑟𝑔𝑚𝑎</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sub>
                      </m:sSub>
                      <m:r>
                        <a:rPr lang="en-US" sz="2000" b="0" i="1" smtClean="0">
                          <a:latin typeface="Cambria Math" panose="02040503050406030204" pitchFamily="18" charset="0"/>
                        </a:rPr>
                        <m:t> </m:t>
                      </m:r>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oMath>
                  </m:oMathPara>
                </a14:m>
                <a:endParaRPr lang="en-US" sz="2000" dirty="0"/>
              </a:p>
              <a:p>
                <a:endParaRPr lang="en-US" sz="2000" dirty="0"/>
              </a:p>
            </p:txBody>
          </p:sp>
        </mc:Choice>
        <mc:Fallback xmlns="">
          <p:sp>
            <p:nvSpPr>
              <p:cNvPr id="14" name="TextBox 13">
                <a:extLst>
                  <a:ext uri="{FF2B5EF4-FFF2-40B4-BE49-F238E27FC236}">
                    <a16:creationId xmlns:a16="http://schemas.microsoft.com/office/drawing/2014/main" id="{8F64591B-201E-164E-4EDE-341A68B03F45}"/>
                  </a:ext>
                </a:extLst>
              </p:cNvPr>
              <p:cNvSpPr txBox="1">
                <a:spLocks noRot="1" noChangeAspect="1" noMove="1" noResize="1" noEditPoints="1" noAdjustHandles="1" noChangeArrowheads="1" noChangeShapeType="1" noTextEdit="1"/>
              </p:cNvSpPr>
              <p:nvPr/>
            </p:nvSpPr>
            <p:spPr>
              <a:xfrm>
                <a:off x="286610" y="610158"/>
                <a:ext cx="4809265" cy="129452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810E71A-8B43-52A9-E766-CA90F0B9A0C6}"/>
                  </a:ext>
                </a:extLst>
              </p:cNvPr>
              <p:cNvSpPr txBox="1"/>
              <p:nvPr/>
            </p:nvSpPr>
            <p:spPr>
              <a:xfrm>
                <a:off x="-104479" y="4665536"/>
                <a:ext cx="2656109"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𝑝</m:t>
                      </m:r>
                      <m:d>
                        <m:dPr>
                          <m:ctrlPr>
                            <a:rPr lang="en-US" sz="1600" i="1">
                              <a:latin typeface="Cambria Math" panose="02040503050406030204" pitchFamily="18" charset="0"/>
                            </a:rPr>
                          </m:ctrlPr>
                        </m:dPr>
                        <m:e>
                          <m:r>
                            <a:rPr lang="en-US" sz="1600" b="0" i="1" smtClean="0">
                              <a:latin typeface="Cambria Math" panose="02040503050406030204" pitchFamily="18" charset="0"/>
                            </a:rPr>
                            <m:t>𝑥</m:t>
                          </m:r>
                          <m:r>
                            <a:rPr lang="en-US" sz="1600" b="0" i="1">
                              <a:latin typeface="Cambria Math" panose="02040503050406030204" pitchFamily="18" charset="0"/>
                            </a:rPr>
                            <m:t> | </m:t>
                          </m:r>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1</m:t>
                              </m:r>
                            </m:sub>
                          </m:sSub>
                        </m:e>
                      </m:d>
                      <m:r>
                        <a:rPr lang="en-US" sz="1600" b="0" i="1" smtClean="0">
                          <a:latin typeface="Cambria Math" panose="02040503050406030204" pitchFamily="18" charset="0"/>
                        </a:rPr>
                        <m:t>𝑝</m:t>
                      </m:r>
                      <m:d>
                        <m:dPr>
                          <m:ctrlPr>
                            <a:rPr lang="en-US" sz="1600" i="1" smtClean="0">
                              <a:latin typeface="Cambria Math" panose="02040503050406030204" pitchFamily="18" charset="0"/>
                            </a:rPr>
                          </m:ctrlPr>
                        </m:dPr>
                        <m:e>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 </m:t>
                          </m:r>
                        </m:e>
                      </m:d>
                      <m:r>
                        <a:rPr lang="en-US" sz="1600" b="0" i="1" smtClean="0">
                          <a:latin typeface="Cambria Math" panose="02040503050406030204" pitchFamily="18" charset="0"/>
                        </a:rPr>
                        <m:t>=0.0189</m:t>
                      </m:r>
                    </m:oMath>
                  </m:oMathPara>
                </a14:m>
                <a:endParaRPr lang="en-US" sz="1600" dirty="0"/>
              </a:p>
              <a:p>
                <a:endParaRPr lang="en-US" sz="1600" dirty="0"/>
              </a:p>
            </p:txBody>
          </p:sp>
        </mc:Choice>
        <mc:Fallback xmlns="">
          <p:sp>
            <p:nvSpPr>
              <p:cNvPr id="18" name="TextBox 17">
                <a:extLst>
                  <a:ext uri="{FF2B5EF4-FFF2-40B4-BE49-F238E27FC236}">
                    <a16:creationId xmlns:a16="http://schemas.microsoft.com/office/drawing/2014/main" id="{8810E71A-8B43-52A9-E766-CA90F0B9A0C6}"/>
                  </a:ext>
                </a:extLst>
              </p:cNvPr>
              <p:cNvSpPr txBox="1">
                <a:spLocks noRot="1" noChangeAspect="1" noMove="1" noResize="1" noEditPoints="1" noAdjustHandles="1" noChangeArrowheads="1" noChangeShapeType="1" noTextEdit="1"/>
              </p:cNvSpPr>
              <p:nvPr/>
            </p:nvSpPr>
            <p:spPr>
              <a:xfrm>
                <a:off x="-104479" y="4665536"/>
                <a:ext cx="2656109" cy="584775"/>
              </a:xfrm>
              <a:prstGeom prst="rect">
                <a:avLst/>
              </a:prstGeom>
              <a:blipFill>
                <a:blip r:embed="rId8"/>
                <a:stretch>
                  <a:fillRect/>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DCCD0A8B-627F-93AA-1BB0-149FAB4894A0}"/>
              </a:ext>
            </a:extLst>
          </p:cNvPr>
          <p:cNvGraphicFramePr>
            <a:graphicFrameLocks noGrp="1"/>
          </p:cNvGraphicFramePr>
          <p:nvPr/>
        </p:nvGraphicFramePr>
        <p:xfrm>
          <a:off x="6574327" y="1572043"/>
          <a:ext cx="4457700" cy="2099828"/>
        </p:xfrm>
        <a:graphic>
          <a:graphicData uri="http://schemas.openxmlformats.org/drawingml/2006/table">
            <a:tbl>
              <a:tblPr firstRow="1" bandRow="1"/>
              <a:tblGrid>
                <a:gridCol w="1149970">
                  <a:extLst>
                    <a:ext uri="{9D8B030D-6E8A-4147-A177-3AD203B41FA5}">
                      <a16:colId xmlns:a16="http://schemas.microsoft.com/office/drawing/2014/main" val="2809315766"/>
                    </a:ext>
                  </a:extLst>
                </a:gridCol>
                <a:gridCol w="1149970">
                  <a:extLst>
                    <a:ext uri="{9D8B030D-6E8A-4147-A177-3AD203B41FA5}">
                      <a16:colId xmlns:a16="http://schemas.microsoft.com/office/drawing/2014/main" val="3406508049"/>
                    </a:ext>
                  </a:extLst>
                </a:gridCol>
                <a:gridCol w="1149970">
                  <a:extLst>
                    <a:ext uri="{9D8B030D-6E8A-4147-A177-3AD203B41FA5}">
                      <a16:colId xmlns:a16="http://schemas.microsoft.com/office/drawing/2014/main" val="1818675082"/>
                    </a:ext>
                  </a:extLst>
                </a:gridCol>
                <a:gridCol w="1007790">
                  <a:extLst>
                    <a:ext uri="{9D8B030D-6E8A-4147-A177-3AD203B41FA5}">
                      <a16:colId xmlns:a16="http://schemas.microsoft.com/office/drawing/2014/main" val="3012737173"/>
                    </a:ext>
                  </a:extLst>
                </a:gridCol>
              </a:tblGrid>
              <a:tr h="453908">
                <a:tc>
                  <a:txBody>
                    <a:bodyPr/>
                    <a:lstStyle/>
                    <a:p>
                      <a:pPr algn="ctr"/>
                      <a:r>
                        <a:rPr lang="en-US" sz="1200" dirty="0"/>
                        <a:t>Weather</a:t>
                      </a:r>
                    </a:p>
                  </a:txBody>
                  <a:tcPr/>
                </a:tc>
                <a:tc>
                  <a:txBody>
                    <a:bodyPr/>
                    <a:lstStyle/>
                    <a:p>
                      <a:pPr algn="ctr"/>
                      <a:r>
                        <a:rPr lang="en-US" sz="1200" dirty="0"/>
                        <a:t>Weekend?</a:t>
                      </a:r>
                    </a:p>
                  </a:txBody>
                  <a:tcPr/>
                </a:tc>
                <a:tc>
                  <a:txBody>
                    <a:bodyPr/>
                    <a:lstStyle/>
                    <a:p>
                      <a:pPr algn="ctr"/>
                      <a:r>
                        <a:rPr lang="en-US" sz="1200" dirty="0"/>
                        <a:t>Finished HW</a:t>
                      </a:r>
                    </a:p>
                  </a:txBody>
                  <a:tcPr/>
                </a:tc>
                <a:tc>
                  <a:txBody>
                    <a:bodyPr/>
                    <a:lstStyle/>
                    <a:p>
                      <a:pPr algn="ctr"/>
                      <a:r>
                        <a:rPr lang="en-US" sz="1200" dirty="0"/>
                        <a:t>Go Hiking?</a:t>
                      </a:r>
                    </a:p>
                  </a:txBody>
                  <a:tcPr/>
                </a:tc>
                <a:extLst>
                  <a:ext uri="{0D108BD9-81ED-4DB2-BD59-A6C34878D82A}">
                    <a16:rowId xmlns:a16="http://schemas.microsoft.com/office/drawing/2014/main" val="1454367372"/>
                  </a:ext>
                </a:extLst>
              </a:tr>
              <a:tr h="265266">
                <a:tc>
                  <a:txBody>
                    <a:bodyPr/>
                    <a:lstStyle/>
                    <a:p>
                      <a:pPr algn="ctr"/>
                      <a:r>
                        <a:rPr lang="en-US" sz="1200" b="0" i="0" kern="1200" dirty="0">
                          <a:solidFill>
                            <a:schemeClr val="tx1"/>
                          </a:solidFill>
                          <a:effectLst/>
                          <a:latin typeface="+mn-lt"/>
                          <a:ea typeface="+mn-ea"/>
                          <a:cs typeface="+mn-cs"/>
                        </a:rPr>
                        <a:t>Overcast</a:t>
                      </a:r>
                      <a:endParaRPr lang="en-US" sz="1200" dirty="0"/>
                    </a:p>
                  </a:txBody>
                  <a:tcPr/>
                </a:tc>
                <a:tc>
                  <a:txBody>
                    <a:bodyPr/>
                    <a:lstStyle/>
                    <a:p>
                      <a:pPr algn="ctr"/>
                      <a:r>
                        <a:rPr lang="en-US" sz="1200" dirty="0"/>
                        <a:t>No</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1977554727"/>
                  </a:ext>
                </a:extLst>
              </a:tr>
              <a:tr h="265266">
                <a:tc>
                  <a:txBody>
                    <a:bodyPr/>
                    <a:lstStyle/>
                    <a:p>
                      <a:pPr algn="ctr"/>
                      <a:r>
                        <a:rPr lang="en-US" sz="1200" b="0" i="0" kern="1200" dirty="0">
                          <a:solidFill>
                            <a:schemeClr val="tx1"/>
                          </a:solidFill>
                          <a:effectLst/>
                          <a:latin typeface="+mn-lt"/>
                          <a:ea typeface="+mn-ea"/>
                          <a:cs typeface="+mn-cs"/>
                        </a:rPr>
                        <a:t>Snow</a:t>
                      </a:r>
                      <a:endParaRPr lang="en-US" sz="1200" dirty="0"/>
                    </a:p>
                  </a:txBody>
                  <a:tcPr/>
                </a:tc>
                <a:tc>
                  <a:txBody>
                    <a:bodyPr/>
                    <a:lstStyle/>
                    <a:p>
                      <a:pPr algn="ctr"/>
                      <a:r>
                        <a:rPr lang="en-US" sz="1200" dirty="0"/>
                        <a:t>No</a:t>
                      </a:r>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50300180"/>
                  </a:ext>
                </a:extLst>
              </a:tr>
              <a:tr h="265266">
                <a:tc>
                  <a:txBody>
                    <a:bodyPr/>
                    <a:lstStyle/>
                    <a:p>
                      <a:pPr algn="ctr"/>
                      <a:r>
                        <a:rPr lang="en-US" sz="1200" b="0" i="0" kern="1200" dirty="0">
                          <a:solidFill>
                            <a:schemeClr val="tx1"/>
                          </a:solidFill>
                          <a:effectLst/>
                          <a:latin typeface="+mn-lt"/>
                          <a:ea typeface="+mn-ea"/>
                          <a:cs typeface="+mn-cs"/>
                        </a:rPr>
                        <a:t>Overcast</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1146762034"/>
                  </a:ext>
                </a:extLst>
              </a:tr>
              <a:tr h="265266">
                <a:tc>
                  <a:txBody>
                    <a:bodyPr/>
                    <a:lstStyle/>
                    <a:p>
                      <a:pPr algn="ctr"/>
                      <a:r>
                        <a:rPr lang="en-US" sz="1200" b="0" i="0" kern="1200" dirty="0">
                          <a:solidFill>
                            <a:schemeClr val="tx1"/>
                          </a:solidFill>
                          <a:effectLst/>
                          <a:latin typeface="+mn-lt"/>
                          <a:ea typeface="+mn-ea"/>
                          <a:cs typeface="+mn-cs"/>
                        </a:rPr>
                        <a:t>Sunny</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870894914"/>
                  </a:ext>
                </a:extLst>
              </a:tr>
              <a:tr h="265266">
                <a:tc>
                  <a:txBody>
                    <a:bodyPr/>
                    <a:lstStyle/>
                    <a:p>
                      <a:pPr algn="ctr"/>
                      <a:r>
                        <a:rPr lang="en-US" sz="1200" b="0" i="0" kern="1200" dirty="0">
                          <a:solidFill>
                            <a:schemeClr val="tx1"/>
                          </a:solidFill>
                          <a:effectLst/>
                          <a:latin typeface="+mn-lt"/>
                          <a:ea typeface="+mn-ea"/>
                          <a:cs typeface="+mn-cs"/>
                        </a:rPr>
                        <a:t>Snow</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2459573277"/>
                  </a:ext>
                </a:extLst>
              </a:tr>
              <a:tr h="265266">
                <a:tc>
                  <a:txBody>
                    <a:bodyPr/>
                    <a:lstStyle/>
                    <a:p>
                      <a:pPr algn="ctr"/>
                      <a:r>
                        <a:rPr lang="en-US" sz="1200" b="0" i="0" kern="1200" dirty="0">
                          <a:solidFill>
                            <a:schemeClr val="tx1"/>
                          </a:solidFill>
                          <a:effectLst/>
                          <a:latin typeface="+mn-lt"/>
                          <a:ea typeface="+mn-ea"/>
                          <a:cs typeface="+mn-cs"/>
                        </a:rPr>
                        <a:t>Overcast</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872560157"/>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EEFF2B4-BFB4-5E06-39EE-24DF79200858}"/>
                  </a:ext>
                </a:extLst>
              </p:cNvPr>
              <p:cNvSpPr txBox="1"/>
              <p:nvPr/>
            </p:nvSpPr>
            <p:spPr>
              <a:xfrm>
                <a:off x="7774477" y="1202711"/>
                <a:ext cx="2971800" cy="369332"/>
              </a:xfrm>
              <a:prstGeom prst="rect">
                <a:avLst/>
              </a:prstGeom>
              <a:noFill/>
            </p:spPr>
            <p:txBody>
              <a:bodyPr wrap="square" rtlCol="0">
                <a:spAutoFit/>
              </a:bodyPr>
              <a:lstStyle/>
              <a:p>
                <a:r>
                  <a:rPr lang="en-US" dirty="0"/>
                  <a:t>Class 2 </a:t>
                </a:r>
                <a14:m>
                  <m:oMath xmlns:m="http://schemas.openxmlformats.org/officeDocument/2006/math">
                    <m:d>
                      <m:dPr>
                        <m:ctrlPr>
                          <a:rPr lang="en-US"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2</m:t>
                            </m:r>
                          </m:sub>
                        </m:sSub>
                      </m:e>
                    </m:d>
                    <m:r>
                      <a:rPr lang="en-US" b="0" i="1" dirty="0" smtClean="0">
                        <a:latin typeface="Cambria Math" panose="02040503050406030204" pitchFamily="18" charset="0"/>
                      </a:rPr>
                      <m:t>:"</m:t>
                    </m:r>
                    <m:r>
                      <a:rPr lang="en-US" b="0" i="1" dirty="0" smtClean="0">
                        <a:latin typeface="Cambria Math" panose="02040503050406030204" pitchFamily="18" charset="0"/>
                      </a:rPr>
                      <m:t>𝑁𝑜</m:t>
                    </m:r>
                    <m:r>
                      <a:rPr lang="en-US" b="0" i="1" dirty="0" smtClean="0">
                        <a:latin typeface="Cambria Math" panose="02040503050406030204" pitchFamily="18" charset="0"/>
                      </a:rPr>
                      <m:t>"</m:t>
                    </m:r>
                  </m:oMath>
                </a14:m>
                <a:endParaRPr lang="en-US" dirty="0"/>
              </a:p>
            </p:txBody>
          </p:sp>
        </mc:Choice>
        <mc:Fallback xmlns="">
          <p:sp>
            <p:nvSpPr>
              <p:cNvPr id="9" name="TextBox 8">
                <a:extLst>
                  <a:ext uri="{FF2B5EF4-FFF2-40B4-BE49-F238E27FC236}">
                    <a16:creationId xmlns:a16="http://schemas.microsoft.com/office/drawing/2014/main" id="{0EEFF2B4-BFB4-5E06-39EE-24DF79200858}"/>
                  </a:ext>
                </a:extLst>
              </p:cNvPr>
              <p:cNvSpPr txBox="1">
                <a:spLocks noRot="1" noChangeAspect="1" noMove="1" noResize="1" noEditPoints="1" noAdjustHandles="1" noChangeArrowheads="1" noChangeShapeType="1" noTextEdit="1"/>
              </p:cNvSpPr>
              <p:nvPr/>
            </p:nvSpPr>
            <p:spPr>
              <a:xfrm>
                <a:off x="7774477" y="1202711"/>
                <a:ext cx="2971800" cy="369332"/>
              </a:xfrm>
              <a:prstGeom prst="rect">
                <a:avLst/>
              </a:prstGeom>
              <a:blipFill>
                <a:blip r:embed="rId9"/>
                <a:stretch>
                  <a:fillRect l="-1639" t="-6557" b="-262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0B94C41-B383-5532-324C-E8ED933001A8}"/>
                  </a:ext>
                </a:extLst>
              </p:cNvPr>
              <p:cNvSpPr txBox="1"/>
              <p:nvPr/>
            </p:nvSpPr>
            <p:spPr>
              <a:xfrm>
                <a:off x="82677" y="3214529"/>
                <a:ext cx="2467382" cy="14775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1</m:t>
                              </m:r>
                            </m:sub>
                          </m:sSub>
                          <m:r>
                            <a:rPr lang="en-US" sz="1600" i="1">
                              <a:latin typeface="Cambria Math" panose="02040503050406030204" pitchFamily="18" charset="0"/>
                            </a:rPr>
                            <m:t>=</m:t>
                          </m:r>
                          <m:r>
                            <a:rPr lang="en-US" sz="1600" i="1">
                              <a:latin typeface="Cambria Math" panose="02040503050406030204" pitchFamily="18" charset="0"/>
                            </a:rPr>
                            <m:t>𝑆𝑢𝑛𝑛𝑦</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𝑐</m:t>
                              </m:r>
                            </m:e>
                            <m:sub>
                              <m:r>
                                <a:rPr lang="en-US" sz="1600" i="1">
                                  <a:latin typeface="Cambria Math" panose="02040503050406030204" pitchFamily="18" charset="0"/>
                                </a:rPr>
                                <m:t>1</m:t>
                              </m:r>
                            </m:sub>
                          </m:sSub>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2</m:t>
                          </m:r>
                        </m:num>
                        <m:den>
                          <m:r>
                            <a:rPr lang="en-US" sz="1600" b="0" i="1" smtClean="0">
                              <a:latin typeface="Cambria Math" panose="02040503050406030204" pitchFamily="18" charset="0"/>
                            </a:rPr>
                            <m:t>7</m:t>
                          </m:r>
                        </m:den>
                      </m:f>
                    </m:oMath>
                  </m:oMathPara>
                </a14:m>
                <a:endParaRPr lang="en-US" sz="16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2</m:t>
                              </m:r>
                            </m:sub>
                          </m:sSub>
                          <m:r>
                            <a:rPr lang="en-US" sz="1600" i="1">
                              <a:latin typeface="Cambria Math" panose="02040503050406030204" pitchFamily="18" charset="0"/>
                            </a:rPr>
                            <m:t>=</m:t>
                          </m:r>
                          <m:r>
                            <a:rPr lang="en-US" sz="1600" i="1">
                              <a:latin typeface="Cambria Math" panose="02040503050406030204" pitchFamily="18" charset="0"/>
                            </a:rPr>
                            <m:t>𝑌𝑒𝑠</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𝑐</m:t>
                              </m:r>
                            </m:e>
                            <m:sub>
                              <m:r>
                                <a:rPr lang="en-US" sz="1600" i="1">
                                  <a:latin typeface="Cambria Math" panose="02040503050406030204" pitchFamily="18" charset="0"/>
                                </a:rPr>
                                <m:t>1</m:t>
                              </m:r>
                            </m:sub>
                          </m:sSub>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3</m:t>
                          </m:r>
                        </m:num>
                        <m:den>
                          <m:r>
                            <a:rPr lang="en-US" sz="1600" b="0" i="1" smtClean="0">
                              <a:latin typeface="Cambria Math" panose="02040503050406030204" pitchFamily="18" charset="0"/>
                            </a:rPr>
                            <m:t>7</m:t>
                          </m:r>
                        </m:den>
                      </m:f>
                    </m:oMath>
                  </m:oMathPara>
                </a14:m>
                <a:endParaRPr lang="en-US" sz="16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3</m:t>
                              </m:r>
                            </m:sub>
                          </m:sSub>
                          <m:r>
                            <a:rPr lang="en-US" sz="1600" i="1">
                              <a:latin typeface="Cambria Math" panose="02040503050406030204" pitchFamily="18" charset="0"/>
                            </a:rPr>
                            <m:t>=</m:t>
                          </m:r>
                          <m:r>
                            <a:rPr lang="en-US" sz="1600" i="1">
                              <a:latin typeface="Cambria Math" panose="02040503050406030204" pitchFamily="18" charset="0"/>
                            </a:rPr>
                            <m:t>𝑁𝑜</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𝑐</m:t>
                              </m:r>
                            </m:e>
                            <m:sub>
                              <m:r>
                                <a:rPr lang="en-US" sz="1600" i="1">
                                  <a:latin typeface="Cambria Math" panose="02040503050406030204" pitchFamily="18" charset="0"/>
                                </a:rPr>
                                <m:t>1</m:t>
                              </m:r>
                            </m:sub>
                          </m:sSub>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2</m:t>
                          </m:r>
                        </m:num>
                        <m:den>
                          <m:r>
                            <a:rPr lang="en-US" sz="1600" b="0" i="1" smtClean="0">
                              <a:latin typeface="Cambria Math" panose="02040503050406030204" pitchFamily="18" charset="0"/>
                            </a:rPr>
                            <m:t>7</m:t>
                          </m:r>
                        </m:den>
                      </m:f>
                    </m:oMath>
                  </m:oMathPara>
                </a14:m>
                <a:endParaRPr lang="en-US" sz="1600" dirty="0"/>
              </a:p>
            </p:txBody>
          </p:sp>
        </mc:Choice>
        <mc:Fallback xmlns="">
          <p:sp>
            <p:nvSpPr>
              <p:cNvPr id="12" name="TextBox 11">
                <a:extLst>
                  <a:ext uri="{FF2B5EF4-FFF2-40B4-BE49-F238E27FC236}">
                    <a16:creationId xmlns:a16="http://schemas.microsoft.com/office/drawing/2014/main" id="{D0B94C41-B383-5532-324C-E8ED933001A8}"/>
                  </a:ext>
                </a:extLst>
              </p:cNvPr>
              <p:cNvSpPr txBox="1">
                <a:spLocks noRot="1" noChangeAspect="1" noMove="1" noResize="1" noEditPoints="1" noAdjustHandles="1" noChangeArrowheads="1" noChangeShapeType="1" noTextEdit="1"/>
              </p:cNvSpPr>
              <p:nvPr/>
            </p:nvSpPr>
            <p:spPr>
              <a:xfrm>
                <a:off x="82677" y="3214529"/>
                <a:ext cx="2467382" cy="147752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3CFF39A-4245-0509-A095-7FD1A511A701}"/>
                  </a:ext>
                </a:extLst>
              </p:cNvPr>
              <p:cNvSpPr txBox="1"/>
              <p:nvPr/>
            </p:nvSpPr>
            <p:spPr>
              <a:xfrm>
                <a:off x="2920650" y="3153567"/>
                <a:ext cx="3469643" cy="5549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1</m:t>
                              </m:r>
                            </m:sub>
                          </m:sSub>
                          <m:r>
                            <a:rPr lang="en-US" sz="1600" i="1">
                              <a:latin typeface="Cambria Math" panose="02040503050406030204" pitchFamily="18" charset="0"/>
                            </a:rPr>
                            <m:t>=</m:t>
                          </m:r>
                          <m:r>
                            <a:rPr lang="en-US" sz="1600" i="1">
                              <a:latin typeface="Cambria Math" panose="02040503050406030204" pitchFamily="18" charset="0"/>
                            </a:rPr>
                            <m:t>𝑆𝑢𝑛𝑛𝑦</m:t>
                          </m:r>
                          <m:r>
                            <a:rPr lang="en-US" sz="1600" i="1">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2</m:t>
                              </m:r>
                            </m:sub>
                          </m:sSub>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6</m:t>
                          </m:r>
                        </m:den>
                      </m:f>
                      <m:r>
                        <a:rPr lang="en-US" sz="1600" b="0" i="1" smtClean="0">
                          <a:latin typeface="Cambria Math" panose="02040503050406030204" pitchFamily="18" charset="0"/>
                        </a:rPr>
                        <m:t>=0.17</m:t>
                      </m:r>
                    </m:oMath>
                  </m:oMathPara>
                </a14:m>
                <a:endParaRPr lang="en-US" sz="1600" b="0" i="1" dirty="0">
                  <a:latin typeface="Cambria Math" panose="02040503050406030204" pitchFamily="18" charset="0"/>
                </a:endParaRPr>
              </a:p>
            </p:txBody>
          </p:sp>
        </mc:Choice>
        <mc:Fallback xmlns="">
          <p:sp>
            <p:nvSpPr>
              <p:cNvPr id="21" name="TextBox 20">
                <a:extLst>
                  <a:ext uri="{FF2B5EF4-FFF2-40B4-BE49-F238E27FC236}">
                    <a16:creationId xmlns:a16="http://schemas.microsoft.com/office/drawing/2014/main" id="{73CFF39A-4245-0509-A095-7FD1A511A701}"/>
                  </a:ext>
                </a:extLst>
              </p:cNvPr>
              <p:cNvSpPr txBox="1">
                <a:spLocks noRot="1" noChangeAspect="1" noMove="1" noResize="1" noEditPoints="1" noAdjustHandles="1" noChangeArrowheads="1" noChangeShapeType="1" noTextEdit="1"/>
              </p:cNvSpPr>
              <p:nvPr/>
            </p:nvSpPr>
            <p:spPr>
              <a:xfrm>
                <a:off x="2920650" y="3153567"/>
                <a:ext cx="3469643" cy="55496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F8800CC-3CD9-DA4F-795F-F89D7D32817F}"/>
                  </a:ext>
                </a:extLst>
              </p:cNvPr>
              <p:cNvSpPr txBox="1"/>
              <p:nvPr/>
            </p:nvSpPr>
            <p:spPr>
              <a:xfrm>
                <a:off x="2813124" y="3636506"/>
                <a:ext cx="3469643" cy="554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b="0" i="1" smtClean="0">
                                  <a:latin typeface="Cambria Math" panose="02040503050406030204" pitchFamily="18" charset="0"/>
                                </a:rPr>
                                <m:t>2</m:t>
                              </m:r>
                            </m:sub>
                          </m:sSub>
                          <m:r>
                            <a:rPr lang="en-US" sz="1600" i="1">
                              <a:latin typeface="Cambria Math" panose="02040503050406030204" pitchFamily="18" charset="0"/>
                            </a:rPr>
                            <m:t>=</m:t>
                          </m:r>
                          <m:r>
                            <a:rPr lang="en-US" sz="1600" b="0" i="1" smtClean="0">
                              <a:latin typeface="Cambria Math" panose="02040503050406030204" pitchFamily="18" charset="0"/>
                            </a:rPr>
                            <m:t>𝑌𝑒𝑠</m:t>
                          </m:r>
                          <m:r>
                            <a:rPr lang="en-US" sz="1600" i="1">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2</m:t>
                              </m:r>
                            </m:sub>
                          </m:sSub>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4</m:t>
                          </m:r>
                        </m:num>
                        <m:den>
                          <m:r>
                            <a:rPr lang="en-US" sz="1600" b="0" i="1" smtClean="0">
                              <a:latin typeface="Cambria Math" panose="02040503050406030204" pitchFamily="18" charset="0"/>
                            </a:rPr>
                            <m:t>6</m:t>
                          </m:r>
                        </m:den>
                      </m:f>
                      <m:r>
                        <a:rPr lang="en-US" sz="1600" b="0" i="1" smtClean="0">
                          <a:latin typeface="Cambria Math" panose="02040503050406030204" pitchFamily="18" charset="0"/>
                        </a:rPr>
                        <m:t>=0.67</m:t>
                      </m:r>
                    </m:oMath>
                  </m:oMathPara>
                </a14:m>
                <a:endParaRPr lang="en-US" sz="1600" b="0" i="1" dirty="0">
                  <a:latin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AF8800CC-3CD9-DA4F-795F-F89D7D32817F}"/>
                  </a:ext>
                </a:extLst>
              </p:cNvPr>
              <p:cNvSpPr txBox="1">
                <a:spLocks noRot="1" noChangeAspect="1" noMove="1" noResize="1" noEditPoints="1" noAdjustHandles="1" noChangeArrowheads="1" noChangeShapeType="1" noTextEdit="1"/>
              </p:cNvSpPr>
              <p:nvPr/>
            </p:nvSpPr>
            <p:spPr>
              <a:xfrm>
                <a:off x="2813124" y="3636506"/>
                <a:ext cx="3469643" cy="55406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72D6AF1-0730-08B8-54D8-ED371B957512}"/>
                  </a:ext>
                </a:extLst>
              </p:cNvPr>
              <p:cNvSpPr txBox="1"/>
              <p:nvPr/>
            </p:nvSpPr>
            <p:spPr>
              <a:xfrm>
                <a:off x="2813123" y="4088764"/>
                <a:ext cx="3469643" cy="5761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b="0" i="1" smtClean="0">
                                  <a:latin typeface="Cambria Math" panose="02040503050406030204" pitchFamily="18" charset="0"/>
                                </a:rPr>
                                <m:t>3</m:t>
                              </m:r>
                            </m:sub>
                          </m:sSub>
                          <m:r>
                            <a:rPr lang="en-US" sz="1600" i="1">
                              <a:latin typeface="Cambria Math" panose="02040503050406030204" pitchFamily="18" charset="0"/>
                            </a:rPr>
                            <m:t>=</m:t>
                          </m:r>
                          <m:r>
                            <a:rPr lang="en-US" sz="1600" b="0" i="1" smtClean="0">
                              <a:latin typeface="Cambria Math" panose="02040503050406030204" pitchFamily="18" charset="0"/>
                            </a:rPr>
                            <m:t>𝑁𝑜</m:t>
                          </m:r>
                          <m:r>
                            <a:rPr lang="en-US" sz="1600" i="1">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2</m:t>
                              </m:r>
                            </m:sub>
                          </m:sSub>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5</m:t>
                          </m:r>
                        </m:num>
                        <m:den>
                          <m:r>
                            <a:rPr lang="en-US" sz="1600" b="0" i="1" smtClean="0">
                              <a:latin typeface="Cambria Math" panose="02040503050406030204" pitchFamily="18" charset="0"/>
                            </a:rPr>
                            <m:t>6</m:t>
                          </m:r>
                        </m:den>
                      </m:f>
                      <m:r>
                        <a:rPr lang="en-US" sz="1600" b="0" i="1" smtClean="0">
                          <a:latin typeface="Cambria Math" panose="02040503050406030204" pitchFamily="18" charset="0"/>
                        </a:rPr>
                        <m:t>=0.83</m:t>
                      </m:r>
                    </m:oMath>
                  </m:oMathPara>
                </a14:m>
                <a:endParaRPr lang="en-US" sz="1600" b="0" i="1" dirty="0">
                  <a:latin typeface="Cambria Math" panose="02040503050406030204" pitchFamily="18" charset="0"/>
                </a:endParaRPr>
              </a:p>
            </p:txBody>
          </p:sp>
        </mc:Choice>
        <mc:Fallback xmlns="">
          <p:sp>
            <p:nvSpPr>
              <p:cNvPr id="10" name="TextBox 9">
                <a:extLst>
                  <a:ext uri="{FF2B5EF4-FFF2-40B4-BE49-F238E27FC236}">
                    <a16:creationId xmlns:a16="http://schemas.microsoft.com/office/drawing/2014/main" id="{172D6AF1-0730-08B8-54D8-ED371B957512}"/>
                  </a:ext>
                </a:extLst>
              </p:cNvPr>
              <p:cNvSpPr txBox="1">
                <a:spLocks noRot="1" noChangeAspect="1" noMove="1" noResize="1" noEditPoints="1" noAdjustHandles="1" noChangeArrowheads="1" noChangeShapeType="1" noTextEdit="1"/>
              </p:cNvSpPr>
              <p:nvPr/>
            </p:nvSpPr>
            <p:spPr>
              <a:xfrm>
                <a:off x="2813123" y="4088764"/>
                <a:ext cx="3469643" cy="576183"/>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CAC29C0-BB7D-26DC-3B28-DE73377B7CDE}"/>
                  </a:ext>
                </a:extLst>
              </p:cNvPr>
              <p:cNvSpPr txBox="1"/>
              <p:nvPr/>
            </p:nvSpPr>
            <p:spPr>
              <a:xfrm>
                <a:off x="2837868" y="4642826"/>
                <a:ext cx="3258132" cy="7386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i="1">
                              <a:latin typeface="Cambria Math" panose="02040503050406030204" pitchFamily="18" charset="0"/>
                            </a:rPr>
                          </m:ctrlPr>
                        </m:dPr>
                        <m:e>
                          <m:r>
                            <a:rPr lang="en-US" b="0" i="1" smtClean="0">
                              <a:latin typeface="Cambria Math" panose="02040503050406030204" pitchFamily="18" charset="0"/>
                            </a:rPr>
                            <m:t>𝑥</m:t>
                          </m:r>
                          <m:r>
                            <a:rPr lang="en-US" b="0" i="1">
                              <a:latin typeface="Cambria Math" panose="02040503050406030204" pitchFamily="18" charset="0"/>
                            </a:rPr>
                            <m:t> | </m:t>
                          </m:r>
                          <m:sSub>
                            <m:sSubPr>
                              <m:ctrlPr>
                                <a:rPr lang="en-US"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e>
                      </m:d>
                      <m:r>
                        <a:rPr lang="en-US" b="0" i="1" smtClean="0">
                          <a:latin typeface="Cambria Math" panose="02040503050406030204" pitchFamily="18" charset="0"/>
                        </a:rPr>
                        <m:t>𝑝</m:t>
                      </m:r>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e>
                      </m:d>
                      <m:r>
                        <a:rPr lang="en-US" b="0" i="1" smtClean="0">
                          <a:latin typeface="Cambria Math" panose="02040503050406030204" pitchFamily="18" charset="0"/>
                        </a:rPr>
                        <m:t>=0.0428</m:t>
                      </m:r>
                    </m:oMath>
                  </m:oMathPara>
                </a14:m>
                <a:endParaRPr lang="en-US" sz="2400" dirty="0"/>
              </a:p>
              <a:p>
                <a:endParaRPr lang="en-US" sz="2400" dirty="0"/>
              </a:p>
            </p:txBody>
          </p:sp>
        </mc:Choice>
        <mc:Fallback xmlns="">
          <p:sp>
            <p:nvSpPr>
              <p:cNvPr id="11" name="TextBox 10">
                <a:extLst>
                  <a:ext uri="{FF2B5EF4-FFF2-40B4-BE49-F238E27FC236}">
                    <a16:creationId xmlns:a16="http://schemas.microsoft.com/office/drawing/2014/main" id="{FCAC29C0-BB7D-26DC-3B28-DE73377B7CDE}"/>
                  </a:ext>
                </a:extLst>
              </p:cNvPr>
              <p:cNvSpPr txBox="1">
                <a:spLocks noRot="1" noChangeAspect="1" noMove="1" noResize="1" noEditPoints="1" noAdjustHandles="1" noChangeArrowheads="1" noChangeShapeType="1" noTextEdit="1"/>
              </p:cNvSpPr>
              <p:nvPr/>
            </p:nvSpPr>
            <p:spPr>
              <a:xfrm>
                <a:off x="2837868" y="4642826"/>
                <a:ext cx="3258132" cy="738664"/>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C5E4D88-1F57-22BC-2028-8E4B71D1A1B1}"/>
                  </a:ext>
                </a:extLst>
              </p:cNvPr>
              <p:cNvSpPr txBox="1"/>
              <p:nvPr/>
            </p:nvSpPr>
            <p:spPr>
              <a:xfrm>
                <a:off x="-106050" y="5177462"/>
                <a:ext cx="2656109"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𝑝</m:t>
                      </m:r>
                      <m:d>
                        <m:dPr>
                          <m:ctrlPr>
                            <a:rPr lang="en-US" sz="1600" i="1">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1</m:t>
                              </m:r>
                            </m:sub>
                          </m:sSub>
                          <m:r>
                            <a:rPr lang="en-US" sz="1600" b="0" i="1">
                              <a:latin typeface="Cambria Math" panose="02040503050406030204" pitchFamily="18" charset="0"/>
                            </a:rPr>
                            <m:t> | </m:t>
                          </m:r>
                          <m:r>
                            <a:rPr lang="en-US" sz="1600" i="1" smtClean="0">
                              <a:latin typeface="Cambria Math" panose="02040503050406030204" pitchFamily="18" charset="0"/>
                            </a:rPr>
                            <m:t>𝑥</m:t>
                          </m:r>
                        </m:e>
                      </m:d>
                      <m:r>
                        <a:rPr lang="en-US" sz="1600" b="0" i="1" smtClean="0">
                          <a:latin typeface="Cambria Math" panose="02040503050406030204" pitchFamily="18" charset="0"/>
                        </a:rPr>
                        <m:t>=0.0189</m:t>
                      </m:r>
                    </m:oMath>
                  </m:oMathPara>
                </a14:m>
                <a:endParaRPr lang="en-US" sz="1600" dirty="0"/>
              </a:p>
              <a:p>
                <a:endParaRPr lang="en-US" sz="1600" dirty="0"/>
              </a:p>
            </p:txBody>
          </p:sp>
        </mc:Choice>
        <mc:Fallback xmlns="">
          <p:sp>
            <p:nvSpPr>
              <p:cNvPr id="17" name="TextBox 16">
                <a:extLst>
                  <a:ext uri="{FF2B5EF4-FFF2-40B4-BE49-F238E27FC236}">
                    <a16:creationId xmlns:a16="http://schemas.microsoft.com/office/drawing/2014/main" id="{5C5E4D88-1F57-22BC-2028-8E4B71D1A1B1}"/>
                  </a:ext>
                </a:extLst>
              </p:cNvPr>
              <p:cNvSpPr txBox="1">
                <a:spLocks noRot="1" noChangeAspect="1" noMove="1" noResize="1" noEditPoints="1" noAdjustHandles="1" noChangeArrowheads="1" noChangeShapeType="1" noTextEdit="1"/>
              </p:cNvSpPr>
              <p:nvPr/>
            </p:nvSpPr>
            <p:spPr>
              <a:xfrm>
                <a:off x="-106050" y="5177462"/>
                <a:ext cx="2656109" cy="584775"/>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A8D48D2-86CA-8917-F072-D12F680B85C7}"/>
                  </a:ext>
                </a:extLst>
              </p:cNvPr>
              <p:cNvSpPr txBox="1"/>
              <p:nvPr/>
            </p:nvSpPr>
            <p:spPr>
              <a:xfrm>
                <a:off x="2837868" y="5196595"/>
                <a:ext cx="3258132" cy="7386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a:latin typeface="Cambria Math" panose="02040503050406030204" pitchFamily="18" charset="0"/>
                            </a:rPr>
                            <m:t> | </m:t>
                          </m:r>
                          <m:r>
                            <a:rPr lang="en-US" i="1" smtClean="0">
                              <a:latin typeface="Cambria Math" panose="02040503050406030204" pitchFamily="18" charset="0"/>
                            </a:rPr>
                            <m:t>𝑥</m:t>
                          </m:r>
                        </m:e>
                      </m:d>
                      <m:r>
                        <a:rPr lang="en-US" b="0" i="1" smtClean="0">
                          <a:latin typeface="Cambria Math" panose="02040503050406030204" pitchFamily="18" charset="0"/>
                        </a:rPr>
                        <m:t>=0.0428</m:t>
                      </m:r>
                    </m:oMath>
                  </m:oMathPara>
                </a14:m>
                <a:endParaRPr lang="en-US" sz="2400" dirty="0"/>
              </a:p>
              <a:p>
                <a:endParaRPr lang="en-US" sz="2400" dirty="0"/>
              </a:p>
            </p:txBody>
          </p:sp>
        </mc:Choice>
        <mc:Fallback xmlns="">
          <p:sp>
            <p:nvSpPr>
              <p:cNvPr id="19" name="TextBox 18">
                <a:extLst>
                  <a:ext uri="{FF2B5EF4-FFF2-40B4-BE49-F238E27FC236}">
                    <a16:creationId xmlns:a16="http://schemas.microsoft.com/office/drawing/2014/main" id="{EA8D48D2-86CA-8917-F072-D12F680B85C7}"/>
                  </a:ext>
                </a:extLst>
              </p:cNvPr>
              <p:cNvSpPr txBox="1">
                <a:spLocks noRot="1" noChangeAspect="1" noMove="1" noResize="1" noEditPoints="1" noAdjustHandles="1" noChangeArrowheads="1" noChangeShapeType="1" noTextEdit="1"/>
              </p:cNvSpPr>
              <p:nvPr/>
            </p:nvSpPr>
            <p:spPr>
              <a:xfrm>
                <a:off x="2837868" y="5196595"/>
                <a:ext cx="3258132" cy="738664"/>
              </a:xfrm>
              <a:prstGeom prst="rect">
                <a:avLst/>
              </a:prstGeom>
              <a:blipFill>
                <a:blip r:embed="rId1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423061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BA5DCE-DEDC-8E85-2557-E96AFC7D206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7E4BC1A-270E-B7DE-336C-7DC74D4A023F}"/>
              </a:ext>
            </a:extLst>
          </p:cNvPr>
          <p:cNvSpPr txBox="1"/>
          <p:nvPr/>
        </p:nvSpPr>
        <p:spPr>
          <a:xfrm>
            <a:off x="246472" y="144348"/>
            <a:ext cx="3506378" cy="646331"/>
          </a:xfrm>
          <a:prstGeom prst="rect">
            <a:avLst/>
          </a:prstGeom>
          <a:noFill/>
        </p:spPr>
        <p:txBody>
          <a:bodyPr wrap="square" rtlCol="0">
            <a:spAutoFit/>
          </a:bodyPr>
          <a:lstStyle/>
          <a:p>
            <a:r>
              <a:rPr lang="en-US" sz="3600" dirty="0">
                <a:latin typeface="Calibri" panose="020F0502020204030204" pitchFamily="34" charset="0"/>
                <a:cs typeface="Calibri" panose="020F0502020204030204" pitchFamily="34" charset="0"/>
              </a:rPr>
              <a:t>Naïve Bayes</a:t>
            </a:r>
          </a:p>
        </p:txBody>
      </p:sp>
      <p:sp>
        <p:nvSpPr>
          <p:cNvPr id="6" name="TextBox 5">
            <a:extLst>
              <a:ext uri="{FF2B5EF4-FFF2-40B4-BE49-F238E27FC236}">
                <a16:creationId xmlns:a16="http://schemas.microsoft.com/office/drawing/2014/main" id="{B8658EEE-59F0-4D53-5579-CCD561AD1B65}"/>
              </a:ext>
            </a:extLst>
          </p:cNvPr>
          <p:cNvSpPr txBox="1"/>
          <p:nvPr/>
        </p:nvSpPr>
        <p:spPr>
          <a:xfrm>
            <a:off x="7785100" y="31227"/>
            <a:ext cx="2171700" cy="369332"/>
          </a:xfrm>
          <a:prstGeom prst="rect">
            <a:avLst/>
          </a:prstGeom>
          <a:noFill/>
        </p:spPr>
        <p:txBody>
          <a:bodyPr wrap="square" rtlCol="0">
            <a:spAutoFit/>
          </a:bodyPr>
          <a:lstStyle/>
          <a:p>
            <a:r>
              <a:rPr lang="en-US" b="1" dirty="0"/>
              <a:t>New data instance</a:t>
            </a:r>
          </a:p>
        </p:txBody>
      </p:sp>
      <p:graphicFrame>
        <p:nvGraphicFramePr>
          <p:cNvPr id="7" name="Table 6">
            <a:extLst>
              <a:ext uri="{FF2B5EF4-FFF2-40B4-BE49-F238E27FC236}">
                <a16:creationId xmlns:a16="http://schemas.microsoft.com/office/drawing/2014/main" id="{B08E59FF-107D-89AE-E722-CB242C166D95}"/>
              </a:ext>
            </a:extLst>
          </p:cNvPr>
          <p:cNvGraphicFramePr>
            <a:graphicFrameLocks noGrp="1"/>
          </p:cNvGraphicFramePr>
          <p:nvPr/>
        </p:nvGraphicFramePr>
        <p:xfrm>
          <a:off x="6438900" y="467514"/>
          <a:ext cx="4457704" cy="646330"/>
        </p:xfrm>
        <a:graphic>
          <a:graphicData uri="http://schemas.openxmlformats.org/drawingml/2006/table">
            <a:tbl>
              <a:tblPr firstRow="1" bandRow="1"/>
              <a:tblGrid>
                <a:gridCol w="1114426">
                  <a:extLst>
                    <a:ext uri="{9D8B030D-6E8A-4147-A177-3AD203B41FA5}">
                      <a16:colId xmlns:a16="http://schemas.microsoft.com/office/drawing/2014/main" val="3847064819"/>
                    </a:ext>
                  </a:extLst>
                </a:gridCol>
                <a:gridCol w="1114426">
                  <a:extLst>
                    <a:ext uri="{9D8B030D-6E8A-4147-A177-3AD203B41FA5}">
                      <a16:colId xmlns:a16="http://schemas.microsoft.com/office/drawing/2014/main" val="869840435"/>
                    </a:ext>
                  </a:extLst>
                </a:gridCol>
                <a:gridCol w="1114426">
                  <a:extLst>
                    <a:ext uri="{9D8B030D-6E8A-4147-A177-3AD203B41FA5}">
                      <a16:colId xmlns:a16="http://schemas.microsoft.com/office/drawing/2014/main" val="491074024"/>
                    </a:ext>
                  </a:extLst>
                </a:gridCol>
                <a:gridCol w="1114426">
                  <a:extLst>
                    <a:ext uri="{9D8B030D-6E8A-4147-A177-3AD203B41FA5}">
                      <a16:colId xmlns:a16="http://schemas.microsoft.com/office/drawing/2014/main" val="1600402630"/>
                    </a:ext>
                  </a:extLst>
                </a:gridCol>
              </a:tblGrid>
              <a:tr h="323165">
                <a:tc>
                  <a:txBody>
                    <a:bodyPr/>
                    <a:lstStyle/>
                    <a:p>
                      <a:pPr algn="ctr"/>
                      <a:r>
                        <a:rPr lang="en-US" sz="1200" dirty="0"/>
                        <a:t>Weather</a:t>
                      </a:r>
                    </a:p>
                  </a:txBody>
                  <a:tcPr/>
                </a:tc>
                <a:tc>
                  <a:txBody>
                    <a:bodyPr/>
                    <a:lstStyle/>
                    <a:p>
                      <a:pPr algn="ctr"/>
                      <a:r>
                        <a:rPr lang="en-US" sz="1200" dirty="0"/>
                        <a:t>Weekend?</a:t>
                      </a:r>
                    </a:p>
                  </a:txBody>
                  <a:tcPr/>
                </a:tc>
                <a:tc>
                  <a:txBody>
                    <a:bodyPr/>
                    <a:lstStyle/>
                    <a:p>
                      <a:pPr algn="ctr"/>
                      <a:r>
                        <a:rPr lang="en-US" sz="1200" dirty="0"/>
                        <a:t>Finished HW</a:t>
                      </a:r>
                    </a:p>
                  </a:txBody>
                  <a:tcPr/>
                </a:tc>
                <a:tc>
                  <a:txBody>
                    <a:bodyPr/>
                    <a:lstStyle/>
                    <a:p>
                      <a:pPr algn="ctr"/>
                      <a:r>
                        <a:rPr lang="en-US" sz="1200" dirty="0">
                          <a:solidFill>
                            <a:srgbClr val="FF0000"/>
                          </a:solidFill>
                        </a:rPr>
                        <a:t>Go Hiking?</a:t>
                      </a:r>
                    </a:p>
                  </a:txBody>
                  <a:tcPr/>
                </a:tc>
                <a:extLst>
                  <a:ext uri="{0D108BD9-81ED-4DB2-BD59-A6C34878D82A}">
                    <a16:rowId xmlns:a16="http://schemas.microsoft.com/office/drawing/2014/main" val="1063178381"/>
                  </a:ext>
                </a:extLst>
              </a:tr>
              <a:tr h="323165">
                <a:tc>
                  <a:txBody>
                    <a:bodyPr/>
                    <a:lstStyle/>
                    <a:p>
                      <a:pPr algn="ctr"/>
                      <a:r>
                        <a:rPr lang="en-US" sz="1200" dirty="0"/>
                        <a:t>Sunny</a:t>
                      </a:r>
                    </a:p>
                  </a:txBody>
                  <a:tcPr/>
                </a:tc>
                <a:tc>
                  <a:txBody>
                    <a:bodyPr/>
                    <a:lstStyle/>
                    <a:p>
                      <a:pPr algn="ctr"/>
                      <a:r>
                        <a:rPr lang="en-US" sz="1200" dirty="0"/>
                        <a:t>Yes</a:t>
                      </a:r>
                    </a:p>
                  </a:txBody>
                  <a:tcPr/>
                </a:tc>
                <a:tc>
                  <a:txBody>
                    <a:bodyPr/>
                    <a:lstStyle/>
                    <a:p>
                      <a:pPr algn="ctr"/>
                      <a:r>
                        <a:rPr lang="en-US" sz="1200" dirty="0"/>
                        <a:t>No</a:t>
                      </a:r>
                    </a:p>
                  </a:txBody>
                  <a:tcPr/>
                </a:tc>
                <a:tc>
                  <a:txBody>
                    <a:bodyPr/>
                    <a:lstStyle/>
                    <a:p>
                      <a:pPr algn="ctr"/>
                      <a:r>
                        <a:rPr lang="en-US" sz="1200" dirty="0"/>
                        <a:t>?</a:t>
                      </a:r>
                    </a:p>
                  </a:txBody>
                  <a:tcPr/>
                </a:tc>
                <a:extLst>
                  <a:ext uri="{0D108BD9-81ED-4DB2-BD59-A6C34878D82A}">
                    <a16:rowId xmlns:a16="http://schemas.microsoft.com/office/drawing/2014/main" val="41045357"/>
                  </a:ext>
                </a:extLst>
              </a:tr>
            </a:tbl>
          </a:graphicData>
        </a:graphic>
      </p:graphicFrame>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6C0F1D4-CF8E-369E-AA30-3BB29BC4BCF7}"/>
                  </a:ext>
                </a:extLst>
              </p:cNvPr>
              <p:cNvSpPr txBox="1"/>
              <p:nvPr/>
            </p:nvSpPr>
            <p:spPr>
              <a:xfrm>
                <a:off x="11090864" y="2000250"/>
                <a:ext cx="7453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𝟐</m:t>
                          </m:r>
                        </m:sub>
                      </m:sSub>
                      <m:r>
                        <a:rPr lang="en-US" b="1" i="1" smtClean="0">
                          <a:latin typeface="Cambria Math" panose="02040503050406030204" pitchFamily="18" charset="0"/>
                        </a:rPr>
                        <m:t>=</m:t>
                      </m:r>
                      <m:r>
                        <a:rPr lang="en-US" b="1" i="1" smtClean="0">
                          <a:latin typeface="Cambria Math" panose="02040503050406030204" pitchFamily="18" charset="0"/>
                        </a:rPr>
                        <m:t>𝟔</m:t>
                      </m:r>
                    </m:oMath>
                  </m:oMathPara>
                </a14:m>
                <a:endParaRPr lang="en-US" b="1" dirty="0"/>
              </a:p>
            </p:txBody>
          </p:sp>
        </mc:Choice>
        <mc:Fallback xmlns="">
          <p:sp>
            <p:nvSpPr>
              <p:cNvPr id="2" name="TextBox 1">
                <a:extLst>
                  <a:ext uri="{FF2B5EF4-FFF2-40B4-BE49-F238E27FC236}">
                    <a16:creationId xmlns:a16="http://schemas.microsoft.com/office/drawing/2014/main" id="{76C0F1D4-CF8E-369E-AA30-3BB29BC4BCF7}"/>
                  </a:ext>
                </a:extLst>
              </p:cNvPr>
              <p:cNvSpPr txBox="1">
                <a:spLocks noRot="1" noChangeAspect="1" noMove="1" noResize="1" noEditPoints="1" noAdjustHandles="1" noChangeArrowheads="1" noChangeShapeType="1" noTextEdit="1"/>
              </p:cNvSpPr>
              <p:nvPr/>
            </p:nvSpPr>
            <p:spPr>
              <a:xfrm>
                <a:off x="11090864" y="2000250"/>
                <a:ext cx="745332" cy="276999"/>
              </a:xfrm>
              <a:prstGeom prst="rect">
                <a:avLst/>
              </a:prstGeom>
              <a:blipFill>
                <a:blip r:embed="rId2"/>
                <a:stretch>
                  <a:fillRect l="-4878" r="-7317"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D0FB4FD-5DB8-51AC-4075-062CF14EA130}"/>
                  </a:ext>
                </a:extLst>
              </p:cNvPr>
              <p:cNvSpPr txBox="1"/>
              <p:nvPr/>
            </p:nvSpPr>
            <p:spPr>
              <a:xfrm>
                <a:off x="161565" y="2531086"/>
                <a:ext cx="2725618" cy="5762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1</m:t>
                              </m:r>
                            </m:sub>
                          </m:sSub>
                        </m:num>
                        <m:den>
                          <m:r>
                            <a:rPr lang="en-US" sz="2000" b="0" i="1" smtClean="0">
                              <a:latin typeface="Cambria Math" panose="02040503050406030204" pitchFamily="18" charset="0"/>
                            </a:rPr>
                            <m:t>𝑛</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7</m:t>
                          </m:r>
                        </m:num>
                        <m:den>
                          <m:r>
                            <a:rPr lang="en-US" sz="2000" b="0" i="1" smtClean="0">
                              <a:latin typeface="Cambria Math" panose="02040503050406030204" pitchFamily="18" charset="0"/>
                            </a:rPr>
                            <m:t>13</m:t>
                          </m:r>
                        </m:den>
                      </m:f>
                      <m:r>
                        <a:rPr lang="en-US" sz="2000" b="0" i="1" smtClean="0">
                          <a:latin typeface="Cambria Math" panose="02040503050406030204" pitchFamily="18" charset="0"/>
                        </a:rPr>
                        <m:t>=0.54 </m:t>
                      </m:r>
                    </m:oMath>
                  </m:oMathPara>
                </a14:m>
                <a:endParaRPr lang="en-US" sz="2000" dirty="0"/>
              </a:p>
            </p:txBody>
          </p:sp>
        </mc:Choice>
        <mc:Fallback xmlns="">
          <p:sp>
            <p:nvSpPr>
              <p:cNvPr id="15" name="TextBox 14">
                <a:extLst>
                  <a:ext uri="{FF2B5EF4-FFF2-40B4-BE49-F238E27FC236}">
                    <a16:creationId xmlns:a16="http://schemas.microsoft.com/office/drawing/2014/main" id="{CD0FB4FD-5DB8-51AC-4075-062CF14EA130}"/>
                  </a:ext>
                </a:extLst>
              </p:cNvPr>
              <p:cNvSpPr txBox="1">
                <a:spLocks noRot="1" noChangeAspect="1" noMove="1" noResize="1" noEditPoints="1" noAdjustHandles="1" noChangeArrowheads="1" noChangeShapeType="1" noTextEdit="1"/>
              </p:cNvSpPr>
              <p:nvPr/>
            </p:nvSpPr>
            <p:spPr>
              <a:xfrm>
                <a:off x="161565" y="2531086"/>
                <a:ext cx="2725618" cy="5762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9F0304B-4EDE-CDD2-5208-E40F655F10B4}"/>
                  </a:ext>
                </a:extLst>
              </p:cNvPr>
              <p:cNvSpPr txBox="1"/>
              <p:nvPr/>
            </p:nvSpPr>
            <p:spPr>
              <a:xfrm>
                <a:off x="3253663" y="2499944"/>
                <a:ext cx="2737544"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2</m:t>
                              </m:r>
                            </m:sub>
                          </m:sSub>
                        </m:num>
                        <m:den>
                          <m:r>
                            <a:rPr lang="en-US" sz="2000" b="0" i="1" smtClean="0">
                              <a:latin typeface="Cambria Math" panose="02040503050406030204" pitchFamily="18" charset="0"/>
                            </a:rPr>
                            <m:t>𝑛</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6</m:t>
                          </m:r>
                        </m:num>
                        <m:den>
                          <m:r>
                            <a:rPr lang="en-US" sz="2000" b="0" i="1" smtClean="0">
                              <a:latin typeface="Cambria Math" panose="02040503050406030204" pitchFamily="18" charset="0"/>
                            </a:rPr>
                            <m:t>13</m:t>
                          </m:r>
                        </m:den>
                      </m:f>
                      <m:r>
                        <a:rPr lang="en-US" sz="2000" b="0" i="1" smtClean="0">
                          <a:latin typeface="Cambria Math" panose="02040503050406030204" pitchFamily="18" charset="0"/>
                        </a:rPr>
                        <m:t>=0.46 </m:t>
                      </m:r>
                    </m:oMath>
                  </m:oMathPara>
                </a14:m>
                <a:endParaRPr lang="en-US" dirty="0"/>
              </a:p>
            </p:txBody>
          </p:sp>
        </mc:Choice>
        <mc:Fallback xmlns="">
          <p:sp>
            <p:nvSpPr>
              <p:cNvPr id="16" name="TextBox 15">
                <a:extLst>
                  <a:ext uri="{FF2B5EF4-FFF2-40B4-BE49-F238E27FC236}">
                    <a16:creationId xmlns:a16="http://schemas.microsoft.com/office/drawing/2014/main" id="{69F0304B-4EDE-CDD2-5208-E40F655F10B4}"/>
                  </a:ext>
                </a:extLst>
              </p:cNvPr>
              <p:cNvSpPr txBox="1">
                <a:spLocks noRot="1" noChangeAspect="1" noMove="1" noResize="1" noEditPoints="1" noAdjustHandles="1" noChangeArrowheads="1" noChangeShapeType="1" noTextEdit="1"/>
              </p:cNvSpPr>
              <p:nvPr/>
            </p:nvSpPr>
            <p:spPr>
              <a:xfrm>
                <a:off x="3253663" y="2499944"/>
                <a:ext cx="2737544" cy="5782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A64B447-6604-6F4C-F16A-7851F74CF6BD}"/>
                  </a:ext>
                </a:extLst>
              </p:cNvPr>
              <p:cNvSpPr txBox="1"/>
              <p:nvPr/>
            </p:nvSpPr>
            <p:spPr>
              <a:xfrm>
                <a:off x="93479" y="1675674"/>
                <a:ext cx="2761718" cy="6491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r>
                            <a:rPr lang="en-US" sz="2000" b="0" i="1" smtClean="0">
                              <a:latin typeface="Cambria Math" panose="02040503050406030204" pitchFamily="18" charset="0"/>
                            </a:rPr>
                            <m:t>𝑥</m:t>
                          </m:r>
                        </m:e>
                      </m:d>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b="0" i="1" smtClean="0">
                                  <a:latin typeface="Cambria Math" panose="02040503050406030204" pitchFamily="18" charset="0"/>
                                </a:rPr>
                                <m:t>𝑥</m:t>
                              </m:r>
                              <m:r>
                                <a:rPr lang="en-US" sz="2000" i="1">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num>
                        <m:den>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b="0" i="1" smtClean="0">
                                  <a:latin typeface="Cambria Math" panose="02040503050406030204" pitchFamily="18" charset="0"/>
                                </a:rPr>
                                <m:t>𝑥</m:t>
                              </m:r>
                            </m:e>
                          </m:d>
                        </m:den>
                      </m:f>
                    </m:oMath>
                  </m:oMathPara>
                </a14:m>
                <a:endParaRPr lang="en-US" sz="2000" dirty="0"/>
              </a:p>
            </p:txBody>
          </p:sp>
        </mc:Choice>
        <mc:Fallback xmlns="">
          <p:sp>
            <p:nvSpPr>
              <p:cNvPr id="4" name="TextBox 3">
                <a:extLst>
                  <a:ext uri="{FF2B5EF4-FFF2-40B4-BE49-F238E27FC236}">
                    <a16:creationId xmlns:a16="http://schemas.microsoft.com/office/drawing/2014/main" id="{5A64B447-6604-6F4C-F16A-7851F74CF6BD}"/>
                  </a:ext>
                </a:extLst>
              </p:cNvPr>
              <p:cNvSpPr txBox="1">
                <a:spLocks noRot="1" noChangeAspect="1" noMove="1" noResize="1" noEditPoints="1" noAdjustHandles="1" noChangeArrowheads="1" noChangeShapeType="1" noTextEdit="1"/>
              </p:cNvSpPr>
              <p:nvPr/>
            </p:nvSpPr>
            <p:spPr>
              <a:xfrm>
                <a:off x="93479" y="1675674"/>
                <a:ext cx="2761718" cy="64915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A8A62B5-6785-A1D9-E815-9D2FCC5AC36F}"/>
                  </a:ext>
                </a:extLst>
              </p:cNvPr>
              <p:cNvSpPr txBox="1"/>
              <p:nvPr/>
            </p:nvSpPr>
            <p:spPr>
              <a:xfrm>
                <a:off x="3190767" y="1576491"/>
                <a:ext cx="2882648" cy="6491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r>
                            <a:rPr lang="en-US" sz="2000" i="1">
                              <a:latin typeface="Cambria Math" panose="02040503050406030204" pitchFamily="18" charset="0"/>
                            </a:rPr>
                            <m:t>| </m:t>
                          </m:r>
                          <m:r>
                            <a:rPr lang="en-US" sz="2000" i="1">
                              <a:latin typeface="Cambria Math" panose="02040503050406030204" pitchFamily="18" charset="0"/>
                            </a:rPr>
                            <m:t>𝑥</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 | </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e>
                          </m:d>
                        </m:num>
                        <m:den>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e>
                          </m:d>
                        </m:den>
                      </m:f>
                    </m:oMath>
                  </m:oMathPara>
                </a14:m>
                <a:endParaRPr lang="en-US" sz="2000" dirty="0"/>
              </a:p>
            </p:txBody>
          </p:sp>
        </mc:Choice>
        <mc:Fallback xmlns="">
          <p:sp>
            <p:nvSpPr>
              <p:cNvPr id="13" name="TextBox 12">
                <a:extLst>
                  <a:ext uri="{FF2B5EF4-FFF2-40B4-BE49-F238E27FC236}">
                    <a16:creationId xmlns:a16="http://schemas.microsoft.com/office/drawing/2014/main" id="{DA8A62B5-6785-A1D9-E815-9D2FCC5AC36F}"/>
                  </a:ext>
                </a:extLst>
              </p:cNvPr>
              <p:cNvSpPr txBox="1">
                <a:spLocks noRot="1" noChangeAspect="1" noMove="1" noResize="1" noEditPoints="1" noAdjustHandles="1" noChangeArrowheads="1" noChangeShapeType="1" noTextEdit="1"/>
              </p:cNvSpPr>
              <p:nvPr/>
            </p:nvSpPr>
            <p:spPr>
              <a:xfrm>
                <a:off x="3190767" y="1576491"/>
                <a:ext cx="2882648" cy="64915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5B28E86-DCD9-D3E9-C074-7A776549DB2B}"/>
                  </a:ext>
                </a:extLst>
              </p:cNvPr>
              <p:cNvSpPr txBox="1"/>
              <p:nvPr/>
            </p:nvSpPr>
            <p:spPr>
              <a:xfrm>
                <a:off x="286610" y="610158"/>
                <a:ext cx="4809265" cy="12945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𝑎𝑟𝑔𝑚𝑎</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sub>
                      </m:sSub>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𝑎𝑟𝑔𝑚𝑎</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sub>
                      </m:sSub>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e>
                          </m:d>
                        </m:num>
                        <m:den>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den>
                      </m:f>
                    </m:oMath>
                  </m:oMathPara>
                </a14:m>
                <a:endParaRPr lang="en-US" sz="2000" dirty="0"/>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𝑎𝑟𝑔𝑚𝑎</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sub>
                      </m:sSub>
                      <m:r>
                        <a:rPr lang="en-US" sz="2000" b="0" i="1" smtClean="0">
                          <a:latin typeface="Cambria Math" panose="02040503050406030204" pitchFamily="18" charset="0"/>
                        </a:rPr>
                        <m:t> </m:t>
                      </m:r>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oMath>
                  </m:oMathPara>
                </a14:m>
                <a:endParaRPr lang="en-US" sz="2000" dirty="0"/>
              </a:p>
              <a:p>
                <a:endParaRPr lang="en-US" sz="2000" dirty="0"/>
              </a:p>
            </p:txBody>
          </p:sp>
        </mc:Choice>
        <mc:Fallback xmlns="">
          <p:sp>
            <p:nvSpPr>
              <p:cNvPr id="14" name="TextBox 13">
                <a:extLst>
                  <a:ext uri="{FF2B5EF4-FFF2-40B4-BE49-F238E27FC236}">
                    <a16:creationId xmlns:a16="http://schemas.microsoft.com/office/drawing/2014/main" id="{B5B28E86-DCD9-D3E9-C074-7A776549DB2B}"/>
                  </a:ext>
                </a:extLst>
              </p:cNvPr>
              <p:cNvSpPr txBox="1">
                <a:spLocks noRot="1" noChangeAspect="1" noMove="1" noResize="1" noEditPoints="1" noAdjustHandles="1" noChangeArrowheads="1" noChangeShapeType="1" noTextEdit="1"/>
              </p:cNvSpPr>
              <p:nvPr/>
            </p:nvSpPr>
            <p:spPr>
              <a:xfrm>
                <a:off x="286610" y="610158"/>
                <a:ext cx="4809265" cy="129452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B701784-004A-8ACE-6D8F-8FB0375DE411}"/>
                  </a:ext>
                </a:extLst>
              </p:cNvPr>
              <p:cNvSpPr txBox="1"/>
              <p:nvPr/>
            </p:nvSpPr>
            <p:spPr>
              <a:xfrm>
                <a:off x="-104479" y="4665536"/>
                <a:ext cx="2656109"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𝑝</m:t>
                      </m:r>
                      <m:d>
                        <m:dPr>
                          <m:ctrlPr>
                            <a:rPr lang="en-US" sz="1600" i="1">
                              <a:latin typeface="Cambria Math" panose="02040503050406030204" pitchFamily="18" charset="0"/>
                            </a:rPr>
                          </m:ctrlPr>
                        </m:dPr>
                        <m:e>
                          <m:r>
                            <a:rPr lang="en-US" sz="1600" b="0" i="1" smtClean="0">
                              <a:latin typeface="Cambria Math" panose="02040503050406030204" pitchFamily="18" charset="0"/>
                            </a:rPr>
                            <m:t>𝑥</m:t>
                          </m:r>
                          <m:r>
                            <a:rPr lang="en-US" sz="1600" b="0" i="1">
                              <a:latin typeface="Cambria Math" panose="02040503050406030204" pitchFamily="18" charset="0"/>
                            </a:rPr>
                            <m:t> | </m:t>
                          </m:r>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1</m:t>
                              </m:r>
                            </m:sub>
                          </m:sSub>
                        </m:e>
                      </m:d>
                      <m:r>
                        <a:rPr lang="en-US" sz="1600" b="0" i="1" smtClean="0">
                          <a:latin typeface="Cambria Math" panose="02040503050406030204" pitchFamily="18" charset="0"/>
                        </a:rPr>
                        <m:t>𝑝</m:t>
                      </m:r>
                      <m:d>
                        <m:dPr>
                          <m:ctrlPr>
                            <a:rPr lang="en-US" sz="1600" i="1" smtClean="0">
                              <a:latin typeface="Cambria Math" panose="02040503050406030204" pitchFamily="18" charset="0"/>
                            </a:rPr>
                          </m:ctrlPr>
                        </m:dPr>
                        <m:e>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 </m:t>
                          </m:r>
                        </m:e>
                      </m:d>
                      <m:r>
                        <a:rPr lang="en-US" sz="1600" b="0" i="1" smtClean="0">
                          <a:latin typeface="Cambria Math" panose="02040503050406030204" pitchFamily="18" charset="0"/>
                        </a:rPr>
                        <m:t>=0.0189</m:t>
                      </m:r>
                    </m:oMath>
                  </m:oMathPara>
                </a14:m>
                <a:endParaRPr lang="en-US" sz="1600" dirty="0"/>
              </a:p>
              <a:p>
                <a:endParaRPr lang="en-US" sz="1600" dirty="0"/>
              </a:p>
            </p:txBody>
          </p:sp>
        </mc:Choice>
        <mc:Fallback xmlns="">
          <p:sp>
            <p:nvSpPr>
              <p:cNvPr id="18" name="TextBox 17">
                <a:extLst>
                  <a:ext uri="{FF2B5EF4-FFF2-40B4-BE49-F238E27FC236}">
                    <a16:creationId xmlns:a16="http://schemas.microsoft.com/office/drawing/2014/main" id="{CB701784-004A-8ACE-6D8F-8FB0375DE411}"/>
                  </a:ext>
                </a:extLst>
              </p:cNvPr>
              <p:cNvSpPr txBox="1">
                <a:spLocks noRot="1" noChangeAspect="1" noMove="1" noResize="1" noEditPoints="1" noAdjustHandles="1" noChangeArrowheads="1" noChangeShapeType="1" noTextEdit="1"/>
              </p:cNvSpPr>
              <p:nvPr/>
            </p:nvSpPr>
            <p:spPr>
              <a:xfrm>
                <a:off x="-104479" y="4665536"/>
                <a:ext cx="2656109" cy="584775"/>
              </a:xfrm>
              <a:prstGeom prst="rect">
                <a:avLst/>
              </a:prstGeom>
              <a:blipFill>
                <a:blip r:embed="rId8"/>
                <a:stretch>
                  <a:fillRect/>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600F245D-658A-6D42-E3BD-15D8307FDF71}"/>
              </a:ext>
            </a:extLst>
          </p:cNvPr>
          <p:cNvGraphicFramePr>
            <a:graphicFrameLocks noGrp="1"/>
          </p:cNvGraphicFramePr>
          <p:nvPr/>
        </p:nvGraphicFramePr>
        <p:xfrm>
          <a:off x="6574327" y="1572043"/>
          <a:ext cx="4457700" cy="2099828"/>
        </p:xfrm>
        <a:graphic>
          <a:graphicData uri="http://schemas.openxmlformats.org/drawingml/2006/table">
            <a:tbl>
              <a:tblPr firstRow="1" bandRow="1"/>
              <a:tblGrid>
                <a:gridCol w="1149970">
                  <a:extLst>
                    <a:ext uri="{9D8B030D-6E8A-4147-A177-3AD203B41FA5}">
                      <a16:colId xmlns:a16="http://schemas.microsoft.com/office/drawing/2014/main" val="2809315766"/>
                    </a:ext>
                  </a:extLst>
                </a:gridCol>
                <a:gridCol w="1149970">
                  <a:extLst>
                    <a:ext uri="{9D8B030D-6E8A-4147-A177-3AD203B41FA5}">
                      <a16:colId xmlns:a16="http://schemas.microsoft.com/office/drawing/2014/main" val="3406508049"/>
                    </a:ext>
                  </a:extLst>
                </a:gridCol>
                <a:gridCol w="1149970">
                  <a:extLst>
                    <a:ext uri="{9D8B030D-6E8A-4147-A177-3AD203B41FA5}">
                      <a16:colId xmlns:a16="http://schemas.microsoft.com/office/drawing/2014/main" val="1818675082"/>
                    </a:ext>
                  </a:extLst>
                </a:gridCol>
                <a:gridCol w="1007790">
                  <a:extLst>
                    <a:ext uri="{9D8B030D-6E8A-4147-A177-3AD203B41FA5}">
                      <a16:colId xmlns:a16="http://schemas.microsoft.com/office/drawing/2014/main" val="3012737173"/>
                    </a:ext>
                  </a:extLst>
                </a:gridCol>
              </a:tblGrid>
              <a:tr h="453908">
                <a:tc>
                  <a:txBody>
                    <a:bodyPr/>
                    <a:lstStyle/>
                    <a:p>
                      <a:pPr algn="ctr"/>
                      <a:r>
                        <a:rPr lang="en-US" sz="1200" dirty="0"/>
                        <a:t>Weather</a:t>
                      </a:r>
                    </a:p>
                  </a:txBody>
                  <a:tcPr/>
                </a:tc>
                <a:tc>
                  <a:txBody>
                    <a:bodyPr/>
                    <a:lstStyle/>
                    <a:p>
                      <a:pPr algn="ctr"/>
                      <a:r>
                        <a:rPr lang="en-US" sz="1200" dirty="0"/>
                        <a:t>Weekend?</a:t>
                      </a:r>
                    </a:p>
                  </a:txBody>
                  <a:tcPr/>
                </a:tc>
                <a:tc>
                  <a:txBody>
                    <a:bodyPr/>
                    <a:lstStyle/>
                    <a:p>
                      <a:pPr algn="ctr"/>
                      <a:r>
                        <a:rPr lang="en-US" sz="1200" dirty="0"/>
                        <a:t>Finished HW</a:t>
                      </a:r>
                    </a:p>
                  </a:txBody>
                  <a:tcPr/>
                </a:tc>
                <a:tc>
                  <a:txBody>
                    <a:bodyPr/>
                    <a:lstStyle/>
                    <a:p>
                      <a:pPr algn="ctr"/>
                      <a:r>
                        <a:rPr lang="en-US" sz="1200" dirty="0"/>
                        <a:t>Go Hiking?</a:t>
                      </a:r>
                    </a:p>
                  </a:txBody>
                  <a:tcPr/>
                </a:tc>
                <a:extLst>
                  <a:ext uri="{0D108BD9-81ED-4DB2-BD59-A6C34878D82A}">
                    <a16:rowId xmlns:a16="http://schemas.microsoft.com/office/drawing/2014/main" val="1454367372"/>
                  </a:ext>
                </a:extLst>
              </a:tr>
              <a:tr h="265266">
                <a:tc>
                  <a:txBody>
                    <a:bodyPr/>
                    <a:lstStyle/>
                    <a:p>
                      <a:pPr algn="ctr"/>
                      <a:r>
                        <a:rPr lang="en-US" sz="1200" b="0" i="0" kern="1200" dirty="0">
                          <a:solidFill>
                            <a:schemeClr val="tx1"/>
                          </a:solidFill>
                          <a:effectLst/>
                          <a:latin typeface="+mn-lt"/>
                          <a:ea typeface="+mn-ea"/>
                          <a:cs typeface="+mn-cs"/>
                        </a:rPr>
                        <a:t>Overcast</a:t>
                      </a:r>
                      <a:endParaRPr lang="en-US" sz="1200" dirty="0"/>
                    </a:p>
                  </a:txBody>
                  <a:tcPr/>
                </a:tc>
                <a:tc>
                  <a:txBody>
                    <a:bodyPr/>
                    <a:lstStyle/>
                    <a:p>
                      <a:pPr algn="ctr"/>
                      <a:r>
                        <a:rPr lang="en-US" sz="1200" dirty="0"/>
                        <a:t>No</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1977554727"/>
                  </a:ext>
                </a:extLst>
              </a:tr>
              <a:tr h="265266">
                <a:tc>
                  <a:txBody>
                    <a:bodyPr/>
                    <a:lstStyle/>
                    <a:p>
                      <a:pPr algn="ctr"/>
                      <a:r>
                        <a:rPr lang="en-US" sz="1200" b="0" i="0" kern="1200" dirty="0">
                          <a:solidFill>
                            <a:schemeClr val="tx1"/>
                          </a:solidFill>
                          <a:effectLst/>
                          <a:latin typeface="+mn-lt"/>
                          <a:ea typeface="+mn-ea"/>
                          <a:cs typeface="+mn-cs"/>
                        </a:rPr>
                        <a:t>Snow</a:t>
                      </a:r>
                      <a:endParaRPr lang="en-US" sz="1200" dirty="0"/>
                    </a:p>
                  </a:txBody>
                  <a:tcPr/>
                </a:tc>
                <a:tc>
                  <a:txBody>
                    <a:bodyPr/>
                    <a:lstStyle/>
                    <a:p>
                      <a:pPr algn="ctr"/>
                      <a:r>
                        <a:rPr lang="en-US" sz="1200" dirty="0"/>
                        <a:t>No</a:t>
                      </a:r>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50300180"/>
                  </a:ext>
                </a:extLst>
              </a:tr>
              <a:tr h="265266">
                <a:tc>
                  <a:txBody>
                    <a:bodyPr/>
                    <a:lstStyle/>
                    <a:p>
                      <a:pPr algn="ctr"/>
                      <a:r>
                        <a:rPr lang="en-US" sz="1200" b="0" i="0" kern="1200" dirty="0">
                          <a:solidFill>
                            <a:schemeClr val="tx1"/>
                          </a:solidFill>
                          <a:effectLst/>
                          <a:latin typeface="+mn-lt"/>
                          <a:ea typeface="+mn-ea"/>
                          <a:cs typeface="+mn-cs"/>
                        </a:rPr>
                        <a:t>Overcast</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1146762034"/>
                  </a:ext>
                </a:extLst>
              </a:tr>
              <a:tr h="265266">
                <a:tc>
                  <a:txBody>
                    <a:bodyPr/>
                    <a:lstStyle/>
                    <a:p>
                      <a:pPr algn="ctr"/>
                      <a:r>
                        <a:rPr lang="en-US" sz="1200" b="0" i="0" kern="1200" dirty="0">
                          <a:solidFill>
                            <a:schemeClr val="tx1"/>
                          </a:solidFill>
                          <a:effectLst/>
                          <a:latin typeface="+mn-lt"/>
                          <a:ea typeface="+mn-ea"/>
                          <a:cs typeface="+mn-cs"/>
                        </a:rPr>
                        <a:t>Sunny</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870894914"/>
                  </a:ext>
                </a:extLst>
              </a:tr>
              <a:tr h="265266">
                <a:tc>
                  <a:txBody>
                    <a:bodyPr/>
                    <a:lstStyle/>
                    <a:p>
                      <a:pPr algn="ctr"/>
                      <a:r>
                        <a:rPr lang="en-US" sz="1200" b="0" i="0" kern="1200" dirty="0">
                          <a:solidFill>
                            <a:schemeClr val="tx1"/>
                          </a:solidFill>
                          <a:effectLst/>
                          <a:latin typeface="+mn-lt"/>
                          <a:ea typeface="+mn-ea"/>
                          <a:cs typeface="+mn-cs"/>
                        </a:rPr>
                        <a:t>Snow</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2459573277"/>
                  </a:ext>
                </a:extLst>
              </a:tr>
              <a:tr h="265266">
                <a:tc>
                  <a:txBody>
                    <a:bodyPr/>
                    <a:lstStyle/>
                    <a:p>
                      <a:pPr algn="ctr"/>
                      <a:r>
                        <a:rPr lang="en-US" sz="1200" b="0" i="0" kern="1200" dirty="0">
                          <a:solidFill>
                            <a:schemeClr val="tx1"/>
                          </a:solidFill>
                          <a:effectLst/>
                          <a:latin typeface="+mn-lt"/>
                          <a:ea typeface="+mn-ea"/>
                          <a:cs typeface="+mn-cs"/>
                        </a:rPr>
                        <a:t>Overcast</a:t>
                      </a:r>
                      <a:endParaRPr lang="en-US" sz="1200" dirty="0"/>
                    </a:p>
                  </a:txBody>
                  <a:tcPr/>
                </a:tc>
                <a:tc>
                  <a:txBody>
                    <a:bodyPr/>
                    <a:lstStyle/>
                    <a:p>
                      <a:pPr algn="ctr"/>
                      <a:r>
                        <a:rPr lang="en-US" sz="1200" dirty="0"/>
                        <a:t>Yes</a:t>
                      </a:r>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tc>
                  <a:txBody>
                    <a:bodyPr/>
                    <a:lstStyle/>
                    <a:p>
                      <a:pPr algn="ctr"/>
                      <a:r>
                        <a:rPr lang="en-US" sz="1200" b="0" i="0" kern="1200" dirty="0">
                          <a:solidFill>
                            <a:schemeClr val="tx1"/>
                          </a:solidFill>
                          <a:effectLst/>
                          <a:latin typeface="+mn-lt"/>
                          <a:ea typeface="+mn-ea"/>
                          <a:cs typeface="+mn-cs"/>
                        </a:rPr>
                        <a:t>No</a:t>
                      </a:r>
                      <a:endParaRPr lang="en-US" sz="1200" dirty="0"/>
                    </a:p>
                  </a:txBody>
                  <a:tcPr/>
                </a:tc>
                <a:extLst>
                  <a:ext uri="{0D108BD9-81ED-4DB2-BD59-A6C34878D82A}">
                    <a16:rowId xmlns:a16="http://schemas.microsoft.com/office/drawing/2014/main" val="872560157"/>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A9F7BF1-3CD6-CD98-349F-3146B0076FE7}"/>
                  </a:ext>
                </a:extLst>
              </p:cNvPr>
              <p:cNvSpPr txBox="1"/>
              <p:nvPr/>
            </p:nvSpPr>
            <p:spPr>
              <a:xfrm>
                <a:off x="7774477" y="1202711"/>
                <a:ext cx="2971800" cy="369332"/>
              </a:xfrm>
              <a:prstGeom prst="rect">
                <a:avLst/>
              </a:prstGeom>
              <a:noFill/>
            </p:spPr>
            <p:txBody>
              <a:bodyPr wrap="square" rtlCol="0">
                <a:spAutoFit/>
              </a:bodyPr>
              <a:lstStyle/>
              <a:p>
                <a:r>
                  <a:rPr lang="en-US" dirty="0"/>
                  <a:t>Class 2 </a:t>
                </a:r>
                <a14:m>
                  <m:oMath xmlns:m="http://schemas.openxmlformats.org/officeDocument/2006/math">
                    <m:d>
                      <m:dPr>
                        <m:ctrlPr>
                          <a:rPr lang="en-US"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2</m:t>
                            </m:r>
                          </m:sub>
                        </m:sSub>
                      </m:e>
                    </m:d>
                    <m:r>
                      <a:rPr lang="en-US" b="0" i="1" dirty="0" smtClean="0">
                        <a:latin typeface="Cambria Math" panose="02040503050406030204" pitchFamily="18" charset="0"/>
                      </a:rPr>
                      <m:t>:"</m:t>
                    </m:r>
                    <m:r>
                      <a:rPr lang="en-US" b="0" i="1" dirty="0" smtClean="0">
                        <a:latin typeface="Cambria Math" panose="02040503050406030204" pitchFamily="18" charset="0"/>
                      </a:rPr>
                      <m:t>𝑁𝑜</m:t>
                    </m:r>
                    <m:r>
                      <a:rPr lang="en-US" b="0" i="1" dirty="0" smtClean="0">
                        <a:latin typeface="Cambria Math" panose="02040503050406030204" pitchFamily="18" charset="0"/>
                      </a:rPr>
                      <m:t>"</m:t>
                    </m:r>
                  </m:oMath>
                </a14:m>
                <a:endParaRPr lang="en-US" dirty="0"/>
              </a:p>
            </p:txBody>
          </p:sp>
        </mc:Choice>
        <mc:Fallback xmlns="">
          <p:sp>
            <p:nvSpPr>
              <p:cNvPr id="9" name="TextBox 8">
                <a:extLst>
                  <a:ext uri="{FF2B5EF4-FFF2-40B4-BE49-F238E27FC236}">
                    <a16:creationId xmlns:a16="http://schemas.microsoft.com/office/drawing/2014/main" id="{1A9F7BF1-3CD6-CD98-349F-3146B0076FE7}"/>
                  </a:ext>
                </a:extLst>
              </p:cNvPr>
              <p:cNvSpPr txBox="1">
                <a:spLocks noRot="1" noChangeAspect="1" noMove="1" noResize="1" noEditPoints="1" noAdjustHandles="1" noChangeArrowheads="1" noChangeShapeType="1" noTextEdit="1"/>
              </p:cNvSpPr>
              <p:nvPr/>
            </p:nvSpPr>
            <p:spPr>
              <a:xfrm>
                <a:off x="7774477" y="1202711"/>
                <a:ext cx="2971800" cy="369332"/>
              </a:xfrm>
              <a:prstGeom prst="rect">
                <a:avLst/>
              </a:prstGeom>
              <a:blipFill>
                <a:blip r:embed="rId9"/>
                <a:stretch>
                  <a:fillRect l="-1639" t="-6557" b="-262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CF668CF-8A29-26A9-389E-94E84169CA97}"/>
                  </a:ext>
                </a:extLst>
              </p:cNvPr>
              <p:cNvSpPr txBox="1"/>
              <p:nvPr/>
            </p:nvSpPr>
            <p:spPr>
              <a:xfrm>
                <a:off x="82677" y="3214529"/>
                <a:ext cx="2467382" cy="14775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1</m:t>
                              </m:r>
                            </m:sub>
                          </m:sSub>
                          <m:r>
                            <a:rPr lang="en-US" sz="1600" i="1">
                              <a:latin typeface="Cambria Math" panose="02040503050406030204" pitchFamily="18" charset="0"/>
                            </a:rPr>
                            <m:t>=</m:t>
                          </m:r>
                          <m:r>
                            <a:rPr lang="en-US" sz="1600" i="1">
                              <a:latin typeface="Cambria Math" panose="02040503050406030204" pitchFamily="18" charset="0"/>
                            </a:rPr>
                            <m:t>𝑆𝑢𝑛𝑛𝑦</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𝑐</m:t>
                              </m:r>
                            </m:e>
                            <m:sub>
                              <m:r>
                                <a:rPr lang="en-US" sz="1600" i="1">
                                  <a:latin typeface="Cambria Math" panose="02040503050406030204" pitchFamily="18" charset="0"/>
                                </a:rPr>
                                <m:t>1</m:t>
                              </m:r>
                            </m:sub>
                          </m:sSub>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2</m:t>
                          </m:r>
                        </m:num>
                        <m:den>
                          <m:r>
                            <a:rPr lang="en-US" sz="1600" b="0" i="1" smtClean="0">
                              <a:latin typeface="Cambria Math" panose="02040503050406030204" pitchFamily="18" charset="0"/>
                            </a:rPr>
                            <m:t>7</m:t>
                          </m:r>
                        </m:den>
                      </m:f>
                    </m:oMath>
                  </m:oMathPara>
                </a14:m>
                <a:endParaRPr lang="en-US" sz="16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2</m:t>
                              </m:r>
                            </m:sub>
                          </m:sSub>
                          <m:r>
                            <a:rPr lang="en-US" sz="1600" i="1">
                              <a:latin typeface="Cambria Math" panose="02040503050406030204" pitchFamily="18" charset="0"/>
                            </a:rPr>
                            <m:t>=</m:t>
                          </m:r>
                          <m:r>
                            <a:rPr lang="en-US" sz="1600" i="1">
                              <a:latin typeface="Cambria Math" panose="02040503050406030204" pitchFamily="18" charset="0"/>
                            </a:rPr>
                            <m:t>𝑌𝑒𝑠</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𝑐</m:t>
                              </m:r>
                            </m:e>
                            <m:sub>
                              <m:r>
                                <a:rPr lang="en-US" sz="1600" i="1">
                                  <a:latin typeface="Cambria Math" panose="02040503050406030204" pitchFamily="18" charset="0"/>
                                </a:rPr>
                                <m:t>1</m:t>
                              </m:r>
                            </m:sub>
                          </m:sSub>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3</m:t>
                          </m:r>
                        </m:num>
                        <m:den>
                          <m:r>
                            <a:rPr lang="en-US" sz="1600" b="0" i="1" smtClean="0">
                              <a:latin typeface="Cambria Math" panose="02040503050406030204" pitchFamily="18" charset="0"/>
                            </a:rPr>
                            <m:t>7</m:t>
                          </m:r>
                        </m:den>
                      </m:f>
                    </m:oMath>
                  </m:oMathPara>
                </a14:m>
                <a:endParaRPr lang="en-US" sz="16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3</m:t>
                              </m:r>
                            </m:sub>
                          </m:sSub>
                          <m:r>
                            <a:rPr lang="en-US" sz="1600" i="1">
                              <a:latin typeface="Cambria Math" panose="02040503050406030204" pitchFamily="18" charset="0"/>
                            </a:rPr>
                            <m:t>=</m:t>
                          </m:r>
                          <m:r>
                            <a:rPr lang="en-US" sz="1600" i="1">
                              <a:latin typeface="Cambria Math" panose="02040503050406030204" pitchFamily="18" charset="0"/>
                            </a:rPr>
                            <m:t>𝑁𝑜</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𝑐</m:t>
                              </m:r>
                            </m:e>
                            <m:sub>
                              <m:r>
                                <a:rPr lang="en-US" sz="1600" i="1">
                                  <a:latin typeface="Cambria Math" panose="02040503050406030204" pitchFamily="18" charset="0"/>
                                </a:rPr>
                                <m:t>1</m:t>
                              </m:r>
                            </m:sub>
                          </m:sSub>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2</m:t>
                          </m:r>
                        </m:num>
                        <m:den>
                          <m:r>
                            <a:rPr lang="en-US" sz="1600" b="0" i="1" smtClean="0">
                              <a:latin typeface="Cambria Math" panose="02040503050406030204" pitchFamily="18" charset="0"/>
                            </a:rPr>
                            <m:t>7</m:t>
                          </m:r>
                        </m:den>
                      </m:f>
                    </m:oMath>
                  </m:oMathPara>
                </a14:m>
                <a:endParaRPr lang="en-US" sz="1600" dirty="0"/>
              </a:p>
            </p:txBody>
          </p:sp>
        </mc:Choice>
        <mc:Fallback xmlns="">
          <p:sp>
            <p:nvSpPr>
              <p:cNvPr id="12" name="TextBox 11">
                <a:extLst>
                  <a:ext uri="{FF2B5EF4-FFF2-40B4-BE49-F238E27FC236}">
                    <a16:creationId xmlns:a16="http://schemas.microsoft.com/office/drawing/2014/main" id="{2CF668CF-8A29-26A9-389E-94E84169CA97}"/>
                  </a:ext>
                </a:extLst>
              </p:cNvPr>
              <p:cNvSpPr txBox="1">
                <a:spLocks noRot="1" noChangeAspect="1" noMove="1" noResize="1" noEditPoints="1" noAdjustHandles="1" noChangeArrowheads="1" noChangeShapeType="1" noTextEdit="1"/>
              </p:cNvSpPr>
              <p:nvPr/>
            </p:nvSpPr>
            <p:spPr>
              <a:xfrm>
                <a:off x="82677" y="3214529"/>
                <a:ext cx="2467382" cy="147752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48B0851-FBA0-6D7D-F49B-76D56D8DC5C5}"/>
                  </a:ext>
                </a:extLst>
              </p:cNvPr>
              <p:cNvSpPr txBox="1"/>
              <p:nvPr/>
            </p:nvSpPr>
            <p:spPr>
              <a:xfrm>
                <a:off x="2920650" y="3153567"/>
                <a:ext cx="3469643" cy="5549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1</m:t>
                              </m:r>
                            </m:sub>
                          </m:sSub>
                          <m:r>
                            <a:rPr lang="en-US" sz="1600" i="1">
                              <a:latin typeface="Cambria Math" panose="02040503050406030204" pitchFamily="18" charset="0"/>
                            </a:rPr>
                            <m:t>=</m:t>
                          </m:r>
                          <m:r>
                            <a:rPr lang="en-US" sz="1600" i="1">
                              <a:latin typeface="Cambria Math" panose="02040503050406030204" pitchFamily="18" charset="0"/>
                            </a:rPr>
                            <m:t>𝑆𝑢𝑛𝑛𝑦</m:t>
                          </m:r>
                          <m:r>
                            <a:rPr lang="en-US" sz="1600" i="1">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2</m:t>
                              </m:r>
                            </m:sub>
                          </m:sSub>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6</m:t>
                          </m:r>
                        </m:den>
                      </m:f>
                      <m:r>
                        <a:rPr lang="en-US" sz="1600" b="0" i="1" smtClean="0">
                          <a:latin typeface="Cambria Math" panose="02040503050406030204" pitchFamily="18" charset="0"/>
                        </a:rPr>
                        <m:t>=0.17</m:t>
                      </m:r>
                    </m:oMath>
                  </m:oMathPara>
                </a14:m>
                <a:endParaRPr lang="en-US" sz="1600" b="0" i="1" dirty="0">
                  <a:latin typeface="Cambria Math" panose="02040503050406030204" pitchFamily="18" charset="0"/>
                </a:endParaRPr>
              </a:p>
            </p:txBody>
          </p:sp>
        </mc:Choice>
        <mc:Fallback xmlns="">
          <p:sp>
            <p:nvSpPr>
              <p:cNvPr id="21" name="TextBox 20">
                <a:extLst>
                  <a:ext uri="{FF2B5EF4-FFF2-40B4-BE49-F238E27FC236}">
                    <a16:creationId xmlns:a16="http://schemas.microsoft.com/office/drawing/2014/main" id="{D48B0851-FBA0-6D7D-F49B-76D56D8DC5C5}"/>
                  </a:ext>
                </a:extLst>
              </p:cNvPr>
              <p:cNvSpPr txBox="1">
                <a:spLocks noRot="1" noChangeAspect="1" noMove="1" noResize="1" noEditPoints="1" noAdjustHandles="1" noChangeArrowheads="1" noChangeShapeType="1" noTextEdit="1"/>
              </p:cNvSpPr>
              <p:nvPr/>
            </p:nvSpPr>
            <p:spPr>
              <a:xfrm>
                <a:off x="2920650" y="3153567"/>
                <a:ext cx="3469643" cy="55496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F3D0D58-C6DF-026D-9F1F-66767C4E6FE4}"/>
                  </a:ext>
                </a:extLst>
              </p:cNvPr>
              <p:cNvSpPr txBox="1"/>
              <p:nvPr/>
            </p:nvSpPr>
            <p:spPr>
              <a:xfrm>
                <a:off x="2813124" y="3636506"/>
                <a:ext cx="3469643" cy="554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b="0" i="1" smtClean="0">
                                  <a:latin typeface="Cambria Math" panose="02040503050406030204" pitchFamily="18" charset="0"/>
                                </a:rPr>
                                <m:t>2</m:t>
                              </m:r>
                            </m:sub>
                          </m:sSub>
                          <m:r>
                            <a:rPr lang="en-US" sz="1600" i="1">
                              <a:latin typeface="Cambria Math" panose="02040503050406030204" pitchFamily="18" charset="0"/>
                            </a:rPr>
                            <m:t>=</m:t>
                          </m:r>
                          <m:r>
                            <a:rPr lang="en-US" sz="1600" b="0" i="1" smtClean="0">
                              <a:latin typeface="Cambria Math" panose="02040503050406030204" pitchFamily="18" charset="0"/>
                            </a:rPr>
                            <m:t>𝑌𝑒𝑠</m:t>
                          </m:r>
                          <m:r>
                            <a:rPr lang="en-US" sz="1600" i="1">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2</m:t>
                              </m:r>
                            </m:sub>
                          </m:sSub>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4</m:t>
                          </m:r>
                        </m:num>
                        <m:den>
                          <m:r>
                            <a:rPr lang="en-US" sz="1600" b="0" i="1" smtClean="0">
                              <a:latin typeface="Cambria Math" panose="02040503050406030204" pitchFamily="18" charset="0"/>
                            </a:rPr>
                            <m:t>6</m:t>
                          </m:r>
                        </m:den>
                      </m:f>
                      <m:r>
                        <a:rPr lang="en-US" sz="1600" b="0" i="1" smtClean="0">
                          <a:latin typeface="Cambria Math" panose="02040503050406030204" pitchFamily="18" charset="0"/>
                        </a:rPr>
                        <m:t>=0.67</m:t>
                      </m:r>
                    </m:oMath>
                  </m:oMathPara>
                </a14:m>
                <a:endParaRPr lang="en-US" sz="1600" b="0" i="1" dirty="0">
                  <a:latin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3F3D0D58-C6DF-026D-9F1F-66767C4E6FE4}"/>
                  </a:ext>
                </a:extLst>
              </p:cNvPr>
              <p:cNvSpPr txBox="1">
                <a:spLocks noRot="1" noChangeAspect="1" noMove="1" noResize="1" noEditPoints="1" noAdjustHandles="1" noChangeArrowheads="1" noChangeShapeType="1" noTextEdit="1"/>
              </p:cNvSpPr>
              <p:nvPr/>
            </p:nvSpPr>
            <p:spPr>
              <a:xfrm>
                <a:off x="2813124" y="3636506"/>
                <a:ext cx="3469643" cy="55406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1A18C23-04F7-B70E-E10E-45B07141A676}"/>
                  </a:ext>
                </a:extLst>
              </p:cNvPr>
              <p:cNvSpPr txBox="1"/>
              <p:nvPr/>
            </p:nvSpPr>
            <p:spPr>
              <a:xfrm>
                <a:off x="2813123" y="4088764"/>
                <a:ext cx="3469643" cy="5761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b="0" i="1" smtClean="0">
                                  <a:latin typeface="Cambria Math" panose="02040503050406030204" pitchFamily="18" charset="0"/>
                                </a:rPr>
                                <m:t>3</m:t>
                              </m:r>
                            </m:sub>
                          </m:sSub>
                          <m:r>
                            <a:rPr lang="en-US" sz="1600" i="1">
                              <a:latin typeface="Cambria Math" panose="02040503050406030204" pitchFamily="18" charset="0"/>
                            </a:rPr>
                            <m:t>=</m:t>
                          </m:r>
                          <m:r>
                            <a:rPr lang="en-US" sz="1600" b="0" i="1" smtClean="0">
                              <a:latin typeface="Cambria Math" panose="02040503050406030204" pitchFamily="18" charset="0"/>
                            </a:rPr>
                            <m:t>𝑁𝑜</m:t>
                          </m:r>
                          <m:r>
                            <a:rPr lang="en-US" sz="1600" i="1">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2</m:t>
                              </m:r>
                            </m:sub>
                          </m:sSub>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5</m:t>
                          </m:r>
                        </m:num>
                        <m:den>
                          <m:r>
                            <a:rPr lang="en-US" sz="1600" b="0" i="1" smtClean="0">
                              <a:latin typeface="Cambria Math" panose="02040503050406030204" pitchFamily="18" charset="0"/>
                            </a:rPr>
                            <m:t>6</m:t>
                          </m:r>
                        </m:den>
                      </m:f>
                      <m:r>
                        <a:rPr lang="en-US" sz="1600" b="0" i="1" smtClean="0">
                          <a:latin typeface="Cambria Math" panose="02040503050406030204" pitchFamily="18" charset="0"/>
                        </a:rPr>
                        <m:t>=0.83</m:t>
                      </m:r>
                    </m:oMath>
                  </m:oMathPara>
                </a14:m>
                <a:endParaRPr lang="en-US" sz="1600" b="0" i="1" dirty="0">
                  <a:latin typeface="Cambria Math" panose="02040503050406030204" pitchFamily="18" charset="0"/>
                </a:endParaRPr>
              </a:p>
            </p:txBody>
          </p:sp>
        </mc:Choice>
        <mc:Fallback xmlns="">
          <p:sp>
            <p:nvSpPr>
              <p:cNvPr id="10" name="TextBox 9">
                <a:extLst>
                  <a:ext uri="{FF2B5EF4-FFF2-40B4-BE49-F238E27FC236}">
                    <a16:creationId xmlns:a16="http://schemas.microsoft.com/office/drawing/2014/main" id="{91A18C23-04F7-B70E-E10E-45B07141A676}"/>
                  </a:ext>
                </a:extLst>
              </p:cNvPr>
              <p:cNvSpPr txBox="1">
                <a:spLocks noRot="1" noChangeAspect="1" noMove="1" noResize="1" noEditPoints="1" noAdjustHandles="1" noChangeArrowheads="1" noChangeShapeType="1" noTextEdit="1"/>
              </p:cNvSpPr>
              <p:nvPr/>
            </p:nvSpPr>
            <p:spPr>
              <a:xfrm>
                <a:off x="2813123" y="4088764"/>
                <a:ext cx="3469643" cy="576183"/>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281D064-0645-AFF9-00E6-12B3395E5773}"/>
                  </a:ext>
                </a:extLst>
              </p:cNvPr>
              <p:cNvSpPr txBox="1"/>
              <p:nvPr/>
            </p:nvSpPr>
            <p:spPr>
              <a:xfrm>
                <a:off x="2837868" y="4642826"/>
                <a:ext cx="3258132" cy="7386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i="1">
                              <a:latin typeface="Cambria Math" panose="02040503050406030204" pitchFamily="18" charset="0"/>
                            </a:rPr>
                          </m:ctrlPr>
                        </m:dPr>
                        <m:e>
                          <m:r>
                            <a:rPr lang="en-US" b="0" i="1" smtClean="0">
                              <a:latin typeface="Cambria Math" panose="02040503050406030204" pitchFamily="18" charset="0"/>
                            </a:rPr>
                            <m:t>𝑥</m:t>
                          </m:r>
                          <m:r>
                            <a:rPr lang="en-US" b="0" i="1">
                              <a:latin typeface="Cambria Math" panose="02040503050406030204" pitchFamily="18" charset="0"/>
                            </a:rPr>
                            <m:t> | </m:t>
                          </m:r>
                          <m:sSub>
                            <m:sSubPr>
                              <m:ctrlPr>
                                <a:rPr lang="en-US"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e>
                      </m:d>
                      <m:r>
                        <a:rPr lang="en-US" b="0" i="1" smtClean="0">
                          <a:latin typeface="Cambria Math" panose="02040503050406030204" pitchFamily="18" charset="0"/>
                        </a:rPr>
                        <m:t>𝑝</m:t>
                      </m:r>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e>
                      </m:d>
                      <m:r>
                        <a:rPr lang="en-US" b="0" i="1" smtClean="0">
                          <a:latin typeface="Cambria Math" panose="02040503050406030204" pitchFamily="18" charset="0"/>
                        </a:rPr>
                        <m:t>=0.0428</m:t>
                      </m:r>
                    </m:oMath>
                  </m:oMathPara>
                </a14:m>
                <a:endParaRPr lang="en-US" sz="2400" dirty="0"/>
              </a:p>
              <a:p>
                <a:endParaRPr lang="en-US" sz="2400" dirty="0"/>
              </a:p>
            </p:txBody>
          </p:sp>
        </mc:Choice>
        <mc:Fallback xmlns="">
          <p:sp>
            <p:nvSpPr>
              <p:cNvPr id="17" name="TextBox 16">
                <a:extLst>
                  <a:ext uri="{FF2B5EF4-FFF2-40B4-BE49-F238E27FC236}">
                    <a16:creationId xmlns:a16="http://schemas.microsoft.com/office/drawing/2014/main" id="{6281D064-0645-AFF9-00E6-12B3395E5773}"/>
                  </a:ext>
                </a:extLst>
              </p:cNvPr>
              <p:cNvSpPr txBox="1">
                <a:spLocks noRot="1" noChangeAspect="1" noMove="1" noResize="1" noEditPoints="1" noAdjustHandles="1" noChangeArrowheads="1" noChangeShapeType="1" noTextEdit="1"/>
              </p:cNvSpPr>
              <p:nvPr/>
            </p:nvSpPr>
            <p:spPr>
              <a:xfrm>
                <a:off x="2837868" y="4642826"/>
                <a:ext cx="3258132" cy="738664"/>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8F3EEC1-79DC-1632-27B6-4C0D87FE387D}"/>
                  </a:ext>
                </a:extLst>
              </p:cNvPr>
              <p:cNvSpPr txBox="1"/>
              <p:nvPr/>
            </p:nvSpPr>
            <p:spPr>
              <a:xfrm>
                <a:off x="-106050" y="5177462"/>
                <a:ext cx="2656109"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𝑝</m:t>
                      </m:r>
                      <m:d>
                        <m:dPr>
                          <m:ctrlPr>
                            <a:rPr lang="en-US" sz="1600" i="1">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1</m:t>
                              </m:r>
                            </m:sub>
                          </m:sSub>
                          <m:r>
                            <a:rPr lang="en-US" sz="1600" b="0" i="1">
                              <a:latin typeface="Cambria Math" panose="02040503050406030204" pitchFamily="18" charset="0"/>
                            </a:rPr>
                            <m:t> | </m:t>
                          </m:r>
                          <m:r>
                            <a:rPr lang="en-US" sz="1600" i="1" smtClean="0">
                              <a:latin typeface="Cambria Math" panose="02040503050406030204" pitchFamily="18" charset="0"/>
                            </a:rPr>
                            <m:t>𝑥</m:t>
                          </m:r>
                        </m:e>
                      </m:d>
                      <m:r>
                        <a:rPr lang="en-US" sz="1600" b="0" i="1" smtClean="0">
                          <a:latin typeface="Cambria Math" panose="02040503050406030204" pitchFamily="18" charset="0"/>
                        </a:rPr>
                        <m:t>=0.0189</m:t>
                      </m:r>
                    </m:oMath>
                  </m:oMathPara>
                </a14:m>
                <a:endParaRPr lang="en-US" sz="1600" dirty="0"/>
              </a:p>
              <a:p>
                <a:endParaRPr lang="en-US" sz="1600" dirty="0"/>
              </a:p>
            </p:txBody>
          </p:sp>
        </mc:Choice>
        <mc:Fallback xmlns="">
          <p:sp>
            <p:nvSpPr>
              <p:cNvPr id="19" name="TextBox 18">
                <a:extLst>
                  <a:ext uri="{FF2B5EF4-FFF2-40B4-BE49-F238E27FC236}">
                    <a16:creationId xmlns:a16="http://schemas.microsoft.com/office/drawing/2014/main" id="{B8F3EEC1-79DC-1632-27B6-4C0D87FE387D}"/>
                  </a:ext>
                </a:extLst>
              </p:cNvPr>
              <p:cNvSpPr txBox="1">
                <a:spLocks noRot="1" noChangeAspect="1" noMove="1" noResize="1" noEditPoints="1" noAdjustHandles="1" noChangeArrowheads="1" noChangeShapeType="1" noTextEdit="1"/>
              </p:cNvSpPr>
              <p:nvPr/>
            </p:nvSpPr>
            <p:spPr>
              <a:xfrm>
                <a:off x="-106050" y="5177462"/>
                <a:ext cx="2656109" cy="584775"/>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40DAF9A-13E3-02BC-EA89-D1E72CD9083C}"/>
                  </a:ext>
                </a:extLst>
              </p:cNvPr>
              <p:cNvSpPr txBox="1"/>
              <p:nvPr/>
            </p:nvSpPr>
            <p:spPr>
              <a:xfrm>
                <a:off x="2837868" y="5196595"/>
                <a:ext cx="3258132" cy="1015663"/>
              </a:xfrm>
              <a:prstGeom prst="rect">
                <a:avLst/>
              </a:prstGeom>
              <a:noFill/>
              <a:ln w="38100">
                <a:solidFill>
                  <a:srgbClr val="00B050"/>
                </a:solidFill>
              </a:ln>
            </p:spPr>
            <p:txBody>
              <a:bodyPr wrap="square">
                <a:spAutoFit/>
              </a:bodyPr>
              <a:lstStyle/>
              <a:p>
                <a:pPr algn="ctr"/>
                <a:endParaRPr lang="en-US"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a:latin typeface="Cambria Math" panose="02040503050406030204" pitchFamily="18" charset="0"/>
                            </a:rPr>
                            <m:t> | </m:t>
                          </m:r>
                          <m:r>
                            <a:rPr lang="en-US" i="1" smtClean="0">
                              <a:latin typeface="Cambria Math" panose="02040503050406030204" pitchFamily="18" charset="0"/>
                            </a:rPr>
                            <m:t>𝑥</m:t>
                          </m:r>
                        </m:e>
                      </m:d>
                      <m:r>
                        <a:rPr lang="en-US" b="0" i="1" smtClean="0">
                          <a:latin typeface="Cambria Math" panose="02040503050406030204" pitchFamily="18" charset="0"/>
                        </a:rPr>
                        <m:t>=0.0428</m:t>
                      </m:r>
                    </m:oMath>
                  </m:oMathPara>
                </a14:m>
                <a:endParaRPr lang="en-US" sz="2400" dirty="0"/>
              </a:p>
              <a:p>
                <a:pPr algn="ctr"/>
                <a:endParaRPr lang="en-US" sz="2400" dirty="0"/>
              </a:p>
            </p:txBody>
          </p:sp>
        </mc:Choice>
        <mc:Fallback xmlns="">
          <p:sp>
            <p:nvSpPr>
              <p:cNvPr id="20" name="TextBox 19">
                <a:extLst>
                  <a:ext uri="{FF2B5EF4-FFF2-40B4-BE49-F238E27FC236}">
                    <a16:creationId xmlns:a16="http://schemas.microsoft.com/office/drawing/2014/main" id="{840DAF9A-13E3-02BC-EA89-D1E72CD9083C}"/>
                  </a:ext>
                </a:extLst>
              </p:cNvPr>
              <p:cNvSpPr txBox="1">
                <a:spLocks noRot="1" noChangeAspect="1" noMove="1" noResize="1" noEditPoints="1" noAdjustHandles="1" noChangeArrowheads="1" noChangeShapeType="1" noTextEdit="1"/>
              </p:cNvSpPr>
              <p:nvPr/>
            </p:nvSpPr>
            <p:spPr>
              <a:xfrm>
                <a:off x="2837868" y="5196595"/>
                <a:ext cx="3258132" cy="1015663"/>
              </a:xfrm>
              <a:prstGeom prst="rect">
                <a:avLst/>
              </a:prstGeom>
              <a:blipFill>
                <a:blip r:embed="rId16"/>
                <a:stretch>
                  <a:fillRect/>
                </a:stretch>
              </a:blipFill>
              <a:ln w="38100">
                <a:solidFill>
                  <a:srgbClr val="00B050"/>
                </a:solidFill>
              </a:ln>
            </p:spPr>
            <p:txBody>
              <a:bodyPr/>
              <a:lstStyle/>
              <a:p>
                <a:r>
                  <a:rPr lang="en-US">
                    <a:noFill/>
                  </a:rPr>
                  <a:t> </a:t>
                </a:r>
              </a:p>
            </p:txBody>
          </p:sp>
        </mc:Fallback>
      </mc:AlternateContent>
    </p:spTree>
    <p:extLst>
      <p:ext uri="{BB962C8B-B14F-4D97-AF65-F5344CB8AC3E}">
        <p14:creationId xmlns:p14="http://schemas.microsoft.com/office/powerpoint/2010/main" val="4240560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9130B4-50B3-A78F-03DB-72658D6D05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A4F9FE4-925A-00FE-D117-7D8DDD86AD1B}"/>
              </a:ext>
            </a:extLst>
          </p:cNvPr>
          <p:cNvSpPr>
            <a:spLocks noGrp="1"/>
          </p:cNvSpPr>
          <p:nvPr>
            <p:ph type="body" sz="quarter" idx="13"/>
          </p:nvPr>
        </p:nvSpPr>
        <p:spPr/>
        <p:txBody>
          <a:bodyPr>
            <a:normAutofit fontScale="62500" lnSpcReduction="20000"/>
          </a:bodyPr>
          <a:lstStyle/>
          <a:p>
            <a:endParaRPr lang="en-US" dirty="0"/>
          </a:p>
        </p:txBody>
      </p:sp>
      <p:sp>
        <p:nvSpPr>
          <p:cNvPr id="3" name="TextBox 2">
            <a:extLst>
              <a:ext uri="{FF2B5EF4-FFF2-40B4-BE49-F238E27FC236}">
                <a16:creationId xmlns:a16="http://schemas.microsoft.com/office/drawing/2014/main" id="{0259178C-CCE7-E6F5-F2E4-640BF56A2543}"/>
              </a:ext>
            </a:extLst>
          </p:cNvPr>
          <p:cNvSpPr txBox="1"/>
          <p:nvPr/>
        </p:nvSpPr>
        <p:spPr>
          <a:xfrm>
            <a:off x="438150" y="171450"/>
            <a:ext cx="3314700" cy="769441"/>
          </a:xfrm>
          <a:prstGeom prst="rect">
            <a:avLst/>
          </a:prstGeom>
          <a:noFill/>
        </p:spPr>
        <p:txBody>
          <a:bodyPr wrap="square" rtlCol="0">
            <a:spAutoFit/>
          </a:bodyPr>
          <a:lstStyle/>
          <a:p>
            <a:r>
              <a:rPr lang="en-US" sz="4400" dirty="0">
                <a:latin typeface="Calibri" panose="020F0502020204030204" pitchFamily="34" charset="0"/>
                <a:cs typeface="Calibri" panose="020F0502020204030204" pitchFamily="34" charset="0"/>
              </a:rPr>
              <a:t>Classification</a:t>
            </a:r>
          </a:p>
        </p:txBody>
      </p:sp>
      <p:graphicFrame>
        <p:nvGraphicFramePr>
          <p:cNvPr id="4" name="Table 3">
            <a:extLst>
              <a:ext uri="{FF2B5EF4-FFF2-40B4-BE49-F238E27FC236}">
                <a16:creationId xmlns:a16="http://schemas.microsoft.com/office/drawing/2014/main" id="{3AD53BEF-A9A9-ADBA-211E-E2A71F0BA955}"/>
              </a:ext>
            </a:extLst>
          </p:cNvPr>
          <p:cNvGraphicFramePr>
            <a:graphicFrameLocks noGrp="1"/>
          </p:cNvGraphicFramePr>
          <p:nvPr>
            <p:extLst>
              <p:ext uri="{D42A27DB-BD31-4B8C-83A1-F6EECF244321}">
                <p14:modId xmlns:p14="http://schemas.microsoft.com/office/powerpoint/2010/main" val="1374941385"/>
              </p:ext>
            </p:extLst>
          </p:nvPr>
        </p:nvGraphicFramePr>
        <p:xfrm>
          <a:off x="266700" y="1530913"/>
          <a:ext cx="3538368" cy="4937760"/>
        </p:xfrm>
        <a:graphic>
          <a:graphicData uri="http://schemas.openxmlformats.org/drawingml/2006/table">
            <a:tbl>
              <a:tblPr firstRow="1" bandRow="1"/>
              <a:tblGrid>
                <a:gridCol w="1179456">
                  <a:extLst>
                    <a:ext uri="{9D8B030D-6E8A-4147-A177-3AD203B41FA5}">
                      <a16:colId xmlns:a16="http://schemas.microsoft.com/office/drawing/2014/main" val="1165381744"/>
                    </a:ext>
                  </a:extLst>
                </a:gridCol>
                <a:gridCol w="1179456">
                  <a:extLst>
                    <a:ext uri="{9D8B030D-6E8A-4147-A177-3AD203B41FA5}">
                      <a16:colId xmlns:a16="http://schemas.microsoft.com/office/drawing/2014/main" val="1010518938"/>
                    </a:ext>
                  </a:extLst>
                </a:gridCol>
                <a:gridCol w="1179456">
                  <a:extLst>
                    <a:ext uri="{9D8B030D-6E8A-4147-A177-3AD203B41FA5}">
                      <a16:colId xmlns:a16="http://schemas.microsoft.com/office/drawing/2014/main" val="530524577"/>
                    </a:ext>
                  </a:extLst>
                </a:gridCol>
              </a:tblGrid>
              <a:tr h="563880">
                <a:tc>
                  <a:txBody>
                    <a:bodyPr/>
                    <a:lstStyle/>
                    <a:p>
                      <a:pPr algn="ctr"/>
                      <a:r>
                        <a:rPr lang="en-US" sz="1600" dirty="0"/>
                        <a:t>Weather</a:t>
                      </a:r>
                    </a:p>
                  </a:txBody>
                  <a:tcPr/>
                </a:tc>
                <a:tc>
                  <a:txBody>
                    <a:bodyPr/>
                    <a:lstStyle/>
                    <a:p>
                      <a:pPr algn="ctr"/>
                      <a:r>
                        <a:rPr lang="en-US" sz="1600" dirty="0"/>
                        <a:t>Weekend?</a:t>
                      </a:r>
                    </a:p>
                  </a:txBody>
                  <a:tcPr/>
                </a:tc>
                <a:tc>
                  <a:txBody>
                    <a:bodyPr/>
                    <a:lstStyle/>
                    <a:p>
                      <a:pPr algn="ctr"/>
                      <a:r>
                        <a:rPr lang="en-US" sz="1600" dirty="0"/>
                        <a:t>Finished HW</a:t>
                      </a:r>
                    </a:p>
                  </a:txBody>
                  <a:tcPr/>
                </a:tc>
                <a:extLst>
                  <a:ext uri="{0D108BD9-81ED-4DB2-BD59-A6C34878D82A}">
                    <a16:rowId xmlns:a16="http://schemas.microsoft.com/office/drawing/2014/main" val="2690336189"/>
                  </a:ext>
                </a:extLst>
              </a:tr>
              <a:tr h="329534">
                <a:tc>
                  <a:txBody>
                    <a:bodyPr/>
                    <a:lstStyle/>
                    <a:p>
                      <a:pPr algn="ctr"/>
                      <a:r>
                        <a:rPr lang="en-US" sz="1600" b="0" i="0" kern="1200" dirty="0">
                          <a:solidFill>
                            <a:schemeClr val="tx1"/>
                          </a:solidFill>
                          <a:effectLst/>
                          <a:latin typeface="+mn-lt"/>
                          <a:ea typeface="+mn-ea"/>
                          <a:cs typeface="+mn-cs"/>
                        </a:rPr>
                        <a:t>Snow</a:t>
                      </a:r>
                      <a:endParaRPr lang="en-US" sz="1600" dirty="0"/>
                    </a:p>
                  </a:txBody>
                  <a:tcPr/>
                </a:tc>
                <a:tc>
                  <a:txBody>
                    <a:bodyPr/>
                    <a:lstStyle/>
                    <a:p>
                      <a:pPr algn="ctr"/>
                      <a:r>
                        <a:rPr lang="en-US" sz="1600" dirty="0"/>
                        <a:t>Yes</a:t>
                      </a:r>
                    </a:p>
                  </a:txBody>
                  <a:tcPr/>
                </a:tc>
                <a:tc>
                  <a:txBody>
                    <a:bodyPr/>
                    <a:lstStyle/>
                    <a:p>
                      <a:pPr algn="ctr"/>
                      <a:r>
                        <a:rPr lang="en-US" sz="1600" dirty="0"/>
                        <a:t>No</a:t>
                      </a:r>
                    </a:p>
                  </a:txBody>
                  <a:tcPr/>
                </a:tc>
                <a:extLst>
                  <a:ext uri="{0D108BD9-81ED-4DB2-BD59-A6C34878D82A}">
                    <a16:rowId xmlns:a16="http://schemas.microsoft.com/office/drawing/2014/main" val="3448316512"/>
                  </a:ext>
                </a:extLst>
              </a:tr>
              <a:tr h="329534">
                <a:tc>
                  <a:txBody>
                    <a:bodyPr/>
                    <a:lstStyle/>
                    <a:p>
                      <a:pPr algn="ctr"/>
                      <a:r>
                        <a:rPr lang="en-US" sz="1600" b="0" i="0" kern="1200" dirty="0">
                          <a:solidFill>
                            <a:schemeClr val="tx1"/>
                          </a:solidFill>
                          <a:effectLst/>
                          <a:latin typeface="+mn-lt"/>
                          <a:ea typeface="+mn-ea"/>
                          <a:cs typeface="+mn-cs"/>
                        </a:rPr>
                        <a:t>Overcast</a:t>
                      </a:r>
                      <a:endParaRPr lang="en-US" sz="1600" dirty="0"/>
                    </a:p>
                  </a:txBody>
                  <a:tcPr/>
                </a:tc>
                <a:tc>
                  <a:txBody>
                    <a:bodyPr/>
                    <a:lstStyle/>
                    <a:p>
                      <a:pPr algn="ctr"/>
                      <a:r>
                        <a:rPr lang="en-US" sz="1600" dirty="0"/>
                        <a:t>No</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3094030846"/>
                  </a:ext>
                </a:extLst>
              </a:tr>
              <a:tr h="329534">
                <a:tc>
                  <a:txBody>
                    <a:bodyPr/>
                    <a:lstStyle/>
                    <a:p>
                      <a:pPr algn="ctr"/>
                      <a:r>
                        <a:rPr lang="en-US" sz="1600" b="0" i="0" kern="1200" dirty="0">
                          <a:solidFill>
                            <a:schemeClr val="tx1"/>
                          </a:solidFill>
                          <a:effectLst/>
                          <a:latin typeface="+mn-lt"/>
                          <a:ea typeface="+mn-ea"/>
                          <a:cs typeface="+mn-cs"/>
                        </a:rPr>
                        <a:t>Sunny</a:t>
                      </a:r>
                      <a:endParaRPr lang="en-US" sz="1600" dirty="0"/>
                    </a:p>
                  </a:txBody>
                  <a:tcPr/>
                </a:tc>
                <a:tc>
                  <a:txBody>
                    <a:bodyPr/>
                    <a:lstStyle/>
                    <a:p>
                      <a:pPr algn="ctr"/>
                      <a:r>
                        <a:rPr lang="en-US" sz="1600" dirty="0"/>
                        <a:t>Yes</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2324973103"/>
                  </a:ext>
                </a:extLst>
              </a:tr>
              <a:tr h="329534">
                <a:tc>
                  <a:txBody>
                    <a:bodyPr/>
                    <a:lstStyle/>
                    <a:p>
                      <a:pPr algn="ctr"/>
                      <a:r>
                        <a:rPr lang="en-US" sz="1600" b="0" i="0" kern="1200" dirty="0">
                          <a:solidFill>
                            <a:schemeClr val="tx1"/>
                          </a:solidFill>
                          <a:effectLst/>
                          <a:latin typeface="+mn-lt"/>
                          <a:ea typeface="+mn-ea"/>
                          <a:cs typeface="+mn-cs"/>
                        </a:rPr>
                        <a:t>Overcast</a:t>
                      </a:r>
                      <a:endParaRPr lang="en-US" sz="1600" dirty="0"/>
                    </a:p>
                  </a:txBody>
                  <a:tcPr/>
                </a:tc>
                <a:tc>
                  <a:txBody>
                    <a:bodyPr/>
                    <a:lstStyle/>
                    <a:p>
                      <a:pPr algn="ctr"/>
                      <a:r>
                        <a:rPr lang="en-US" sz="1600" dirty="0"/>
                        <a:t>Yes</a:t>
                      </a:r>
                    </a:p>
                  </a:txBody>
                  <a:tcPr/>
                </a:tc>
                <a:tc>
                  <a:txBody>
                    <a:bodyPr/>
                    <a:lstStyle/>
                    <a:p>
                      <a:pPr algn="ctr"/>
                      <a:r>
                        <a:rPr lang="en-US" sz="1600" dirty="0"/>
                        <a:t>Yes</a:t>
                      </a:r>
                    </a:p>
                  </a:txBody>
                  <a:tcPr/>
                </a:tc>
                <a:extLst>
                  <a:ext uri="{0D108BD9-81ED-4DB2-BD59-A6C34878D82A}">
                    <a16:rowId xmlns:a16="http://schemas.microsoft.com/office/drawing/2014/main" val="216850121"/>
                  </a:ext>
                </a:extLst>
              </a:tr>
              <a:tr h="329534">
                <a:tc>
                  <a:txBody>
                    <a:bodyPr/>
                    <a:lstStyle/>
                    <a:p>
                      <a:pPr algn="ctr"/>
                      <a:r>
                        <a:rPr lang="en-US" sz="1600" b="0" i="0" kern="1200" dirty="0">
                          <a:solidFill>
                            <a:schemeClr val="tx1"/>
                          </a:solidFill>
                          <a:effectLst/>
                          <a:latin typeface="+mn-lt"/>
                          <a:ea typeface="+mn-ea"/>
                          <a:cs typeface="+mn-cs"/>
                        </a:rPr>
                        <a:t>Overcast</a:t>
                      </a:r>
                      <a:endParaRPr lang="en-US" sz="1600" dirty="0"/>
                    </a:p>
                  </a:txBody>
                  <a:tcPr/>
                </a:tc>
                <a:tc>
                  <a:txBody>
                    <a:bodyPr/>
                    <a:lstStyle/>
                    <a:p>
                      <a:pPr algn="ctr"/>
                      <a:r>
                        <a:rPr lang="en-US" sz="1600" dirty="0"/>
                        <a:t>No</a:t>
                      </a:r>
                    </a:p>
                  </a:txBody>
                  <a:tcPr/>
                </a:tc>
                <a:tc>
                  <a:txBody>
                    <a:bodyPr/>
                    <a:lstStyle/>
                    <a:p>
                      <a:pPr algn="ctr"/>
                      <a:r>
                        <a:rPr lang="en-US" sz="1600" dirty="0"/>
                        <a:t>Yes</a:t>
                      </a:r>
                    </a:p>
                  </a:txBody>
                  <a:tcPr/>
                </a:tc>
                <a:extLst>
                  <a:ext uri="{0D108BD9-81ED-4DB2-BD59-A6C34878D82A}">
                    <a16:rowId xmlns:a16="http://schemas.microsoft.com/office/drawing/2014/main" val="651518914"/>
                  </a:ext>
                </a:extLst>
              </a:tr>
              <a:tr h="329534">
                <a:tc>
                  <a:txBody>
                    <a:bodyPr/>
                    <a:lstStyle/>
                    <a:p>
                      <a:pPr algn="ctr"/>
                      <a:r>
                        <a:rPr lang="en-US" sz="1600" b="0" i="0" kern="1200" dirty="0">
                          <a:solidFill>
                            <a:schemeClr val="tx1"/>
                          </a:solidFill>
                          <a:effectLst/>
                          <a:latin typeface="+mn-lt"/>
                          <a:ea typeface="+mn-ea"/>
                          <a:cs typeface="+mn-cs"/>
                        </a:rPr>
                        <a:t>Snow</a:t>
                      </a:r>
                      <a:endParaRPr lang="en-US" sz="1600" dirty="0"/>
                    </a:p>
                  </a:txBody>
                  <a:tcPr/>
                </a:tc>
                <a:tc>
                  <a:txBody>
                    <a:bodyPr/>
                    <a:lstStyle/>
                    <a:p>
                      <a:pPr algn="ctr"/>
                      <a:r>
                        <a:rPr lang="en-US" sz="1600" dirty="0"/>
                        <a:t>No</a:t>
                      </a:r>
                    </a:p>
                  </a:txBody>
                  <a:tcPr/>
                </a:tc>
                <a:tc>
                  <a:txBody>
                    <a:bodyPr/>
                    <a:lstStyle/>
                    <a:p>
                      <a:pPr algn="ctr"/>
                      <a:r>
                        <a:rPr lang="en-US" sz="1600" dirty="0"/>
                        <a:t>Yes</a:t>
                      </a:r>
                    </a:p>
                  </a:txBody>
                  <a:tcPr/>
                </a:tc>
                <a:extLst>
                  <a:ext uri="{0D108BD9-81ED-4DB2-BD59-A6C34878D82A}">
                    <a16:rowId xmlns:a16="http://schemas.microsoft.com/office/drawing/2014/main" val="831041365"/>
                  </a:ext>
                </a:extLst>
              </a:tr>
              <a:tr h="329534">
                <a:tc>
                  <a:txBody>
                    <a:bodyPr/>
                    <a:lstStyle/>
                    <a:p>
                      <a:pPr algn="ctr"/>
                      <a:r>
                        <a:rPr lang="en-US" sz="1600" b="0" i="0" kern="1200" dirty="0">
                          <a:solidFill>
                            <a:schemeClr val="tx1"/>
                          </a:solidFill>
                          <a:effectLst/>
                          <a:latin typeface="+mn-lt"/>
                          <a:ea typeface="+mn-ea"/>
                          <a:cs typeface="+mn-cs"/>
                        </a:rPr>
                        <a:t>Overcast</a:t>
                      </a:r>
                      <a:endParaRPr lang="en-US" sz="1600" dirty="0"/>
                    </a:p>
                  </a:txBody>
                  <a:tcPr/>
                </a:tc>
                <a:tc>
                  <a:txBody>
                    <a:bodyPr/>
                    <a:lstStyle/>
                    <a:p>
                      <a:pPr algn="ctr"/>
                      <a:r>
                        <a:rPr lang="en-US" sz="1600" dirty="0"/>
                        <a:t>Yes</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2418033585"/>
                  </a:ext>
                </a:extLst>
              </a:tr>
              <a:tr h="329534">
                <a:tc>
                  <a:txBody>
                    <a:bodyPr/>
                    <a:lstStyle/>
                    <a:p>
                      <a:pPr algn="ctr"/>
                      <a:r>
                        <a:rPr lang="en-US" sz="1600" b="0" i="0" kern="1200" dirty="0">
                          <a:solidFill>
                            <a:schemeClr val="tx1"/>
                          </a:solidFill>
                          <a:effectLst/>
                          <a:latin typeface="+mn-lt"/>
                          <a:ea typeface="+mn-ea"/>
                          <a:cs typeface="+mn-cs"/>
                        </a:rPr>
                        <a:t>Sunny</a:t>
                      </a:r>
                      <a:endParaRPr lang="en-US" sz="1600" dirty="0"/>
                    </a:p>
                  </a:txBody>
                  <a:tcPr/>
                </a:tc>
                <a:tc>
                  <a:txBody>
                    <a:bodyPr/>
                    <a:lstStyle/>
                    <a:p>
                      <a:pPr algn="ctr"/>
                      <a:r>
                        <a:rPr lang="en-US" sz="1600" dirty="0"/>
                        <a:t>Yes</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541901904"/>
                  </a:ext>
                </a:extLst>
              </a:tr>
              <a:tr h="329534">
                <a:tc>
                  <a:txBody>
                    <a:bodyPr/>
                    <a:lstStyle/>
                    <a:p>
                      <a:pPr algn="ctr"/>
                      <a:r>
                        <a:rPr lang="en-US" sz="1600" b="0" i="0" kern="1200" dirty="0">
                          <a:solidFill>
                            <a:schemeClr val="tx1"/>
                          </a:solidFill>
                          <a:effectLst/>
                          <a:latin typeface="+mn-lt"/>
                          <a:ea typeface="+mn-ea"/>
                          <a:cs typeface="+mn-cs"/>
                        </a:rPr>
                        <a:t>Sunny</a:t>
                      </a:r>
                      <a:endParaRPr lang="en-US" sz="1600" dirty="0"/>
                    </a:p>
                  </a:txBody>
                  <a:tcPr/>
                </a:tc>
                <a:tc>
                  <a:txBody>
                    <a:bodyPr/>
                    <a:lstStyle/>
                    <a:p>
                      <a:pPr algn="ctr"/>
                      <a:r>
                        <a:rPr lang="en-US" sz="1600" dirty="0"/>
                        <a:t>No</a:t>
                      </a:r>
                    </a:p>
                  </a:txBody>
                  <a:tcPr/>
                </a:tc>
                <a:tc>
                  <a:txBody>
                    <a:bodyPr/>
                    <a:lstStyle/>
                    <a:p>
                      <a:pPr algn="ctr"/>
                      <a:r>
                        <a:rPr lang="en-US" sz="1600" dirty="0"/>
                        <a:t>Yes</a:t>
                      </a:r>
                    </a:p>
                  </a:txBody>
                  <a:tcPr/>
                </a:tc>
                <a:extLst>
                  <a:ext uri="{0D108BD9-81ED-4DB2-BD59-A6C34878D82A}">
                    <a16:rowId xmlns:a16="http://schemas.microsoft.com/office/drawing/2014/main" val="1512029616"/>
                  </a:ext>
                </a:extLst>
              </a:tr>
              <a:tr h="329534">
                <a:tc>
                  <a:txBody>
                    <a:bodyPr/>
                    <a:lstStyle/>
                    <a:p>
                      <a:pPr algn="ctr"/>
                      <a:r>
                        <a:rPr lang="en-US" sz="1600" b="0" i="0" kern="1200" dirty="0">
                          <a:solidFill>
                            <a:schemeClr val="tx1"/>
                          </a:solidFill>
                          <a:effectLst/>
                          <a:latin typeface="+mn-lt"/>
                          <a:ea typeface="+mn-ea"/>
                          <a:cs typeface="+mn-cs"/>
                        </a:rPr>
                        <a:t>Snow</a:t>
                      </a:r>
                      <a:endParaRPr lang="en-US" sz="1600" dirty="0"/>
                    </a:p>
                  </a:txBody>
                  <a:tcPr/>
                </a:tc>
                <a:tc>
                  <a:txBody>
                    <a:bodyPr/>
                    <a:lstStyle/>
                    <a:p>
                      <a:pPr algn="ctr"/>
                      <a:r>
                        <a:rPr lang="en-US" sz="1600" dirty="0"/>
                        <a:t>No</a:t>
                      </a:r>
                    </a:p>
                  </a:txBody>
                  <a:tcPr/>
                </a:tc>
                <a:tc>
                  <a:txBody>
                    <a:bodyPr/>
                    <a:lstStyle/>
                    <a:p>
                      <a:pPr algn="ctr"/>
                      <a:r>
                        <a:rPr lang="en-US" sz="1600" dirty="0"/>
                        <a:t>Yes</a:t>
                      </a:r>
                    </a:p>
                  </a:txBody>
                  <a:tcPr/>
                </a:tc>
                <a:extLst>
                  <a:ext uri="{0D108BD9-81ED-4DB2-BD59-A6C34878D82A}">
                    <a16:rowId xmlns:a16="http://schemas.microsoft.com/office/drawing/2014/main" val="1489390657"/>
                  </a:ext>
                </a:extLst>
              </a:tr>
              <a:tr h="329534">
                <a:tc>
                  <a:txBody>
                    <a:bodyPr/>
                    <a:lstStyle/>
                    <a:p>
                      <a:pPr algn="ctr"/>
                      <a:r>
                        <a:rPr lang="en-US" sz="1600" b="0" i="0" kern="1200" dirty="0">
                          <a:solidFill>
                            <a:schemeClr val="tx1"/>
                          </a:solidFill>
                          <a:effectLst/>
                          <a:latin typeface="+mn-lt"/>
                          <a:ea typeface="+mn-ea"/>
                          <a:cs typeface="+mn-cs"/>
                        </a:rPr>
                        <a:t>Snow</a:t>
                      </a:r>
                      <a:endParaRPr lang="en-US" sz="1600" dirty="0"/>
                    </a:p>
                  </a:txBody>
                  <a:tcPr/>
                </a:tc>
                <a:tc>
                  <a:txBody>
                    <a:bodyPr/>
                    <a:lstStyle/>
                    <a:p>
                      <a:pPr algn="ctr"/>
                      <a:r>
                        <a:rPr lang="en-US" sz="1600" dirty="0"/>
                        <a:t>Yes</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6245216"/>
                  </a:ext>
                </a:extLst>
              </a:tr>
              <a:tr h="329534">
                <a:tc>
                  <a:txBody>
                    <a:bodyPr/>
                    <a:lstStyle/>
                    <a:p>
                      <a:pPr algn="ctr"/>
                      <a:r>
                        <a:rPr lang="en-US" sz="1600" b="0" i="0" kern="1200" dirty="0">
                          <a:solidFill>
                            <a:schemeClr val="tx1"/>
                          </a:solidFill>
                          <a:effectLst/>
                          <a:latin typeface="+mn-lt"/>
                          <a:ea typeface="+mn-ea"/>
                          <a:cs typeface="+mn-cs"/>
                        </a:rPr>
                        <a:t>Overcast</a:t>
                      </a:r>
                      <a:endParaRPr lang="en-US" sz="1600" dirty="0"/>
                    </a:p>
                  </a:txBody>
                  <a:tcPr/>
                </a:tc>
                <a:tc>
                  <a:txBody>
                    <a:bodyPr/>
                    <a:lstStyle/>
                    <a:p>
                      <a:pPr algn="ctr"/>
                      <a:r>
                        <a:rPr lang="en-US" sz="1600" dirty="0"/>
                        <a:t>Yes</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3704078704"/>
                  </a:ext>
                </a:extLst>
              </a:tr>
              <a:tr h="329534">
                <a:tc>
                  <a:txBody>
                    <a:bodyPr/>
                    <a:lstStyle/>
                    <a:p>
                      <a:pPr algn="ctr"/>
                      <a:r>
                        <a:rPr lang="en-US" sz="1600" b="0" i="0" kern="1200" dirty="0">
                          <a:solidFill>
                            <a:schemeClr val="tx1"/>
                          </a:solidFill>
                          <a:effectLst/>
                          <a:latin typeface="+mn-lt"/>
                          <a:ea typeface="+mn-ea"/>
                          <a:cs typeface="+mn-cs"/>
                        </a:rPr>
                        <a:t>Overcast</a:t>
                      </a:r>
                      <a:endParaRPr lang="en-US" sz="1600" dirty="0"/>
                    </a:p>
                  </a:txBody>
                  <a:tcPr/>
                </a:tc>
                <a:tc>
                  <a:txBody>
                    <a:bodyPr/>
                    <a:lstStyle/>
                    <a:p>
                      <a:pPr algn="ctr"/>
                      <a:r>
                        <a:rPr lang="en-US" sz="1600" dirty="0"/>
                        <a:t>No</a:t>
                      </a:r>
                    </a:p>
                  </a:txBody>
                  <a:tcPr/>
                </a:tc>
                <a:tc>
                  <a:txBody>
                    <a:bodyPr/>
                    <a:lstStyle/>
                    <a:p>
                      <a:pPr algn="ctr"/>
                      <a:r>
                        <a:rPr lang="en-US" sz="1600" dirty="0"/>
                        <a:t>Yes</a:t>
                      </a:r>
                    </a:p>
                  </a:txBody>
                  <a:tcPr/>
                </a:tc>
                <a:extLst>
                  <a:ext uri="{0D108BD9-81ED-4DB2-BD59-A6C34878D82A}">
                    <a16:rowId xmlns:a16="http://schemas.microsoft.com/office/drawing/2014/main" val="4282085161"/>
                  </a:ext>
                </a:extLst>
              </a:tr>
            </a:tbl>
          </a:graphicData>
        </a:graphic>
      </p:graphicFrame>
      <p:sp>
        <p:nvSpPr>
          <p:cNvPr id="5" name="TextBox 4">
            <a:extLst>
              <a:ext uri="{FF2B5EF4-FFF2-40B4-BE49-F238E27FC236}">
                <a16:creationId xmlns:a16="http://schemas.microsoft.com/office/drawing/2014/main" id="{6DEC7CD0-EBDE-8AFF-C444-C61F85E98C91}"/>
              </a:ext>
            </a:extLst>
          </p:cNvPr>
          <p:cNvSpPr txBox="1"/>
          <p:nvPr/>
        </p:nvSpPr>
        <p:spPr>
          <a:xfrm>
            <a:off x="266700" y="947372"/>
            <a:ext cx="4572000" cy="369332"/>
          </a:xfrm>
          <a:prstGeom prst="rect">
            <a:avLst/>
          </a:prstGeom>
          <a:noFill/>
        </p:spPr>
        <p:txBody>
          <a:bodyPr wrap="square" rtlCol="0">
            <a:spAutoFit/>
          </a:bodyPr>
          <a:lstStyle/>
          <a:p>
            <a:r>
              <a:rPr lang="en-US" b="1" dirty="0"/>
              <a:t>Input is also commonly in the form:</a:t>
            </a:r>
          </a:p>
        </p:txBody>
      </p:sp>
      <p:sp>
        <p:nvSpPr>
          <p:cNvPr id="6" name="TextBox 5">
            <a:extLst>
              <a:ext uri="{FF2B5EF4-FFF2-40B4-BE49-F238E27FC236}">
                <a16:creationId xmlns:a16="http://schemas.microsoft.com/office/drawing/2014/main" id="{1DCFAA1C-CBB0-A740-7682-3835ACD5BB2C}"/>
              </a:ext>
            </a:extLst>
          </p:cNvPr>
          <p:cNvSpPr txBox="1"/>
          <p:nvPr/>
        </p:nvSpPr>
        <p:spPr>
          <a:xfrm>
            <a:off x="7639050" y="940891"/>
            <a:ext cx="2171700" cy="369332"/>
          </a:xfrm>
          <a:prstGeom prst="rect">
            <a:avLst/>
          </a:prstGeom>
          <a:noFill/>
        </p:spPr>
        <p:txBody>
          <a:bodyPr wrap="square" rtlCol="0">
            <a:spAutoFit/>
          </a:bodyPr>
          <a:lstStyle/>
          <a:p>
            <a:r>
              <a:rPr lang="en-US" b="1" dirty="0"/>
              <a:t>New data instance</a:t>
            </a:r>
          </a:p>
        </p:txBody>
      </p:sp>
      <p:graphicFrame>
        <p:nvGraphicFramePr>
          <p:cNvPr id="7" name="Table 6">
            <a:extLst>
              <a:ext uri="{FF2B5EF4-FFF2-40B4-BE49-F238E27FC236}">
                <a16:creationId xmlns:a16="http://schemas.microsoft.com/office/drawing/2014/main" id="{C4562305-9C9A-0F0B-E026-654657ECB3FE}"/>
              </a:ext>
            </a:extLst>
          </p:cNvPr>
          <p:cNvGraphicFramePr>
            <a:graphicFrameLocks noGrp="1"/>
          </p:cNvGraphicFramePr>
          <p:nvPr>
            <p:extLst>
              <p:ext uri="{D42A27DB-BD31-4B8C-83A1-F6EECF244321}">
                <p14:modId xmlns:p14="http://schemas.microsoft.com/office/powerpoint/2010/main" val="2079318773"/>
              </p:ext>
            </p:extLst>
          </p:nvPr>
        </p:nvGraphicFramePr>
        <p:xfrm>
          <a:off x="6210300" y="1530913"/>
          <a:ext cx="5207000" cy="741680"/>
        </p:xfrm>
        <a:graphic>
          <a:graphicData uri="http://schemas.openxmlformats.org/drawingml/2006/table">
            <a:tbl>
              <a:tblPr firstRow="1" bandRow="1"/>
              <a:tblGrid>
                <a:gridCol w="1301750">
                  <a:extLst>
                    <a:ext uri="{9D8B030D-6E8A-4147-A177-3AD203B41FA5}">
                      <a16:colId xmlns:a16="http://schemas.microsoft.com/office/drawing/2014/main" val="3847064819"/>
                    </a:ext>
                  </a:extLst>
                </a:gridCol>
                <a:gridCol w="1301750">
                  <a:extLst>
                    <a:ext uri="{9D8B030D-6E8A-4147-A177-3AD203B41FA5}">
                      <a16:colId xmlns:a16="http://schemas.microsoft.com/office/drawing/2014/main" val="869840435"/>
                    </a:ext>
                  </a:extLst>
                </a:gridCol>
                <a:gridCol w="1301750">
                  <a:extLst>
                    <a:ext uri="{9D8B030D-6E8A-4147-A177-3AD203B41FA5}">
                      <a16:colId xmlns:a16="http://schemas.microsoft.com/office/drawing/2014/main" val="491074024"/>
                    </a:ext>
                  </a:extLst>
                </a:gridCol>
                <a:gridCol w="1301750">
                  <a:extLst>
                    <a:ext uri="{9D8B030D-6E8A-4147-A177-3AD203B41FA5}">
                      <a16:colId xmlns:a16="http://schemas.microsoft.com/office/drawing/2014/main" val="1600402630"/>
                    </a:ext>
                  </a:extLst>
                </a:gridCol>
              </a:tblGrid>
              <a:tr h="370840">
                <a:tc>
                  <a:txBody>
                    <a:bodyPr/>
                    <a:lstStyle/>
                    <a:p>
                      <a:pPr algn="ctr"/>
                      <a:r>
                        <a:rPr lang="en-US" sz="1600" dirty="0"/>
                        <a:t>Weather</a:t>
                      </a:r>
                    </a:p>
                  </a:txBody>
                  <a:tcPr/>
                </a:tc>
                <a:tc>
                  <a:txBody>
                    <a:bodyPr/>
                    <a:lstStyle/>
                    <a:p>
                      <a:pPr algn="ctr"/>
                      <a:r>
                        <a:rPr lang="en-US" sz="1600" dirty="0"/>
                        <a:t>Weekend?</a:t>
                      </a:r>
                    </a:p>
                  </a:txBody>
                  <a:tcPr/>
                </a:tc>
                <a:tc>
                  <a:txBody>
                    <a:bodyPr/>
                    <a:lstStyle/>
                    <a:p>
                      <a:pPr algn="ctr"/>
                      <a:r>
                        <a:rPr lang="en-US" sz="1600" dirty="0"/>
                        <a:t>Finished HW</a:t>
                      </a:r>
                    </a:p>
                  </a:txBody>
                  <a:tcPr/>
                </a:tc>
                <a:tc>
                  <a:txBody>
                    <a:bodyPr/>
                    <a:lstStyle/>
                    <a:p>
                      <a:pPr algn="ctr"/>
                      <a:r>
                        <a:rPr lang="en-US" sz="1600" dirty="0"/>
                        <a:t>y</a:t>
                      </a:r>
                    </a:p>
                  </a:txBody>
                  <a:tcPr/>
                </a:tc>
                <a:extLst>
                  <a:ext uri="{0D108BD9-81ED-4DB2-BD59-A6C34878D82A}">
                    <a16:rowId xmlns:a16="http://schemas.microsoft.com/office/drawing/2014/main" val="1063178381"/>
                  </a:ext>
                </a:extLst>
              </a:tr>
              <a:tr h="370840">
                <a:tc>
                  <a:txBody>
                    <a:bodyPr/>
                    <a:lstStyle/>
                    <a:p>
                      <a:pPr algn="ctr"/>
                      <a:r>
                        <a:rPr lang="en-US" sz="1600" dirty="0"/>
                        <a:t>Sunny</a:t>
                      </a:r>
                    </a:p>
                  </a:txBody>
                  <a:tcPr/>
                </a:tc>
                <a:tc>
                  <a:txBody>
                    <a:bodyPr/>
                    <a:lstStyle/>
                    <a:p>
                      <a:pPr algn="ctr"/>
                      <a:r>
                        <a:rPr lang="en-US" sz="1600" dirty="0"/>
                        <a:t>Yes</a:t>
                      </a:r>
                    </a:p>
                  </a:txBody>
                  <a:tcPr/>
                </a:tc>
                <a:tc>
                  <a:txBody>
                    <a:bodyPr/>
                    <a:lstStyle/>
                    <a:p>
                      <a:pPr algn="ctr"/>
                      <a:r>
                        <a:rPr lang="en-US" sz="1600" dirty="0"/>
                        <a:t>No</a:t>
                      </a:r>
                    </a:p>
                  </a:txBody>
                  <a:tcPr/>
                </a:tc>
                <a:tc>
                  <a:txBody>
                    <a:bodyPr/>
                    <a:lstStyle/>
                    <a:p>
                      <a:pPr algn="ctr"/>
                      <a:r>
                        <a:rPr lang="en-US" sz="1600" dirty="0"/>
                        <a:t>y=?</a:t>
                      </a:r>
                    </a:p>
                  </a:txBody>
                  <a:tcPr/>
                </a:tc>
                <a:extLst>
                  <a:ext uri="{0D108BD9-81ED-4DB2-BD59-A6C34878D82A}">
                    <a16:rowId xmlns:a16="http://schemas.microsoft.com/office/drawing/2014/main" val="41045357"/>
                  </a:ext>
                </a:extLst>
              </a:tr>
            </a:tbl>
          </a:graphicData>
        </a:graphic>
      </p:graphicFrame>
      <p:graphicFrame>
        <p:nvGraphicFramePr>
          <p:cNvPr id="8" name="Table 7">
            <a:extLst>
              <a:ext uri="{FF2B5EF4-FFF2-40B4-BE49-F238E27FC236}">
                <a16:creationId xmlns:a16="http://schemas.microsoft.com/office/drawing/2014/main" id="{2C2067F8-387E-48C4-D1ED-A6F6B05833B0}"/>
              </a:ext>
            </a:extLst>
          </p:cNvPr>
          <p:cNvGraphicFramePr>
            <a:graphicFrameLocks noGrp="1"/>
          </p:cNvGraphicFramePr>
          <p:nvPr>
            <p:extLst>
              <p:ext uri="{D42A27DB-BD31-4B8C-83A1-F6EECF244321}">
                <p14:modId xmlns:p14="http://schemas.microsoft.com/office/powerpoint/2010/main" val="4154223271"/>
              </p:ext>
            </p:extLst>
          </p:nvPr>
        </p:nvGraphicFramePr>
        <p:xfrm>
          <a:off x="4095750" y="1545053"/>
          <a:ext cx="1033631" cy="4922520"/>
        </p:xfrm>
        <a:graphic>
          <a:graphicData uri="http://schemas.openxmlformats.org/drawingml/2006/table">
            <a:tbl>
              <a:tblPr firstRow="1" bandRow="1"/>
              <a:tblGrid>
                <a:gridCol w="1033631">
                  <a:extLst>
                    <a:ext uri="{9D8B030D-6E8A-4147-A177-3AD203B41FA5}">
                      <a16:colId xmlns:a16="http://schemas.microsoft.com/office/drawing/2014/main" val="1711806578"/>
                    </a:ext>
                  </a:extLst>
                </a:gridCol>
              </a:tblGrid>
              <a:tr h="563880">
                <a:tc>
                  <a:txBody>
                    <a:bodyPr/>
                    <a:lstStyle/>
                    <a:p>
                      <a:pPr algn="ctr"/>
                      <a:r>
                        <a:rPr lang="en-US" sz="1600" dirty="0"/>
                        <a:t>y</a:t>
                      </a:r>
                    </a:p>
                  </a:txBody>
                  <a:tcPr/>
                </a:tc>
                <a:extLst>
                  <a:ext uri="{0D108BD9-81ED-4DB2-BD59-A6C34878D82A}">
                    <a16:rowId xmlns:a16="http://schemas.microsoft.com/office/drawing/2014/main" val="1790239255"/>
                  </a:ext>
                </a:extLst>
              </a:tr>
              <a:tr h="329534">
                <a:tc>
                  <a:txBody>
                    <a:bodyPr/>
                    <a:lstStyle/>
                    <a:p>
                      <a:pPr algn="ctr"/>
                      <a:r>
                        <a:rPr lang="en-US" sz="1600" dirty="0"/>
                        <a:t>Yes</a:t>
                      </a:r>
                    </a:p>
                  </a:txBody>
                  <a:tcPr/>
                </a:tc>
                <a:extLst>
                  <a:ext uri="{0D108BD9-81ED-4DB2-BD59-A6C34878D82A}">
                    <a16:rowId xmlns:a16="http://schemas.microsoft.com/office/drawing/2014/main" val="3019781633"/>
                  </a:ext>
                </a:extLst>
              </a:tr>
              <a:tr h="329534">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2268449738"/>
                  </a:ext>
                </a:extLst>
              </a:tr>
              <a:tr h="329534">
                <a:tc>
                  <a:txBody>
                    <a:bodyPr/>
                    <a:lstStyle/>
                    <a:p>
                      <a:pPr algn="ctr"/>
                      <a:r>
                        <a:rPr lang="en-US" sz="1600" dirty="0"/>
                        <a:t>Yes</a:t>
                      </a:r>
                    </a:p>
                  </a:txBody>
                  <a:tcPr/>
                </a:tc>
                <a:extLst>
                  <a:ext uri="{0D108BD9-81ED-4DB2-BD59-A6C34878D82A}">
                    <a16:rowId xmlns:a16="http://schemas.microsoft.com/office/drawing/2014/main" val="2067070897"/>
                  </a:ext>
                </a:extLst>
              </a:tr>
              <a:tr h="329534">
                <a:tc>
                  <a:txBody>
                    <a:bodyPr/>
                    <a:lstStyle/>
                    <a:p>
                      <a:pPr algn="ctr"/>
                      <a:r>
                        <a:rPr lang="en-US" sz="1600" dirty="0"/>
                        <a:t>Yes</a:t>
                      </a:r>
                    </a:p>
                  </a:txBody>
                  <a:tcPr/>
                </a:tc>
                <a:extLst>
                  <a:ext uri="{0D108BD9-81ED-4DB2-BD59-A6C34878D82A}">
                    <a16:rowId xmlns:a16="http://schemas.microsoft.com/office/drawing/2014/main" val="4158877449"/>
                  </a:ext>
                </a:extLst>
              </a:tr>
              <a:tr h="329534">
                <a:tc>
                  <a:txBody>
                    <a:bodyPr/>
                    <a:lstStyle/>
                    <a:p>
                      <a:pPr algn="ctr"/>
                      <a:r>
                        <a:rPr lang="en-US" sz="1600" dirty="0"/>
                        <a:t>Yes</a:t>
                      </a:r>
                    </a:p>
                  </a:txBody>
                  <a:tcPr/>
                </a:tc>
                <a:extLst>
                  <a:ext uri="{0D108BD9-81ED-4DB2-BD59-A6C34878D82A}">
                    <a16:rowId xmlns:a16="http://schemas.microsoft.com/office/drawing/2014/main" val="476324048"/>
                  </a:ext>
                </a:extLst>
              </a:tr>
              <a:tr h="329534">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2859735173"/>
                  </a:ext>
                </a:extLst>
              </a:tr>
              <a:tr h="329534">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3313001882"/>
                  </a:ext>
                </a:extLst>
              </a:tr>
              <a:tr h="329534">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944048336"/>
                  </a:ext>
                </a:extLst>
              </a:tr>
              <a:tr h="329534">
                <a:tc>
                  <a:txBody>
                    <a:bodyPr/>
                    <a:lstStyle/>
                    <a:p>
                      <a:pPr algn="ctr"/>
                      <a:r>
                        <a:rPr lang="en-US" sz="1600" dirty="0"/>
                        <a:t>Yes</a:t>
                      </a:r>
                    </a:p>
                  </a:txBody>
                  <a:tcPr/>
                </a:tc>
                <a:extLst>
                  <a:ext uri="{0D108BD9-81ED-4DB2-BD59-A6C34878D82A}">
                    <a16:rowId xmlns:a16="http://schemas.microsoft.com/office/drawing/2014/main" val="148933643"/>
                  </a:ext>
                </a:extLst>
              </a:tr>
              <a:tr h="329534">
                <a:tc>
                  <a:txBody>
                    <a:bodyPr/>
                    <a:lstStyle/>
                    <a:p>
                      <a:pPr algn="ctr"/>
                      <a:r>
                        <a:rPr lang="en-US" sz="1600" dirty="0"/>
                        <a:t>Yes</a:t>
                      </a:r>
                    </a:p>
                  </a:txBody>
                  <a:tcPr/>
                </a:tc>
                <a:extLst>
                  <a:ext uri="{0D108BD9-81ED-4DB2-BD59-A6C34878D82A}">
                    <a16:rowId xmlns:a16="http://schemas.microsoft.com/office/drawing/2014/main" val="1102780776"/>
                  </a:ext>
                </a:extLst>
              </a:tr>
              <a:tr h="329534">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2589529263"/>
                  </a:ext>
                </a:extLst>
              </a:tr>
              <a:tr h="329534">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3616025435"/>
                  </a:ext>
                </a:extLst>
              </a:tr>
              <a:tr h="329534">
                <a:tc>
                  <a:txBody>
                    <a:bodyPr/>
                    <a:lstStyle/>
                    <a:p>
                      <a:pPr algn="ctr"/>
                      <a:r>
                        <a:rPr lang="en-US" sz="1600" dirty="0"/>
                        <a:t>Yes</a:t>
                      </a:r>
                    </a:p>
                  </a:txBody>
                  <a:tcPr/>
                </a:tc>
                <a:extLst>
                  <a:ext uri="{0D108BD9-81ED-4DB2-BD59-A6C34878D82A}">
                    <a16:rowId xmlns:a16="http://schemas.microsoft.com/office/drawing/2014/main" val="3309396615"/>
                  </a:ext>
                </a:extLst>
              </a:tr>
            </a:tbl>
          </a:graphicData>
        </a:graphic>
      </p:graphicFrame>
    </p:spTree>
    <p:extLst>
      <p:ext uri="{BB962C8B-B14F-4D97-AF65-F5344CB8AC3E}">
        <p14:creationId xmlns:p14="http://schemas.microsoft.com/office/powerpoint/2010/main" val="27348756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7259A3-3E9C-26F6-ECFD-4C7C129C454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C295797-B6FB-585D-213F-4DF7A48BB859}"/>
              </a:ext>
            </a:extLst>
          </p:cNvPr>
          <p:cNvSpPr txBox="1"/>
          <p:nvPr/>
        </p:nvSpPr>
        <p:spPr>
          <a:xfrm>
            <a:off x="246472" y="144348"/>
            <a:ext cx="6649628" cy="584775"/>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Naïve Bayes for numerical attributes</a:t>
            </a:r>
          </a:p>
        </p:txBody>
      </p:sp>
      <p:sp>
        <p:nvSpPr>
          <p:cNvPr id="6" name="TextBox 5">
            <a:extLst>
              <a:ext uri="{FF2B5EF4-FFF2-40B4-BE49-F238E27FC236}">
                <a16:creationId xmlns:a16="http://schemas.microsoft.com/office/drawing/2014/main" id="{6D517CCB-AE8E-7B72-E7F9-BEA6A906767F}"/>
              </a:ext>
            </a:extLst>
          </p:cNvPr>
          <p:cNvSpPr txBox="1"/>
          <p:nvPr/>
        </p:nvSpPr>
        <p:spPr>
          <a:xfrm>
            <a:off x="7785100" y="31227"/>
            <a:ext cx="2171700" cy="369332"/>
          </a:xfrm>
          <a:prstGeom prst="rect">
            <a:avLst/>
          </a:prstGeom>
          <a:noFill/>
        </p:spPr>
        <p:txBody>
          <a:bodyPr wrap="square" rtlCol="0">
            <a:spAutoFit/>
          </a:bodyPr>
          <a:lstStyle/>
          <a:p>
            <a:r>
              <a:rPr lang="en-US" b="1" dirty="0"/>
              <a:t>New data instance</a:t>
            </a:r>
          </a:p>
        </p:txBody>
      </p:sp>
      <p:graphicFrame>
        <p:nvGraphicFramePr>
          <p:cNvPr id="7" name="Table 6">
            <a:extLst>
              <a:ext uri="{FF2B5EF4-FFF2-40B4-BE49-F238E27FC236}">
                <a16:creationId xmlns:a16="http://schemas.microsoft.com/office/drawing/2014/main" id="{A19B9BF8-F742-2D4C-50AD-655FA47871A9}"/>
              </a:ext>
            </a:extLst>
          </p:cNvPr>
          <p:cNvGraphicFramePr>
            <a:graphicFrameLocks noGrp="1"/>
          </p:cNvGraphicFramePr>
          <p:nvPr>
            <p:extLst>
              <p:ext uri="{D42A27DB-BD31-4B8C-83A1-F6EECF244321}">
                <p14:modId xmlns:p14="http://schemas.microsoft.com/office/powerpoint/2010/main" val="838576069"/>
              </p:ext>
            </p:extLst>
          </p:nvPr>
        </p:nvGraphicFramePr>
        <p:xfrm>
          <a:off x="6438900" y="467514"/>
          <a:ext cx="4457704" cy="963245"/>
        </p:xfrm>
        <a:graphic>
          <a:graphicData uri="http://schemas.openxmlformats.org/drawingml/2006/table">
            <a:tbl>
              <a:tblPr firstRow="1" bandRow="1"/>
              <a:tblGrid>
                <a:gridCol w="1114426">
                  <a:extLst>
                    <a:ext uri="{9D8B030D-6E8A-4147-A177-3AD203B41FA5}">
                      <a16:colId xmlns:a16="http://schemas.microsoft.com/office/drawing/2014/main" val="3847064819"/>
                    </a:ext>
                  </a:extLst>
                </a:gridCol>
                <a:gridCol w="1114426">
                  <a:extLst>
                    <a:ext uri="{9D8B030D-6E8A-4147-A177-3AD203B41FA5}">
                      <a16:colId xmlns:a16="http://schemas.microsoft.com/office/drawing/2014/main" val="869840435"/>
                    </a:ext>
                  </a:extLst>
                </a:gridCol>
                <a:gridCol w="1114426">
                  <a:extLst>
                    <a:ext uri="{9D8B030D-6E8A-4147-A177-3AD203B41FA5}">
                      <a16:colId xmlns:a16="http://schemas.microsoft.com/office/drawing/2014/main" val="491074024"/>
                    </a:ext>
                  </a:extLst>
                </a:gridCol>
                <a:gridCol w="1114426">
                  <a:extLst>
                    <a:ext uri="{9D8B030D-6E8A-4147-A177-3AD203B41FA5}">
                      <a16:colId xmlns:a16="http://schemas.microsoft.com/office/drawing/2014/main" val="1600402630"/>
                    </a:ext>
                  </a:extLst>
                </a:gridCol>
              </a:tblGrid>
              <a:tr h="323165">
                <a:tc>
                  <a:txBody>
                    <a:bodyPr/>
                    <a:lstStyle/>
                    <a:p>
                      <a:pPr algn="ctr"/>
                      <a:r>
                        <a:rPr lang="en-US" sz="1200" dirty="0"/>
                        <a:t>Inches of rain in past 2 hours</a:t>
                      </a:r>
                    </a:p>
                  </a:txBody>
                  <a:tcPr/>
                </a:tc>
                <a:tc>
                  <a:txBody>
                    <a:bodyPr/>
                    <a:lstStyle/>
                    <a:p>
                      <a:pPr algn="ctr"/>
                      <a:r>
                        <a:rPr lang="en-US" sz="1200" dirty="0"/>
                        <a:t>Hours of sleep in previous night</a:t>
                      </a:r>
                    </a:p>
                  </a:txBody>
                  <a:tcPr/>
                </a:tc>
                <a:tc>
                  <a:txBody>
                    <a:bodyPr/>
                    <a:lstStyle/>
                    <a:p>
                      <a:pPr algn="ctr"/>
                      <a:r>
                        <a:rPr lang="en-US" sz="1200" dirty="0"/>
                        <a:t>Percentage of HW completed?</a:t>
                      </a:r>
                    </a:p>
                  </a:txBody>
                  <a:tcPr/>
                </a:tc>
                <a:tc>
                  <a:txBody>
                    <a:bodyPr/>
                    <a:lstStyle/>
                    <a:p>
                      <a:pPr algn="ctr"/>
                      <a:r>
                        <a:rPr lang="en-US" sz="1200" dirty="0">
                          <a:solidFill>
                            <a:srgbClr val="0070C0"/>
                          </a:solidFill>
                        </a:rPr>
                        <a:t>Go Hiking?</a:t>
                      </a:r>
                    </a:p>
                  </a:txBody>
                  <a:tcPr/>
                </a:tc>
                <a:extLst>
                  <a:ext uri="{0D108BD9-81ED-4DB2-BD59-A6C34878D82A}">
                    <a16:rowId xmlns:a16="http://schemas.microsoft.com/office/drawing/2014/main" val="1063178381"/>
                  </a:ext>
                </a:extLst>
              </a:tr>
              <a:tr h="323165">
                <a:tc>
                  <a:txBody>
                    <a:bodyPr/>
                    <a:lstStyle/>
                    <a:p>
                      <a:pPr algn="ctr"/>
                      <a:r>
                        <a:rPr lang="en-US" sz="1200" dirty="0"/>
                        <a:t>2.3</a:t>
                      </a:r>
                    </a:p>
                  </a:txBody>
                  <a:tcPr/>
                </a:tc>
                <a:tc>
                  <a:txBody>
                    <a:bodyPr/>
                    <a:lstStyle/>
                    <a:p>
                      <a:pPr algn="ctr"/>
                      <a:r>
                        <a:rPr lang="en-US" sz="1200" dirty="0"/>
                        <a:t>7</a:t>
                      </a:r>
                    </a:p>
                  </a:txBody>
                  <a:tcPr/>
                </a:tc>
                <a:tc>
                  <a:txBody>
                    <a:bodyPr/>
                    <a:lstStyle/>
                    <a:p>
                      <a:pPr algn="ctr"/>
                      <a:r>
                        <a:rPr lang="en-US" sz="1200" dirty="0"/>
                        <a:t>75</a:t>
                      </a:r>
                    </a:p>
                  </a:txBody>
                  <a:tcPr/>
                </a:tc>
                <a:tc>
                  <a:txBody>
                    <a:bodyPr/>
                    <a:lstStyle/>
                    <a:p>
                      <a:pPr algn="ctr"/>
                      <a:r>
                        <a:rPr lang="en-US" sz="1200" dirty="0"/>
                        <a:t>?</a:t>
                      </a:r>
                    </a:p>
                  </a:txBody>
                  <a:tcPr/>
                </a:tc>
                <a:extLst>
                  <a:ext uri="{0D108BD9-81ED-4DB2-BD59-A6C34878D82A}">
                    <a16:rowId xmlns:a16="http://schemas.microsoft.com/office/drawing/2014/main" val="41045357"/>
                  </a:ext>
                </a:extLst>
              </a:tr>
            </a:tbl>
          </a:graphicData>
        </a:graphic>
      </p:graphicFrame>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48AD68E-6110-5C4F-5056-095A5A77D171}"/>
                  </a:ext>
                </a:extLst>
              </p:cNvPr>
              <p:cNvSpPr txBox="1"/>
              <p:nvPr/>
            </p:nvSpPr>
            <p:spPr>
              <a:xfrm>
                <a:off x="119536" y="1212062"/>
                <a:ext cx="2761718" cy="6491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r>
                            <a:rPr lang="en-US" sz="2000" b="0" i="1" smtClean="0">
                              <a:latin typeface="Cambria Math" panose="02040503050406030204" pitchFamily="18" charset="0"/>
                            </a:rPr>
                            <m:t>𝑥</m:t>
                          </m:r>
                        </m:e>
                      </m:d>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b="0" i="1" smtClean="0">
                                  <a:latin typeface="Cambria Math" panose="02040503050406030204" pitchFamily="18" charset="0"/>
                                </a:rPr>
                                <m:t>𝑥</m:t>
                              </m:r>
                              <m:r>
                                <a:rPr lang="en-US" sz="2000" i="1">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num>
                        <m:den>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b="0" i="1" smtClean="0">
                                  <a:latin typeface="Cambria Math" panose="02040503050406030204" pitchFamily="18" charset="0"/>
                                </a:rPr>
                                <m:t>𝑥</m:t>
                              </m:r>
                            </m:e>
                          </m:d>
                        </m:den>
                      </m:f>
                    </m:oMath>
                  </m:oMathPara>
                </a14:m>
                <a:endParaRPr lang="en-US" sz="2000" dirty="0"/>
              </a:p>
            </p:txBody>
          </p:sp>
        </mc:Choice>
        <mc:Fallback xmlns="">
          <p:sp>
            <p:nvSpPr>
              <p:cNvPr id="4" name="TextBox 3">
                <a:extLst>
                  <a:ext uri="{FF2B5EF4-FFF2-40B4-BE49-F238E27FC236}">
                    <a16:creationId xmlns:a16="http://schemas.microsoft.com/office/drawing/2014/main" id="{348AD68E-6110-5C4F-5056-095A5A77D171}"/>
                  </a:ext>
                </a:extLst>
              </p:cNvPr>
              <p:cNvSpPr txBox="1">
                <a:spLocks noRot="1" noChangeAspect="1" noMove="1" noResize="1" noEditPoints="1" noAdjustHandles="1" noChangeArrowheads="1" noChangeShapeType="1" noTextEdit="1"/>
              </p:cNvSpPr>
              <p:nvPr/>
            </p:nvSpPr>
            <p:spPr>
              <a:xfrm>
                <a:off x="119536" y="1212062"/>
                <a:ext cx="2761718" cy="64915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1B024A1-1E55-7C08-8F5F-E9D08527C046}"/>
                  </a:ext>
                </a:extLst>
              </p:cNvPr>
              <p:cNvSpPr txBox="1"/>
              <p:nvPr/>
            </p:nvSpPr>
            <p:spPr>
              <a:xfrm>
                <a:off x="3181111" y="1163847"/>
                <a:ext cx="2882648" cy="6491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r>
                            <a:rPr lang="en-US" sz="2000" i="1">
                              <a:latin typeface="Cambria Math" panose="02040503050406030204" pitchFamily="18" charset="0"/>
                            </a:rPr>
                            <m:t>| </m:t>
                          </m:r>
                          <m:r>
                            <a:rPr lang="en-US" sz="2000" i="1">
                              <a:latin typeface="Cambria Math" panose="02040503050406030204" pitchFamily="18" charset="0"/>
                            </a:rPr>
                            <m:t>𝑥</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 | </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e>
                          </m:d>
                        </m:num>
                        <m:den>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e>
                          </m:d>
                        </m:den>
                      </m:f>
                    </m:oMath>
                  </m:oMathPara>
                </a14:m>
                <a:endParaRPr lang="en-US" sz="2000" dirty="0"/>
              </a:p>
            </p:txBody>
          </p:sp>
        </mc:Choice>
        <mc:Fallback xmlns="">
          <p:sp>
            <p:nvSpPr>
              <p:cNvPr id="13" name="TextBox 12">
                <a:extLst>
                  <a:ext uri="{FF2B5EF4-FFF2-40B4-BE49-F238E27FC236}">
                    <a16:creationId xmlns:a16="http://schemas.microsoft.com/office/drawing/2014/main" id="{D1B024A1-1E55-7C08-8F5F-E9D08527C046}"/>
                  </a:ext>
                </a:extLst>
              </p:cNvPr>
              <p:cNvSpPr txBox="1">
                <a:spLocks noRot="1" noChangeAspect="1" noMove="1" noResize="1" noEditPoints="1" noAdjustHandles="1" noChangeArrowheads="1" noChangeShapeType="1" noTextEdit="1"/>
              </p:cNvSpPr>
              <p:nvPr/>
            </p:nvSpPr>
            <p:spPr>
              <a:xfrm>
                <a:off x="3181111" y="1163847"/>
                <a:ext cx="2882648" cy="64915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6C9E086-988B-74E0-F55E-FFE9F8AF6745}"/>
                  </a:ext>
                </a:extLst>
              </p:cNvPr>
              <p:cNvSpPr txBox="1"/>
              <p:nvPr/>
            </p:nvSpPr>
            <p:spPr>
              <a:xfrm>
                <a:off x="286610" y="610158"/>
                <a:ext cx="4978671" cy="9531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𝑎𝑟𝑔𝑚𝑎</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sub>
                      </m:sSub>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i="1">
                          <a:latin typeface="Cambria Math" panose="02040503050406030204" pitchFamily="18" charset="0"/>
                        </a:rPr>
                        <m:t>𝑎𝑟𝑔𝑚𝑎</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sub>
                      </m:sSub>
                      <m:r>
                        <a:rPr lang="en-US" sz="2000" i="1">
                          <a:latin typeface="Cambria Math" panose="02040503050406030204" pitchFamily="18" charset="0"/>
                        </a:rPr>
                        <m:t> </m:t>
                      </m:r>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oMath>
                  </m:oMathPara>
                </a14:m>
                <a:endParaRPr lang="en-US" sz="2000" dirty="0"/>
              </a:p>
              <a:p>
                <a:endParaRPr lang="en-US" sz="2000" dirty="0"/>
              </a:p>
              <a:p>
                <a:endParaRPr lang="en-US" sz="2000" dirty="0"/>
              </a:p>
            </p:txBody>
          </p:sp>
        </mc:Choice>
        <mc:Fallback xmlns="">
          <p:sp>
            <p:nvSpPr>
              <p:cNvPr id="14" name="TextBox 13">
                <a:extLst>
                  <a:ext uri="{FF2B5EF4-FFF2-40B4-BE49-F238E27FC236}">
                    <a16:creationId xmlns:a16="http://schemas.microsoft.com/office/drawing/2014/main" id="{86C9E086-988B-74E0-F55E-FFE9F8AF6745}"/>
                  </a:ext>
                </a:extLst>
              </p:cNvPr>
              <p:cNvSpPr txBox="1">
                <a:spLocks noRot="1" noChangeAspect="1" noMove="1" noResize="1" noEditPoints="1" noAdjustHandles="1" noChangeArrowheads="1" noChangeShapeType="1" noTextEdit="1"/>
              </p:cNvSpPr>
              <p:nvPr/>
            </p:nvSpPr>
            <p:spPr>
              <a:xfrm>
                <a:off x="286610" y="610158"/>
                <a:ext cx="4978671" cy="953146"/>
              </a:xfrm>
              <a:prstGeom prst="rect">
                <a:avLst/>
              </a:prstGeom>
              <a:blipFill>
                <a:blip r:embed="rId6"/>
                <a:stretch>
                  <a:fillRect/>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2E945BDE-0F94-829C-7208-4C74CE2C3987}"/>
              </a:ext>
            </a:extLst>
          </p:cNvPr>
          <p:cNvGraphicFramePr>
            <a:graphicFrameLocks noGrp="1"/>
          </p:cNvGraphicFramePr>
          <p:nvPr>
            <p:extLst>
              <p:ext uri="{D42A27DB-BD31-4B8C-83A1-F6EECF244321}">
                <p14:modId xmlns:p14="http://schemas.microsoft.com/office/powerpoint/2010/main" val="1412055892"/>
              </p:ext>
            </p:extLst>
          </p:nvPr>
        </p:nvGraphicFramePr>
        <p:xfrm>
          <a:off x="6547403" y="1968537"/>
          <a:ext cx="4457700" cy="4206240"/>
        </p:xfrm>
        <a:graphic>
          <a:graphicData uri="http://schemas.openxmlformats.org/drawingml/2006/table">
            <a:tbl>
              <a:tblPr firstRow="1" bandRow="1"/>
              <a:tblGrid>
                <a:gridCol w="1149970">
                  <a:extLst>
                    <a:ext uri="{9D8B030D-6E8A-4147-A177-3AD203B41FA5}">
                      <a16:colId xmlns:a16="http://schemas.microsoft.com/office/drawing/2014/main" val="2809315766"/>
                    </a:ext>
                  </a:extLst>
                </a:gridCol>
                <a:gridCol w="1149970">
                  <a:extLst>
                    <a:ext uri="{9D8B030D-6E8A-4147-A177-3AD203B41FA5}">
                      <a16:colId xmlns:a16="http://schemas.microsoft.com/office/drawing/2014/main" val="3406508049"/>
                    </a:ext>
                  </a:extLst>
                </a:gridCol>
                <a:gridCol w="1149970">
                  <a:extLst>
                    <a:ext uri="{9D8B030D-6E8A-4147-A177-3AD203B41FA5}">
                      <a16:colId xmlns:a16="http://schemas.microsoft.com/office/drawing/2014/main" val="1818675082"/>
                    </a:ext>
                  </a:extLst>
                </a:gridCol>
                <a:gridCol w="1007790">
                  <a:extLst>
                    <a:ext uri="{9D8B030D-6E8A-4147-A177-3AD203B41FA5}">
                      <a16:colId xmlns:a16="http://schemas.microsoft.com/office/drawing/2014/main" val="3012737173"/>
                    </a:ext>
                  </a:extLst>
                </a:gridCol>
              </a:tblGrid>
              <a:tr h="453908">
                <a:tc>
                  <a:txBody>
                    <a:bodyPr/>
                    <a:lstStyle/>
                    <a:p>
                      <a:pPr algn="ctr"/>
                      <a:r>
                        <a:rPr lang="en-US" sz="1200" dirty="0"/>
                        <a:t>Inches of rain in past 2 hours</a:t>
                      </a:r>
                    </a:p>
                  </a:txBody>
                  <a:tcPr/>
                </a:tc>
                <a:tc>
                  <a:txBody>
                    <a:bodyPr/>
                    <a:lstStyle/>
                    <a:p>
                      <a:pPr algn="ctr"/>
                      <a:r>
                        <a:rPr lang="en-US" sz="1200" dirty="0"/>
                        <a:t>Hours of sleep in previous night</a:t>
                      </a:r>
                    </a:p>
                  </a:txBody>
                  <a:tcPr/>
                </a:tc>
                <a:tc>
                  <a:txBody>
                    <a:bodyPr/>
                    <a:lstStyle/>
                    <a:p>
                      <a:pPr algn="ctr"/>
                      <a:r>
                        <a:rPr lang="en-US" sz="1200" dirty="0"/>
                        <a:t>Percentage of HW completed?</a:t>
                      </a:r>
                    </a:p>
                  </a:txBody>
                  <a:tcPr/>
                </a:tc>
                <a:tc>
                  <a:txBody>
                    <a:bodyPr/>
                    <a:lstStyle/>
                    <a:p>
                      <a:pPr algn="ctr"/>
                      <a:r>
                        <a:rPr lang="en-US" sz="1200" dirty="0">
                          <a:solidFill>
                            <a:schemeClr val="tx1"/>
                          </a:solidFill>
                        </a:rPr>
                        <a:t>Go Hiking?</a:t>
                      </a:r>
                    </a:p>
                  </a:txBody>
                  <a:tcPr/>
                </a:tc>
                <a:extLst>
                  <a:ext uri="{0D108BD9-81ED-4DB2-BD59-A6C34878D82A}">
                    <a16:rowId xmlns:a16="http://schemas.microsoft.com/office/drawing/2014/main" val="1454367372"/>
                  </a:ext>
                </a:extLst>
              </a:tr>
              <a:tr h="265266">
                <a:tc>
                  <a:txBody>
                    <a:bodyPr/>
                    <a:lstStyle/>
                    <a:p>
                      <a:pPr algn="ctr"/>
                      <a:r>
                        <a:rPr lang="en-US" sz="1200" dirty="0"/>
                        <a:t>0</a:t>
                      </a:r>
                    </a:p>
                  </a:txBody>
                  <a:tcPr/>
                </a:tc>
                <a:tc>
                  <a:txBody>
                    <a:bodyPr/>
                    <a:lstStyle/>
                    <a:p>
                      <a:pPr algn="ctr"/>
                      <a:r>
                        <a:rPr lang="en-US" sz="1200" dirty="0"/>
                        <a:t>9</a:t>
                      </a:r>
                    </a:p>
                  </a:txBody>
                  <a:tcPr/>
                </a:tc>
                <a:tc>
                  <a:txBody>
                    <a:bodyPr/>
                    <a:lstStyle/>
                    <a:p>
                      <a:pPr algn="ctr"/>
                      <a:r>
                        <a:rPr lang="en-US" sz="1200" dirty="0"/>
                        <a:t>80</a:t>
                      </a:r>
                    </a:p>
                  </a:txBody>
                  <a:tcPr/>
                </a:tc>
                <a:tc>
                  <a:txBody>
                    <a:bodyPr/>
                    <a:lstStyle/>
                    <a:p>
                      <a:pPr algn="ctr"/>
                      <a:r>
                        <a:rPr lang="en-US" sz="1200" dirty="0"/>
                        <a:t>Yes</a:t>
                      </a:r>
                    </a:p>
                  </a:txBody>
                  <a:tcPr/>
                </a:tc>
                <a:extLst>
                  <a:ext uri="{0D108BD9-81ED-4DB2-BD59-A6C34878D82A}">
                    <a16:rowId xmlns:a16="http://schemas.microsoft.com/office/drawing/2014/main" val="1977554727"/>
                  </a:ext>
                </a:extLst>
              </a:tr>
              <a:tr h="265266">
                <a:tc>
                  <a:txBody>
                    <a:bodyPr/>
                    <a:lstStyle/>
                    <a:p>
                      <a:pPr algn="ctr"/>
                      <a:r>
                        <a:rPr lang="en-US" sz="1200" dirty="0"/>
                        <a:t>0.5</a:t>
                      </a:r>
                    </a:p>
                  </a:txBody>
                  <a:tcPr/>
                </a:tc>
                <a:tc>
                  <a:txBody>
                    <a:bodyPr/>
                    <a:lstStyle/>
                    <a:p>
                      <a:pPr algn="ctr"/>
                      <a:r>
                        <a:rPr lang="en-US" sz="1200" dirty="0"/>
                        <a:t>5</a:t>
                      </a:r>
                    </a:p>
                  </a:txBody>
                  <a:tcPr/>
                </a:tc>
                <a:tc>
                  <a:txBody>
                    <a:bodyPr/>
                    <a:lstStyle/>
                    <a:p>
                      <a:pPr algn="ctr"/>
                      <a:r>
                        <a:rPr lang="en-US" sz="1200" dirty="0"/>
                        <a:t>90</a:t>
                      </a:r>
                    </a:p>
                  </a:txBody>
                  <a:tcPr/>
                </a:tc>
                <a:tc>
                  <a:txBody>
                    <a:bodyPr/>
                    <a:lstStyle/>
                    <a:p>
                      <a:pPr algn="ctr"/>
                      <a:r>
                        <a:rPr lang="en-US" sz="1200" dirty="0"/>
                        <a:t>No</a:t>
                      </a:r>
                    </a:p>
                  </a:txBody>
                  <a:tcPr/>
                </a:tc>
                <a:extLst>
                  <a:ext uri="{0D108BD9-81ED-4DB2-BD59-A6C34878D82A}">
                    <a16:rowId xmlns:a16="http://schemas.microsoft.com/office/drawing/2014/main" val="50300180"/>
                  </a:ext>
                </a:extLst>
              </a:tr>
              <a:tr h="265266">
                <a:tc>
                  <a:txBody>
                    <a:bodyPr/>
                    <a:lstStyle/>
                    <a:p>
                      <a:pPr algn="ctr"/>
                      <a:r>
                        <a:rPr lang="en-US" sz="1200" dirty="0"/>
                        <a:t>1</a:t>
                      </a:r>
                    </a:p>
                  </a:txBody>
                  <a:tcPr/>
                </a:tc>
                <a:tc>
                  <a:txBody>
                    <a:bodyPr/>
                    <a:lstStyle/>
                    <a:p>
                      <a:pPr algn="ctr"/>
                      <a:r>
                        <a:rPr lang="en-US" sz="1200" dirty="0"/>
                        <a:t>7</a:t>
                      </a:r>
                    </a:p>
                  </a:txBody>
                  <a:tcPr/>
                </a:tc>
                <a:tc>
                  <a:txBody>
                    <a:bodyPr/>
                    <a:lstStyle/>
                    <a:p>
                      <a:pPr algn="ctr"/>
                      <a:r>
                        <a:rPr lang="en-US" sz="1200" dirty="0"/>
                        <a:t>95</a:t>
                      </a:r>
                    </a:p>
                  </a:txBody>
                  <a:tcPr/>
                </a:tc>
                <a:tc>
                  <a:txBody>
                    <a:bodyPr/>
                    <a:lstStyle/>
                    <a:p>
                      <a:pPr algn="ctr"/>
                      <a:r>
                        <a:rPr lang="en-US" sz="1200" dirty="0"/>
                        <a:t>Yes</a:t>
                      </a:r>
                    </a:p>
                  </a:txBody>
                  <a:tcPr/>
                </a:tc>
                <a:extLst>
                  <a:ext uri="{0D108BD9-81ED-4DB2-BD59-A6C34878D82A}">
                    <a16:rowId xmlns:a16="http://schemas.microsoft.com/office/drawing/2014/main" val="1146762034"/>
                  </a:ext>
                </a:extLst>
              </a:tr>
              <a:tr h="265266">
                <a:tc>
                  <a:txBody>
                    <a:bodyPr/>
                    <a:lstStyle/>
                    <a:p>
                      <a:pPr algn="ctr"/>
                      <a:r>
                        <a:rPr lang="en-US" sz="1200" dirty="0"/>
                        <a:t>5</a:t>
                      </a:r>
                    </a:p>
                  </a:txBody>
                  <a:tcPr/>
                </a:tc>
                <a:tc>
                  <a:txBody>
                    <a:bodyPr/>
                    <a:lstStyle/>
                    <a:p>
                      <a:pPr algn="ctr"/>
                      <a:r>
                        <a:rPr lang="en-US" sz="1200" dirty="0"/>
                        <a:t>7</a:t>
                      </a:r>
                    </a:p>
                  </a:txBody>
                  <a:tcPr/>
                </a:tc>
                <a:tc>
                  <a:txBody>
                    <a:bodyPr/>
                    <a:lstStyle/>
                    <a:p>
                      <a:pPr algn="ctr"/>
                      <a:r>
                        <a:rPr lang="en-US" sz="1200" dirty="0"/>
                        <a:t>100</a:t>
                      </a:r>
                    </a:p>
                  </a:txBody>
                  <a:tcPr/>
                </a:tc>
                <a:tc>
                  <a:txBody>
                    <a:bodyPr/>
                    <a:lstStyle/>
                    <a:p>
                      <a:pPr algn="ctr"/>
                      <a:r>
                        <a:rPr lang="en-US" sz="1200" dirty="0"/>
                        <a:t>Yes</a:t>
                      </a:r>
                    </a:p>
                  </a:txBody>
                  <a:tcPr/>
                </a:tc>
                <a:extLst>
                  <a:ext uri="{0D108BD9-81ED-4DB2-BD59-A6C34878D82A}">
                    <a16:rowId xmlns:a16="http://schemas.microsoft.com/office/drawing/2014/main" val="870894914"/>
                  </a:ext>
                </a:extLst>
              </a:tr>
              <a:tr h="265266">
                <a:tc>
                  <a:txBody>
                    <a:bodyPr/>
                    <a:lstStyle/>
                    <a:p>
                      <a:pPr algn="ctr"/>
                      <a:r>
                        <a:rPr lang="en-US" sz="1200" dirty="0"/>
                        <a:t>0.3</a:t>
                      </a:r>
                    </a:p>
                  </a:txBody>
                  <a:tcPr/>
                </a:tc>
                <a:tc>
                  <a:txBody>
                    <a:bodyPr/>
                    <a:lstStyle/>
                    <a:p>
                      <a:pPr algn="ctr"/>
                      <a:r>
                        <a:rPr lang="en-US" sz="1200" dirty="0"/>
                        <a:t>8</a:t>
                      </a:r>
                    </a:p>
                  </a:txBody>
                  <a:tcPr/>
                </a:tc>
                <a:tc>
                  <a:txBody>
                    <a:bodyPr/>
                    <a:lstStyle/>
                    <a:p>
                      <a:pPr algn="ctr"/>
                      <a:r>
                        <a:rPr lang="en-US" sz="1200" dirty="0"/>
                        <a:t>100</a:t>
                      </a:r>
                    </a:p>
                  </a:txBody>
                  <a:tcPr/>
                </a:tc>
                <a:tc>
                  <a:txBody>
                    <a:bodyPr/>
                    <a:lstStyle/>
                    <a:p>
                      <a:pPr algn="ctr"/>
                      <a:r>
                        <a:rPr lang="en-US" sz="1200" dirty="0"/>
                        <a:t>Yes</a:t>
                      </a:r>
                    </a:p>
                  </a:txBody>
                  <a:tcPr/>
                </a:tc>
                <a:extLst>
                  <a:ext uri="{0D108BD9-81ED-4DB2-BD59-A6C34878D82A}">
                    <a16:rowId xmlns:a16="http://schemas.microsoft.com/office/drawing/2014/main" val="2459573277"/>
                  </a:ext>
                </a:extLst>
              </a:tr>
              <a:tr h="265266">
                <a:tc>
                  <a:txBody>
                    <a:bodyPr/>
                    <a:lstStyle/>
                    <a:p>
                      <a:pPr algn="ctr"/>
                      <a:r>
                        <a:rPr lang="en-US" sz="1200" dirty="0"/>
                        <a:t>0.4</a:t>
                      </a:r>
                    </a:p>
                  </a:txBody>
                  <a:tcPr/>
                </a:tc>
                <a:tc>
                  <a:txBody>
                    <a:bodyPr/>
                    <a:lstStyle/>
                    <a:p>
                      <a:pPr algn="ctr"/>
                      <a:r>
                        <a:rPr lang="en-US" sz="1200" dirty="0"/>
                        <a:t>4</a:t>
                      </a:r>
                    </a:p>
                  </a:txBody>
                  <a:tcPr/>
                </a:tc>
                <a:tc>
                  <a:txBody>
                    <a:bodyPr/>
                    <a:lstStyle/>
                    <a:p>
                      <a:pPr algn="ctr"/>
                      <a:r>
                        <a:rPr lang="en-US" sz="1200" dirty="0"/>
                        <a:t>100</a:t>
                      </a:r>
                    </a:p>
                  </a:txBody>
                  <a:tcPr/>
                </a:tc>
                <a:tc>
                  <a:txBody>
                    <a:bodyPr/>
                    <a:lstStyle/>
                    <a:p>
                      <a:pPr algn="ctr"/>
                      <a:r>
                        <a:rPr lang="en-US" sz="1200" dirty="0"/>
                        <a:t>No</a:t>
                      </a:r>
                    </a:p>
                  </a:txBody>
                  <a:tcPr/>
                </a:tc>
                <a:extLst>
                  <a:ext uri="{0D108BD9-81ED-4DB2-BD59-A6C34878D82A}">
                    <a16:rowId xmlns:a16="http://schemas.microsoft.com/office/drawing/2014/main" val="872560157"/>
                  </a:ext>
                </a:extLst>
              </a:tr>
              <a:tr h="265266">
                <a:tc>
                  <a:txBody>
                    <a:bodyPr/>
                    <a:lstStyle/>
                    <a:p>
                      <a:pPr algn="ctr"/>
                      <a:r>
                        <a:rPr lang="en-US" sz="1200" dirty="0"/>
                        <a:t>0.1</a:t>
                      </a:r>
                    </a:p>
                  </a:txBody>
                  <a:tcPr/>
                </a:tc>
                <a:tc>
                  <a:txBody>
                    <a:bodyPr/>
                    <a:lstStyle/>
                    <a:p>
                      <a:pPr algn="ctr"/>
                      <a:r>
                        <a:rPr lang="en-US" sz="1200" dirty="0"/>
                        <a:t>9</a:t>
                      </a:r>
                    </a:p>
                  </a:txBody>
                  <a:tcPr/>
                </a:tc>
                <a:tc>
                  <a:txBody>
                    <a:bodyPr/>
                    <a:lstStyle/>
                    <a:p>
                      <a:pPr algn="ctr"/>
                      <a:r>
                        <a:rPr lang="en-US" sz="1200" dirty="0"/>
                        <a:t>27</a:t>
                      </a:r>
                    </a:p>
                  </a:txBody>
                  <a:tcPr/>
                </a:tc>
                <a:tc>
                  <a:txBody>
                    <a:bodyPr/>
                    <a:lstStyle/>
                    <a:p>
                      <a:pPr algn="ctr"/>
                      <a:r>
                        <a:rPr lang="en-US" sz="1200" dirty="0"/>
                        <a:t>No</a:t>
                      </a:r>
                    </a:p>
                  </a:txBody>
                  <a:tcPr/>
                </a:tc>
                <a:extLst>
                  <a:ext uri="{0D108BD9-81ED-4DB2-BD59-A6C34878D82A}">
                    <a16:rowId xmlns:a16="http://schemas.microsoft.com/office/drawing/2014/main" val="1126017834"/>
                  </a:ext>
                </a:extLst>
              </a:tr>
              <a:tr h="265266">
                <a:tc>
                  <a:txBody>
                    <a:bodyPr/>
                    <a:lstStyle/>
                    <a:p>
                      <a:pPr algn="ctr"/>
                      <a:r>
                        <a:rPr lang="en-US" sz="1200" dirty="0"/>
                        <a:t>0</a:t>
                      </a:r>
                    </a:p>
                  </a:txBody>
                  <a:tcPr/>
                </a:tc>
                <a:tc>
                  <a:txBody>
                    <a:bodyPr/>
                    <a:lstStyle/>
                    <a:p>
                      <a:pPr algn="ctr"/>
                      <a:r>
                        <a:rPr lang="en-US" sz="1200" dirty="0"/>
                        <a:t>9</a:t>
                      </a:r>
                    </a:p>
                  </a:txBody>
                  <a:tcPr/>
                </a:tc>
                <a:tc>
                  <a:txBody>
                    <a:bodyPr/>
                    <a:lstStyle/>
                    <a:p>
                      <a:pPr algn="ctr"/>
                      <a:r>
                        <a:rPr lang="en-US" sz="1200" dirty="0"/>
                        <a:t>50</a:t>
                      </a:r>
                    </a:p>
                  </a:txBody>
                  <a:tcPr/>
                </a:tc>
                <a:tc>
                  <a:txBody>
                    <a:bodyPr/>
                    <a:lstStyle/>
                    <a:p>
                      <a:pPr algn="ctr"/>
                      <a:r>
                        <a:rPr lang="en-US" sz="1200" dirty="0"/>
                        <a:t>No</a:t>
                      </a:r>
                    </a:p>
                  </a:txBody>
                  <a:tcPr/>
                </a:tc>
                <a:extLst>
                  <a:ext uri="{0D108BD9-81ED-4DB2-BD59-A6C34878D82A}">
                    <a16:rowId xmlns:a16="http://schemas.microsoft.com/office/drawing/2014/main" val="1408182846"/>
                  </a:ext>
                </a:extLst>
              </a:tr>
              <a:tr h="265266">
                <a:tc>
                  <a:txBody>
                    <a:bodyPr/>
                    <a:lstStyle/>
                    <a:p>
                      <a:pPr algn="ctr"/>
                      <a:r>
                        <a:rPr lang="en-US" sz="1200" dirty="0"/>
                        <a:t>0</a:t>
                      </a:r>
                    </a:p>
                  </a:txBody>
                  <a:tcPr/>
                </a:tc>
                <a:tc>
                  <a:txBody>
                    <a:bodyPr/>
                    <a:lstStyle/>
                    <a:p>
                      <a:pPr algn="ctr"/>
                      <a:r>
                        <a:rPr lang="en-US" sz="1200" dirty="0"/>
                        <a:t>8</a:t>
                      </a:r>
                    </a:p>
                  </a:txBody>
                  <a:tcPr/>
                </a:tc>
                <a:tc>
                  <a:txBody>
                    <a:bodyPr/>
                    <a:lstStyle/>
                    <a:p>
                      <a:pPr algn="ctr"/>
                      <a:r>
                        <a:rPr lang="en-US" sz="1200" dirty="0"/>
                        <a:t>100</a:t>
                      </a:r>
                    </a:p>
                  </a:txBody>
                  <a:tcPr/>
                </a:tc>
                <a:tc>
                  <a:txBody>
                    <a:bodyPr/>
                    <a:lstStyle/>
                    <a:p>
                      <a:pPr algn="ctr"/>
                      <a:r>
                        <a:rPr lang="en-US" sz="1200" dirty="0"/>
                        <a:t>Yes</a:t>
                      </a:r>
                    </a:p>
                  </a:txBody>
                  <a:tcPr/>
                </a:tc>
                <a:extLst>
                  <a:ext uri="{0D108BD9-81ED-4DB2-BD59-A6C34878D82A}">
                    <a16:rowId xmlns:a16="http://schemas.microsoft.com/office/drawing/2014/main" val="2568438482"/>
                  </a:ext>
                </a:extLst>
              </a:tr>
              <a:tr h="265266">
                <a:tc>
                  <a:txBody>
                    <a:bodyPr/>
                    <a:lstStyle/>
                    <a:p>
                      <a:pPr algn="ctr"/>
                      <a:r>
                        <a:rPr lang="en-US" sz="1200" dirty="0"/>
                        <a:t>3</a:t>
                      </a:r>
                    </a:p>
                  </a:txBody>
                  <a:tcPr/>
                </a:tc>
                <a:tc>
                  <a:txBody>
                    <a:bodyPr/>
                    <a:lstStyle/>
                    <a:p>
                      <a:pPr algn="ctr"/>
                      <a:r>
                        <a:rPr lang="en-US" sz="1200" dirty="0"/>
                        <a:t>10</a:t>
                      </a:r>
                    </a:p>
                  </a:txBody>
                  <a:tcPr/>
                </a:tc>
                <a:tc>
                  <a:txBody>
                    <a:bodyPr/>
                    <a:lstStyle/>
                    <a:p>
                      <a:pPr algn="ctr"/>
                      <a:r>
                        <a:rPr lang="en-US" sz="1200" dirty="0"/>
                        <a:t>98</a:t>
                      </a:r>
                    </a:p>
                  </a:txBody>
                  <a:tcPr/>
                </a:tc>
                <a:tc>
                  <a:txBody>
                    <a:bodyPr/>
                    <a:lstStyle/>
                    <a:p>
                      <a:pPr algn="ctr"/>
                      <a:r>
                        <a:rPr lang="en-US" sz="1200" dirty="0"/>
                        <a:t>Yes</a:t>
                      </a:r>
                    </a:p>
                  </a:txBody>
                  <a:tcPr/>
                </a:tc>
                <a:extLst>
                  <a:ext uri="{0D108BD9-81ED-4DB2-BD59-A6C34878D82A}">
                    <a16:rowId xmlns:a16="http://schemas.microsoft.com/office/drawing/2014/main" val="2226358090"/>
                  </a:ext>
                </a:extLst>
              </a:tr>
              <a:tr h="265266">
                <a:tc>
                  <a:txBody>
                    <a:bodyPr/>
                    <a:lstStyle/>
                    <a:p>
                      <a:pPr algn="ctr"/>
                      <a:r>
                        <a:rPr lang="en-US" sz="1200" dirty="0"/>
                        <a:t>6</a:t>
                      </a:r>
                    </a:p>
                  </a:txBody>
                  <a:tcPr/>
                </a:tc>
                <a:tc>
                  <a:txBody>
                    <a:bodyPr/>
                    <a:lstStyle/>
                    <a:p>
                      <a:pPr algn="ctr"/>
                      <a:r>
                        <a:rPr lang="en-US" sz="1200" dirty="0"/>
                        <a:t>8</a:t>
                      </a:r>
                    </a:p>
                  </a:txBody>
                  <a:tcPr/>
                </a:tc>
                <a:tc>
                  <a:txBody>
                    <a:bodyPr/>
                    <a:lstStyle/>
                    <a:p>
                      <a:pPr algn="ctr"/>
                      <a:r>
                        <a:rPr lang="en-US" sz="1200" dirty="0"/>
                        <a:t>95</a:t>
                      </a:r>
                    </a:p>
                  </a:txBody>
                  <a:tcPr/>
                </a:tc>
                <a:tc>
                  <a:txBody>
                    <a:bodyPr/>
                    <a:lstStyle/>
                    <a:p>
                      <a:pPr algn="ctr"/>
                      <a:r>
                        <a:rPr lang="en-US" sz="1200" dirty="0"/>
                        <a:t>No</a:t>
                      </a:r>
                    </a:p>
                  </a:txBody>
                  <a:tcPr/>
                </a:tc>
                <a:extLst>
                  <a:ext uri="{0D108BD9-81ED-4DB2-BD59-A6C34878D82A}">
                    <a16:rowId xmlns:a16="http://schemas.microsoft.com/office/drawing/2014/main" val="2300083420"/>
                  </a:ext>
                </a:extLst>
              </a:tr>
              <a:tr h="265266">
                <a:tc>
                  <a:txBody>
                    <a:bodyPr/>
                    <a:lstStyle/>
                    <a:p>
                      <a:pPr algn="ctr"/>
                      <a:r>
                        <a:rPr lang="en-US" sz="1200" dirty="0"/>
                        <a:t>2.1</a:t>
                      </a:r>
                    </a:p>
                  </a:txBody>
                  <a:tcPr/>
                </a:tc>
                <a:tc>
                  <a:txBody>
                    <a:bodyPr/>
                    <a:lstStyle/>
                    <a:p>
                      <a:pPr algn="ctr"/>
                      <a:r>
                        <a:rPr lang="en-US" sz="1200" dirty="0"/>
                        <a:t>8</a:t>
                      </a:r>
                    </a:p>
                  </a:txBody>
                  <a:tcPr/>
                </a:tc>
                <a:tc>
                  <a:txBody>
                    <a:bodyPr/>
                    <a:lstStyle/>
                    <a:p>
                      <a:pPr algn="ctr"/>
                      <a:r>
                        <a:rPr lang="en-US" sz="1200" dirty="0"/>
                        <a:t>70</a:t>
                      </a:r>
                    </a:p>
                  </a:txBody>
                  <a:tcPr/>
                </a:tc>
                <a:tc>
                  <a:txBody>
                    <a:bodyPr/>
                    <a:lstStyle/>
                    <a:p>
                      <a:pPr algn="ctr"/>
                      <a:r>
                        <a:rPr lang="en-US" sz="1200" dirty="0"/>
                        <a:t>No</a:t>
                      </a:r>
                    </a:p>
                  </a:txBody>
                  <a:tcPr/>
                </a:tc>
                <a:extLst>
                  <a:ext uri="{0D108BD9-81ED-4DB2-BD59-A6C34878D82A}">
                    <a16:rowId xmlns:a16="http://schemas.microsoft.com/office/drawing/2014/main" val="339326170"/>
                  </a:ext>
                </a:extLst>
              </a:tr>
              <a:tr h="265266">
                <a:tc>
                  <a:txBody>
                    <a:bodyPr/>
                    <a:lstStyle/>
                    <a:p>
                      <a:pPr algn="ctr"/>
                      <a:r>
                        <a:rPr lang="en-US" sz="1200" dirty="0"/>
                        <a:t>1.02</a:t>
                      </a:r>
                    </a:p>
                  </a:txBody>
                  <a:tcPr/>
                </a:tc>
                <a:tc>
                  <a:txBody>
                    <a:bodyPr/>
                    <a:lstStyle/>
                    <a:p>
                      <a:pPr algn="ctr"/>
                      <a:r>
                        <a:rPr lang="en-US" sz="1200" dirty="0"/>
                        <a:t>8.5</a:t>
                      </a:r>
                    </a:p>
                  </a:txBody>
                  <a:tcPr/>
                </a:tc>
                <a:tc>
                  <a:txBody>
                    <a:bodyPr/>
                    <a:lstStyle/>
                    <a:p>
                      <a:pPr algn="ctr"/>
                      <a:r>
                        <a:rPr lang="en-US" sz="1200" dirty="0"/>
                        <a:t>98</a:t>
                      </a:r>
                    </a:p>
                  </a:txBody>
                  <a:tcPr/>
                </a:tc>
                <a:tc>
                  <a:txBody>
                    <a:bodyPr/>
                    <a:lstStyle/>
                    <a:p>
                      <a:pPr algn="ctr"/>
                      <a:r>
                        <a:rPr lang="en-US" sz="1200" dirty="0"/>
                        <a:t>Yes</a:t>
                      </a:r>
                    </a:p>
                  </a:txBody>
                  <a:tcPr/>
                </a:tc>
                <a:extLst>
                  <a:ext uri="{0D108BD9-81ED-4DB2-BD59-A6C34878D82A}">
                    <a16:rowId xmlns:a16="http://schemas.microsoft.com/office/drawing/2014/main" val="1524268360"/>
                  </a:ext>
                </a:extLst>
              </a:tr>
            </a:tbl>
          </a:graphicData>
        </a:graphic>
      </p:graphicFrame>
    </p:spTree>
    <p:extLst>
      <p:ext uri="{BB962C8B-B14F-4D97-AF65-F5344CB8AC3E}">
        <p14:creationId xmlns:p14="http://schemas.microsoft.com/office/powerpoint/2010/main" val="10609162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AD1234-1D01-E7CF-9BDF-63F45EDE8C1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5A459D1-5D65-86E6-1481-2ECA33DA115B}"/>
              </a:ext>
            </a:extLst>
          </p:cNvPr>
          <p:cNvSpPr txBox="1"/>
          <p:nvPr/>
        </p:nvSpPr>
        <p:spPr>
          <a:xfrm>
            <a:off x="246472" y="144348"/>
            <a:ext cx="6649628" cy="584775"/>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Naïve Bayes for numerical attributes</a:t>
            </a:r>
          </a:p>
        </p:txBody>
      </p:sp>
      <p:sp>
        <p:nvSpPr>
          <p:cNvPr id="6" name="TextBox 5">
            <a:extLst>
              <a:ext uri="{FF2B5EF4-FFF2-40B4-BE49-F238E27FC236}">
                <a16:creationId xmlns:a16="http://schemas.microsoft.com/office/drawing/2014/main" id="{780895F0-4705-7C73-B1B1-CDC96DA8F50B}"/>
              </a:ext>
            </a:extLst>
          </p:cNvPr>
          <p:cNvSpPr txBox="1"/>
          <p:nvPr/>
        </p:nvSpPr>
        <p:spPr>
          <a:xfrm>
            <a:off x="7785100" y="31227"/>
            <a:ext cx="2171700" cy="369332"/>
          </a:xfrm>
          <a:prstGeom prst="rect">
            <a:avLst/>
          </a:prstGeom>
          <a:noFill/>
        </p:spPr>
        <p:txBody>
          <a:bodyPr wrap="square" rtlCol="0">
            <a:spAutoFit/>
          </a:bodyPr>
          <a:lstStyle/>
          <a:p>
            <a:r>
              <a:rPr lang="en-US" b="1" dirty="0"/>
              <a:t>New data instance</a:t>
            </a:r>
          </a:p>
        </p:txBody>
      </p:sp>
      <p:graphicFrame>
        <p:nvGraphicFramePr>
          <p:cNvPr id="7" name="Table 6">
            <a:extLst>
              <a:ext uri="{FF2B5EF4-FFF2-40B4-BE49-F238E27FC236}">
                <a16:creationId xmlns:a16="http://schemas.microsoft.com/office/drawing/2014/main" id="{727F71C6-A621-DC8A-96F2-AA974A189CB5}"/>
              </a:ext>
            </a:extLst>
          </p:cNvPr>
          <p:cNvGraphicFramePr>
            <a:graphicFrameLocks noGrp="1"/>
          </p:cNvGraphicFramePr>
          <p:nvPr>
            <p:extLst>
              <p:ext uri="{D42A27DB-BD31-4B8C-83A1-F6EECF244321}">
                <p14:modId xmlns:p14="http://schemas.microsoft.com/office/powerpoint/2010/main" val="2675574464"/>
              </p:ext>
            </p:extLst>
          </p:nvPr>
        </p:nvGraphicFramePr>
        <p:xfrm>
          <a:off x="6438900" y="467514"/>
          <a:ext cx="4457704" cy="963245"/>
        </p:xfrm>
        <a:graphic>
          <a:graphicData uri="http://schemas.openxmlformats.org/drawingml/2006/table">
            <a:tbl>
              <a:tblPr firstRow="1" bandRow="1"/>
              <a:tblGrid>
                <a:gridCol w="1114426">
                  <a:extLst>
                    <a:ext uri="{9D8B030D-6E8A-4147-A177-3AD203B41FA5}">
                      <a16:colId xmlns:a16="http://schemas.microsoft.com/office/drawing/2014/main" val="3847064819"/>
                    </a:ext>
                  </a:extLst>
                </a:gridCol>
                <a:gridCol w="1114426">
                  <a:extLst>
                    <a:ext uri="{9D8B030D-6E8A-4147-A177-3AD203B41FA5}">
                      <a16:colId xmlns:a16="http://schemas.microsoft.com/office/drawing/2014/main" val="869840435"/>
                    </a:ext>
                  </a:extLst>
                </a:gridCol>
                <a:gridCol w="1114426">
                  <a:extLst>
                    <a:ext uri="{9D8B030D-6E8A-4147-A177-3AD203B41FA5}">
                      <a16:colId xmlns:a16="http://schemas.microsoft.com/office/drawing/2014/main" val="491074024"/>
                    </a:ext>
                  </a:extLst>
                </a:gridCol>
                <a:gridCol w="1114426">
                  <a:extLst>
                    <a:ext uri="{9D8B030D-6E8A-4147-A177-3AD203B41FA5}">
                      <a16:colId xmlns:a16="http://schemas.microsoft.com/office/drawing/2014/main" val="1600402630"/>
                    </a:ext>
                  </a:extLst>
                </a:gridCol>
              </a:tblGrid>
              <a:tr h="323165">
                <a:tc>
                  <a:txBody>
                    <a:bodyPr/>
                    <a:lstStyle/>
                    <a:p>
                      <a:pPr algn="ctr"/>
                      <a:r>
                        <a:rPr lang="en-US" sz="1200" dirty="0"/>
                        <a:t>Inches of rain in past 2 hours</a:t>
                      </a:r>
                    </a:p>
                  </a:txBody>
                  <a:tcPr/>
                </a:tc>
                <a:tc>
                  <a:txBody>
                    <a:bodyPr/>
                    <a:lstStyle/>
                    <a:p>
                      <a:pPr algn="ctr"/>
                      <a:r>
                        <a:rPr lang="en-US" sz="1200" dirty="0"/>
                        <a:t>Hours of sleep in previous night</a:t>
                      </a:r>
                    </a:p>
                  </a:txBody>
                  <a:tcPr/>
                </a:tc>
                <a:tc>
                  <a:txBody>
                    <a:bodyPr/>
                    <a:lstStyle/>
                    <a:p>
                      <a:pPr algn="ctr"/>
                      <a:r>
                        <a:rPr lang="en-US" sz="1200" dirty="0"/>
                        <a:t>Percentage of HW completed?</a:t>
                      </a:r>
                    </a:p>
                  </a:txBody>
                  <a:tcPr/>
                </a:tc>
                <a:tc>
                  <a:txBody>
                    <a:bodyPr/>
                    <a:lstStyle/>
                    <a:p>
                      <a:pPr algn="ctr"/>
                      <a:r>
                        <a:rPr lang="en-US" sz="1200" dirty="0">
                          <a:solidFill>
                            <a:srgbClr val="0070C0"/>
                          </a:solidFill>
                        </a:rPr>
                        <a:t>Go Hiking?</a:t>
                      </a:r>
                    </a:p>
                  </a:txBody>
                  <a:tcPr/>
                </a:tc>
                <a:extLst>
                  <a:ext uri="{0D108BD9-81ED-4DB2-BD59-A6C34878D82A}">
                    <a16:rowId xmlns:a16="http://schemas.microsoft.com/office/drawing/2014/main" val="1063178381"/>
                  </a:ext>
                </a:extLst>
              </a:tr>
              <a:tr h="323165">
                <a:tc>
                  <a:txBody>
                    <a:bodyPr/>
                    <a:lstStyle/>
                    <a:p>
                      <a:pPr algn="ctr"/>
                      <a:r>
                        <a:rPr lang="en-US" sz="1200" dirty="0"/>
                        <a:t>2.3</a:t>
                      </a:r>
                    </a:p>
                  </a:txBody>
                  <a:tcPr/>
                </a:tc>
                <a:tc>
                  <a:txBody>
                    <a:bodyPr/>
                    <a:lstStyle/>
                    <a:p>
                      <a:pPr algn="ctr"/>
                      <a:r>
                        <a:rPr lang="en-US" sz="1200" dirty="0"/>
                        <a:t>7</a:t>
                      </a:r>
                    </a:p>
                  </a:txBody>
                  <a:tcPr/>
                </a:tc>
                <a:tc>
                  <a:txBody>
                    <a:bodyPr/>
                    <a:lstStyle/>
                    <a:p>
                      <a:pPr algn="ctr"/>
                      <a:r>
                        <a:rPr lang="en-US" sz="1200" dirty="0"/>
                        <a:t>75</a:t>
                      </a:r>
                    </a:p>
                  </a:txBody>
                  <a:tcPr/>
                </a:tc>
                <a:tc>
                  <a:txBody>
                    <a:bodyPr/>
                    <a:lstStyle/>
                    <a:p>
                      <a:pPr algn="ctr"/>
                      <a:r>
                        <a:rPr lang="en-US" sz="1200" dirty="0"/>
                        <a:t>?</a:t>
                      </a:r>
                    </a:p>
                  </a:txBody>
                  <a:tcPr/>
                </a:tc>
                <a:extLst>
                  <a:ext uri="{0D108BD9-81ED-4DB2-BD59-A6C34878D82A}">
                    <a16:rowId xmlns:a16="http://schemas.microsoft.com/office/drawing/2014/main" val="41045357"/>
                  </a:ext>
                </a:extLst>
              </a:tr>
            </a:tbl>
          </a:graphicData>
        </a:graphic>
      </p:graphicFrame>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2ABF0B4-FCF3-CA8E-D6FA-B005C622D9E9}"/>
                  </a:ext>
                </a:extLst>
              </p:cNvPr>
              <p:cNvSpPr txBox="1"/>
              <p:nvPr/>
            </p:nvSpPr>
            <p:spPr>
              <a:xfrm>
                <a:off x="136426" y="2086177"/>
                <a:ext cx="2725618" cy="5762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1</m:t>
                              </m:r>
                            </m:sub>
                          </m:sSub>
                        </m:num>
                        <m:den>
                          <m:r>
                            <a:rPr lang="en-US" sz="2000" b="0" i="1" smtClean="0">
                              <a:latin typeface="Cambria Math" panose="02040503050406030204" pitchFamily="18" charset="0"/>
                            </a:rPr>
                            <m:t>𝑛</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7</m:t>
                          </m:r>
                        </m:num>
                        <m:den>
                          <m:r>
                            <a:rPr lang="en-US" sz="2000" b="0" i="1" smtClean="0">
                              <a:latin typeface="Cambria Math" panose="02040503050406030204" pitchFamily="18" charset="0"/>
                            </a:rPr>
                            <m:t>13</m:t>
                          </m:r>
                        </m:den>
                      </m:f>
                      <m:r>
                        <a:rPr lang="en-US" sz="2000" b="0" i="1" smtClean="0">
                          <a:latin typeface="Cambria Math" panose="02040503050406030204" pitchFamily="18" charset="0"/>
                        </a:rPr>
                        <m:t>=0.54 </m:t>
                      </m:r>
                    </m:oMath>
                  </m:oMathPara>
                </a14:m>
                <a:endParaRPr lang="en-US" sz="2000" dirty="0"/>
              </a:p>
            </p:txBody>
          </p:sp>
        </mc:Choice>
        <mc:Fallback xmlns="">
          <p:sp>
            <p:nvSpPr>
              <p:cNvPr id="15" name="TextBox 14">
                <a:extLst>
                  <a:ext uri="{FF2B5EF4-FFF2-40B4-BE49-F238E27FC236}">
                    <a16:creationId xmlns:a16="http://schemas.microsoft.com/office/drawing/2014/main" id="{52ABF0B4-FCF3-CA8E-D6FA-B005C622D9E9}"/>
                  </a:ext>
                </a:extLst>
              </p:cNvPr>
              <p:cNvSpPr txBox="1">
                <a:spLocks noRot="1" noChangeAspect="1" noMove="1" noResize="1" noEditPoints="1" noAdjustHandles="1" noChangeArrowheads="1" noChangeShapeType="1" noTextEdit="1"/>
              </p:cNvSpPr>
              <p:nvPr/>
            </p:nvSpPr>
            <p:spPr>
              <a:xfrm>
                <a:off x="136426" y="2086177"/>
                <a:ext cx="2725618" cy="57624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3593B8C-874F-F5E9-F87B-13AA27ABD141}"/>
                  </a:ext>
                </a:extLst>
              </p:cNvPr>
              <p:cNvSpPr txBox="1"/>
              <p:nvPr/>
            </p:nvSpPr>
            <p:spPr>
              <a:xfrm>
                <a:off x="3228524" y="2055035"/>
                <a:ext cx="2737544"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2</m:t>
                              </m:r>
                            </m:sub>
                          </m:sSub>
                        </m:num>
                        <m:den>
                          <m:r>
                            <a:rPr lang="en-US" sz="2000" b="0" i="1" smtClean="0">
                              <a:latin typeface="Cambria Math" panose="02040503050406030204" pitchFamily="18" charset="0"/>
                            </a:rPr>
                            <m:t>𝑛</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6</m:t>
                          </m:r>
                        </m:num>
                        <m:den>
                          <m:r>
                            <a:rPr lang="en-US" sz="2000" b="0" i="1" smtClean="0">
                              <a:latin typeface="Cambria Math" panose="02040503050406030204" pitchFamily="18" charset="0"/>
                            </a:rPr>
                            <m:t>13</m:t>
                          </m:r>
                        </m:den>
                      </m:f>
                      <m:r>
                        <a:rPr lang="en-US" sz="2000" b="0" i="1" smtClean="0">
                          <a:latin typeface="Cambria Math" panose="02040503050406030204" pitchFamily="18" charset="0"/>
                        </a:rPr>
                        <m:t>=0.46 </m:t>
                      </m:r>
                    </m:oMath>
                  </m:oMathPara>
                </a14:m>
                <a:endParaRPr lang="en-US" dirty="0"/>
              </a:p>
            </p:txBody>
          </p:sp>
        </mc:Choice>
        <mc:Fallback xmlns="">
          <p:sp>
            <p:nvSpPr>
              <p:cNvPr id="16" name="TextBox 15">
                <a:extLst>
                  <a:ext uri="{FF2B5EF4-FFF2-40B4-BE49-F238E27FC236}">
                    <a16:creationId xmlns:a16="http://schemas.microsoft.com/office/drawing/2014/main" id="{33593B8C-874F-F5E9-F87B-13AA27ABD141}"/>
                  </a:ext>
                </a:extLst>
              </p:cNvPr>
              <p:cNvSpPr txBox="1">
                <a:spLocks noRot="1" noChangeAspect="1" noMove="1" noResize="1" noEditPoints="1" noAdjustHandles="1" noChangeArrowheads="1" noChangeShapeType="1" noTextEdit="1"/>
              </p:cNvSpPr>
              <p:nvPr/>
            </p:nvSpPr>
            <p:spPr>
              <a:xfrm>
                <a:off x="3228524" y="2055035"/>
                <a:ext cx="2737544" cy="57823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0B63A5B-5D5D-1283-CC55-61740FE1F2D5}"/>
                  </a:ext>
                </a:extLst>
              </p:cNvPr>
              <p:cNvSpPr txBox="1"/>
              <p:nvPr/>
            </p:nvSpPr>
            <p:spPr>
              <a:xfrm>
                <a:off x="119536" y="1212062"/>
                <a:ext cx="2761718" cy="6491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r>
                            <a:rPr lang="en-US" sz="2000" b="0" i="1" smtClean="0">
                              <a:latin typeface="Cambria Math" panose="02040503050406030204" pitchFamily="18" charset="0"/>
                            </a:rPr>
                            <m:t>𝑥</m:t>
                          </m:r>
                        </m:e>
                      </m:d>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b="0" i="1" smtClean="0">
                                  <a:latin typeface="Cambria Math" panose="02040503050406030204" pitchFamily="18" charset="0"/>
                                </a:rPr>
                                <m:t>𝑥</m:t>
                              </m:r>
                              <m:r>
                                <a:rPr lang="en-US" sz="2000" i="1">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num>
                        <m:den>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b="0" i="1" smtClean="0">
                                  <a:latin typeface="Cambria Math" panose="02040503050406030204" pitchFamily="18" charset="0"/>
                                </a:rPr>
                                <m:t>𝑥</m:t>
                              </m:r>
                            </m:e>
                          </m:d>
                        </m:den>
                      </m:f>
                    </m:oMath>
                  </m:oMathPara>
                </a14:m>
                <a:endParaRPr lang="en-US" sz="2000" dirty="0"/>
              </a:p>
            </p:txBody>
          </p:sp>
        </mc:Choice>
        <mc:Fallback xmlns="">
          <p:sp>
            <p:nvSpPr>
              <p:cNvPr id="4" name="TextBox 3">
                <a:extLst>
                  <a:ext uri="{FF2B5EF4-FFF2-40B4-BE49-F238E27FC236}">
                    <a16:creationId xmlns:a16="http://schemas.microsoft.com/office/drawing/2014/main" id="{10B63A5B-5D5D-1283-CC55-61740FE1F2D5}"/>
                  </a:ext>
                </a:extLst>
              </p:cNvPr>
              <p:cNvSpPr txBox="1">
                <a:spLocks noRot="1" noChangeAspect="1" noMove="1" noResize="1" noEditPoints="1" noAdjustHandles="1" noChangeArrowheads="1" noChangeShapeType="1" noTextEdit="1"/>
              </p:cNvSpPr>
              <p:nvPr/>
            </p:nvSpPr>
            <p:spPr>
              <a:xfrm>
                <a:off x="119536" y="1212062"/>
                <a:ext cx="2761718" cy="64915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64425D5-1E0D-EABA-744D-F6E04B29C5E9}"/>
                  </a:ext>
                </a:extLst>
              </p:cNvPr>
              <p:cNvSpPr txBox="1"/>
              <p:nvPr/>
            </p:nvSpPr>
            <p:spPr>
              <a:xfrm>
                <a:off x="3181111" y="1163847"/>
                <a:ext cx="2882648" cy="6491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r>
                            <a:rPr lang="en-US" sz="2000" i="1">
                              <a:latin typeface="Cambria Math" panose="02040503050406030204" pitchFamily="18" charset="0"/>
                            </a:rPr>
                            <m:t>| </m:t>
                          </m:r>
                          <m:r>
                            <a:rPr lang="en-US" sz="2000" i="1">
                              <a:latin typeface="Cambria Math" panose="02040503050406030204" pitchFamily="18" charset="0"/>
                            </a:rPr>
                            <m:t>𝑥</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 | </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e>
                          </m:d>
                        </m:num>
                        <m:den>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e>
                          </m:d>
                        </m:den>
                      </m:f>
                    </m:oMath>
                  </m:oMathPara>
                </a14:m>
                <a:endParaRPr lang="en-US" sz="2000" dirty="0"/>
              </a:p>
            </p:txBody>
          </p:sp>
        </mc:Choice>
        <mc:Fallback xmlns="">
          <p:sp>
            <p:nvSpPr>
              <p:cNvPr id="13" name="TextBox 12">
                <a:extLst>
                  <a:ext uri="{FF2B5EF4-FFF2-40B4-BE49-F238E27FC236}">
                    <a16:creationId xmlns:a16="http://schemas.microsoft.com/office/drawing/2014/main" id="{964425D5-1E0D-EABA-744D-F6E04B29C5E9}"/>
                  </a:ext>
                </a:extLst>
              </p:cNvPr>
              <p:cNvSpPr txBox="1">
                <a:spLocks noRot="1" noChangeAspect="1" noMove="1" noResize="1" noEditPoints="1" noAdjustHandles="1" noChangeArrowheads="1" noChangeShapeType="1" noTextEdit="1"/>
              </p:cNvSpPr>
              <p:nvPr/>
            </p:nvSpPr>
            <p:spPr>
              <a:xfrm>
                <a:off x="3181111" y="1163847"/>
                <a:ext cx="2882648" cy="64915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9C9E2CA-385D-7232-5978-1692B13DBAE7}"/>
                  </a:ext>
                </a:extLst>
              </p:cNvPr>
              <p:cNvSpPr txBox="1"/>
              <p:nvPr/>
            </p:nvSpPr>
            <p:spPr>
              <a:xfrm>
                <a:off x="286610" y="610158"/>
                <a:ext cx="4978671" cy="9531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𝑎𝑟𝑔𝑚𝑎</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sub>
                      </m:sSub>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i="1">
                          <a:latin typeface="Cambria Math" panose="02040503050406030204" pitchFamily="18" charset="0"/>
                        </a:rPr>
                        <m:t>𝑎𝑟𝑔𝑚𝑎</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sub>
                      </m:sSub>
                      <m:r>
                        <a:rPr lang="en-US" sz="2000" i="1">
                          <a:latin typeface="Cambria Math" panose="02040503050406030204" pitchFamily="18" charset="0"/>
                        </a:rPr>
                        <m:t> </m:t>
                      </m:r>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oMath>
                  </m:oMathPara>
                </a14:m>
                <a:endParaRPr lang="en-US" sz="2000" dirty="0"/>
              </a:p>
              <a:p>
                <a:endParaRPr lang="en-US" sz="2000" dirty="0"/>
              </a:p>
              <a:p>
                <a:endParaRPr lang="en-US" sz="2000" dirty="0"/>
              </a:p>
            </p:txBody>
          </p:sp>
        </mc:Choice>
        <mc:Fallback xmlns="">
          <p:sp>
            <p:nvSpPr>
              <p:cNvPr id="14" name="TextBox 13">
                <a:extLst>
                  <a:ext uri="{FF2B5EF4-FFF2-40B4-BE49-F238E27FC236}">
                    <a16:creationId xmlns:a16="http://schemas.microsoft.com/office/drawing/2014/main" id="{89C9E2CA-385D-7232-5978-1692B13DBAE7}"/>
                  </a:ext>
                </a:extLst>
              </p:cNvPr>
              <p:cNvSpPr txBox="1">
                <a:spLocks noRot="1" noChangeAspect="1" noMove="1" noResize="1" noEditPoints="1" noAdjustHandles="1" noChangeArrowheads="1" noChangeShapeType="1" noTextEdit="1"/>
              </p:cNvSpPr>
              <p:nvPr/>
            </p:nvSpPr>
            <p:spPr>
              <a:xfrm>
                <a:off x="286610" y="610158"/>
                <a:ext cx="4978671" cy="953146"/>
              </a:xfrm>
              <a:prstGeom prst="rect">
                <a:avLst/>
              </a:prstGeom>
              <a:blipFill>
                <a:blip r:embed="rId6"/>
                <a:stretch>
                  <a:fillRect/>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50E186EE-1305-9027-D03D-0270F6A6786A}"/>
              </a:ext>
            </a:extLst>
          </p:cNvPr>
          <p:cNvGraphicFramePr>
            <a:graphicFrameLocks noGrp="1"/>
          </p:cNvGraphicFramePr>
          <p:nvPr/>
        </p:nvGraphicFramePr>
        <p:xfrm>
          <a:off x="6547403" y="1968537"/>
          <a:ext cx="4457700" cy="4206240"/>
        </p:xfrm>
        <a:graphic>
          <a:graphicData uri="http://schemas.openxmlformats.org/drawingml/2006/table">
            <a:tbl>
              <a:tblPr firstRow="1" bandRow="1"/>
              <a:tblGrid>
                <a:gridCol w="1149970">
                  <a:extLst>
                    <a:ext uri="{9D8B030D-6E8A-4147-A177-3AD203B41FA5}">
                      <a16:colId xmlns:a16="http://schemas.microsoft.com/office/drawing/2014/main" val="2809315766"/>
                    </a:ext>
                  </a:extLst>
                </a:gridCol>
                <a:gridCol w="1149970">
                  <a:extLst>
                    <a:ext uri="{9D8B030D-6E8A-4147-A177-3AD203B41FA5}">
                      <a16:colId xmlns:a16="http://schemas.microsoft.com/office/drawing/2014/main" val="3406508049"/>
                    </a:ext>
                  </a:extLst>
                </a:gridCol>
                <a:gridCol w="1149970">
                  <a:extLst>
                    <a:ext uri="{9D8B030D-6E8A-4147-A177-3AD203B41FA5}">
                      <a16:colId xmlns:a16="http://schemas.microsoft.com/office/drawing/2014/main" val="1818675082"/>
                    </a:ext>
                  </a:extLst>
                </a:gridCol>
                <a:gridCol w="1007790">
                  <a:extLst>
                    <a:ext uri="{9D8B030D-6E8A-4147-A177-3AD203B41FA5}">
                      <a16:colId xmlns:a16="http://schemas.microsoft.com/office/drawing/2014/main" val="3012737173"/>
                    </a:ext>
                  </a:extLst>
                </a:gridCol>
              </a:tblGrid>
              <a:tr h="453908">
                <a:tc>
                  <a:txBody>
                    <a:bodyPr/>
                    <a:lstStyle/>
                    <a:p>
                      <a:pPr algn="ctr"/>
                      <a:r>
                        <a:rPr lang="en-US" sz="1200" dirty="0"/>
                        <a:t>Inches of rain in past 2 hours</a:t>
                      </a:r>
                    </a:p>
                  </a:txBody>
                  <a:tcPr/>
                </a:tc>
                <a:tc>
                  <a:txBody>
                    <a:bodyPr/>
                    <a:lstStyle/>
                    <a:p>
                      <a:pPr algn="ctr"/>
                      <a:r>
                        <a:rPr lang="en-US" sz="1200" dirty="0"/>
                        <a:t>Hours of sleep in previous night</a:t>
                      </a:r>
                    </a:p>
                  </a:txBody>
                  <a:tcPr/>
                </a:tc>
                <a:tc>
                  <a:txBody>
                    <a:bodyPr/>
                    <a:lstStyle/>
                    <a:p>
                      <a:pPr algn="ctr"/>
                      <a:r>
                        <a:rPr lang="en-US" sz="1200" dirty="0"/>
                        <a:t>Percentage of HW completed?</a:t>
                      </a:r>
                    </a:p>
                  </a:txBody>
                  <a:tcPr/>
                </a:tc>
                <a:tc>
                  <a:txBody>
                    <a:bodyPr/>
                    <a:lstStyle/>
                    <a:p>
                      <a:pPr algn="ctr"/>
                      <a:r>
                        <a:rPr lang="en-US" sz="1200" dirty="0">
                          <a:solidFill>
                            <a:schemeClr val="tx1"/>
                          </a:solidFill>
                        </a:rPr>
                        <a:t>Go Hiking?</a:t>
                      </a:r>
                    </a:p>
                  </a:txBody>
                  <a:tcPr/>
                </a:tc>
                <a:extLst>
                  <a:ext uri="{0D108BD9-81ED-4DB2-BD59-A6C34878D82A}">
                    <a16:rowId xmlns:a16="http://schemas.microsoft.com/office/drawing/2014/main" val="1454367372"/>
                  </a:ext>
                </a:extLst>
              </a:tr>
              <a:tr h="265266">
                <a:tc>
                  <a:txBody>
                    <a:bodyPr/>
                    <a:lstStyle/>
                    <a:p>
                      <a:pPr algn="ctr"/>
                      <a:r>
                        <a:rPr lang="en-US" sz="1200" dirty="0"/>
                        <a:t>0</a:t>
                      </a:r>
                    </a:p>
                  </a:txBody>
                  <a:tcPr/>
                </a:tc>
                <a:tc>
                  <a:txBody>
                    <a:bodyPr/>
                    <a:lstStyle/>
                    <a:p>
                      <a:pPr algn="ctr"/>
                      <a:r>
                        <a:rPr lang="en-US" sz="1200" dirty="0"/>
                        <a:t>9</a:t>
                      </a:r>
                    </a:p>
                  </a:txBody>
                  <a:tcPr/>
                </a:tc>
                <a:tc>
                  <a:txBody>
                    <a:bodyPr/>
                    <a:lstStyle/>
                    <a:p>
                      <a:pPr algn="ctr"/>
                      <a:r>
                        <a:rPr lang="en-US" sz="1200" dirty="0"/>
                        <a:t>80</a:t>
                      </a:r>
                    </a:p>
                  </a:txBody>
                  <a:tcPr/>
                </a:tc>
                <a:tc>
                  <a:txBody>
                    <a:bodyPr/>
                    <a:lstStyle/>
                    <a:p>
                      <a:pPr algn="ctr"/>
                      <a:r>
                        <a:rPr lang="en-US" sz="1200" dirty="0"/>
                        <a:t>Yes</a:t>
                      </a:r>
                    </a:p>
                  </a:txBody>
                  <a:tcPr/>
                </a:tc>
                <a:extLst>
                  <a:ext uri="{0D108BD9-81ED-4DB2-BD59-A6C34878D82A}">
                    <a16:rowId xmlns:a16="http://schemas.microsoft.com/office/drawing/2014/main" val="1977554727"/>
                  </a:ext>
                </a:extLst>
              </a:tr>
              <a:tr h="265266">
                <a:tc>
                  <a:txBody>
                    <a:bodyPr/>
                    <a:lstStyle/>
                    <a:p>
                      <a:pPr algn="ctr"/>
                      <a:r>
                        <a:rPr lang="en-US" sz="1200" dirty="0"/>
                        <a:t>0.5</a:t>
                      </a:r>
                    </a:p>
                  </a:txBody>
                  <a:tcPr/>
                </a:tc>
                <a:tc>
                  <a:txBody>
                    <a:bodyPr/>
                    <a:lstStyle/>
                    <a:p>
                      <a:pPr algn="ctr"/>
                      <a:r>
                        <a:rPr lang="en-US" sz="1200" dirty="0"/>
                        <a:t>5</a:t>
                      </a:r>
                    </a:p>
                  </a:txBody>
                  <a:tcPr/>
                </a:tc>
                <a:tc>
                  <a:txBody>
                    <a:bodyPr/>
                    <a:lstStyle/>
                    <a:p>
                      <a:pPr algn="ctr"/>
                      <a:r>
                        <a:rPr lang="en-US" sz="1200" dirty="0"/>
                        <a:t>90</a:t>
                      </a:r>
                    </a:p>
                  </a:txBody>
                  <a:tcPr/>
                </a:tc>
                <a:tc>
                  <a:txBody>
                    <a:bodyPr/>
                    <a:lstStyle/>
                    <a:p>
                      <a:pPr algn="ctr"/>
                      <a:r>
                        <a:rPr lang="en-US" sz="1200" dirty="0"/>
                        <a:t>No</a:t>
                      </a:r>
                    </a:p>
                  </a:txBody>
                  <a:tcPr/>
                </a:tc>
                <a:extLst>
                  <a:ext uri="{0D108BD9-81ED-4DB2-BD59-A6C34878D82A}">
                    <a16:rowId xmlns:a16="http://schemas.microsoft.com/office/drawing/2014/main" val="50300180"/>
                  </a:ext>
                </a:extLst>
              </a:tr>
              <a:tr h="265266">
                <a:tc>
                  <a:txBody>
                    <a:bodyPr/>
                    <a:lstStyle/>
                    <a:p>
                      <a:pPr algn="ctr"/>
                      <a:r>
                        <a:rPr lang="en-US" sz="1200" dirty="0"/>
                        <a:t>1</a:t>
                      </a:r>
                    </a:p>
                  </a:txBody>
                  <a:tcPr/>
                </a:tc>
                <a:tc>
                  <a:txBody>
                    <a:bodyPr/>
                    <a:lstStyle/>
                    <a:p>
                      <a:pPr algn="ctr"/>
                      <a:r>
                        <a:rPr lang="en-US" sz="1200" dirty="0"/>
                        <a:t>7</a:t>
                      </a:r>
                    </a:p>
                  </a:txBody>
                  <a:tcPr/>
                </a:tc>
                <a:tc>
                  <a:txBody>
                    <a:bodyPr/>
                    <a:lstStyle/>
                    <a:p>
                      <a:pPr algn="ctr"/>
                      <a:r>
                        <a:rPr lang="en-US" sz="1200" dirty="0"/>
                        <a:t>95</a:t>
                      </a:r>
                    </a:p>
                  </a:txBody>
                  <a:tcPr/>
                </a:tc>
                <a:tc>
                  <a:txBody>
                    <a:bodyPr/>
                    <a:lstStyle/>
                    <a:p>
                      <a:pPr algn="ctr"/>
                      <a:r>
                        <a:rPr lang="en-US" sz="1200" dirty="0"/>
                        <a:t>Yes</a:t>
                      </a:r>
                    </a:p>
                  </a:txBody>
                  <a:tcPr/>
                </a:tc>
                <a:extLst>
                  <a:ext uri="{0D108BD9-81ED-4DB2-BD59-A6C34878D82A}">
                    <a16:rowId xmlns:a16="http://schemas.microsoft.com/office/drawing/2014/main" val="1146762034"/>
                  </a:ext>
                </a:extLst>
              </a:tr>
              <a:tr h="265266">
                <a:tc>
                  <a:txBody>
                    <a:bodyPr/>
                    <a:lstStyle/>
                    <a:p>
                      <a:pPr algn="ctr"/>
                      <a:r>
                        <a:rPr lang="en-US" sz="1200" dirty="0"/>
                        <a:t>5</a:t>
                      </a:r>
                    </a:p>
                  </a:txBody>
                  <a:tcPr/>
                </a:tc>
                <a:tc>
                  <a:txBody>
                    <a:bodyPr/>
                    <a:lstStyle/>
                    <a:p>
                      <a:pPr algn="ctr"/>
                      <a:r>
                        <a:rPr lang="en-US" sz="1200" dirty="0"/>
                        <a:t>7</a:t>
                      </a:r>
                    </a:p>
                  </a:txBody>
                  <a:tcPr/>
                </a:tc>
                <a:tc>
                  <a:txBody>
                    <a:bodyPr/>
                    <a:lstStyle/>
                    <a:p>
                      <a:pPr algn="ctr"/>
                      <a:r>
                        <a:rPr lang="en-US" sz="1200" dirty="0"/>
                        <a:t>100</a:t>
                      </a:r>
                    </a:p>
                  </a:txBody>
                  <a:tcPr/>
                </a:tc>
                <a:tc>
                  <a:txBody>
                    <a:bodyPr/>
                    <a:lstStyle/>
                    <a:p>
                      <a:pPr algn="ctr"/>
                      <a:r>
                        <a:rPr lang="en-US" sz="1200" dirty="0"/>
                        <a:t>Yes</a:t>
                      </a:r>
                    </a:p>
                  </a:txBody>
                  <a:tcPr/>
                </a:tc>
                <a:extLst>
                  <a:ext uri="{0D108BD9-81ED-4DB2-BD59-A6C34878D82A}">
                    <a16:rowId xmlns:a16="http://schemas.microsoft.com/office/drawing/2014/main" val="870894914"/>
                  </a:ext>
                </a:extLst>
              </a:tr>
              <a:tr h="265266">
                <a:tc>
                  <a:txBody>
                    <a:bodyPr/>
                    <a:lstStyle/>
                    <a:p>
                      <a:pPr algn="ctr"/>
                      <a:r>
                        <a:rPr lang="en-US" sz="1200" dirty="0"/>
                        <a:t>0.3</a:t>
                      </a:r>
                    </a:p>
                  </a:txBody>
                  <a:tcPr/>
                </a:tc>
                <a:tc>
                  <a:txBody>
                    <a:bodyPr/>
                    <a:lstStyle/>
                    <a:p>
                      <a:pPr algn="ctr"/>
                      <a:r>
                        <a:rPr lang="en-US" sz="1200" dirty="0"/>
                        <a:t>8</a:t>
                      </a:r>
                    </a:p>
                  </a:txBody>
                  <a:tcPr/>
                </a:tc>
                <a:tc>
                  <a:txBody>
                    <a:bodyPr/>
                    <a:lstStyle/>
                    <a:p>
                      <a:pPr algn="ctr"/>
                      <a:r>
                        <a:rPr lang="en-US" sz="1200" dirty="0"/>
                        <a:t>100</a:t>
                      </a:r>
                    </a:p>
                  </a:txBody>
                  <a:tcPr/>
                </a:tc>
                <a:tc>
                  <a:txBody>
                    <a:bodyPr/>
                    <a:lstStyle/>
                    <a:p>
                      <a:pPr algn="ctr"/>
                      <a:r>
                        <a:rPr lang="en-US" sz="1200" dirty="0"/>
                        <a:t>Yes</a:t>
                      </a:r>
                    </a:p>
                  </a:txBody>
                  <a:tcPr/>
                </a:tc>
                <a:extLst>
                  <a:ext uri="{0D108BD9-81ED-4DB2-BD59-A6C34878D82A}">
                    <a16:rowId xmlns:a16="http://schemas.microsoft.com/office/drawing/2014/main" val="2459573277"/>
                  </a:ext>
                </a:extLst>
              </a:tr>
              <a:tr h="265266">
                <a:tc>
                  <a:txBody>
                    <a:bodyPr/>
                    <a:lstStyle/>
                    <a:p>
                      <a:pPr algn="ctr"/>
                      <a:r>
                        <a:rPr lang="en-US" sz="1200" dirty="0"/>
                        <a:t>0.4</a:t>
                      </a:r>
                    </a:p>
                  </a:txBody>
                  <a:tcPr/>
                </a:tc>
                <a:tc>
                  <a:txBody>
                    <a:bodyPr/>
                    <a:lstStyle/>
                    <a:p>
                      <a:pPr algn="ctr"/>
                      <a:r>
                        <a:rPr lang="en-US" sz="1200" dirty="0"/>
                        <a:t>4</a:t>
                      </a:r>
                    </a:p>
                  </a:txBody>
                  <a:tcPr/>
                </a:tc>
                <a:tc>
                  <a:txBody>
                    <a:bodyPr/>
                    <a:lstStyle/>
                    <a:p>
                      <a:pPr algn="ctr"/>
                      <a:r>
                        <a:rPr lang="en-US" sz="1200" dirty="0"/>
                        <a:t>100</a:t>
                      </a:r>
                    </a:p>
                  </a:txBody>
                  <a:tcPr/>
                </a:tc>
                <a:tc>
                  <a:txBody>
                    <a:bodyPr/>
                    <a:lstStyle/>
                    <a:p>
                      <a:pPr algn="ctr"/>
                      <a:r>
                        <a:rPr lang="en-US" sz="1200" dirty="0"/>
                        <a:t>No</a:t>
                      </a:r>
                    </a:p>
                  </a:txBody>
                  <a:tcPr/>
                </a:tc>
                <a:extLst>
                  <a:ext uri="{0D108BD9-81ED-4DB2-BD59-A6C34878D82A}">
                    <a16:rowId xmlns:a16="http://schemas.microsoft.com/office/drawing/2014/main" val="872560157"/>
                  </a:ext>
                </a:extLst>
              </a:tr>
              <a:tr h="265266">
                <a:tc>
                  <a:txBody>
                    <a:bodyPr/>
                    <a:lstStyle/>
                    <a:p>
                      <a:pPr algn="ctr"/>
                      <a:r>
                        <a:rPr lang="en-US" sz="1200" dirty="0"/>
                        <a:t>0.1</a:t>
                      </a:r>
                    </a:p>
                  </a:txBody>
                  <a:tcPr/>
                </a:tc>
                <a:tc>
                  <a:txBody>
                    <a:bodyPr/>
                    <a:lstStyle/>
                    <a:p>
                      <a:pPr algn="ctr"/>
                      <a:r>
                        <a:rPr lang="en-US" sz="1200" dirty="0"/>
                        <a:t>9</a:t>
                      </a:r>
                    </a:p>
                  </a:txBody>
                  <a:tcPr/>
                </a:tc>
                <a:tc>
                  <a:txBody>
                    <a:bodyPr/>
                    <a:lstStyle/>
                    <a:p>
                      <a:pPr algn="ctr"/>
                      <a:r>
                        <a:rPr lang="en-US" sz="1200" dirty="0"/>
                        <a:t>27</a:t>
                      </a:r>
                    </a:p>
                  </a:txBody>
                  <a:tcPr/>
                </a:tc>
                <a:tc>
                  <a:txBody>
                    <a:bodyPr/>
                    <a:lstStyle/>
                    <a:p>
                      <a:pPr algn="ctr"/>
                      <a:r>
                        <a:rPr lang="en-US" sz="1200" dirty="0"/>
                        <a:t>No</a:t>
                      </a:r>
                    </a:p>
                  </a:txBody>
                  <a:tcPr/>
                </a:tc>
                <a:extLst>
                  <a:ext uri="{0D108BD9-81ED-4DB2-BD59-A6C34878D82A}">
                    <a16:rowId xmlns:a16="http://schemas.microsoft.com/office/drawing/2014/main" val="1126017834"/>
                  </a:ext>
                </a:extLst>
              </a:tr>
              <a:tr h="265266">
                <a:tc>
                  <a:txBody>
                    <a:bodyPr/>
                    <a:lstStyle/>
                    <a:p>
                      <a:pPr algn="ctr"/>
                      <a:r>
                        <a:rPr lang="en-US" sz="1200" dirty="0"/>
                        <a:t>0</a:t>
                      </a:r>
                    </a:p>
                  </a:txBody>
                  <a:tcPr/>
                </a:tc>
                <a:tc>
                  <a:txBody>
                    <a:bodyPr/>
                    <a:lstStyle/>
                    <a:p>
                      <a:pPr algn="ctr"/>
                      <a:r>
                        <a:rPr lang="en-US" sz="1200" dirty="0"/>
                        <a:t>9</a:t>
                      </a:r>
                    </a:p>
                  </a:txBody>
                  <a:tcPr/>
                </a:tc>
                <a:tc>
                  <a:txBody>
                    <a:bodyPr/>
                    <a:lstStyle/>
                    <a:p>
                      <a:pPr algn="ctr"/>
                      <a:r>
                        <a:rPr lang="en-US" sz="1200" dirty="0"/>
                        <a:t>50</a:t>
                      </a:r>
                    </a:p>
                  </a:txBody>
                  <a:tcPr/>
                </a:tc>
                <a:tc>
                  <a:txBody>
                    <a:bodyPr/>
                    <a:lstStyle/>
                    <a:p>
                      <a:pPr algn="ctr"/>
                      <a:r>
                        <a:rPr lang="en-US" sz="1200" dirty="0"/>
                        <a:t>No</a:t>
                      </a:r>
                    </a:p>
                  </a:txBody>
                  <a:tcPr/>
                </a:tc>
                <a:extLst>
                  <a:ext uri="{0D108BD9-81ED-4DB2-BD59-A6C34878D82A}">
                    <a16:rowId xmlns:a16="http://schemas.microsoft.com/office/drawing/2014/main" val="1408182846"/>
                  </a:ext>
                </a:extLst>
              </a:tr>
              <a:tr h="265266">
                <a:tc>
                  <a:txBody>
                    <a:bodyPr/>
                    <a:lstStyle/>
                    <a:p>
                      <a:pPr algn="ctr"/>
                      <a:r>
                        <a:rPr lang="en-US" sz="1200" dirty="0"/>
                        <a:t>0</a:t>
                      </a:r>
                    </a:p>
                  </a:txBody>
                  <a:tcPr/>
                </a:tc>
                <a:tc>
                  <a:txBody>
                    <a:bodyPr/>
                    <a:lstStyle/>
                    <a:p>
                      <a:pPr algn="ctr"/>
                      <a:r>
                        <a:rPr lang="en-US" sz="1200" dirty="0"/>
                        <a:t>8</a:t>
                      </a:r>
                    </a:p>
                  </a:txBody>
                  <a:tcPr/>
                </a:tc>
                <a:tc>
                  <a:txBody>
                    <a:bodyPr/>
                    <a:lstStyle/>
                    <a:p>
                      <a:pPr algn="ctr"/>
                      <a:r>
                        <a:rPr lang="en-US" sz="1200" dirty="0"/>
                        <a:t>100</a:t>
                      </a:r>
                    </a:p>
                  </a:txBody>
                  <a:tcPr/>
                </a:tc>
                <a:tc>
                  <a:txBody>
                    <a:bodyPr/>
                    <a:lstStyle/>
                    <a:p>
                      <a:pPr algn="ctr"/>
                      <a:r>
                        <a:rPr lang="en-US" sz="1200" dirty="0"/>
                        <a:t>Yes</a:t>
                      </a:r>
                    </a:p>
                  </a:txBody>
                  <a:tcPr/>
                </a:tc>
                <a:extLst>
                  <a:ext uri="{0D108BD9-81ED-4DB2-BD59-A6C34878D82A}">
                    <a16:rowId xmlns:a16="http://schemas.microsoft.com/office/drawing/2014/main" val="2568438482"/>
                  </a:ext>
                </a:extLst>
              </a:tr>
              <a:tr h="265266">
                <a:tc>
                  <a:txBody>
                    <a:bodyPr/>
                    <a:lstStyle/>
                    <a:p>
                      <a:pPr algn="ctr"/>
                      <a:r>
                        <a:rPr lang="en-US" sz="1200" dirty="0"/>
                        <a:t>3</a:t>
                      </a:r>
                    </a:p>
                  </a:txBody>
                  <a:tcPr/>
                </a:tc>
                <a:tc>
                  <a:txBody>
                    <a:bodyPr/>
                    <a:lstStyle/>
                    <a:p>
                      <a:pPr algn="ctr"/>
                      <a:r>
                        <a:rPr lang="en-US" sz="1200" dirty="0"/>
                        <a:t>10</a:t>
                      </a:r>
                    </a:p>
                  </a:txBody>
                  <a:tcPr/>
                </a:tc>
                <a:tc>
                  <a:txBody>
                    <a:bodyPr/>
                    <a:lstStyle/>
                    <a:p>
                      <a:pPr algn="ctr"/>
                      <a:r>
                        <a:rPr lang="en-US" sz="1200" dirty="0"/>
                        <a:t>98</a:t>
                      </a:r>
                    </a:p>
                  </a:txBody>
                  <a:tcPr/>
                </a:tc>
                <a:tc>
                  <a:txBody>
                    <a:bodyPr/>
                    <a:lstStyle/>
                    <a:p>
                      <a:pPr algn="ctr"/>
                      <a:r>
                        <a:rPr lang="en-US" sz="1200" dirty="0"/>
                        <a:t>Yes</a:t>
                      </a:r>
                    </a:p>
                  </a:txBody>
                  <a:tcPr/>
                </a:tc>
                <a:extLst>
                  <a:ext uri="{0D108BD9-81ED-4DB2-BD59-A6C34878D82A}">
                    <a16:rowId xmlns:a16="http://schemas.microsoft.com/office/drawing/2014/main" val="2226358090"/>
                  </a:ext>
                </a:extLst>
              </a:tr>
              <a:tr h="265266">
                <a:tc>
                  <a:txBody>
                    <a:bodyPr/>
                    <a:lstStyle/>
                    <a:p>
                      <a:pPr algn="ctr"/>
                      <a:r>
                        <a:rPr lang="en-US" sz="1200" dirty="0"/>
                        <a:t>6</a:t>
                      </a:r>
                    </a:p>
                  </a:txBody>
                  <a:tcPr/>
                </a:tc>
                <a:tc>
                  <a:txBody>
                    <a:bodyPr/>
                    <a:lstStyle/>
                    <a:p>
                      <a:pPr algn="ctr"/>
                      <a:r>
                        <a:rPr lang="en-US" sz="1200" dirty="0"/>
                        <a:t>8</a:t>
                      </a:r>
                    </a:p>
                  </a:txBody>
                  <a:tcPr/>
                </a:tc>
                <a:tc>
                  <a:txBody>
                    <a:bodyPr/>
                    <a:lstStyle/>
                    <a:p>
                      <a:pPr algn="ctr"/>
                      <a:r>
                        <a:rPr lang="en-US" sz="1200" dirty="0"/>
                        <a:t>95</a:t>
                      </a:r>
                    </a:p>
                  </a:txBody>
                  <a:tcPr/>
                </a:tc>
                <a:tc>
                  <a:txBody>
                    <a:bodyPr/>
                    <a:lstStyle/>
                    <a:p>
                      <a:pPr algn="ctr"/>
                      <a:r>
                        <a:rPr lang="en-US" sz="1200" dirty="0"/>
                        <a:t>No</a:t>
                      </a:r>
                    </a:p>
                  </a:txBody>
                  <a:tcPr/>
                </a:tc>
                <a:extLst>
                  <a:ext uri="{0D108BD9-81ED-4DB2-BD59-A6C34878D82A}">
                    <a16:rowId xmlns:a16="http://schemas.microsoft.com/office/drawing/2014/main" val="2300083420"/>
                  </a:ext>
                </a:extLst>
              </a:tr>
              <a:tr h="265266">
                <a:tc>
                  <a:txBody>
                    <a:bodyPr/>
                    <a:lstStyle/>
                    <a:p>
                      <a:pPr algn="ctr"/>
                      <a:r>
                        <a:rPr lang="en-US" sz="1200" dirty="0"/>
                        <a:t>2.1</a:t>
                      </a:r>
                    </a:p>
                  </a:txBody>
                  <a:tcPr/>
                </a:tc>
                <a:tc>
                  <a:txBody>
                    <a:bodyPr/>
                    <a:lstStyle/>
                    <a:p>
                      <a:pPr algn="ctr"/>
                      <a:r>
                        <a:rPr lang="en-US" sz="1200" dirty="0"/>
                        <a:t>8</a:t>
                      </a:r>
                    </a:p>
                  </a:txBody>
                  <a:tcPr/>
                </a:tc>
                <a:tc>
                  <a:txBody>
                    <a:bodyPr/>
                    <a:lstStyle/>
                    <a:p>
                      <a:pPr algn="ctr"/>
                      <a:r>
                        <a:rPr lang="en-US" sz="1200" dirty="0"/>
                        <a:t>70</a:t>
                      </a:r>
                    </a:p>
                  </a:txBody>
                  <a:tcPr/>
                </a:tc>
                <a:tc>
                  <a:txBody>
                    <a:bodyPr/>
                    <a:lstStyle/>
                    <a:p>
                      <a:pPr algn="ctr"/>
                      <a:r>
                        <a:rPr lang="en-US" sz="1200" dirty="0"/>
                        <a:t>No</a:t>
                      </a:r>
                    </a:p>
                  </a:txBody>
                  <a:tcPr/>
                </a:tc>
                <a:extLst>
                  <a:ext uri="{0D108BD9-81ED-4DB2-BD59-A6C34878D82A}">
                    <a16:rowId xmlns:a16="http://schemas.microsoft.com/office/drawing/2014/main" val="339326170"/>
                  </a:ext>
                </a:extLst>
              </a:tr>
              <a:tr h="265266">
                <a:tc>
                  <a:txBody>
                    <a:bodyPr/>
                    <a:lstStyle/>
                    <a:p>
                      <a:pPr algn="ctr"/>
                      <a:r>
                        <a:rPr lang="en-US" sz="1200" dirty="0"/>
                        <a:t>1.02</a:t>
                      </a:r>
                    </a:p>
                  </a:txBody>
                  <a:tcPr/>
                </a:tc>
                <a:tc>
                  <a:txBody>
                    <a:bodyPr/>
                    <a:lstStyle/>
                    <a:p>
                      <a:pPr algn="ctr"/>
                      <a:r>
                        <a:rPr lang="en-US" sz="1200" dirty="0"/>
                        <a:t>8.5</a:t>
                      </a:r>
                    </a:p>
                  </a:txBody>
                  <a:tcPr/>
                </a:tc>
                <a:tc>
                  <a:txBody>
                    <a:bodyPr/>
                    <a:lstStyle/>
                    <a:p>
                      <a:pPr algn="ctr"/>
                      <a:r>
                        <a:rPr lang="en-US" sz="1200" dirty="0"/>
                        <a:t>98</a:t>
                      </a:r>
                    </a:p>
                  </a:txBody>
                  <a:tcPr/>
                </a:tc>
                <a:tc>
                  <a:txBody>
                    <a:bodyPr/>
                    <a:lstStyle/>
                    <a:p>
                      <a:pPr algn="ctr"/>
                      <a:r>
                        <a:rPr lang="en-US" sz="1200" dirty="0"/>
                        <a:t>Yes</a:t>
                      </a:r>
                    </a:p>
                  </a:txBody>
                  <a:tcPr/>
                </a:tc>
                <a:extLst>
                  <a:ext uri="{0D108BD9-81ED-4DB2-BD59-A6C34878D82A}">
                    <a16:rowId xmlns:a16="http://schemas.microsoft.com/office/drawing/2014/main" val="1524268360"/>
                  </a:ext>
                </a:extLst>
              </a:tr>
            </a:tbl>
          </a:graphicData>
        </a:graphic>
      </p:graphicFrame>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8AEDC04-1D4D-B31E-C263-41CD6EF6A55D}"/>
                  </a:ext>
                </a:extLst>
              </p:cNvPr>
              <p:cNvSpPr txBox="1"/>
              <p:nvPr/>
            </p:nvSpPr>
            <p:spPr>
              <a:xfrm>
                <a:off x="155636" y="2800350"/>
                <a:ext cx="134819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m:t>
                      </m:r>
                    </m:oMath>
                  </m:oMathPara>
                </a14:m>
                <a:endParaRPr lang="en-US" sz="2000" dirty="0"/>
              </a:p>
            </p:txBody>
          </p:sp>
        </mc:Choice>
        <mc:Fallback xmlns="">
          <p:sp>
            <p:nvSpPr>
              <p:cNvPr id="17" name="TextBox 16">
                <a:extLst>
                  <a:ext uri="{FF2B5EF4-FFF2-40B4-BE49-F238E27FC236}">
                    <a16:creationId xmlns:a16="http://schemas.microsoft.com/office/drawing/2014/main" id="{68AEDC04-1D4D-B31E-C263-41CD6EF6A55D}"/>
                  </a:ext>
                </a:extLst>
              </p:cNvPr>
              <p:cNvSpPr txBox="1">
                <a:spLocks noRot="1" noChangeAspect="1" noMove="1" noResize="1" noEditPoints="1" noAdjustHandles="1" noChangeArrowheads="1" noChangeShapeType="1" noTextEdit="1"/>
              </p:cNvSpPr>
              <p:nvPr/>
            </p:nvSpPr>
            <p:spPr>
              <a:xfrm>
                <a:off x="155636" y="2800350"/>
                <a:ext cx="1348190" cy="307777"/>
              </a:xfrm>
              <a:prstGeom prst="rect">
                <a:avLst/>
              </a:prstGeom>
              <a:blipFill>
                <a:blip r:embed="rId7"/>
                <a:stretch>
                  <a:fillRect l="-4525" r="-4072"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54A2B38-6333-9B01-5846-908BC5E14F84}"/>
                  </a:ext>
                </a:extLst>
              </p:cNvPr>
              <p:cNvSpPr txBox="1"/>
              <p:nvPr/>
            </p:nvSpPr>
            <p:spPr>
              <a:xfrm>
                <a:off x="3233630" y="2813425"/>
                <a:ext cx="135415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oMath>
                  </m:oMathPara>
                </a14:m>
                <a:endParaRPr lang="en-US" sz="2000" dirty="0"/>
              </a:p>
            </p:txBody>
          </p:sp>
        </mc:Choice>
        <mc:Fallback xmlns="">
          <p:sp>
            <p:nvSpPr>
              <p:cNvPr id="19" name="TextBox 18">
                <a:extLst>
                  <a:ext uri="{FF2B5EF4-FFF2-40B4-BE49-F238E27FC236}">
                    <a16:creationId xmlns:a16="http://schemas.microsoft.com/office/drawing/2014/main" id="{D54A2B38-6333-9B01-5846-908BC5E14F84}"/>
                  </a:ext>
                </a:extLst>
              </p:cNvPr>
              <p:cNvSpPr txBox="1">
                <a:spLocks noRot="1" noChangeAspect="1" noMove="1" noResize="1" noEditPoints="1" noAdjustHandles="1" noChangeArrowheads="1" noChangeShapeType="1" noTextEdit="1"/>
              </p:cNvSpPr>
              <p:nvPr/>
            </p:nvSpPr>
            <p:spPr>
              <a:xfrm>
                <a:off x="3233630" y="2813425"/>
                <a:ext cx="1354152" cy="307777"/>
              </a:xfrm>
              <a:prstGeom prst="rect">
                <a:avLst/>
              </a:prstGeom>
              <a:blipFill>
                <a:blip r:embed="rId8"/>
                <a:stretch>
                  <a:fillRect l="-4484" r="-4036" b="-34000"/>
                </a:stretch>
              </a:blipFill>
            </p:spPr>
            <p:txBody>
              <a:bodyPr/>
              <a:lstStyle/>
              <a:p>
                <a:r>
                  <a:rPr lang="en-US">
                    <a:noFill/>
                  </a:rPr>
                  <a:t> </a:t>
                </a:r>
              </a:p>
            </p:txBody>
          </p:sp>
        </mc:Fallback>
      </mc:AlternateContent>
    </p:spTree>
    <p:extLst>
      <p:ext uri="{BB962C8B-B14F-4D97-AF65-F5344CB8AC3E}">
        <p14:creationId xmlns:p14="http://schemas.microsoft.com/office/powerpoint/2010/main" val="1569868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720CBE-DC36-AB82-308C-2786E3979AF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1813215-A00C-57AE-1639-E1FB43746019}"/>
              </a:ext>
            </a:extLst>
          </p:cNvPr>
          <p:cNvSpPr txBox="1"/>
          <p:nvPr/>
        </p:nvSpPr>
        <p:spPr>
          <a:xfrm>
            <a:off x="246472" y="144348"/>
            <a:ext cx="6649628" cy="584775"/>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Naïve Bayes for numerical attributes</a:t>
            </a:r>
          </a:p>
        </p:txBody>
      </p:sp>
      <p:sp>
        <p:nvSpPr>
          <p:cNvPr id="6" name="TextBox 5">
            <a:extLst>
              <a:ext uri="{FF2B5EF4-FFF2-40B4-BE49-F238E27FC236}">
                <a16:creationId xmlns:a16="http://schemas.microsoft.com/office/drawing/2014/main" id="{FEAC613C-4B9F-FEA0-4C92-5F9F0AC27417}"/>
              </a:ext>
            </a:extLst>
          </p:cNvPr>
          <p:cNvSpPr txBox="1"/>
          <p:nvPr/>
        </p:nvSpPr>
        <p:spPr>
          <a:xfrm>
            <a:off x="7785100" y="31227"/>
            <a:ext cx="2171700" cy="369332"/>
          </a:xfrm>
          <a:prstGeom prst="rect">
            <a:avLst/>
          </a:prstGeom>
          <a:noFill/>
        </p:spPr>
        <p:txBody>
          <a:bodyPr wrap="square" rtlCol="0">
            <a:spAutoFit/>
          </a:bodyPr>
          <a:lstStyle/>
          <a:p>
            <a:r>
              <a:rPr lang="en-US" b="1" dirty="0"/>
              <a:t>New data instance</a:t>
            </a:r>
          </a:p>
        </p:txBody>
      </p:sp>
      <p:graphicFrame>
        <p:nvGraphicFramePr>
          <p:cNvPr id="7" name="Table 6">
            <a:extLst>
              <a:ext uri="{FF2B5EF4-FFF2-40B4-BE49-F238E27FC236}">
                <a16:creationId xmlns:a16="http://schemas.microsoft.com/office/drawing/2014/main" id="{A6320BF8-ED19-C659-B7F8-FDFDCF981CBC}"/>
              </a:ext>
            </a:extLst>
          </p:cNvPr>
          <p:cNvGraphicFramePr>
            <a:graphicFrameLocks noGrp="1"/>
          </p:cNvGraphicFramePr>
          <p:nvPr>
            <p:extLst>
              <p:ext uri="{D42A27DB-BD31-4B8C-83A1-F6EECF244321}">
                <p14:modId xmlns:p14="http://schemas.microsoft.com/office/powerpoint/2010/main" val="2261089722"/>
              </p:ext>
            </p:extLst>
          </p:nvPr>
        </p:nvGraphicFramePr>
        <p:xfrm>
          <a:off x="6438900" y="467514"/>
          <a:ext cx="4457704" cy="963245"/>
        </p:xfrm>
        <a:graphic>
          <a:graphicData uri="http://schemas.openxmlformats.org/drawingml/2006/table">
            <a:tbl>
              <a:tblPr firstRow="1" bandRow="1"/>
              <a:tblGrid>
                <a:gridCol w="1114426">
                  <a:extLst>
                    <a:ext uri="{9D8B030D-6E8A-4147-A177-3AD203B41FA5}">
                      <a16:colId xmlns:a16="http://schemas.microsoft.com/office/drawing/2014/main" val="3847064819"/>
                    </a:ext>
                  </a:extLst>
                </a:gridCol>
                <a:gridCol w="1114426">
                  <a:extLst>
                    <a:ext uri="{9D8B030D-6E8A-4147-A177-3AD203B41FA5}">
                      <a16:colId xmlns:a16="http://schemas.microsoft.com/office/drawing/2014/main" val="869840435"/>
                    </a:ext>
                  </a:extLst>
                </a:gridCol>
                <a:gridCol w="1114426">
                  <a:extLst>
                    <a:ext uri="{9D8B030D-6E8A-4147-A177-3AD203B41FA5}">
                      <a16:colId xmlns:a16="http://schemas.microsoft.com/office/drawing/2014/main" val="491074024"/>
                    </a:ext>
                  </a:extLst>
                </a:gridCol>
                <a:gridCol w="1114426">
                  <a:extLst>
                    <a:ext uri="{9D8B030D-6E8A-4147-A177-3AD203B41FA5}">
                      <a16:colId xmlns:a16="http://schemas.microsoft.com/office/drawing/2014/main" val="1600402630"/>
                    </a:ext>
                  </a:extLst>
                </a:gridCol>
              </a:tblGrid>
              <a:tr h="323165">
                <a:tc>
                  <a:txBody>
                    <a:bodyPr/>
                    <a:lstStyle/>
                    <a:p>
                      <a:pPr algn="ctr"/>
                      <a:r>
                        <a:rPr lang="en-US" sz="1200" dirty="0"/>
                        <a:t>Inches of rain in past 2 hours</a:t>
                      </a:r>
                    </a:p>
                  </a:txBody>
                  <a:tcPr/>
                </a:tc>
                <a:tc>
                  <a:txBody>
                    <a:bodyPr/>
                    <a:lstStyle/>
                    <a:p>
                      <a:pPr algn="ctr"/>
                      <a:r>
                        <a:rPr lang="en-US" sz="1200" dirty="0"/>
                        <a:t>Hours of sleep in previous night</a:t>
                      </a:r>
                    </a:p>
                  </a:txBody>
                  <a:tcPr/>
                </a:tc>
                <a:tc>
                  <a:txBody>
                    <a:bodyPr/>
                    <a:lstStyle/>
                    <a:p>
                      <a:pPr algn="ctr"/>
                      <a:r>
                        <a:rPr lang="en-US" sz="1200" dirty="0"/>
                        <a:t>Percentage of HW completed?</a:t>
                      </a:r>
                    </a:p>
                  </a:txBody>
                  <a:tcPr/>
                </a:tc>
                <a:tc>
                  <a:txBody>
                    <a:bodyPr/>
                    <a:lstStyle/>
                    <a:p>
                      <a:pPr algn="ctr"/>
                      <a:r>
                        <a:rPr lang="en-US" sz="1200" dirty="0">
                          <a:solidFill>
                            <a:srgbClr val="0070C0"/>
                          </a:solidFill>
                        </a:rPr>
                        <a:t>Go Hiking?</a:t>
                      </a:r>
                    </a:p>
                  </a:txBody>
                  <a:tcPr/>
                </a:tc>
                <a:extLst>
                  <a:ext uri="{0D108BD9-81ED-4DB2-BD59-A6C34878D82A}">
                    <a16:rowId xmlns:a16="http://schemas.microsoft.com/office/drawing/2014/main" val="1063178381"/>
                  </a:ext>
                </a:extLst>
              </a:tr>
              <a:tr h="323165">
                <a:tc>
                  <a:txBody>
                    <a:bodyPr/>
                    <a:lstStyle/>
                    <a:p>
                      <a:pPr algn="ctr"/>
                      <a:r>
                        <a:rPr lang="en-US" sz="1200" dirty="0"/>
                        <a:t>2.3</a:t>
                      </a:r>
                    </a:p>
                  </a:txBody>
                  <a:tcPr/>
                </a:tc>
                <a:tc>
                  <a:txBody>
                    <a:bodyPr/>
                    <a:lstStyle/>
                    <a:p>
                      <a:pPr algn="ctr"/>
                      <a:r>
                        <a:rPr lang="en-US" sz="1200" dirty="0"/>
                        <a:t>7</a:t>
                      </a:r>
                    </a:p>
                  </a:txBody>
                  <a:tcPr/>
                </a:tc>
                <a:tc>
                  <a:txBody>
                    <a:bodyPr/>
                    <a:lstStyle/>
                    <a:p>
                      <a:pPr algn="ctr"/>
                      <a:r>
                        <a:rPr lang="en-US" sz="1200" dirty="0"/>
                        <a:t>75</a:t>
                      </a:r>
                    </a:p>
                  </a:txBody>
                  <a:tcPr/>
                </a:tc>
                <a:tc>
                  <a:txBody>
                    <a:bodyPr/>
                    <a:lstStyle/>
                    <a:p>
                      <a:pPr algn="ctr"/>
                      <a:r>
                        <a:rPr lang="en-US" sz="1200" dirty="0"/>
                        <a:t>?</a:t>
                      </a:r>
                    </a:p>
                  </a:txBody>
                  <a:tcPr/>
                </a:tc>
                <a:extLst>
                  <a:ext uri="{0D108BD9-81ED-4DB2-BD59-A6C34878D82A}">
                    <a16:rowId xmlns:a16="http://schemas.microsoft.com/office/drawing/2014/main" val="41045357"/>
                  </a:ext>
                </a:extLst>
              </a:tr>
            </a:tbl>
          </a:graphicData>
        </a:graphic>
      </p:graphicFrame>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B9737F9-8729-44CB-5BA6-44E2FA174EF9}"/>
                  </a:ext>
                </a:extLst>
              </p:cNvPr>
              <p:cNvSpPr txBox="1"/>
              <p:nvPr/>
            </p:nvSpPr>
            <p:spPr>
              <a:xfrm>
                <a:off x="136426" y="2086177"/>
                <a:ext cx="2725618" cy="5762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1</m:t>
                              </m:r>
                            </m:sub>
                          </m:sSub>
                        </m:num>
                        <m:den>
                          <m:r>
                            <a:rPr lang="en-US" sz="2000" b="0" i="1" smtClean="0">
                              <a:latin typeface="Cambria Math" panose="02040503050406030204" pitchFamily="18" charset="0"/>
                            </a:rPr>
                            <m:t>𝑛</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7</m:t>
                          </m:r>
                        </m:num>
                        <m:den>
                          <m:r>
                            <a:rPr lang="en-US" sz="2000" b="0" i="1" smtClean="0">
                              <a:latin typeface="Cambria Math" panose="02040503050406030204" pitchFamily="18" charset="0"/>
                            </a:rPr>
                            <m:t>13</m:t>
                          </m:r>
                        </m:den>
                      </m:f>
                      <m:r>
                        <a:rPr lang="en-US" sz="2000" b="0" i="1" smtClean="0">
                          <a:latin typeface="Cambria Math" panose="02040503050406030204" pitchFamily="18" charset="0"/>
                        </a:rPr>
                        <m:t>=0.54 </m:t>
                      </m:r>
                    </m:oMath>
                  </m:oMathPara>
                </a14:m>
                <a:endParaRPr lang="en-US" sz="2000" dirty="0"/>
              </a:p>
            </p:txBody>
          </p:sp>
        </mc:Choice>
        <mc:Fallback xmlns="">
          <p:sp>
            <p:nvSpPr>
              <p:cNvPr id="15" name="TextBox 14">
                <a:extLst>
                  <a:ext uri="{FF2B5EF4-FFF2-40B4-BE49-F238E27FC236}">
                    <a16:creationId xmlns:a16="http://schemas.microsoft.com/office/drawing/2014/main" id="{1B9737F9-8729-44CB-5BA6-44E2FA174EF9}"/>
                  </a:ext>
                </a:extLst>
              </p:cNvPr>
              <p:cNvSpPr txBox="1">
                <a:spLocks noRot="1" noChangeAspect="1" noMove="1" noResize="1" noEditPoints="1" noAdjustHandles="1" noChangeArrowheads="1" noChangeShapeType="1" noTextEdit="1"/>
              </p:cNvSpPr>
              <p:nvPr/>
            </p:nvSpPr>
            <p:spPr>
              <a:xfrm>
                <a:off x="136426" y="2086177"/>
                <a:ext cx="2725618" cy="5762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9C26E25-E40D-7579-7F8C-88F857FE1772}"/>
                  </a:ext>
                </a:extLst>
              </p:cNvPr>
              <p:cNvSpPr txBox="1"/>
              <p:nvPr/>
            </p:nvSpPr>
            <p:spPr>
              <a:xfrm>
                <a:off x="3228524" y="2055035"/>
                <a:ext cx="2737544"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2</m:t>
                              </m:r>
                            </m:sub>
                          </m:sSub>
                        </m:num>
                        <m:den>
                          <m:r>
                            <a:rPr lang="en-US" sz="2000" b="0" i="1" smtClean="0">
                              <a:latin typeface="Cambria Math" panose="02040503050406030204" pitchFamily="18" charset="0"/>
                            </a:rPr>
                            <m:t>𝑛</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6</m:t>
                          </m:r>
                        </m:num>
                        <m:den>
                          <m:r>
                            <a:rPr lang="en-US" sz="2000" b="0" i="1" smtClean="0">
                              <a:latin typeface="Cambria Math" panose="02040503050406030204" pitchFamily="18" charset="0"/>
                            </a:rPr>
                            <m:t>13</m:t>
                          </m:r>
                        </m:den>
                      </m:f>
                      <m:r>
                        <a:rPr lang="en-US" sz="2000" b="0" i="1" smtClean="0">
                          <a:latin typeface="Cambria Math" panose="02040503050406030204" pitchFamily="18" charset="0"/>
                        </a:rPr>
                        <m:t>=0.46 </m:t>
                      </m:r>
                    </m:oMath>
                  </m:oMathPara>
                </a14:m>
                <a:endParaRPr lang="en-US" dirty="0"/>
              </a:p>
            </p:txBody>
          </p:sp>
        </mc:Choice>
        <mc:Fallback xmlns="">
          <p:sp>
            <p:nvSpPr>
              <p:cNvPr id="16" name="TextBox 15">
                <a:extLst>
                  <a:ext uri="{FF2B5EF4-FFF2-40B4-BE49-F238E27FC236}">
                    <a16:creationId xmlns:a16="http://schemas.microsoft.com/office/drawing/2014/main" id="{59C26E25-E40D-7579-7F8C-88F857FE1772}"/>
                  </a:ext>
                </a:extLst>
              </p:cNvPr>
              <p:cNvSpPr txBox="1">
                <a:spLocks noRot="1" noChangeAspect="1" noMove="1" noResize="1" noEditPoints="1" noAdjustHandles="1" noChangeArrowheads="1" noChangeShapeType="1" noTextEdit="1"/>
              </p:cNvSpPr>
              <p:nvPr/>
            </p:nvSpPr>
            <p:spPr>
              <a:xfrm>
                <a:off x="3228524" y="2055035"/>
                <a:ext cx="2737544" cy="5782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B43D19E-6E6E-1794-36E9-8B1A66DA5741}"/>
                  </a:ext>
                </a:extLst>
              </p:cNvPr>
              <p:cNvSpPr txBox="1"/>
              <p:nvPr/>
            </p:nvSpPr>
            <p:spPr>
              <a:xfrm>
                <a:off x="119536" y="1212062"/>
                <a:ext cx="2761718" cy="6491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r>
                            <a:rPr lang="en-US" sz="2000" b="0" i="1" smtClean="0">
                              <a:latin typeface="Cambria Math" panose="02040503050406030204" pitchFamily="18" charset="0"/>
                            </a:rPr>
                            <m:t>𝑥</m:t>
                          </m:r>
                        </m:e>
                      </m:d>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b="0" i="1" smtClean="0">
                                  <a:latin typeface="Cambria Math" panose="02040503050406030204" pitchFamily="18" charset="0"/>
                                </a:rPr>
                                <m:t>𝑥</m:t>
                              </m:r>
                              <m:r>
                                <a:rPr lang="en-US" sz="2000" i="1">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num>
                        <m:den>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b="0" i="1" smtClean="0">
                                  <a:latin typeface="Cambria Math" panose="02040503050406030204" pitchFamily="18" charset="0"/>
                                </a:rPr>
                                <m:t>𝑥</m:t>
                              </m:r>
                            </m:e>
                          </m:d>
                        </m:den>
                      </m:f>
                    </m:oMath>
                  </m:oMathPara>
                </a14:m>
                <a:endParaRPr lang="en-US" sz="2000" dirty="0"/>
              </a:p>
            </p:txBody>
          </p:sp>
        </mc:Choice>
        <mc:Fallback xmlns="">
          <p:sp>
            <p:nvSpPr>
              <p:cNvPr id="4" name="TextBox 3">
                <a:extLst>
                  <a:ext uri="{FF2B5EF4-FFF2-40B4-BE49-F238E27FC236}">
                    <a16:creationId xmlns:a16="http://schemas.microsoft.com/office/drawing/2014/main" id="{2B43D19E-6E6E-1794-36E9-8B1A66DA5741}"/>
                  </a:ext>
                </a:extLst>
              </p:cNvPr>
              <p:cNvSpPr txBox="1">
                <a:spLocks noRot="1" noChangeAspect="1" noMove="1" noResize="1" noEditPoints="1" noAdjustHandles="1" noChangeArrowheads="1" noChangeShapeType="1" noTextEdit="1"/>
              </p:cNvSpPr>
              <p:nvPr/>
            </p:nvSpPr>
            <p:spPr>
              <a:xfrm>
                <a:off x="119536" y="1212062"/>
                <a:ext cx="2761718" cy="64915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F8F9311-2066-5411-C1C2-9C0DD8C0F170}"/>
                  </a:ext>
                </a:extLst>
              </p:cNvPr>
              <p:cNvSpPr txBox="1"/>
              <p:nvPr/>
            </p:nvSpPr>
            <p:spPr>
              <a:xfrm>
                <a:off x="3181111" y="1163847"/>
                <a:ext cx="2882648" cy="6491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r>
                            <a:rPr lang="en-US" sz="2000" i="1">
                              <a:latin typeface="Cambria Math" panose="02040503050406030204" pitchFamily="18" charset="0"/>
                            </a:rPr>
                            <m:t>| </m:t>
                          </m:r>
                          <m:r>
                            <a:rPr lang="en-US" sz="2000" i="1">
                              <a:latin typeface="Cambria Math" panose="02040503050406030204" pitchFamily="18" charset="0"/>
                            </a:rPr>
                            <m:t>𝑥</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 | </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e>
                          </m:d>
                        </m:num>
                        <m:den>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e>
                          </m:d>
                        </m:den>
                      </m:f>
                    </m:oMath>
                  </m:oMathPara>
                </a14:m>
                <a:endParaRPr lang="en-US" sz="2000" dirty="0"/>
              </a:p>
            </p:txBody>
          </p:sp>
        </mc:Choice>
        <mc:Fallback xmlns="">
          <p:sp>
            <p:nvSpPr>
              <p:cNvPr id="13" name="TextBox 12">
                <a:extLst>
                  <a:ext uri="{FF2B5EF4-FFF2-40B4-BE49-F238E27FC236}">
                    <a16:creationId xmlns:a16="http://schemas.microsoft.com/office/drawing/2014/main" id="{9F8F9311-2066-5411-C1C2-9C0DD8C0F170}"/>
                  </a:ext>
                </a:extLst>
              </p:cNvPr>
              <p:cNvSpPr txBox="1">
                <a:spLocks noRot="1" noChangeAspect="1" noMove="1" noResize="1" noEditPoints="1" noAdjustHandles="1" noChangeArrowheads="1" noChangeShapeType="1" noTextEdit="1"/>
              </p:cNvSpPr>
              <p:nvPr/>
            </p:nvSpPr>
            <p:spPr>
              <a:xfrm>
                <a:off x="3181111" y="1163847"/>
                <a:ext cx="2882648" cy="64915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C8FC0D2-7FA8-E42F-0F61-43CBA34C1B10}"/>
                  </a:ext>
                </a:extLst>
              </p:cNvPr>
              <p:cNvSpPr txBox="1"/>
              <p:nvPr/>
            </p:nvSpPr>
            <p:spPr>
              <a:xfrm>
                <a:off x="286610" y="610158"/>
                <a:ext cx="4978671" cy="9531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𝑎𝑟𝑔𝑚𝑎</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sub>
                      </m:sSub>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i="1">
                          <a:latin typeface="Cambria Math" panose="02040503050406030204" pitchFamily="18" charset="0"/>
                        </a:rPr>
                        <m:t>𝑎𝑟𝑔𝑚𝑎</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sub>
                      </m:sSub>
                      <m:r>
                        <a:rPr lang="en-US" sz="2000" i="1">
                          <a:latin typeface="Cambria Math" panose="02040503050406030204" pitchFamily="18" charset="0"/>
                        </a:rPr>
                        <m:t> </m:t>
                      </m:r>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oMath>
                  </m:oMathPara>
                </a14:m>
                <a:endParaRPr lang="en-US" sz="2000" dirty="0"/>
              </a:p>
              <a:p>
                <a:endParaRPr lang="en-US" sz="2000" dirty="0"/>
              </a:p>
              <a:p>
                <a:endParaRPr lang="en-US" sz="2000" dirty="0"/>
              </a:p>
            </p:txBody>
          </p:sp>
        </mc:Choice>
        <mc:Fallback xmlns="">
          <p:sp>
            <p:nvSpPr>
              <p:cNvPr id="14" name="TextBox 13">
                <a:extLst>
                  <a:ext uri="{FF2B5EF4-FFF2-40B4-BE49-F238E27FC236}">
                    <a16:creationId xmlns:a16="http://schemas.microsoft.com/office/drawing/2014/main" id="{BC8FC0D2-7FA8-E42F-0F61-43CBA34C1B10}"/>
                  </a:ext>
                </a:extLst>
              </p:cNvPr>
              <p:cNvSpPr txBox="1">
                <a:spLocks noRot="1" noChangeAspect="1" noMove="1" noResize="1" noEditPoints="1" noAdjustHandles="1" noChangeArrowheads="1" noChangeShapeType="1" noTextEdit="1"/>
              </p:cNvSpPr>
              <p:nvPr/>
            </p:nvSpPr>
            <p:spPr>
              <a:xfrm>
                <a:off x="286610" y="610158"/>
                <a:ext cx="4978671" cy="953146"/>
              </a:xfrm>
              <a:prstGeom prst="rect">
                <a:avLst/>
              </a:prstGeom>
              <a:blipFill>
                <a:blip r:embed="rId7"/>
                <a:stretch>
                  <a:fillRect/>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F9F917B0-5318-5144-005D-E85F08459F67}"/>
              </a:ext>
            </a:extLst>
          </p:cNvPr>
          <p:cNvGraphicFramePr>
            <a:graphicFrameLocks noGrp="1"/>
          </p:cNvGraphicFramePr>
          <p:nvPr>
            <p:extLst>
              <p:ext uri="{D42A27DB-BD31-4B8C-83A1-F6EECF244321}">
                <p14:modId xmlns:p14="http://schemas.microsoft.com/office/powerpoint/2010/main" val="1120074549"/>
              </p:ext>
            </p:extLst>
          </p:nvPr>
        </p:nvGraphicFramePr>
        <p:xfrm>
          <a:off x="6547403" y="1968537"/>
          <a:ext cx="4457700" cy="4206240"/>
        </p:xfrm>
        <a:graphic>
          <a:graphicData uri="http://schemas.openxmlformats.org/drawingml/2006/table">
            <a:tbl>
              <a:tblPr firstRow="1" bandRow="1"/>
              <a:tblGrid>
                <a:gridCol w="1149970">
                  <a:extLst>
                    <a:ext uri="{9D8B030D-6E8A-4147-A177-3AD203B41FA5}">
                      <a16:colId xmlns:a16="http://schemas.microsoft.com/office/drawing/2014/main" val="2809315766"/>
                    </a:ext>
                  </a:extLst>
                </a:gridCol>
                <a:gridCol w="1149970">
                  <a:extLst>
                    <a:ext uri="{9D8B030D-6E8A-4147-A177-3AD203B41FA5}">
                      <a16:colId xmlns:a16="http://schemas.microsoft.com/office/drawing/2014/main" val="3406508049"/>
                    </a:ext>
                  </a:extLst>
                </a:gridCol>
                <a:gridCol w="1149970">
                  <a:extLst>
                    <a:ext uri="{9D8B030D-6E8A-4147-A177-3AD203B41FA5}">
                      <a16:colId xmlns:a16="http://schemas.microsoft.com/office/drawing/2014/main" val="1818675082"/>
                    </a:ext>
                  </a:extLst>
                </a:gridCol>
                <a:gridCol w="1007790">
                  <a:extLst>
                    <a:ext uri="{9D8B030D-6E8A-4147-A177-3AD203B41FA5}">
                      <a16:colId xmlns:a16="http://schemas.microsoft.com/office/drawing/2014/main" val="3012737173"/>
                    </a:ext>
                  </a:extLst>
                </a:gridCol>
              </a:tblGrid>
              <a:tr h="453908">
                <a:tc>
                  <a:txBody>
                    <a:bodyPr/>
                    <a:lstStyle/>
                    <a:p>
                      <a:pPr algn="ctr"/>
                      <a:r>
                        <a:rPr lang="en-US" sz="1200" dirty="0"/>
                        <a:t>Inches of rain in past 2 hours</a:t>
                      </a:r>
                    </a:p>
                  </a:txBody>
                  <a:tcPr/>
                </a:tc>
                <a:tc>
                  <a:txBody>
                    <a:bodyPr/>
                    <a:lstStyle/>
                    <a:p>
                      <a:pPr algn="ctr"/>
                      <a:r>
                        <a:rPr lang="en-US" sz="1200" dirty="0"/>
                        <a:t>Hours of sleep in previous night</a:t>
                      </a:r>
                    </a:p>
                  </a:txBody>
                  <a:tcPr/>
                </a:tc>
                <a:tc>
                  <a:txBody>
                    <a:bodyPr/>
                    <a:lstStyle/>
                    <a:p>
                      <a:pPr algn="ctr"/>
                      <a:r>
                        <a:rPr lang="en-US" sz="1200" dirty="0"/>
                        <a:t>Percentage of HW completed?</a:t>
                      </a:r>
                    </a:p>
                  </a:txBody>
                  <a:tcPr/>
                </a:tc>
                <a:tc>
                  <a:txBody>
                    <a:bodyPr/>
                    <a:lstStyle/>
                    <a:p>
                      <a:pPr algn="ctr"/>
                      <a:r>
                        <a:rPr lang="en-US" sz="1200" dirty="0">
                          <a:solidFill>
                            <a:schemeClr val="tx1"/>
                          </a:solidFill>
                        </a:rPr>
                        <a:t>Go Hiking?</a:t>
                      </a:r>
                    </a:p>
                  </a:txBody>
                  <a:tcPr/>
                </a:tc>
                <a:extLst>
                  <a:ext uri="{0D108BD9-81ED-4DB2-BD59-A6C34878D82A}">
                    <a16:rowId xmlns:a16="http://schemas.microsoft.com/office/drawing/2014/main" val="1454367372"/>
                  </a:ext>
                </a:extLst>
              </a:tr>
              <a:tr h="265266">
                <a:tc>
                  <a:txBody>
                    <a:bodyPr/>
                    <a:lstStyle/>
                    <a:p>
                      <a:pPr algn="ctr"/>
                      <a:r>
                        <a:rPr lang="en-US" sz="1200" dirty="0"/>
                        <a:t>0</a:t>
                      </a:r>
                    </a:p>
                  </a:txBody>
                  <a:tcPr/>
                </a:tc>
                <a:tc>
                  <a:txBody>
                    <a:bodyPr/>
                    <a:lstStyle/>
                    <a:p>
                      <a:pPr algn="ctr"/>
                      <a:r>
                        <a:rPr lang="en-US" sz="1200" dirty="0"/>
                        <a:t>9</a:t>
                      </a:r>
                    </a:p>
                  </a:txBody>
                  <a:tcPr/>
                </a:tc>
                <a:tc>
                  <a:txBody>
                    <a:bodyPr/>
                    <a:lstStyle/>
                    <a:p>
                      <a:pPr algn="ctr"/>
                      <a:r>
                        <a:rPr lang="en-US" sz="1200" dirty="0"/>
                        <a:t>80</a:t>
                      </a:r>
                    </a:p>
                  </a:txBody>
                  <a:tcPr/>
                </a:tc>
                <a:tc>
                  <a:txBody>
                    <a:bodyPr/>
                    <a:lstStyle/>
                    <a:p>
                      <a:pPr algn="ctr"/>
                      <a:r>
                        <a:rPr lang="en-US" sz="1200" dirty="0"/>
                        <a:t>Yes</a:t>
                      </a:r>
                    </a:p>
                  </a:txBody>
                  <a:tcPr/>
                </a:tc>
                <a:extLst>
                  <a:ext uri="{0D108BD9-81ED-4DB2-BD59-A6C34878D82A}">
                    <a16:rowId xmlns:a16="http://schemas.microsoft.com/office/drawing/2014/main" val="1977554727"/>
                  </a:ext>
                </a:extLst>
              </a:tr>
              <a:tr h="265266">
                <a:tc>
                  <a:txBody>
                    <a:bodyPr/>
                    <a:lstStyle/>
                    <a:p>
                      <a:pPr algn="ctr"/>
                      <a:r>
                        <a:rPr lang="en-US" sz="1200" dirty="0"/>
                        <a:t>0.5</a:t>
                      </a:r>
                    </a:p>
                  </a:txBody>
                  <a:tcPr/>
                </a:tc>
                <a:tc>
                  <a:txBody>
                    <a:bodyPr/>
                    <a:lstStyle/>
                    <a:p>
                      <a:pPr algn="ctr"/>
                      <a:r>
                        <a:rPr lang="en-US" sz="1200" dirty="0"/>
                        <a:t>5</a:t>
                      </a:r>
                    </a:p>
                  </a:txBody>
                  <a:tcPr/>
                </a:tc>
                <a:tc>
                  <a:txBody>
                    <a:bodyPr/>
                    <a:lstStyle/>
                    <a:p>
                      <a:pPr algn="ctr"/>
                      <a:r>
                        <a:rPr lang="en-US" sz="1200" dirty="0"/>
                        <a:t>90</a:t>
                      </a:r>
                    </a:p>
                  </a:txBody>
                  <a:tcPr/>
                </a:tc>
                <a:tc>
                  <a:txBody>
                    <a:bodyPr/>
                    <a:lstStyle/>
                    <a:p>
                      <a:pPr algn="ctr"/>
                      <a:r>
                        <a:rPr lang="en-US" sz="1200" dirty="0"/>
                        <a:t>No</a:t>
                      </a:r>
                    </a:p>
                  </a:txBody>
                  <a:tcPr/>
                </a:tc>
                <a:extLst>
                  <a:ext uri="{0D108BD9-81ED-4DB2-BD59-A6C34878D82A}">
                    <a16:rowId xmlns:a16="http://schemas.microsoft.com/office/drawing/2014/main" val="50300180"/>
                  </a:ext>
                </a:extLst>
              </a:tr>
              <a:tr h="265266">
                <a:tc>
                  <a:txBody>
                    <a:bodyPr/>
                    <a:lstStyle/>
                    <a:p>
                      <a:pPr algn="ctr"/>
                      <a:r>
                        <a:rPr lang="en-US" sz="1200" dirty="0"/>
                        <a:t>1</a:t>
                      </a:r>
                    </a:p>
                  </a:txBody>
                  <a:tcPr/>
                </a:tc>
                <a:tc>
                  <a:txBody>
                    <a:bodyPr/>
                    <a:lstStyle/>
                    <a:p>
                      <a:pPr algn="ctr"/>
                      <a:r>
                        <a:rPr lang="en-US" sz="1200" dirty="0"/>
                        <a:t>7</a:t>
                      </a:r>
                    </a:p>
                  </a:txBody>
                  <a:tcPr/>
                </a:tc>
                <a:tc>
                  <a:txBody>
                    <a:bodyPr/>
                    <a:lstStyle/>
                    <a:p>
                      <a:pPr algn="ctr"/>
                      <a:r>
                        <a:rPr lang="en-US" sz="1200" dirty="0"/>
                        <a:t>95</a:t>
                      </a:r>
                    </a:p>
                  </a:txBody>
                  <a:tcPr/>
                </a:tc>
                <a:tc>
                  <a:txBody>
                    <a:bodyPr/>
                    <a:lstStyle/>
                    <a:p>
                      <a:pPr algn="ctr"/>
                      <a:r>
                        <a:rPr lang="en-US" sz="1200" dirty="0"/>
                        <a:t>Yes</a:t>
                      </a:r>
                    </a:p>
                  </a:txBody>
                  <a:tcPr/>
                </a:tc>
                <a:extLst>
                  <a:ext uri="{0D108BD9-81ED-4DB2-BD59-A6C34878D82A}">
                    <a16:rowId xmlns:a16="http://schemas.microsoft.com/office/drawing/2014/main" val="1146762034"/>
                  </a:ext>
                </a:extLst>
              </a:tr>
              <a:tr h="265266">
                <a:tc>
                  <a:txBody>
                    <a:bodyPr/>
                    <a:lstStyle/>
                    <a:p>
                      <a:pPr algn="ctr"/>
                      <a:r>
                        <a:rPr lang="en-US" sz="1200" dirty="0"/>
                        <a:t>5</a:t>
                      </a:r>
                    </a:p>
                  </a:txBody>
                  <a:tcPr/>
                </a:tc>
                <a:tc>
                  <a:txBody>
                    <a:bodyPr/>
                    <a:lstStyle/>
                    <a:p>
                      <a:pPr algn="ctr"/>
                      <a:r>
                        <a:rPr lang="en-US" sz="1200" dirty="0"/>
                        <a:t>7</a:t>
                      </a:r>
                    </a:p>
                  </a:txBody>
                  <a:tcPr/>
                </a:tc>
                <a:tc>
                  <a:txBody>
                    <a:bodyPr/>
                    <a:lstStyle/>
                    <a:p>
                      <a:pPr algn="ctr"/>
                      <a:r>
                        <a:rPr lang="en-US" sz="1200" dirty="0"/>
                        <a:t>100</a:t>
                      </a:r>
                    </a:p>
                  </a:txBody>
                  <a:tcPr/>
                </a:tc>
                <a:tc>
                  <a:txBody>
                    <a:bodyPr/>
                    <a:lstStyle/>
                    <a:p>
                      <a:pPr algn="ctr"/>
                      <a:r>
                        <a:rPr lang="en-US" sz="1200" dirty="0"/>
                        <a:t>Yes</a:t>
                      </a:r>
                    </a:p>
                  </a:txBody>
                  <a:tcPr/>
                </a:tc>
                <a:extLst>
                  <a:ext uri="{0D108BD9-81ED-4DB2-BD59-A6C34878D82A}">
                    <a16:rowId xmlns:a16="http://schemas.microsoft.com/office/drawing/2014/main" val="870894914"/>
                  </a:ext>
                </a:extLst>
              </a:tr>
              <a:tr h="265266">
                <a:tc>
                  <a:txBody>
                    <a:bodyPr/>
                    <a:lstStyle/>
                    <a:p>
                      <a:pPr algn="ctr"/>
                      <a:r>
                        <a:rPr lang="en-US" sz="1200" dirty="0"/>
                        <a:t>0.3</a:t>
                      </a:r>
                    </a:p>
                  </a:txBody>
                  <a:tcPr/>
                </a:tc>
                <a:tc>
                  <a:txBody>
                    <a:bodyPr/>
                    <a:lstStyle/>
                    <a:p>
                      <a:pPr algn="ctr"/>
                      <a:r>
                        <a:rPr lang="en-US" sz="1200" dirty="0"/>
                        <a:t>8</a:t>
                      </a:r>
                    </a:p>
                  </a:txBody>
                  <a:tcPr/>
                </a:tc>
                <a:tc>
                  <a:txBody>
                    <a:bodyPr/>
                    <a:lstStyle/>
                    <a:p>
                      <a:pPr algn="ctr"/>
                      <a:r>
                        <a:rPr lang="en-US" sz="1200" dirty="0"/>
                        <a:t>100</a:t>
                      </a:r>
                    </a:p>
                  </a:txBody>
                  <a:tcPr/>
                </a:tc>
                <a:tc>
                  <a:txBody>
                    <a:bodyPr/>
                    <a:lstStyle/>
                    <a:p>
                      <a:pPr algn="ctr"/>
                      <a:r>
                        <a:rPr lang="en-US" sz="1200" dirty="0"/>
                        <a:t>Yes</a:t>
                      </a:r>
                    </a:p>
                  </a:txBody>
                  <a:tcPr/>
                </a:tc>
                <a:extLst>
                  <a:ext uri="{0D108BD9-81ED-4DB2-BD59-A6C34878D82A}">
                    <a16:rowId xmlns:a16="http://schemas.microsoft.com/office/drawing/2014/main" val="2459573277"/>
                  </a:ext>
                </a:extLst>
              </a:tr>
              <a:tr h="265266">
                <a:tc>
                  <a:txBody>
                    <a:bodyPr/>
                    <a:lstStyle/>
                    <a:p>
                      <a:pPr algn="ctr"/>
                      <a:r>
                        <a:rPr lang="en-US" sz="1200" dirty="0"/>
                        <a:t>0.4</a:t>
                      </a:r>
                    </a:p>
                  </a:txBody>
                  <a:tcPr/>
                </a:tc>
                <a:tc>
                  <a:txBody>
                    <a:bodyPr/>
                    <a:lstStyle/>
                    <a:p>
                      <a:pPr algn="ctr"/>
                      <a:r>
                        <a:rPr lang="en-US" sz="1200" dirty="0"/>
                        <a:t>4</a:t>
                      </a:r>
                    </a:p>
                  </a:txBody>
                  <a:tcPr/>
                </a:tc>
                <a:tc>
                  <a:txBody>
                    <a:bodyPr/>
                    <a:lstStyle/>
                    <a:p>
                      <a:pPr algn="ctr"/>
                      <a:r>
                        <a:rPr lang="en-US" sz="1200" dirty="0"/>
                        <a:t>100</a:t>
                      </a:r>
                    </a:p>
                  </a:txBody>
                  <a:tcPr/>
                </a:tc>
                <a:tc>
                  <a:txBody>
                    <a:bodyPr/>
                    <a:lstStyle/>
                    <a:p>
                      <a:pPr algn="ctr"/>
                      <a:r>
                        <a:rPr lang="en-US" sz="1200" dirty="0"/>
                        <a:t>No</a:t>
                      </a:r>
                    </a:p>
                  </a:txBody>
                  <a:tcPr/>
                </a:tc>
                <a:extLst>
                  <a:ext uri="{0D108BD9-81ED-4DB2-BD59-A6C34878D82A}">
                    <a16:rowId xmlns:a16="http://schemas.microsoft.com/office/drawing/2014/main" val="872560157"/>
                  </a:ext>
                </a:extLst>
              </a:tr>
              <a:tr h="265266">
                <a:tc>
                  <a:txBody>
                    <a:bodyPr/>
                    <a:lstStyle/>
                    <a:p>
                      <a:pPr algn="ctr"/>
                      <a:r>
                        <a:rPr lang="en-US" sz="1200" dirty="0"/>
                        <a:t>0.1</a:t>
                      </a:r>
                    </a:p>
                  </a:txBody>
                  <a:tcPr/>
                </a:tc>
                <a:tc>
                  <a:txBody>
                    <a:bodyPr/>
                    <a:lstStyle/>
                    <a:p>
                      <a:pPr algn="ctr"/>
                      <a:r>
                        <a:rPr lang="en-US" sz="1200" dirty="0"/>
                        <a:t>9</a:t>
                      </a:r>
                    </a:p>
                  </a:txBody>
                  <a:tcPr/>
                </a:tc>
                <a:tc>
                  <a:txBody>
                    <a:bodyPr/>
                    <a:lstStyle/>
                    <a:p>
                      <a:pPr algn="ctr"/>
                      <a:r>
                        <a:rPr lang="en-US" sz="1200" dirty="0"/>
                        <a:t>27</a:t>
                      </a:r>
                    </a:p>
                  </a:txBody>
                  <a:tcPr/>
                </a:tc>
                <a:tc>
                  <a:txBody>
                    <a:bodyPr/>
                    <a:lstStyle/>
                    <a:p>
                      <a:pPr algn="ctr"/>
                      <a:r>
                        <a:rPr lang="en-US" sz="1200" dirty="0"/>
                        <a:t>No</a:t>
                      </a:r>
                    </a:p>
                  </a:txBody>
                  <a:tcPr/>
                </a:tc>
                <a:extLst>
                  <a:ext uri="{0D108BD9-81ED-4DB2-BD59-A6C34878D82A}">
                    <a16:rowId xmlns:a16="http://schemas.microsoft.com/office/drawing/2014/main" val="1126017834"/>
                  </a:ext>
                </a:extLst>
              </a:tr>
              <a:tr h="265266">
                <a:tc>
                  <a:txBody>
                    <a:bodyPr/>
                    <a:lstStyle/>
                    <a:p>
                      <a:pPr algn="ctr"/>
                      <a:r>
                        <a:rPr lang="en-US" sz="1200" dirty="0"/>
                        <a:t>0</a:t>
                      </a:r>
                    </a:p>
                  </a:txBody>
                  <a:tcPr/>
                </a:tc>
                <a:tc>
                  <a:txBody>
                    <a:bodyPr/>
                    <a:lstStyle/>
                    <a:p>
                      <a:pPr algn="ctr"/>
                      <a:r>
                        <a:rPr lang="en-US" sz="1200" dirty="0"/>
                        <a:t>9</a:t>
                      </a:r>
                    </a:p>
                  </a:txBody>
                  <a:tcPr/>
                </a:tc>
                <a:tc>
                  <a:txBody>
                    <a:bodyPr/>
                    <a:lstStyle/>
                    <a:p>
                      <a:pPr algn="ctr"/>
                      <a:r>
                        <a:rPr lang="en-US" sz="1200" dirty="0"/>
                        <a:t>50</a:t>
                      </a:r>
                    </a:p>
                  </a:txBody>
                  <a:tcPr/>
                </a:tc>
                <a:tc>
                  <a:txBody>
                    <a:bodyPr/>
                    <a:lstStyle/>
                    <a:p>
                      <a:pPr algn="ctr"/>
                      <a:r>
                        <a:rPr lang="en-US" sz="1200" dirty="0"/>
                        <a:t>No</a:t>
                      </a:r>
                    </a:p>
                  </a:txBody>
                  <a:tcPr/>
                </a:tc>
                <a:extLst>
                  <a:ext uri="{0D108BD9-81ED-4DB2-BD59-A6C34878D82A}">
                    <a16:rowId xmlns:a16="http://schemas.microsoft.com/office/drawing/2014/main" val="1408182846"/>
                  </a:ext>
                </a:extLst>
              </a:tr>
              <a:tr h="265266">
                <a:tc>
                  <a:txBody>
                    <a:bodyPr/>
                    <a:lstStyle/>
                    <a:p>
                      <a:pPr algn="ctr"/>
                      <a:r>
                        <a:rPr lang="en-US" sz="1200" dirty="0"/>
                        <a:t>0</a:t>
                      </a:r>
                    </a:p>
                  </a:txBody>
                  <a:tcPr/>
                </a:tc>
                <a:tc>
                  <a:txBody>
                    <a:bodyPr/>
                    <a:lstStyle/>
                    <a:p>
                      <a:pPr algn="ctr"/>
                      <a:r>
                        <a:rPr lang="en-US" sz="1200" dirty="0"/>
                        <a:t>8</a:t>
                      </a:r>
                    </a:p>
                  </a:txBody>
                  <a:tcPr/>
                </a:tc>
                <a:tc>
                  <a:txBody>
                    <a:bodyPr/>
                    <a:lstStyle/>
                    <a:p>
                      <a:pPr algn="ctr"/>
                      <a:r>
                        <a:rPr lang="en-US" sz="1200" dirty="0"/>
                        <a:t>100</a:t>
                      </a:r>
                    </a:p>
                  </a:txBody>
                  <a:tcPr/>
                </a:tc>
                <a:tc>
                  <a:txBody>
                    <a:bodyPr/>
                    <a:lstStyle/>
                    <a:p>
                      <a:pPr algn="ctr"/>
                      <a:r>
                        <a:rPr lang="en-US" sz="1200" dirty="0"/>
                        <a:t>Yes</a:t>
                      </a:r>
                    </a:p>
                  </a:txBody>
                  <a:tcPr/>
                </a:tc>
                <a:extLst>
                  <a:ext uri="{0D108BD9-81ED-4DB2-BD59-A6C34878D82A}">
                    <a16:rowId xmlns:a16="http://schemas.microsoft.com/office/drawing/2014/main" val="2568438482"/>
                  </a:ext>
                </a:extLst>
              </a:tr>
              <a:tr h="265266">
                <a:tc>
                  <a:txBody>
                    <a:bodyPr/>
                    <a:lstStyle/>
                    <a:p>
                      <a:pPr algn="ctr"/>
                      <a:r>
                        <a:rPr lang="en-US" sz="1200" dirty="0"/>
                        <a:t>3</a:t>
                      </a:r>
                    </a:p>
                  </a:txBody>
                  <a:tcPr/>
                </a:tc>
                <a:tc>
                  <a:txBody>
                    <a:bodyPr/>
                    <a:lstStyle/>
                    <a:p>
                      <a:pPr algn="ctr"/>
                      <a:r>
                        <a:rPr lang="en-US" sz="1200" dirty="0"/>
                        <a:t>10</a:t>
                      </a:r>
                    </a:p>
                  </a:txBody>
                  <a:tcPr/>
                </a:tc>
                <a:tc>
                  <a:txBody>
                    <a:bodyPr/>
                    <a:lstStyle/>
                    <a:p>
                      <a:pPr algn="ctr"/>
                      <a:r>
                        <a:rPr lang="en-US" sz="1200" dirty="0"/>
                        <a:t>98</a:t>
                      </a:r>
                    </a:p>
                  </a:txBody>
                  <a:tcPr/>
                </a:tc>
                <a:tc>
                  <a:txBody>
                    <a:bodyPr/>
                    <a:lstStyle/>
                    <a:p>
                      <a:pPr algn="ctr"/>
                      <a:r>
                        <a:rPr lang="en-US" sz="1200" dirty="0"/>
                        <a:t>Yes</a:t>
                      </a:r>
                    </a:p>
                  </a:txBody>
                  <a:tcPr/>
                </a:tc>
                <a:extLst>
                  <a:ext uri="{0D108BD9-81ED-4DB2-BD59-A6C34878D82A}">
                    <a16:rowId xmlns:a16="http://schemas.microsoft.com/office/drawing/2014/main" val="2226358090"/>
                  </a:ext>
                </a:extLst>
              </a:tr>
              <a:tr h="265266">
                <a:tc>
                  <a:txBody>
                    <a:bodyPr/>
                    <a:lstStyle/>
                    <a:p>
                      <a:pPr algn="ctr"/>
                      <a:r>
                        <a:rPr lang="en-US" sz="1200" dirty="0"/>
                        <a:t>6</a:t>
                      </a:r>
                    </a:p>
                  </a:txBody>
                  <a:tcPr/>
                </a:tc>
                <a:tc>
                  <a:txBody>
                    <a:bodyPr/>
                    <a:lstStyle/>
                    <a:p>
                      <a:pPr algn="ctr"/>
                      <a:r>
                        <a:rPr lang="en-US" sz="1200" dirty="0"/>
                        <a:t>8</a:t>
                      </a:r>
                    </a:p>
                  </a:txBody>
                  <a:tcPr/>
                </a:tc>
                <a:tc>
                  <a:txBody>
                    <a:bodyPr/>
                    <a:lstStyle/>
                    <a:p>
                      <a:pPr algn="ctr"/>
                      <a:r>
                        <a:rPr lang="en-US" sz="1200" dirty="0"/>
                        <a:t>95</a:t>
                      </a:r>
                    </a:p>
                  </a:txBody>
                  <a:tcPr/>
                </a:tc>
                <a:tc>
                  <a:txBody>
                    <a:bodyPr/>
                    <a:lstStyle/>
                    <a:p>
                      <a:pPr algn="ctr"/>
                      <a:r>
                        <a:rPr lang="en-US" sz="1200" dirty="0"/>
                        <a:t>No</a:t>
                      </a:r>
                    </a:p>
                  </a:txBody>
                  <a:tcPr/>
                </a:tc>
                <a:extLst>
                  <a:ext uri="{0D108BD9-81ED-4DB2-BD59-A6C34878D82A}">
                    <a16:rowId xmlns:a16="http://schemas.microsoft.com/office/drawing/2014/main" val="2300083420"/>
                  </a:ext>
                </a:extLst>
              </a:tr>
              <a:tr h="265266">
                <a:tc>
                  <a:txBody>
                    <a:bodyPr/>
                    <a:lstStyle/>
                    <a:p>
                      <a:pPr algn="ctr"/>
                      <a:r>
                        <a:rPr lang="en-US" sz="1200" dirty="0"/>
                        <a:t>2.1</a:t>
                      </a:r>
                    </a:p>
                  </a:txBody>
                  <a:tcPr/>
                </a:tc>
                <a:tc>
                  <a:txBody>
                    <a:bodyPr/>
                    <a:lstStyle/>
                    <a:p>
                      <a:pPr algn="ctr"/>
                      <a:r>
                        <a:rPr lang="en-US" sz="1200" dirty="0"/>
                        <a:t>8</a:t>
                      </a:r>
                    </a:p>
                  </a:txBody>
                  <a:tcPr/>
                </a:tc>
                <a:tc>
                  <a:txBody>
                    <a:bodyPr/>
                    <a:lstStyle/>
                    <a:p>
                      <a:pPr algn="ctr"/>
                      <a:r>
                        <a:rPr lang="en-US" sz="1200" dirty="0"/>
                        <a:t>70</a:t>
                      </a:r>
                    </a:p>
                  </a:txBody>
                  <a:tcPr/>
                </a:tc>
                <a:tc>
                  <a:txBody>
                    <a:bodyPr/>
                    <a:lstStyle/>
                    <a:p>
                      <a:pPr algn="ctr"/>
                      <a:r>
                        <a:rPr lang="en-US" sz="1200" dirty="0"/>
                        <a:t>No</a:t>
                      </a:r>
                    </a:p>
                  </a:txBody>
                  <a:tcPr/>
                </a:tc>
                <a:extLst>
                  <a:ext uri="{0D108BD9-81ED-4DB2-BD59-A6C34878D82A}">
                    <a16:rowId xmlns:a16="http://schemas.microsoft.com/office/drawing/2014/main" val="339326170"/>
                  </a:ext>
                </a:extLst>
              </a:tr>
              <a:tr h="265266">
                <a:tc>
                  <a:txBody>
                    <a:bodyPr/>
                    <a:lstStyle/>
                    <a:p>
                      <a:pPr algn="ctr"/>
                      <a:r>
                        <a:rPr lang="en-US" sz="1200" dirty="0"/>
                        <a:t>1.02</a:t>
                      </a:r>
                    </a:p>
                  </a:txBody>
                  <a:tcPr/>
                </a:tc>
                <a:tc>
                  <a:txBody>
                    <a:bodyPr/>
                    <a:lstStyle/>
                    <a:p>
                      <a:pPr algn="ctr"/>
                      <a:r>
                        <a:rPr lang="en-US" sz="1200" dirty="0"/>
                        <a:t>8.5</a:t>
                      </a:r>
                    </a:p>
                  </a:txBody>
                  <a:tcPr/>
                </a:tc>
                <a:tc>
                  <a:txBody>
                    <a:bodyPr/>
                    <a:lstStyle/>
                    <a:p>
                      <a:pPr algn="ctr"/>
                      <a:r>
                        <a:rPr lang="en-US" sz="1200" dirty="0"/>
                        <a:t>98</a:t>
                      </a:r>
                    </a:p>
                  </a:txBody>
                  <a:tcPr/>
                </a:tc>
                <a:tc>
                  <a:txBody>
                    <a:bodyPr/>
                    <a:lstStyle/>
                    <a:p>
                      <a:pPr algn="ctr"/>
                      <a:r>
                        <a:rPr lang="en-US" sz="1200" dirty="0"/>
                        <a:t>Yes</a:t>
                      </a:r>
                    </a:p>
                  </a:txBody>
                  <a:tcPr/>
                </a:tc>
                <a:extLst>
                  <a:ext uri="{0D108BD9-81ED-4DB2-BD59-A6C34878D82A}">
                    <a16:rowId xmlns:a16="http://schemas.microsoft.com/office/drawing/2014/main" val="1524268360"/>
                  </a:ext>
                </a:extLst>
              </a:tr>
            </a:tbl>
          </a:graphicData>
        </a:graphic>
      </p:graphicFrame>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CD32604-0A72-9A64-8D79-CF9C9A7F67B6}"/>
                  </a:ext>
                </a:extLst>
              </p:cNvPr>
              <p:cNvSpPr txBox="1"/>
              <p:nvPr/>
            </p:nvSpPr>
            <p:spPr>
              <a:xfrm>
                <a:off x="155636" y="2800350"/>
                <a:ext cx="134819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m:t>
                      </m:r>
                    </m:oMath>
                  </m:oMathPara>
                </a14:m>
                <a:endParaRPr lang="en-US" sz="2000" dirty="0"/>
              </a:p>
            </p:txBody>
          </p:sp>
        </mc:Choice>
        <mc:Fallback xmlns="">
          <p:sp>
            <p:nvSpPr>
              <p:cNvPr id="17" name="TextBox 16">
                <a:extLst>
                  <a:ext uri="{FF2B5EF4-FFF2-40B4-BE49-F238E27FC236}">
                    <a16:creationId xmlns:a16="http://schemas.microsoft.com/office/drawing/2014/main" id="{DCD32604-0A72-9A64-8D79-CF9C9A7F67B6}"/>
                  </a:ext>
                </a:extLst>
              </p:cNvPr>
              <p:cNvSpPr txBox="1">
                <a:spLocks noRot="1" noChangeAspect="1" noMove="1" noResize="1" noEditPoints="1" noAdjustHandles="1" noChangeArrowheads="1" noChangeShapeType="1" noTextEdit="1"/>
              </p:cNvSpPr>
              <p:nvPr/>
            </p:nvSpPr>
            <p:spPr>
              <a:xfrm>
                <a:off x="155636" y="2800350"/>
                <a:ext cx="1348190" cy="307777"/>
              </a:xfrm>
              <a:prstGeom prst="rect">
                <a:avLst/>
              </a:prstGeom>
              <a:blipFill>
                <a:blip r:embed="rId8"/>
                <a:stretch>
                  <a:fillRect l="-4525" r="-4072"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BC72037-03EE-8C41-DC31-AFFDDAAD32D6}"/>
                  </a:ext>
                </a:extLst>
              </p:cNvPr>
              <p:cNvSpPr txBox="1"/>
              <p:nvPr/>
            </p:nvSpPr>
            <p:spPr>
              <a:xfrm>
                <a:off x="3233630" y="2813425"/>
                <a:ext cx="135415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oMath>
                  </m:oMathPara>
                </a14:m>
                <a:endParaRPr lang="en-US" sz="2000" dirty="0"/>
              </a:p>
            </p:txBody>
          </p:sp>
        </mc:Choice>
        <mc:Fallback xmlns="">
          <p:sp>
            <p:nvSpPr>
              <p:cNvPr id="19" name="TextBox 18">
                <a:extLst>
                  <a:ext uri="{FF2B5EF4-FFF2-40B4-BE49-F238E27FC236}">
                    <a16:creationId xmlns:a16="http://schemas.microsoft.com/office/drawing/2014/main" id="{8BC72037-03EE-8C41-DC31-AFFDDAAD32D6}"/>
                  </a:ext>
                </a:extLst>
              </p:cNvPr>
              <p:cNvSpPr txBox="1">
                <a:spLocks noRot="1" noChangeAspect="1" noMove="1" noResize="1" noEditPoints="1" noAdjustHandles="1" noChangeArrowheads="1" noChangeShapeType="1" noTextEdit="1"/>
              </p:cNvSpPr>
              <p:nvPr/>
            </p:nvSpPr>
            <p:spPr>
              <a:xfrm>
                <a:off x="3233630" y="2813425"/>
                <a:ext cx="1354152" cy="307777"/>
              </a:xfrm>
              <a:prstGeom prst="rect">
                <a:avLst/>
              </a:prstGeom>
              <a:blipFill>
                <a:blip r:embed="rId9"/>
                <a:stretch>
                  <a:fillRect l="-4484" r="-4036" b="-34000"/>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623746B0-C0BB-54F8-8AF4-8E9E18BC7DE3}"/>
              </a:ext>
            </a:extLst>
          </p:cNvPr>
          <p:cNvSpPr txBox="1"/>
          <p:nvPr/>
        </p:nvSpPr>
        <p:spPr>
          <a:xfrm>
            <a:off x="615903" y="3210177"/>
            <a:ext cx="4649378" cy="923330"/>
          </a:xfrm>
          <a:prstGeom prst="rect">
            <a:avLst/>
          </a:prstGeom>
          <a:noFill/>
        </p:spPr>
        <p:txBody>
          <a:bodyPr wrap="square" rtlCol="0">
            <a:spAutoFit/>
          </a:bodyPr>
          <a:lstStyle/>
          <a:p>
            <a:r>
              <a:rPr lang="en-US" dirty="0"/>
              <a:t>Assume each class has a normal distribution with the assumption that attributes are independent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5D8392E-D1B1-6F72-E701-57FACD477E64}"/>
                  </a:ext>
                </a:extLst>
              </p:cNvPr>
              <p:cNvSpPr txBox="1"/>
              <p:nvPr/>
            </p:nvSpPr>
            <p:spPr>
              <a:xfrm>
                <a:off x="615903" y="3812145"/>
                <a:ext cx="5014434" cy="90653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𝑑</m:t>
                          </m:r>
                        </m:sup>
                        <m:e>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e>
                          </m:d>
                        </m:e>
                      </m:nary>
                      <m:r>
                        <a:rPr lang="en-US" sz="2000" b="0" i="1" smtClean="0">
                          <a:latin typeface="Cambria Math" panose="02040503050406030204" pitchFamily="18" charset="0"/>
                        </a:rPr>
                        <m:t>=</m:t>
                      </m:r>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𝑗</m:t>
                          </m:r>
                          <m:r>
                            <a:rPr lang="en-US" sz="2000" i="1">
                              <a:latin typeface="Cambria Math" panose="02040503050406030204" pitchFamily="18" charset="0"/>
                            </a:rPr>
                            <m:t>=1</m:t>
                          </m:r>
                        </m:sub>
                        <m:sup>
                          <m:r>
                            <a:rPr lang="en-US" sz="2000" i="1">
                              <a:latin typeface="Cambria Math" panose="02040503050406030204" pitchFamily="18" charset="0"/>
                            </a:rPr>
                            <m:t>𝑑</m:t>
                          </m:r>
                        </m:sup>
                        <m:e>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𝜇</m:t>
                                      </m:r>
                                    </m:e>
                                  </m:acc>
                                </m:e>
                                <m:sub>
                                  <m:r>
                                    <a:rPr lang="en-US" sz="2000" b="0" i="1" smtClean="0">
                                      <a:latin typeface="Cambria Math" panose="02040503050406030204" pitchFamily="18" charset="0"/>
                                    </a:rPr>
                                    <m:t>𝑖𝑗</m:t>
                                  </m:r>
                                </m:sub>
                              </m:sSub>
                              <m:r>
                                <a:rPr lang="en-US" sz="2000" b="0" i="1" smtClean="0">
                                  <a:latin typeface="Cambria Math" panose="02040503050406030204" pitchFamily="18" charset="0"/>
                                </a:rPr>
                                <m:t>, </m:t>
                              </m:r>
                              <m:sSubSup>
                                <m:sSubSupPr>
                                  <m:ctrlPr>
                                    <a:rPr lang="en-US" sz="2000" b="0" i="1" smtClean="0">
                                      <a:latin typeface="Cambria Math" panose="02040503050406030204" pitchFamily="18" charset="0"/>
                                    </a:rPr>
                                  </m:ctrlPr>
                                </m:sSubSup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𝜎</m:t>
                                      </m:r>
                                    </m:e>
                                  </m:acc>
                                </m:e>
                                <m:sub>
                                  <m:r>
                                    <a:rPr lang="en-US" sz="2000" b="0" i="1" smtClean="0">
                                      <a:latin typeface="Cambria Math" panose="02040503050406030204" pitchFamily="18" charset="0"/>
                                    </a:rPr>
                                    <m:t>𝑖𝑗</m:t>
                                  </m:r>
                                </m:sub>
                                <m:sup>
                                  <m:r>
                                    <a:rPr lang="en-US" sz="2000" b="0" i="1" smtClean="0">
                                      <a:latin typeface="Cambria Math" panose="02040503050406030204" pitchFamily="18" charset="0"/>
                                    </a:rPr>
                                    <m:t>2</m:t>
                                  </m:r>
                                </m:sup>
                              </m:sSubSup>
                            </m:e>
                          </m:d>
                        </m:e>
                      </m:nary>
                    </m:oMath>
                  </m:oMathPara>
                </a14:m>
                <a:endParaRPr lang="en-US" sz="2000" dirty="0"/>
              </a:p>
            </p:txBody>
          </p:sp>
        </mc:Choice>
        <mc:Fallback xmlns="">
          <p:sp>
            <p:nvSpPr>
              <p:cNvPr id="8" name="TextBox 7">
                <a:extLst>
                  <a:ext uri="{FF2B5EF4-FFF2-40B4-BE49-F238E27FC236}">
                    <a16:creationId xmlns:a16="http://schemas.microsoft.com/office/drawing/2014/main" id="{55D8392E-D1B1-6F72-E701-57FACD477E64}"/>
                  </a:ext>
                </a:extLst>
              </p:cNvPr>
              <p:cNvSpPr txBox="1">
                <a:spLocks noRot="1" noChangeAspect="1" noMove="1" noResize="1" noEditPoints="1" noAdjustHandles="1" noChangeArrowheads="1" noChangeShapeType="1" noTextEdit="1"/>
              </p:cNvSpPr>
              <p:nvPr/>
            </p:nvSpPr>
            <p:spPr>
              <a:xfrm>
                <a:off x="615903" y="3812145"/>
                <a:ext cx="5014434" cy="906530"/>
              </a:xfrm>
              <a:prstGeom prst="rect">
                <a:avLst/>
              </a:prstGeom>
              <a:blipFill>
                <a:blip r:embed="rId10"/>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837CB3C6-CBBF-0819-37DA-0EFBF93C546C}"/>
              </a:ext>
            </a:extLst>
          </p:cNvPr>
          <p:cNvSpPr txBox="1"/>
          <p:nvPr/>
        </p:nvSpPr>
        <p:spPr>
          <a:xfrm>
            <a:off x="438150" y="4693484"/>
            <a:ext cx="4649378" cy="369332"/>
          </a:xfrm>
          <a:prstGeom prst="rect">
            <a:avLst/>
          </a:prstGeom>
          <a:noFill/>
        </p:spPr>
        <p:txBody>
          <a:bodyPr wrap="square" rtlCol="0">
            <a:spAutoFit/>
          </a:bodyPr>
          <a:lstStyle/>
          <a:p>
            <a:r>
              <a:rPr lang="en-US" dirty="0"/>
              <a:t>Where: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250650B-E750-4779-FA65-BCF259FF1F56}"/>
                  </a:ext>
                </a:extLst>
              </p:cNvPr>
              <p:cNvSpPr txBox="1"/>
              <p:nvPr/>
            </p:nvSpPr>
            <p:spPr>
              <a:xfrm>
                <a:off x="438150" y="5097724"/>
                <a:ext cx="5014434" cy="85356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𝑓</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𝑗</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𝜇</m:t>
                                  </m:r>
                                </m:e>
                              </m:acc>
                            </m:e>
                            <m:sub>
                              <m:r>
                                <a:rPr lang="en-US" sz="2000" i="1">
                                  <a:latin typeface="Cambria Math" panose="02040503050406030204" pitchFamily="18" charset="0"/>
                                </a:rPr>
                                <m:t>𝑖𝑗</m:t>
                              </m:r>
                            </m:sub>
                          </m:sSub>
                          <m:r>
                            <a:rPr lang="en-US" sz="2000" i="1">
                              <a:latin typeface="Cambria Math" panose="02040503050406030204" pitchFamily="18" charset="0"/>
                            </a:rPr>
                            <m:t>, </m:t>
                          </m:r>
                          <m:sSubSup>
                            <m:sSubSupPr>
                              <m:ctrlPr>
                                <a:rPr lang="en-US" sz="2000" i="1">
                                  <a:latin typeface="Cambria Math" panose="02040503050406030204" pitchFamily="18" charset="0"/>
                                </a:rPr>
                              </m:ctrlPr>
                            </m:sSubSupPr>
                            <m:e>
                              <m:acc>
                                <m:accPr>
                                  <m:chr m:val="̂"/>
                                  <m:ctrlPr>
                                    <a:rPr lang="en-US" sz="2000" i="1">
                                      <a:latin typeface="Cambria Math" panose="02040503050406030204" pitchFamily="18" charset="0"/>
                                    </a:rPr>
                                  </m:ctrlPr>
                                </m:accPr>
                                <m:e>
                                  <m:r>
                                    <a:rPr lang="en-US" sz="2000" i="1">
                                      <a:latin typeface="Cambria Math" panose="02040503050406030204" pitchFamily="18" charset="0"/>
                                    </a:rPr>
                                    <m:t>𝜎</m:t>
                                  </m:r>
                                </m:e>
                              </m:acc>
                            </m:e>
                            <m:sub>
                              <m:r>
                                <a:rPr lang="en-US" sz="2000" i="1">
                                  <a:latin typeface="Cambria Math" panose="02040503050406030204" pitchFamily="18" charset="0"/>
                                </a:rPr>
                                <m:t>𝑖𝑗</m:t>
                              </m:r>
                            </m:sub>
                            <m:sup>
                              <m:r>
                                <a:rPr lang="en-US" sz="2000" i="1">
                                  <a:latin typeface="Cambria Math" panose="02040503050406030204" pitchFamily="18" charset="0"/>
                                </a:rPr>
                                <m:t>2</m:t>
                              </m:r>
                            </m:sup>
                          </m:sSubSup>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ad>
                            <m:radPr>
                              <m:degHide m:val="on"/>
                              <m:ctrlPr>
                                <a:rPr lang="en-US" sz="2000" b="0" i="1" smtClean="0">
                                  <a:latin typeface="Cambria Math" panose="02040503050406030204" pitchFamily="18" charset="0"/>
                                </a:rPr>
                              </m:ctrlPr>
                            </m:radPr>
                            <m:deg/>
                            <m:e>
                              <m:r>
                                <a:rPr lang="en-US" sz="2000" b="0" i="1" smtClean="0">
                                  <a:latin typeface="Cambria Math" panose="02040503050406030204" pitchFamily="18" charset="0"/>
                                </a:rPr>
                                <m:t>2</m:t>
                              </m:r>
                              <m:r>
                                <a:rPr lang="en-US" sz="2000" b="0" i="1" smtClean="0">
                                  <a:latin typeface="Cambria Math" panose="02040503050406030204" pitchFamily="18" charset="0"/>
                                </a:rPr>
                                <m:t>𝜋</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𝜎</m:t>
                                  </m:r>
                                </m:e>
                                <m:sub>
                                  <m:r>
                                    <a:rPr lang="en-US" sz="2000" b="0" i="1" smtClean="0">
                                      <a:latin typeface="Cambria Math" panose="02040503050406030204" pitchFamily="18" charset="0"/>
                                    </a:rPr>
                                    <m:t>𝑖𝑗</m:t>
                                  </m:r>
                                </m:sub>
                              </m:sSub>
                            </m:e>
                          </m:rad>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exp</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𝜇</m:t>
                                                  </m:r>
                                                </m:e>
                                              </m:acc>
                                            </m:e>
                                            <m:sub>
                                              <m:r>
                                                <a:rPr lang="en-US" sz="2000" b="0" i="1" smtClean="0">
                                                  <a:latin typeface="Cambria Math" panose="02040503050406030204" pitchFamily="18" charset="0"/>
                                                </a:rPr>
                                                <m:t>𝑖𝑗</m:t>
                                              </m:r>
                                            </m:sub>
                                          </m:sSub>
                                        </m:e>
                                      </m:d>
                                    </m:e>
                                    <m:sup>
                                      <m:r>
                                        <a:rPr lang="en-US" sz="2000" b="0" i="1" smtClean="0">
                                          <a:latin typeface="Cambria Math" panose="02040503050406030204" pitchFamily="18" charset="0"/>
                                        </a:rPr>
                                        <m:t>2</m:t>
                                      </m:r>
                                    </m:sup>
                                  </m:sSup>
                                </m:num>
                                <m:den>
                                  <m:r>
                                    <a:rPr lang="en-US" sz="2000" b="0" i="1" smtClean="0">
                                      <a:latin typeface="Cambria Math" panose="02040503050406030204" pitchFamily="18" charset="0"/>
                                    </a:rPr>
                                    <m:t>2⋅</m:t>
                                  </m:r>
                                  <m:sSubSup>
                                    <m:sSubSupPr>
                                      <m:ctrlPr>
                                        <a:rPr lang="en-US" sz="2000" b="0" i="1" smtClean="0">
                                          <a:latin typeface="Cambria Math" panose="02040503050406030204" pitchFamily="18" charset="0"/>
                                        </a:rPr>
                                      </m:ctrlPr>
                                    </m:sSubSup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𝜎</m:t>
                                          </m:r>
                                        </m:e>
                                      </m:acc>
                                    </m:e>
                                    <m:sub>
                                      <m:r>
                                        <a:rPr lang="en-US" sz="2000" b="0" i="1" smtClean="0">
                                          <a:latin typeface="Cambria Math" panose="02040503050406030204" pitchFamily="18" charset="0"/>
                                        </a:rPr>
                                        <m:t>𝑖𝑗</m:t>
                                      </m:r>
                                    </m:sub>
                                    <m:sup>
                                      <m:r>
                                        <a:rPr lang="en-US" sz="2000" b="0" i="1" smtClean="0">
                                          <a:latin typeface="Cambria Math" panose="02040503050406030204" pitchFamily="18" charset="0"/>
                                        </a:rPr>
                                        <m:t>2</m:t>
                                      </m:r>
                                    </m:sup>
                                  </m:sSubSup>
                                </m:den>
                              </m:f>
                            </m:e>
                          </m:d>
                        </m:e>
                      </m:func>
                    </m:oMath>
                  </m:oMathPara>
                </a14:m>
                <a:endParaRPr lang="en-US" sz="2000" dirty="0"/>
              </a:p>
            </p:txBody>
          </p:sp>
        </mc:Choice>
        <mc:Fallback xmlns="">
          <p:sp>
            <p:nvSpPr>
              <p:cNvPr id="10" name="TextBox 9">
                <a:extLst>
                  <a:ext uri="{FF2B5EF4-FFF2-40B4-BE49-F238E27FC236}">
                    <a16:creationId xmlns:a16="http://schemas.microsoft.com/office/drawing/2014/main" id="{4250650B-E750-4779-FA65-BCF259FF1F56}"/>
                  </a:ext>
                </a:extLst>
              </p:cNvPr>
              <p:cNvSpPr txBox="1">
                <a:spLocks noRot="1" noChangeAspect="1" noMove="1" noResize="1" noEditPoints="1" noAdjustHandles="1" noChangeArrowheads="1" noChangeShapeType="1" noTextEdit="1"/>
              </p:cNvSpPr>
              <p:nvPr/>
            </p:nvSpPr>
            <p:spPr>
              <a:xfrm>
                <a:off x="438150" y="5097724"/>
                <a:ext cx="5014434" cy="853567"/>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392586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B73B4A-BF0B-A10E-8BFD-200F49D2F49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5A72341-2DC5-3E17-EF07-2A3153AC9F30}"/>
              </a:ext>
            </a:extLst>
          </p:cNvPr>
          <p:cNvSpPr txBox="1"/>
          <p:nvPr/>
        </p:nvSpPr>
        <p:spPr>
          <a:xfrm>
            <a:off x="246472" y="144348"/>
            <a:ext cx="6649628" cy="584775"/>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Naïve Bayes for numerical attributes</a:t>
            </a:r>
          </a:p>
        </p:txBody>
      </p:sp>
      <p:sp>
        <p:nvSpPr>
          <p:cNvPr id="6" name="TextBox 5">
            <a:extLst>
              <a:ext uri="{FF2B5EF4-FFF2-40B4-BE49-F238E27FC236}">
                <a16:creationId xmlns:a16="http://schemas.microsoft.com/office/drawing/2014/main" id="{58F675C6-0D90-0984-0748-72465A8BE635}"/>
              </a:ext>
            </a:extLst>
          </p:cNvPr>
          <p:cNvSpPr txBox="1"/>
          <p:nvPr/>
        </p:nvSpPr>
        <p:spPr>
          <a:xfrm>
            <a:off x="7785100" y="31227"/>
            <a:ext cx="2171700" cy="369332"/>
          </a:xfrm>
          <a:prstGeom prst="rect">
            <a:avLst/>
          </a:prstGeom>
          <a:noFill/>
        </p:spPr>
        <p:txBody>
          <a:bodyPr wrap="square" rtlCol="0">
            <a:spAutoFit/>
          </a:bodyPr>
          <a:lstStyle/>
          <a:p>
            <a:r>
              <a:rPr lang="en-US" b="1" dirty="0"/>
              <a:t>New data instance</a:t>
            </a:r>
          </a:p>
        </p:txBody>
      </p:sp>
      <p:graphicFrame>
        <p:nvGraphicFramePr>
          <p:cNvPr id="7" name="Table 6">
            <a:extLst>
              <a:ext uri="{FF2B5EF4-FFF2-40B4-BE49-F238E27FC236}">
                <a16:creationId xmlns:a16="http://schemas.microsoft.com/office/drawing/2014/main" id="{2ABC2C9C-DEEB-F675-A92F-EC26B4D72AA1}"/>
              </a:ext>
            </a:extLst>
          </p:cNvPr>
          <p:cNvGraphicFramePr>
            <a:graphicFrameLocks noGrp="1"/>
          </p:cNvGraphicFramePr>
          <p:nvPr>
            <p:extLst>
              <p:ext uri="{D42A27DB-BD31-4B8C-83A1-F6EECF244321}">
                <p14:modId xmlns:p14="http://schemas.microsoft.com/office/powerpoint/2010/main" val="2484670734"/>
              </p:ext>
            </p:extLst>
          </p:nvPr>
        </p:nvGraphicFramePr>
        <p:xfrm>
          <a:off x="6438900" y="467514"/>
          <a:ext cx="4457704" cy="963245"/>
        </p:xfrm>
        <a:graphic>
          <a:graphicData uri="http://schemas.openxmlformats.org/drawingml/2006/table">
            <a:tbl>
              <a:tblPr firstRow="1" bandRow="1"/>
              <a:tblGrid>
                <a:gridCol w="1114426">
                  <a:extLst>
                    <a:ext uri="{9D8B030D-6E8A-4147-A177-3AD203B41FA5}">
                      <a16:colId xmlns:a16="http://schemas.microsoft.com/office/drawing/2014/main" val="3847064819"/>
                    </a:ext>
                  </a:extLst>
                </a:gridCol>
                <a:gridCol w="1114426">
                  <a:extLst>
                    <a:ext uri="{9D8B030D-6E8A-4147-A177-3AD203B41FA5}">
                      <a16:colId xmlns:a16="http://schemas.microsoft.com/office/drawing/2014/main" val="869840435"/>
                    </a:ext>
                  </a:extLst>
                </a:gridCol>
                <a:gridCol w="1114426">
                  <a:extLst>
                    <a:ext uri="{9D8B030D-6E8A-4147-A177-3AD203B41FA5}">
                      <a16:colId xmlns:a16="http://schemas.microsoft.com/office/drawing/2014/main" val="491074024"/>
                    </a:ext>
                  </a:extLst>
                </a:gridCol>
                <a:gridCol w="1114426">
                  <a:extLst>
                    <a:ext uri="{9D8B030D-6E8A-4147-A177-3AD203B41FA5}">
                      <a16:colId xmlns:a16="http://schemas.microsoft.com/office/drawing/2014/main" val="1600402630"/>
                    </a:ext>
                  </a:extLst>
                </a:gridCol>
              </a:tblGrid>
              <a:tr h="323165">
                <a:tc>
                  <a:txBody>
                    <a:bodyPr/>
                    <a:lstStyle/>
                    <a:p>
                      <a:pPr algn="ctr"/>
                      <a:r>
                        <a:rPr lang="en-US" sz="1200" dirty="0"/>
                        <a:t>Inches of rain in past 2 hours</a:t>
                      </a:r>
                    </a:p>
                  </a:txBody>
                  <a:tcPr/>
                </a:tc>
                <a:tc>
                  <a:txBody>
                    <a:bodyPr/>
                    <a:lstStyle/>
                    <a:p>
                      <a:pPr algn="ctr"/>
                      <a:r>
                        <a:rPr lang="en-US" sz="1200" dirty="0"/>
                        <a:t>Hours of sleep in previous night</a:t>
                      </a:r>
                    </a:p>
                  </a:txBody>
                  <a:tcPr/>
                </a:tc>
                <a:tc>
                  <a:txBody>
                    <a:bodyPr/>
                    <a:lstStyle/>
                    <a:p>
                      <a:pPr algn="ctr"/>
                      <a:r>
                        <a:rPr lang="en-US" sz="1200" dirty="0"/>
                        <a:t>Percentage of HW completed?</a:t>
                      </a:r>
                    </a:p>
                  </a:txBody>
                  <a:tcPr/>
                </a:tc>
                <a:tc>
                  <a:txBody>
                    <a:bodyPr/>
                    <a:lstStyle/>
                    <a:p>
                      <a:pPr algn="ctr"/>
                      <a:r>
                        <a:rPr lang="en-US" sz="1200" dirty="0">
                          <a:solidFill>
                            <a:srgbClr val="0070C0"/>
                          </a:solidFill>
                        </a:rPr>
                        <a:t>Go Hiking?</a:t>
                      </a:r>
                    </a:p>
                  </a:txBody>
                  <a:tcPr/>
                </a:tc>
                <a:extLst>
                  <a:ext uri="{0D108BD9-81ED-4DB2-BD59-A6C34878D82A}">
                    <a16:rowId xmlns:a16="http://schemas.microsoft.com/office/drawing/2014/main" val="1063178381"/>
                  </a:ext>
                </a:extLst>
              </a:tr>
              <a:tr h="323165">
                <a:tc>
                  <a:txBody>
                    <a:bodyPr/>
                    <a:lstStyle/>
                    <a:p>
                      <a:pPr algn="ctr"/>
                      <a:r>
                        <a:rPr lang="en-US" sz="1200" dirty="0"/>
                        <a:t>2.3</a:t>
                      </a:r>
                    </a:p>
                  </a:txBody>
                  <a:tcPr/>
                </a:tc>
                <a:tc>
                  <a:txBody>
                    <a:bodyPr/>
                    <a:lstStyle/>
                    <a:p>
                      <a:pPr algn="ctr"/>
                      <a:r>
                        <a:rPr lang="en-US" sz="1200" dirty="0"/>
                        <a:t>7</a:t>
                      </a:r>
                    </a:p>
                  </a:txBody>
                  <a:tcPr/>
                </a:tc>
                <a:tc>
                  <a:txBody>
                    <a:bodyPr/>
                    <a:lstStyle/>
                    <a:p>
                      <a:pPr algn="ctr"/>
                      <a:r>
                        <a:rPr lang="en-US" sz="1200" dirty="0"/>
                        <a:t>75</a:t>
                      </a:r>
                    </a:p>
                  </a:txBody>
                  <a:tcPr/>
                </a:tc>
                <a:tc>
                  <a:txBody>
                    <a:bodyPr/>
                    <a:lstStyle/>
                    <a:p>
                      <a:pPr algn="ctr"/>
                      <a:r>
                        <a:rPr lang="en-US" sz="1200" dirty="0"/>
                        <a:t>?</a:t>
                      </a:r>
                    </a:p>
                  </a:txBody>
                  <a:tcPr/>
                </a:tc>
                <a:extLst>
                  <a:ext uri="{0D108BD9-81ED-4DB2-BD59-A6C34878D82A}">
                    <a16:rowId xmlns:a16="http://schemas.microsoft.com/office/drawing/2014/main" val="41045357"/>
                  </a:ext>
                </a:extLst>
              </a:tr>
            </a:tbl>
          </a:graphicData>
        </a:graphic>
      </p:graphicFrame>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3F15FF8-78E0-2B67-4549-1DCD4E1997FF}"/>
                  </a:ext>
                </a:extLst>
              </p:cNvPr>
              <p:cNvSpPr txBox="1"/>
              <p:nvPr/>
            </p:nvSpPr>
            <p:spPr>
              <a:xfrm>
                <a:off x="136426" y="2086177"/>
                <a:ext cx="2725618" cy="5762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1</m:t>
                              </m:r>
                            </m:sub>
                          </m:sSub>
                        </m:num>
                        <m:den>
                          <m:r>
                            <a:rPr lang="en-US" sz="2000" b="0" i="1" smtClean="0">
                              <a:latin typeface="Cambria Math" panose="02040503050406030204" pitchFamily="18" charset="0"/>
                            </a:rPr>
                            <m:t>𝑛</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7</m:t>
                          </m:r>
                        </m:num>
                        <m:den>
                          <m:r>
                            <a:rPr lang="en-US" sz="2000" b="0" i="1" smtClean="0">
                              <a:latin typeface="Cambria Math" panose="02040503050406030204" pitchFamily="18" charset="0"/>
                            </a:rPr>
                            <m:t>13</m:t>
                          </m:r>
                        </m:den>
                      </m:f>
                      <m:r>
                        <a:rPr lang="en-US" sz="2000" b="0" i="1" smtClean="0">
                          <a:latin typeface="Cambria Math" panose="02040503050406030204" pitchFamily="18" charset="0"/>
                        </a:rPr>
                        <m:t>=0.54 </m:t>
                      </m:r>
                    </m:oMath>
                  </m:oMathPara>
                </a14:m>
                <a:endParaRPr lang="en-US" sz="2000" dirty="0"/>
              </a:p>
            </p:txBody>
          </p:sp>
        </mc:Choice>
        <mc:Fallback xmlns="">
          <p:sp>
            <p:nvSpPr>
              <p:cNvPr id="15" name="TextBox 14">
                <a:extLst>
                  <a:ext uri="{FF2B5EF4-FFF2-40B4-BE49-F238E27FC236}">
                    <a16:creationId xmlns:a16="http://schemas.microsoft.com/office/drawing/2014/main" id="{43F15FF8-78E0-2B67-4549-1DCD4E1997FF}"/>
                  </a:ext>
                </a:extLst>
              </p:cNvPr>
              <p:cNvSpPr txBox="1">
                <a:spLocks noRot="1" noChangeAspect="1" noMove="1" noResize="1" noEditPoints="1" noAdjustHandles="1" noChangeArrowheads="1" noChangeShapeType="1" noTextEdit="1"/>
              </p:cNvSpPr>
              <p:nvPr/>
            </p:nvSpPr>
            <p:spPr>
              <a:xfrm>
                <a:off x="136426" y="2086177"/>
                <a:ext cx="2725618" cy="5762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40C9880-F5C1-5DED-3B7E-235A7EA69C51}"/>
                  </a:ext>
                </a:extLst>
              </p:cNvPr>
              <p:cNvSpPr txBox="1"/>
              <p:nvPr/>
            </p:nvSpPr>
            <p:spPr>
              <a:xfrm>
                <a:off x="3228524" y="2055035"/>
                <a:ext cx="2737544"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2</m:t>
                              </m:r>
                            </m:sub>
                          </m:sSub>
                        </m:num>
                        <m:den>
                          <m:r>
                            <a:rPr lang="en-US" sz="2000" b="0" i="1" smtClean="0">
                              <a:latin typeface="Cambria Math" panose="02040503050406030204" pitchFamily="18" charset="0"/>
                            </a:rPr>
                            <m:t>𝑛</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6</m:t>
                          </m:r>
                        </m:num>
                        <m:den>
                          <m:r>
                            <a:rPr lang="en-US" sz="2000" b="0" i="1" smtClean="0">
                              <a:latin typeface="Cambria Math" panose="02040503050406030204" pitchFamily="18" charset="0"/>
                            </a:rPr>
                            <m:t>13</m:t>
                          </m:r>
                        </m:den>
                      </m:f>
                      <m:r>
                        <a:rPr lang="en-US" sz="2000" b="0" i="1" smtClean="0">
                          <a:latin typeface="Cambria Math" panose="02040503050406030204" pitchFamily="18" charset="0"/>
                        </a:rPr>
                        <m:t>=0.46 </m:t>
                      </m:r>
                    </m:oMath>
                  </m:oMathPara>
                </a14:m>
                <a:endParaRPr lang="en-US" dirty="0"/>
              </a:p>
            </p:txBody>
          </p:sp>
        </mc:Choice>
        <mc:Fallback xmlns="">
          <p:sp>
            <p:nvSpPr>
              <p:cNvPr id="16" name="TextBox 15">
                <a:extLst>
                  <a:ext uri="{FF2B5EF4-FFF2-40B4-BE49-F238E27FC236}">
                    <a16:creationId xmlns:a16="http://schemas.microsoft.com/office/drawing/2014/main" id="{D40C9880-F5C1-5DED-3B7E-235A7EA69C51}"/>
                  </a:ext>
                </a:extLst>
              </p:cNvPr>
              <p:cNvSpPr txBox="1">
                <a:spLocks noRot="1" noChangeAspect="1" noMove="1" noResize="1" noEditPoints="1" noAdjustHandles="1" noChangeArrowheads="1" noChangeShapeType="1" noTextEdit="1"/>
              </p:cNvSpPr>
              <p:nvPr/>
            </p:nvSpPr>
            <p:spPr>
              <a:xfrm>
                <a:off x="3228524" y="2055035"/>
                <a:ext cx="2737544" cy="5782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86796D8-AB2A-B015-E18A-5D0E4A333D8C}"/>
                  </a:ext>
                </a:extLst>
              </p:cNvPr>
              <p:cNvSpPr txBox="1"/>
              <p:nvPr/>
            </p:nvSpPr>
            <p:spPr>
              <a:xfrm>
                <a:off x="119536" y="1212062"/>
                <a:ext cx="2761718" cy="6491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r>
                            <a:rPr lang="en-US" sz="2000" b="0" i="1" smtClean="0">
                              <a:latin typeface="Cambria Math" panose="02040503050406030204" pitchFamily="18" charset="0"/>
                            </a:rPr>
                            <m:t>𝑥</m:t>
                          </m:r>
                        </m:e>
                      </m:d>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b="0" i="1" smtClean="0">
                                  <a:latin typeface="Cambria Math" panose="02040503050406030204" pitchFamily="18" charset="0"/>
                                </a:rPr>
                                <m:t>𝑥</m:t>
                              </m:r>
                              <m:r>
                                <a:rPr lang="en-US" sz="2000" i="1">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e>
                          </m:d>
                        </m:num>
                        <m:den>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b="0" i="1" smtClean="0">
                                  <a:latin typeface="Cambria Math" panose="02040503050406030204" pitchFamily="18" charset="0"/>
                                </a:rPr>
                                <m:t>𝑥</m:t>
                              </m:r>
                            </m:e>
                          </m:d>
                        </m:den>
                      </m:f>
                    </m:oMath>
                  </m:oMathPara>
                </a14:m>
                <a:endParaRPr lang="en-US" sz="2000" dirty="0"/>
              </a:p>
            </p:txBody>
          </p:sp>
        </mc:Choice>
        <mc:Fallback xmlns="">
          <p:sp>
            <p:nvSpPr>
              <p:cNvPr id="4" name="TextBox 3">
                <a:extLst>
                  <a:ext uri="{FF2B5EF4-FFF2-40B4-BE49-F238E27FC236}">
                    <a16:creationId xmlns:a16="http://schemas.microsoft.com/office/drawing/2014/main" id="{386796D8-AB2A-B015-E18A-5D0E4A333D8C}"/>
                  </a:ext>
                </a:extLst>
              </p:cNvPr>
              <p:cNvSpPr txBox="1">
                <a:spLocks noRot="1" noChangeAspect="1" noMove="1" noResize="1" noEditPoints="1" noAdjustHandles="1" noChangeArrowheads="1" noChangeShapeType="1" noTextEdit="1"/>
              </p:cNvSpPr>
              <p:nvPr/>
            </p:nvSpPr>
            <p:spPr>
              <a:xfrm>
                <a:off x="119536" y="1212062"/>
                <a:ext cx="2761718" cy="64915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6C34388-B6C3-4F11-48E3-BAD49794653B}"/>
                  </a:ext>
                </a:extLst>
              </p:cNvPr>
              <p:cNvSpPr txBox="1"/>
              <p:nvPr/>
            </p:nvSpPr>
            <p:spPr>
              <a:xfrm>
                <a:off x="3181111" y="1163847"/>
                <a:ext cx="2882648" cy="6491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r>
                            <a:rPr lang="en-US" sz="2000" i="1">
                              <a:latin typeface="Cambria Math" panose="02040503050406030204" pitchFamily="18" charset="0"/>
                            </a:rPr>
                            <m:t>| </m:t>
                          </m:r>
                          <m:r>
                            <a:rPr lang="en-US" sz="2000" i="1">
                              <a:latin typeface="Cambria Math" panose="02040503050406030204" pitchFamily="18" charset="0"/>
                            </a:rPr>
                            <m:t>𝑥</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 | </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b="0" i="1" smtClean="0">
                                      <a:latin typeface="Cambria Math" panose="02040503050406030204" pitchFamily="18" charset="0"/>
                                    </a:rPr>
                                    <m:t>2</m:t>
                                  </m:r>
                                </m:sub>
                              </m:sSub>
                            </m:e>
                          </m:d>
                        </m:num>
                        <m:den>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e>
                          </m:d>
                        </m:den>
                      </m:f>
                    </m:oMath>
                  </m:oMathPara>
                </a14:m>
                <a:endParaRPr lang="en-US" sz="2000" dirty="0"/>
              </a:p>
            </p:txBody>
          </p:sp>
        </mc:Choice>
        <mc:Fallback xmlns="">
          <p:sp>
            <p:nvSpPr>
              <p:cNvPr id="13" name="TextBox 12">
                <a:extLst>
                  <a:ext uri="{FF2B5EF4-FFF2-40B4-BE49-F238E27FC236}">
                    <a16:creationId xmlns:a16="http://schemas.microsoft.com/office/drawing/2014/main" id="{C6C34388-B6C3-4F11-48E3-BAD49794653B}"/>
                  </a:ext>
                </a:extLst>
              </p:cNvPr>
              <p:cNvSpPr txBox="1">
                <a:spLocks noRot="1" noChangeAspect="1" noMove="1" noResize="1" noEditPoints="1" noAdjustHandles="1" noChangeArrowheads="1" noChangeShapeType="1" noTextEdit="1"/>
              </p:cNvSpPr>
              <p:nvPr/>
            </p:nvSpPr>
            <p:spPr>
              <a:xfrm>
                <a:off x="3181111" y="1163847"/>
                <a:ext cx="2882648" cy="64915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67C3037-B1E9-625B-01B3-5CF54A937741}"/>
                  </a:ext>
                </a:extLst>
              </p:cNvPr>
              <p:cNvSpPr txBox="1"/>
              <p:nvPr/>
            </p:nvSpPr>
            <p:spPr>
              <a:xfrm>
                <a:off x="286610" y="610158"/>
                <a:ext cx="4978671" cy="9531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𝑎𝑟𝑔𝑚𝑎</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sub>
                      </m:sSub>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i="1">
                          <a:latin typeface="Cambria Math" panose="02040503050406030204" pitchFamily="18" charset="0"/>
                        </a:rPr>
                        <m:t>𝑎𝑟𝑔𝑚𝑎</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sub>
                      </m:sSub>
                      <m:r>
                        <a:rPr lang="en-US" sz="2000" i="1">
                          <a:latin typeface="Cambria Math" panose="02040503050406030204" pitchFamily="18" charset="0"/>
                        </a:rPr>
                        <m:t> </m:t>
                      </m:r>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r>
                        <a:rPr lang="en-US" sz="2000" i="1">
                          <a:latin typeface="Cambria Math" panose="02040503050406030204" pitchFamily="18" charset="0"/>
                        </a:rPr>
                        <m:t>𝑝</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oMath>
                  </m:oMathPara>
                </a14:m>
                <a:endParaRPr lang="en-US" sz="2000" dirty="0"/>
              </a:p>
              <a:p>
                <a:endParaRPr lang="en-US" sz="2000" dirty="0"/>
              </a:p>
              <a:p>
                <a:endParaRPr lang="en-US" sz="2000" dirty="0"/>
              </a:p>
            </p:txBody>
          </p:sp>
        </mc:Choice>
        <mc:Fallback xmlns="">
          <p:sp>
            <p:nvSpPr>
              <p:cNvPr id="14" name="TextBox 13">
                <a:extLst>
                  <a:ext uri="{FF2B5EF4-FFF2-40B4-BE49-F238E27FC236}">
                    <a16:creationId xmlns:a16="http://schemas.microsoft.com/office/drawing/2014/main" id="{D67C3037-B1E9-625B-01B3-5CF54A937741}"/>
                  </a:ext>
                </a:extLst>
              </p:cNvPr>
              <p:cNvSpPr txBox="1">
                <a:spLocks noRot="1" noChangeAspect="1" noMove="1" noResize="1" noEditPoints="1" noAdjustHandles="1" noChangeArrowheads="1" noChangeShapeType="1" noTextEdit="1"/>
              </p:cNvSpPr>
              <p:nvPr/>
            </p:nvSpPr>
            <p:spPr>
              <a:xfrm>
                <a:off x="286610" y="610158"/>
                <a:ext cx="4978671" cy="953146"/>
              </a:xfrm>
              <a:prstGeom prst="rect">
                <a:avLst/>
              </a:prstGeom>
              <a:blipFill>
                <a:blip r:embed="rId7"/>
                <a:stretch>
                  <a:fillRect/>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F2D12E1C-716E-3C0E-3D0E-F406AC88ECFA}"/>
              </a:ext>
            </a:extLst>
          </p:cNvPr>
          <p:cNvGraphicFramePr>
            <a:graphicFrameLocks noGrp="1"/>
          </p:cNvGraphicFramePr>
          <p:nvPr>
            <p:extLst>
              <p:ext uri="{D42A27DB-BD31-4B8C-83A1-F6EECF244321}">
                <p14:modId xmlns:p14="http://schemas.microsoft.com/office/powerpoint/2010/main" val="574705542"/>
              </p:ext>
            </p:extLst>
          </p:nvPr>
        </p:nvGraphicFramePr>
        <p:xfrm>
          <a:off x="6547403" y="1968537"/>
          <a:ext cx="4457700" cy="4206240"/>
        </p:xfrm>
        <a:graphic>
          <a:graphicData uri="http://schemas.openxmlformats.org/drawingml/2006/table">
            <a:tbl>
              <a:tblPr firstRow="1" bandRow="1"/>
              <a:tblGrid>
                <a:gridCol w="1149970">
                  <a:extLst>
                    <a:ext uri="{9D8B030D-6E8A-4147-A177-3AD203B41FA5}">
                      <a16:colId xmlns:a16="http://schemas.microsoft.com/office/drawing/2014/main" val="2809315766"/>
                    </a:ext>
                  </a:extLst>
                </a:gridCol>
                <a:gridCol w="1149970">
                  <a:extLst>
                    <a:ext uri="{9D8B030D-6E8A-4147-A177-3AD203B41FA5}">
                      <a16:colId xmlns:a16="http://schemas.microsoft.com/office/drawing/2014/main" val="3406508049"/>
                    </a:ext>
                  </a:extLst>
                </a:gridCol>
                <a:gridCol w="1149970">
                  <a:extLst>
                    <a:ext uri="{9D8B030D-6E8A-4147-A177-3AD203B41FA5}">
                      <a16:colId xmlns:a16="http://schemas.microsoft.com/office/drawing/2014/main" val="1818675082"/>
                    </a:ext>
                  </a:extLst>
                </a:gridCol>
                <a:gridCol w="1007790">
                  <a:extLst>
                    <a:ext uri="{9D8B030D-6E8A-4147-A177-3AD203B41FA5}">
                      <a16:colId xmlns:a16="http://schemas.microsoft.com/office/drawing/2014/main" val="3012737173"/>
                    </a:ext>
                  </a:extLst>
                </a:gridCol>
              </a:tblGrid>
              <a:tr h="453908">
                <a:tc>
                  <a:txBody>
                    <a:bodyPr/>
                    <a:lstStyle/>
                    <a:p>
                      <a:pPr algn="ctr"/>
                      <a:r>
                        <a:rPr lang="en-US" sz="1200" dirty="0"/>
                        <a:t>Inches of rain in past 2 hours</a:t>
                      </a:r>
                    </a:p>
                  </a:txBody>
                  <a:tcPr/>
                </a:tc>
                <a:tc>
                  <a:txBody>
                    <a:bodyPr/>
                    <a:lstStyle/>
                    <a:p>
                      <a:pPr algn="ctr"/>
                      <a:r>
                        <a:rPr lang="en-US" sz="1200" dirty="0"/>
                        <a:t>Hours of sleep in previous night</a:t>
                      </a:r>
                    </a:p>
                  </a:txBody>
                  <a:tcPr/>
                </a:tc>
                <a:tc>
                  <a:txBody>
                    <a:bodyPr/>
                    <a:lstStyle/>
                    <a:p>
                      <a:pPr algn="ctr"/>
                      <a:r>
                        <a:rPr lang="en-US" sz="1200" dirty="0"/>
                        <a:t>Percentage of HW completed?</a:t>
                      </a:r>
                    </a:p>
                  </a:txBody>
                  <a:tcPr/>
                </a:tc>
                <a:tc>
                  <a:txBody>
                    <a:bodyPr/>
                    <a:lstStyle/>
                    <a:p>
                      <a:pPr algn="ctr"/>
                      <a:r>
                        <a:rPr lang="en-US" sz="1200" dirty="0">
                          <a:solidFill>
                            <a:schemeClr val="tx1"/>
                          </a:solidFill>
                        </a:rPr>
                        <a:t>Go Hiking?</a:t>
                      </a:r>
                    </a:p>
                  </a:txBody>
                  <a:tcPr/>
                </a:tc>
                <a:extLst>
                  <a:ext uri="{0D108BD9-81ED-4DB2-BD59-A6C34878D82A}">
                    <a16:rowId xmlns:a16="http://schemas.microsoft.com/office/drawing/2014/main" val="1454367372"/>
                  </a:ext>
                </a:extLst>
              </a:tr>
              <a:tr h="265266">
                <a:tc>
                  <a:txBody>
                    <a:bodyPr/>
                    <a:lstStyle/>
                    <a:p>
                      <a:pPr algn="ctr"/>
                      <a:r>
                        <a:rPr lang="en-US" sz="1200" dirty="0">
                          <a:solidFill>
                            <a:srgbClr val="00B0F0"/>
                          </a:solidFill>
                        </a:rPr>
                        <a:t>0</a:t>
                      </a:r>
                    </a:p>
                  </a:txBody>
                  <a:tcPr/>
                </a:tc>
                <a:tc>
                  <a:txBody>
                    <a:bodyPr/>
                    <a:lstStyle/>
                    <a:p>
                      <a:pPr algn="ctr"/>
                      <a:r>
                        <a:rPr lang="en-US" sz="1200" dirty="0">
                          <a:solidFill>
                            <a:srgbClr val="00B0F0"/>
                          </a:solidFill>
                        </a:rPr>
                        <a:t>9</a:t>
                      </a:r>
                    </a:p>
                  </a:txBody>
                  <a:tcPr/>
                </a:tc>
                <a:tc>
                  <a:txBody>
                    <a:bodyPr/>
                    <a:lstStyle/>
                    <a:p>
                      <a:pPr algn="ctr"/>
                      <a:r>
                        <a:rPr lang="en-US" sz="1200" dirty="0">
                          <a:solidFill>
                            <a:srgbClr val="00B0F0"/>
                          </a:solidFill>
                        </a:rPr>
                        <a:t>80</a:t>
                      </a:r>
                    </a:p>
                  </a:txBody>
                  <a:tcPr/>
                </a:tc>
                <a:tc>
                  <a:txBody>
                    <a:bodyPr/>
                    <a:lstStyle/>
                    <a:p>
                      <a:pPr algn="ctr"/>
                      <a:r>
                        <a:rPr lang="en-US" sz="1200" dirty="0">
                          <a:solidFill>
                            <a:srgbClr val="00B0F0"/>
                          </a:solidFill>
                        </a:rPr>
                        <a:t>Yes</a:t>
                      </a:r>
                    </a:p>
                  </a:txBody>
                  <a:tcPr/>
                </a:tc>
                <a:extLst>
                  <a:ext uri="{0D108BD9-81ED-4DB2-BD59-A6C34878D82A}">
                    <a16:rowId xmlns:a16="http://schemas.microsoft.com/office/drawing/2014/main" val="1977554727"/>
                  </a:ext>
                </a:extLst>
              </a:tr>
              <a:tr h="265266">
                <a:tc>
                  <a:txBody>
                    <a:bodyPr/>
                    <a:lstStyle/>
                    <a:p>
                      <a:pPr algn="ctr"/>
                      <a:r>
                        <a:rPr lang="en-US" sz="1200" dirty="0"/>
                        <a:t>0.5</a:t>
                      </a:r>
                    </a:p>
                  </a:txBody>
                  <a:tcPr/>
                </a:tc>
                <a:tc>
                  <a:txBody>
                    <a:bodyPr/>
                    <a:lstStyle/>
                    <a:p>
                      <a:pPr algn="ctr"/>
                      <a:r>
                        <a:rPr lang="en-US" sz="1200" dirty="0"/>
                        <a:t>5</a:t>
                      </a:r>
                    </a:p>
                  </a:txBody>
                  <a:tcPr/>
                </a:tc>
                <a:tc>
                  <a:txBody>
                    <a:bodyPr/>
                    <a:lstStyle/>
                    <a:p>
                      <a:pPr algn="ctr"/>
                      <a:r>
                        <a:rPr lang="en-US" sz="1200" dirty="0"/>
                        <a:t>90</a:t>
                      </a:r>
                    </a:p>
                  </a:txBody>
                  <a:tcPr/>
                </a:tc>
                <a:tc>
                  <a:txBody>
                    <a:bodyPr/>
                    <a:lstStyle/>
                    <a:p>
                      <a:pPr algn="ctr"/>
                      <a:r>
                        <a:rPr lang="en-US" sz="1200" dirty="0"/>
                        <a:t>No</a:t>
                      </a:r>
                    </a:p>
                  </a:txBody>
                  <a:tcPr/>
                </a:tc>
                <a:extLst>
                  <a:ext uri="{0D108BD9-81ED-4DB2-BD59-A6C34878D82A}">
                    <a16:rowId xmlns:a16="http://schemas.microsoft.com/office/drawing/2014/main" val="50300180"/>
                  </a:ext>
                </a:extLst>
              </a:tr>
              <a:tr h="265266">
                <a:tc>
                  <a:txBody>
                    <a:bodyPr/>
                    <a:lstStyle/>
                    <a:p>
                      <a:pPr algn="ctr"/>
                      <a:r>
                        <a:rPr lang="en-US" sz="1200" dirty="0"/>
                        <a:t>1</a:t>
                      </a:r>
                    </a:p>
                  </a:txBody>
                  <a:tcPr/>
                </a:tc>
                <a:tc>
                  <a:txBody>
                    <a:bodyPr/>
                    <a:lstStyle/>
                    <a:p>
                      <a:pPr algn="ctr"/>
                      <a:r>
                        <a:rPr lang="en-US" sz="1200" dirty="0"/>
                        <a:t>7</a:t>
                      </a:r>
                    </a:p>
                  </a:txBody>
                  <a:tcPr/>
                </a:tc>
                <a:tc>
                  <a:txBody>
                    <a:bodyPr/>
                    <a:lstStyle/>
                    <a:p>
                      <a:pPr algn="ctr"/>
                      <a:r>
                        <a:rPr lang="en-US" sz="1200" dirty="0"/>
                        <a:t>95</a:t>
                      </a:r>
                    </a:p>
                  </a:txBody>
                  <a:tcPr/>
                </a:tc>
                <a:tc>
                  <a:txBody>
                    <a:bodyPr/>
                    <a:lstStyle/>
                    <a:p>
                      <a:pPr algn="ctr"/>
                      <a:r>
                        <a:rPr lang="en-US" sz="1200" dirty="0"/>
                        <a:t>Yes</a:t>
                      </a:r>
                    </a:p>
                  </a:txBody>
                  <a:tcPr/>
                </a:tc>
                <a:extLst>
                  <a:ext uri="{0D108BD9-81ED-4DB2-BD59-A6C34878D82A}">
                    <a16:rowId xmlns:a16="http://schemas.microsoft.com/office/drawing/2014/main" val="1146762034"/>
                  </a:ext>
                </a:extLst>
              </a:tr>
              <a:tr h="265266">
                <a:tc>
                  <a:txBody>
                    <a:bodyPr/>
                    <a:lstStyle/>
                    <a:p>
                      <a:pPr algn="ctr"/>
                      <a:r>
                        <a:rPr lang="en-US" sz="1200" dirty="0">
                          <a:solidFill>
                            <a:srgbClr val="00B0F0"/>
                          </a:solidFill>
                        </a:rPr>
                        <a:t>5</a:t>
                      </a:r>
                    </a:p>
                  </a:txBody>
                  <a:tcPr/>
                </a:tc>
                <a:tc>
                  <a:txBody>
                    <a:bodyPr/>
                    <a:lstStyle/>
                    <a:p>
                      <a:pPr algn="ctr"/>
                      <a:r>
                        <a:rPr lang="en-US" sz="1200" dirty="0">
                          <a:solidFill>
                            <a:srgbClr val="00B0F0"/>
                          </a:solidFill>
                        </a:rPr>
                        <a:t>7</a:t>
                      </a:r>
                    </a:p>
                  </a:txBody>
                  <a:tcPr/>
                </a:tc>
                <a:tc>
                  <a:txBody>
                    <a:bodyPr/>
                    <a:lstStyle/>
                    <a:p>
                      <a:pPr algn="ctr"/>
                      <a:r>
                        <a:rPr lang="en-US" sz="1200" dirty="0">
                          <a:solidFill>
                            <a:srgbClr val="00B0F0"/>
                          </a:solidFill>
                        </a:rPr>
                        <a:t>100</a:t>
                      </a:r>
                    </a:p>
                  </a:txBody>
                  <a:tcPr/>
                </a:tc>
                <a:tc>
                  <a:txBody>
                    <a:bodyPr/>
                    <a:lstStyle/>
                    <a:p>
                      <a:pPr algn="ctr"/>
                      <a:r>
                        <a:rPr lang="en-US" sz="1200" dirty="0">
                          <a:solidFill>
                            <a:srgbClr val="00B0F0"/>
                          </a:solidFill>
                        </a:rPr>
                        <a:t>Yes</a:t>
                      </a:r>
                    </a:p>
                  </a:txBody>
                  <a:tcPr/>
                </a:tc>
                <a:extLst>
                  <a:ext uri="{0D108BD9-81ED-4DB2-BD59-A6C34878D82A}">
                    <a16:rowId xmlns:a16="http://schemas.microsoft.com/office/drawing/2014/main" val="870894914"/>
                  </a:ext>
                </a:extLst>
              </a:tr>
              <a:tr h="265266">
                <a:tc>
                  <a:txBody>
                    <a:bodyPr/>
                    <a:lstStyle/>
                    <a:p>
                      <a:pPr algn="ctr"/>
                      <a:r>
                        <a:rPr lang="en-US" sz="1200" dirty="0">
                          <a:solidFill>
                            <a:srgbClr val="00B0F0"/>
                          </a:solidFill>
                        </a:rPr>
                        <a:t>0.3</a:t>
                      </a:r>
                    </a:p>
                  </a:txBody>
                  <a:tcPr/>
                </a:tc>
                <a:tc>
                  <a:txBody>
                    <a:bodyPr/>
                    <a:lstStyle/>
                    <a:p>
                      <a:pPr algn="ctr"/>
                      <a:r>
                        <a:rPr lang="en-US" sz="1200" dirty="0">
                          <a:solidFill>
                            <a:srgbClr val="00B0F0"/>
                          </a:solidFill>
                        </a:rPr>
                        <a:t>8</a:t>
                      </a:r>
                    </a:p>
                  </a:txBody>
                  <a:tcPr/>
                </a:tc>
                <a:tc>
                  <a:txBody>
                    <a:bodyPr/>
                    <a:lstStyle/>
                    <a:p>
                      <a:pPr algn="ctr"/>
                      <a:r>
                        <a:rPr lang="en-US" sz="1200" dirty="0">
                          <a:solidFill>
                            <a:srgbClr val="00B0F0"/>
                          </a:solidFill>
                        </a:rPr>
                        <a:t>100</a:t>
                      </a:r>
                    </a:p>
                  </a:txBody>
                  <a:tcPr/>
                </a:tc>
                <a:tc>
                  <a:txBody>
                    <a:bodyPr/>
                    <a:lstStyle/>
                    <a:p>
                      <a:pPr algn="ctr"/>
                      <a:r>
                        <a:rPr lang="en-US" sz="1200" dirty="0">
                          <a:solidFill>
                            <a:srgbClr val="00B0F0"/>
                          </a:solidFill>
                        </a:rPr>
                        <a:t>Yes</a:t>
                      </a:r>
                    </a:p>
                  </a:txBody>
                  <a:tcPr/>
                </a:tc>
                <a:extLst>
                  <a:ext uri="{0D108BD9-81ED-4DB2-BD59-A6C34878D82A}">
                    <a16:rowId xmlns:a16="http://schemas.microsoft.com/office/drawing/2014/main" val="2459573277"/>
                  </a:ext>
                </a:extLst>
              </a:tr>
              <a:tr h="265266">
                <a:tc>
                  <a:txBody>
                    <a:bodyPr/>
                    <a:lstStyle/>
                    <a:p>
                      <a:pPr algn="ctr"/>
                      <a:r>
                        <a:rPr lang="en-US" sz="1200" dirty="0"/>
                        <a:t>0.4</a:t>
                      </a:r>
                    </a:p>
                  </a:txBody>
                  <a:tcPr/>
                </a:tc>
                <a:tc>
                  <a:txBody>
                    <a:bodyPr/>
                    <a:lstStyle/>
                    <a:p>
                      <a:pPr algn="ctr"/>
                      <a:r>
                        <a:rPr lang="en-US" sz="1200" dirty="0"/>
                        <a:t>4</a:t>
                      </a:r>
                    </a:p>
                  </a:txBody>
                  <a:tcPr/>
                </a:tc>
                <a:tc>
                  <a:txBody>
                    <a:bodyPr/>
                    <a:lstStyle/>
                    <a:p>
                      <a:pPr algn="ctr"/>
                      <a:r>
                        <a:rPr lang="en-US" sz="1200" dirty="0"/>
                        <a:t>100</a:t>
                      </a:r>
                    </a:p>
                  </a:txBody>
                  <a:tcPr/>
                </a:tc>
                <a:tc>
                  <a:txBody>
                    <a:bodyPr/>
                    <a:lstStyle/>
                    <a:p>
                      <a:pPr algn="ctr"/>
                      <a:r>
                        <a:rPr lang="en-US" sz="1200" dirty="0"/>
                        <a:t>No</a:t>
                      </a:r>
                    </a:p>
                  </a:txBody>
                  <a:tcPr/>
                </a:tc>
                <a:extLst>
                  <a:ext uri="{0D108BD9-81ED-4DB2-BD59-A6C34878D82A}">
                    <a16:rowId xmlns:a16="http://schemas.microsoft.com/office/drawing/2014/main" val="872560157"/>
                  </a:ext>
                </a:extLst>
              </a:tr>
              <a:tr h="265266">
                <a:tc>
                  <a:txBody>
                    <a:bodyPr/>
                    <a:lstStyle/>
                    <a:p>
                      <a:pPr algn="ctr"/>
                      <a:r>
                        <a:rPr lang="en-US" sz="1200" dirty="0"/>
                        <a:t>0.1</a:t>
                      </a:r>
                    </a:p>
                  </a:txBody>
                  <a:tcPr/>
                </a:tc>
                <a:tc>
                  <a:txBody>
                    <a:bodyPr/>
                    <a:lstStyle/>
                    <a:p>
                      <a:pPr algn="ctr"/>
                      <a:r>
                        <a:rPr lang="en-US" sz="1200" dirty="0"/>
                        <a:t>9</a:t>
                      </a:r>
                    </a:p>
                  </a:txBody>
                  <a:tcPr/>
                </a:tc>
                <a:tc>
                  <a:txBody>
                    <a:bodyPr/>
                    <a:lstStyle/>
                    <a:p>
                      <a:pPr algn="ctr"/>
                      <a:r>
                        <a:rPr lang="en-US" sz="1200" dirty="0"/>
                        <a:t>27</a:t>
                      </a:r>
                    </a:p>
                  </a:txBody>
                  <a:tcPr/>
                </a:tc>
                <a:tc>
                  <a:txBody>
                    <a:bodyPr/>
                    <a:lstStyle/>
                    <a:p>
                      <a:pPr algn="ctr"/>
                      <a:r>
                        <a:rPr lang="en-US" sz="1200" dirty="0"/>
                        <a:t>No</a:t>
                      </a:r>
                    </a:p>
                  </a:txBody>
                  <a:tcPr/>
                </a:tc>
                <a:extLst>
                  <a:ext uri="{0D108BD9-81ED-4DB2-BD59-A6C34878D82A}">
                    <a16:rowId xmlns:a16="http://schemas.microsoft.com/office/drawing/2014/main" val="1126017834"/>
                  </a:ext>
                </a:extLst>
              </a:tr>
              <a:tr h="265266">
                <a:tc>
                  <a:txBody>
                    <a:bodyPr/>
                    <a:lstStyle/>
                    <a:p>
                      <a:pPr algn="ctr"/>
                      <a:r>
                        <a:rPr lang="en-US" sz="1200" dirty="0"/>
                        <a:t>0</a:t>
                      </a:r>
                    </a:p>
                  </a:txBody>
                  <a:tcPr/>
                </a:tc>
                <a:tc>
                  <a:txBody>
                    <a:bodyPr/>
                    <a:lstStyle/>
                    <a:p>
                      <a:pPr algn="ctr"/>
                      <a:r>
                        <a:rPr lang="en-US" sz="1200" dirty="0"/>
                        <a:t>9</a:t>
                      </a:r>
                    </a:p>
                  </a:txBody>
                  <a:tcPr/>
                </a:tc>
                <a:tc>
                  <a:txBody>
                    <a:bodyPr/>
                    <a:lstStyle/>
                    <a:p>
                      <a:pPr algn="ctr"/>
                      <a:r>
                        <a:rPr lang="en-US" sz="1200" dirty="0"/>
                        <a:t>50</a:t>
                      </a:r>
                    </a:p>
                  </a:txBody>
                  <a:tcPr/>
                </a:tc>
                <a:tc>
                  <a:txBody>
                    <a:bodyPr/>
                    <a:lstStyle/>
                    <a:p>
                      <a:pPr algn="ctr"/>
                      <a:r>
                        <a:rPr lang="en-US" sz="1200" dirty="0"/>
                        <a:t>No</a:t>
                      </a:r>
                    </a:p>
                  </a:txBody>
                  <a:tcPr/>
                </a:tc>
                <a:extLst>
                  <a:ext uri="{0D108BD9-81ED-4DB2-BD59-A6C34878D82A}">
                    <a16:rowId xmlns:a16="http://schemas.microsoft.com/office/drawing/2014/main" val="1408182846"/>
                  </a:ext>
                </a:extLst>
              </a:tr>
              <a:tr h="265266">
                <a:tc>
                  <a:txBody>
                    <a:bodyPr/>
                    <a:lstStyle/>
                    <a:p>
                      <a:pPr algn="ctr"/>
                      <a:r>
                        <a:rPr lang="en-US" sz="1200" dirty="0">
                          <a:solidFill>
                            <a:srgbClr val="00B0F0"/>
                          </a:solidFill>
                        </a:rPr>
                        <a:t>0</a:t>
                      </a:r>
                    </a:p>
                  </a:txBody>
                  <a:tcPr/>
                </a:tc>
                <a:tc>
                  <a:txBody>
                    <a:bodyPr/>
                    <a:lstStyle/>
                    <a:p>
                      <a:pPr algn="ctr"/>
                      <a:r>
                        <a:rPr lang="en-US" sz="1200" dirty="0">
                          <a:solidFill>
                            <a:srgbClr val="00B0F0"/>
                          </a:solidFill>
                        </a:rPr>
                        <a:t>8</a:t>
                      </a:r>
                    </a:p>
                  </a:txBody>
                  <a:tcPr/>
                </a:tc>
                <a:tc>
                  <a:txBody>
                    <a:bodyPr/>
                    <a:lstStyle/>
                    <a:p>
                      <a:pPr algn="ctr"/>
                      <a:r>
                        <a:rPr lang="en-US" sz="1200" dirty="0">
                          <a:solidFill>
                            <a:srgbClr val="00B0F0"/>
                          </a:solidFill>
                        </a:rPr>
                        <a:t>100</a:t>
                      </a:r>
                    </a:p>
                  </a:txBody>
                  <a:tcPr/>
                </a:tc>
                <a:tc>
                  <a:txBody>
                    <a:bodyPr/>
                    <a:lstStyle/>
                    <a:p>
                      <a:pPr algn="ctr"/>
                      <a:r>
                        <a:rPr lang="en-US" sz="1200" dirty="0">
                          <a:solidFill>
                            <a:srgbClr val="00B0F0"/>
                          </a:solidFill>
                        </a:rPr>
                        <a:t>Yes</a:t>
                      </a:r>
                    </a:p>
                  </a:txBody>
                  <a:tcPr/>
                </a:tc>
                <a:extLst>
                  <a:ext uri="{0D108BD9-81ED-4DB2-BD59-A6C34878D82A}">
                    <a16:rowId xmlns:a16="http://schemas.microsoft.com/office/drawing/2014/main" val="2568438482"/>
                  </a:ext>
                </a:extLst>
              </a:tr>
              <a:tr h="265266">
                <a:tc>
                  <a:txBody>
                    <a:bodyPr/>
                    <a:lstStyle/>
                    <a:p>
                      <a:pPr algn="ctr"/>
                      <a:r>
                        <a:rPr lang="en-US" sz="1200" dirty="0">
                          <a:solidFill>
                            <a:srgbClr val="00B0F0"/>
                          </a:solidFill>
                        </a:rPr>
                        <a:t>3</a:t>
                      </a:r>
                    </a:p>
                  </a:txBody>
                  <a:tcPr/>
                </a:tc>
                <a:tc>
                  <a:txBody>
                    <a:bodyPr/>
                    <a:lstStyle/>
                    <a:p>
                      <a:pPr algn="ctr"/>
                      <a:r>
                        <a:rPr lang="en-US" sz="1200" dirty="0">
                          <a:solidFill>
                            <a:srgbClr val="00B0F0"/>
                          </a:solidFill>
                        </a:rPr>
                        <a:t>10</a:t>
                      </a:r>
                    </a:p>
                  </a:txBody>
                  <a:tcPr/>
                </a:tc>
                <a:tc>
                  <a:txBody>
                    <a:bodyPr/>
                    <a:lstStyle/>
                    <a:p>
                      <a:pPr algn="ctr"/>
                      <a:r>
                        <a:rPr lang="en-US" sz="1200" dirty="0">
                          <a:solidFill>
                            <a:srgbClr val="00B0F0"/>
                          </a:solidFill>
                        </a:rPr>
                        <a:t>98</a:t>
                      </a:r>
                    </a:p>
                  </a:txBody>
                  <a:tcPr/>
                </a:tc>
                <a:tc>
                  <a:txBody>
                    <a:bodyPr/>
                    <a:lstStyle/>
                    <a:p>
                      <a:pPr algn="ctr"/>
                      <a:r>
                        <a:rPr lang="en-US" sz="1200" dirty="0">
                          <a:solidFill>
                            <a:srgbClr val="00B0F0"/>
                          </a:solidFill>
                        </a:rPr>
                        <a:t>Yes</a:t>
                      </a:r>
                    </a:p>
                  </a:txBody>
                  <a:tcPr/>
                </a:tc>
                <a:extLst>
                  <a:ext uri="{0D108BD9-81ED-4DB2-BD59-A6C34878D82A}">
                    <a16:rowId xmlns:a16="http://schemas.microsoft.com/office/drawing/2014/main" val="2226358090"/>
                  </a:ext>
                </a:extLst>
              </a:tr>
              <a:tr h="265266">
                <a:tc>
                  <a:txBody>
                    <a:bodyPr/>
                    <a:lstStyle/>
                    <a:p>
                      <a:pPr algn="ctr"/>
                      <a:r>
                        <a:rPr lang="en-US" sz="1200" dirty="0"/>
                        <a:t>6</a:t>
                      </a:r>
                    </a:p>
                  </a:txBody>
                  <a:tcPr/>
                </a:tc>
                <a:tc>
                  <a:txBody>
                    <a:bodyPr/>
                    <a:lstStyle/>
                    <a:p>
                      <a:pPr algn="ctr"/>
                      <a:r>
                        <a:rPr lang="en-US" sz="1200" dirty="0"/>
                        <a:t>8</a:t>
                      </a:r>
                    </a:p>
                  </a:txBody>
                  <a:tcPr/>
                </a:tc>
                <a:tc>
                  <a:txBody>
                    <a:bodyPr/>
                    <a:lstStyle/>
                    <a:p>
                      <a:pPr algn="ctr"/>
                      <a:r>
                        <a:rPr lang="en-US" sz="1200" dirty="0"/>
                        <a:t>95</a:t>
                      </a:r>
                    </a:p>
                  </a:txBody>
                  <a:tcPr/>
                </a:tc>
                <a:tc>
                  <a:txBody>
                    <a:bodyPr/>
                    <a:lstStyle/>
                    <a:p>
                      <a:pPr algn="ctr"/>
                      <a:r>
                        <a:rPr lang="en-US" sz="1200" dirty="0"/>
                        <a:t>No</a:t>
                      </a:r>
                    </a:p>
                  </a:txBody>
                  <a:tcPr/>
                </a:tc>
                <a:extLst>
                  <a:ext uri="{0D108BD9-81ED-4DB2-BD59-A6C34878D82A}">
                    <a16:rowId xmlns:a16="http://schemas.microsoft.com/office/drawing/2014/main" val="2300083420"/>
                  </a:ext>
                </a:extLst>
              </a:tr>
              <a:tr h="265266">
                <a:tc>
                  <a:txBody>
                    <a:bodyPr/>
                    <a:lstStyle/>
                    <a:p>
                      <a:pPr algn="ctr"/>
                      <a:r>
                        <a:rPr lang="en-US" sz="1200" dirty="0"/>
                        <a:t>2.1</a:t>
                      </a:r>
                    </a:p>
                  </a:txBody>
                  <a:tcPr/>
                </a:tc>
                <a:tc>
                  <a:txBody>
                    <a:bodyPr/>
                    <a:lstStyle/>
                    <a:p>
                      <a:pPr algn="ctr"/>
                      <a:r>
                        <a:rPr lang="en-US" sz="1200" dirty="0"/>
                        <a:t>8</a:t>
                      </a:r>
                    </a:p>
                  </a:txBody>
                  <a:tcPr/>
                </a:tc>
                <a:tc>
                  <a:txBody>
                    <a:bodyPr/>
                    <a:lstStyle/>
                    <a:p>
                      <a:pPr algn="ctr"/>
                      <a:r>
                        <a:rPr lang="en-US" sz="1200" dirty="0"/>
                        <a:t>70</a:t>
                      </a:r>
                    </a:p>
                  </a:txBody>
                  <a:tcPr/>
                </a:tc>
                <a:tc>
                  <a:txBody>
                    <a:bodyPr/>
                    <a:lstStyle/>
                    <a:p>
                      <a:pPr algn="ctr"/>
                      <a:r>
                        <a:rPr lang="en-US" sz="1200" dirty="0"/>
                        <a:t>No</a:t>
                      </a:r>
                    </a:p>
                  </a:txBody>
                  <a:tcPr/>
                </a:tc>
                <a:extLst>
                  <a:ext uri="{0D108BD9-81ED-4DB2-BD59-A6C34878D82A}">
                    <a16:rowId xmlns:a16="http://schemas.microsoft.com/office/drawing/2014/main" val="339326170"/>
                  </a:ext>
                </a:extLst>
              </a:tr>
              <a:tr h="265266">
                <a:tc>
                  <a:txBody>
                    <a:bodyPr/>
                    <a:lstStyle/>
                    <a:p>
                      <a:pPr algn="ctr"/>
                      <a:r>
                        <a:rPr lang="en-US" sz="1200" dirty="0">
                          <a:solidFill>
                            <a:srgbClr val="00B0F0"/>
                          </a:solidFill>
                        </a:rPr>
                        <a:t>1.02</a:t>
                      </a:r>
                    </a:p>
                  </a:txBody>
                  <a:tcPr/>
                </a:tc>
                <a:tc>
                  <a:txBody>
                    <a:bodyPr/>
                    <a:lstStyle/>
                    <a:p>
                      <a:pPr algn="ctr"/>
                      <a:r>
                        <a:rPr lang="en-US" sz="1200" dirty="0">
                          <a:solidFill>
                            <a:srgbClr val="00B0F0"/>
                          </a:solidFill>
                        </a:rPr>
                        <a:t>8.5</a:t>
                      </a:r>
                    </a:p>
                  </a:txBody>
                  <a:tcPr/>
                </a:tc>
                <a:tc>
                  <a:txBody>
                    <a:bodyPr/>
                    <a:lstStyle/>
                    <a:p>
                      <a:pPr algn="ctr"/>
                      <a:r>
                        <a:rPr lang="en-US" sz="1200" dirty="0">
                          <a:solidFill>
                            <a:srgbClr val="00B0F0"/>
                          </a:solidFill>
                        </a:rPr>
                        <a:t>98</a:t>
                      </a:r>
                    </a:p>
                  </a:txBody>
                  <a:tcPr/>
                </a:tc>
                <a:tc>
                  <a:txBody>
                    <a:bodyPr/>
                    <a:lstStyle/>
                    <a:p>
                      <a:pPr algn="ctr"/>
                      <a:r>
                        <a:rPr lang="en-US" sz="1200" dirty="0">
                          <a:solidFill>
                            <a:srgbClr val="00B0F0"/>
                          </a:solidFill>
                        </a:rPr>
                        <a:t>Yes</a:t>
                      </a:r>
                    </a:p>
                  </a:txBody>
                  <a:tcPr/>
                </a:tc>
                <a:extLst>
                  <a:ext uri="{0D108BD9-81ED-4DB2-BD59-A6C34878D82A}">
                    <a16:rowId xmlns:a16="http://schemas.microsoft.com/office/drawing/2014/main" val="1524268360"/>
                  </a:ext>
                </a:extLst>
              </a:tr>
            </a:tbl>
          </a:graphicData>
        </a:graphic>
      </p:graphicFrame>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410D989-B205-A071-0358-E9193371E172}"/>
                  </a:ext>
                </a:extLst>
              </p:cNvPr>
              <p:cNvSpPr txBox="1"/>
              <p:nvPr/>
            </p:nvSpPr>
            <p:spPr>
              <a:xfrm>
                <a:off x="155636" y="2800350"/>
                <a:ext cx="139121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𝒑</m:t>
                      </m:r>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𝒙</m:t>
                          </m:r>
                          <m:r>
                            <a:rPr lang="en-US" sz="2000" b="1" i="1" smtClean="0">
                              <a:latin typeface="Cambria Math" panose="02040503050406030204" pitchFamily="18" charset="0"/>
                            </a:rPr>
                            <m:t> | </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𝒄</m:t>
                              </m:r>
                            </m:e>
                            <m:sub>
                              <m:r>
                                <a:rPr lang="en-US" sz="2000" b="1" i="1" smtClean="0">
                                  <a:latin typeface="Cambria Math" panose="02040503050406030204" pitchFamily="18" charset="0"/>
                                </a:rPr>
                                <m:t>𝟏</m:t>
                              </m:r>
                            </m:sub>
                          </m:sSub>
                        </m:e>
                      </m:d>
                      <m:r>
                        <a:rPr lang="en-US" sz="2000" b="1" i="1" smtClean="0">
                          <a:latin typeface="Cambria Math" panose="02040503050406030204" pitchFamily="18" charset="0"/>
                        </a:rPr>
                        <m:t>=?</m:t>
                      </m:r>
                    </m:oMath>
                  </m:oMathPara>
                </a14:m>
                <a:endParaRPr lang="en-US" sz="2000" b="1" dirty="0"/>
              </a:p>
            </p:txBody>
          </p:sp>
        </mc:Choice>
        <mc:Fallback xmlns="">
          <p:sp>
            <p:nvSpPr>
              <p:cNvPr id="17" name="TextBox 16">
                <a:extLst>
                  <a:ext uri="{FF2B5EF4-FFF2-40B4-BE49-F238E27FC236}">
                    <a16:creationId xmlns:a16="http://schemas.microsoft.com/office/drawing/2014/main" id="{E410D989-B205-A071-0358-E9193371E172}"/>
                  </a:ext>
                </a:extLst>
              </p:cNvPr>
              <p:cNvSpPr txBox="1">
                <a:spLocks noRot="1" noChangeAspect="1" noMove="1" noResize="1" noEditPoints="1" noAdjustHandles="1" noChangeArrowheads="1" noChangeShapeType="1" noTextEdit="1"/>
              </p:cNvSpPr>
              <p:nvPr/>
            </p:nvSpPr>
            <p:spPr>
              <a:xfrm>
                <a:off x="155636" y="2800350"/>
                <a:ext cx="1391215" cy="307777"/>
              </a:xfrm>
              <a:prstGeom prst="rect">
                <a:avLst/>
              </a:prstGeom>
              <a:blipFill>
                <a:blip r:embed="rId8"/>
                <a:stretch>
                  <a:fillRect l="-4825" r="-3947"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99DE9A9-E348-6201-ACEE-FD4A48D02C66}"/>
                  </a:ext>
                </a:extLst>
              </p:cNvPr>
              <p:cNvSpPr txBox="1"/>
              <p:nvPr/>
            </p:nvSpPr>
            <p:spPr>
              <a:xfrm>
                <a:off x="3233630" y="2813425"/>
                <a:ext cx="135415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oMath>
                  </m:oMathPara>
                </a14:m>
                <a:endParaRPr lang="en-US" sz="2000" dirty="0"/>
              </a:p>
            </p:txBody>
          </p:sp>
        </mc:Choice>
        <mc:Fallback xmlns="">
          <p:sp>
            <p:nvSpPr>
              <p:cNvPr id="19" name="TextBox 18">
                <a:extLst>
                  <a:ext uri="{FF2B5EF4-FFF2-40B4-BE49-F238E27FC236}">
                    <a16:creationId xmlns:a16="http://schemas.microsoft.com/office/drawing/2014/main" id="{799DE9A9-E348-6201-ACEE-FD4A48D02C66}"/>
                  </a:ext>
                </a:extLst>
              </p:cNvPr>
              <p:cNvSpPr txBox="1">
                <a:spLocks noRot="1" noChangeAspect="1" noMove="1" noResize="1" noEditPoints="1" noAdjustHandles="1" noChangeArrowheads="1" noChangeShapeType="1" noTextEdit="1"/>
              </p:cNvSpPr>
              <p:nvPr/>
            </p:nvSpPr>
            <p:spPr>
              <a:xfrm>
                <a:off x="3233630" y="2813425"/>
                <a:ext cx="1354152" cy="307777"/>
              </a:xfrm>
              <a:prstGeom prst="rect">
                <a:avLst/>
              </a:prstGeom>
              <a:blipFill>
                <a:blip r:embed="rId9"/>
                <a:stretch>
                  <a:fillRect l="-4484" r="-4036" b="-3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7E2ABDE-56D9-5A35-92CC-9DCBF0EDFE88}"/>
                  </a:ext>
                </a:extLst>
              </p:cNvPr>
              <p:cNvSpPr txBox="1"/>
              <p:nvPr/>
            </p:nvSpPr>
            <p:spPr>
              <a:xfrm>
                <a:off x="630164" y="3068426"/>
                <a:ext cx="5014434" cy="8158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𝑑</m:t>
                          </m:r>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e>
                          </m:d>
                        </m:e>
                      </m:nary>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𝑑</m:t>
                          </m:r>
                        </m:sup>
                        <m:e>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𝜇</m:t>
                                      </m:r>
                                    </m:e>
                                  </m:acc>
                                </m:e>
                                <m:sub>
                                  <m:r>
                                    <a:rPr lang="en-US" b="0" i="1" smtClean="0">
                                      <a:latin typeface="Cambria Math" panose="02040503050406030204" pitchFamily="18" charset="0"/>
                                    </a:rPr>
                                    <m:t>𝑖𝑗</m:t>
                                  </m:r>
                                </m:sub>
                              </m:sSub>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𝜎</m:t>
                                      </m:r>
                                    </m:e>
                                  </m:acc>
                                </m:e>
                                <m:sub>
                                  <m:r>
                                    <a:rPr lang="en-US" b="0" i="1" smtClean="0">
                                      <a:latin typeface="Cambria Math" panose="02040503050406030204" pitchFamily="18" charset="0"/>
                                    </a:rPr>
                                    <m:t>𝑖𝑗</m:t>
                                  </m:r>
                                </m:sub>
                                <m:sup>
                                  <m:r>
                                    <a:rPr lang="en-US" b="0" i="1" smtClean="0">
                                      <a:latin typeface="Cambria Math" panose="02040503050406030204" pitchFamily="18" charset="0"/>
                                    </a:rPr>
                                    <m:t>2</m:t>
                                  </m:r>
                                </m:sup>
                              </m:sSubSup>
                            </m:e>
                          </m:d>
                        </m:e>
                      </m:nary>
                    </m:oMath>
                  </m:oMathPara>
                </a14:m>
                <a:endParaRPr lang="en-US" dirty="0"/>
              </a:p>
            </p:txBody>
          </p:sp>
        </mc:Choice>
        <mc:Fallback xmlns="">
          <p:sp>
            <p:nvSpPr>
              <p:cNvPr id="8" name="TextBox 7">
                <a:extLst>
                  <a:ext uri="{FF2B5EF4-FFF2-40B4-BE49-F238E27FC236}">
                    <a16:creationId xmlns:a16="http://schemas.microsoft.com/office/drawing/2014/main" id="{C7E2ABDE-56D9-5A35-92CC-9DCBF0EDFE88}"/>
                  </a:ext>
                </a:extLst>
              </p:cNvPr>
              <p:cNvSpPr txBox="1">
                <a:spLocks noRot="1" noChangeAspect="1" noMove="1" noResize="1" noEditPoints="1" noAdjustHandles="1" noChangeArrowheads="1" noChangeShapeType="1" noTextEdit="1"/>
              </p:cNvSpPr>
              <p:nvPr/>
            </p:nvSpPr>
            <p:spPr>
              <a:xfrm>
                <a:off x="630164" y="3068426"/>
                <a:ext cx="5014434" cy="815864"/>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4E20992-BAD2-495C-6E60-F9CF94214353}"/>
                  </a:ext>
                </a:extLst>
              </p:cNvPr>
              <p:cNvSpPr txBox="1"/>
              <p:nvPr/>
            </p:nvSpPr>
            <p:spPr>
              <a:xfrm>
                <a:off x="604044" y="3874708"/>
                <a:ext cx="5014434" cy="7516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𝜇</m:t>
                                  </m:r>
                                </m:e>
                              </m:acc>
                            </m:e>
                            <m:sub>
                              <m:r>
                                <a:rPr lang="en-US" i="1">
                                  <a:latin typeface="Cambria Math" panose="02040503050406030204" pitchFamily="18" charset="0"/>
                                </a:rPr>
                                <m:t>𝑖𝑗</m:t>
                              </m:r>
                            </m:sub>
                          </m:sSub>
                          <m:r>
                            <a:rPr lang="en-US" i="1">
                              <a:latin typeface="Cambria Math" panose="02040503050406030204" pitchFamily="18" charset="0"/>
                            </a:rPr>
                            <m:t>, </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𝜎</m:t>
                                  </m:r>
                                </m:e>
                              </m:acc>
                            </m:e>
                            <m:sub>
                              <m:r>
                                <a:rPr lang="en-US" i="1">
                                  <a:latin typeface="Cambria Math" panose="02040503050406030204" pitchFamily="18" charset="0"/>
                                </a:rPr>
                                <m:t>𝑖𝑗</m:t>
                              </m:r>
                            </m:sub>
                            <m:sup>
                              <m:r>
                                <a:rPr lang="en-US" i="1">
                                  <a:latin typeface="Cambria Math" panose="02040503050406030204" pitchFamily="18" charset="0"/>
                                </a:rPr>
                                <m:t>2</m:t>
                              </m:r>
                            </m:sup>
                          </m:sSubSup>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r>
                                <a:rPr lang="en-US" b="0" i="1" smtClean="0">
                                  <a:latin typeface="Cambria Math" panose="02040503050406030204" pitchFamily="18" charset="0"/>
                                </a:rPr>
                                <m:t>𝜋</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𝑖𝑗</m:t>
                                  </m:r>
                                </m:sub>
                              </m:sSub>
                            </m:e>
                          </m:rad>
                        </m:den>
                      </m:f>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𝜇</m:t>
                                                  </m:r>
                                                </m:e>
                                              </m:acc>
                                            </m:e>
                                            <m:sub>
                                              <m:r>
                                                <a:rPr lang="en-US" b="0" i="1" smtClean="0">
                                                  <a:latin typeface="Cambria Math" panose="02040503050406030204" pitchFamily="18" charset="0"/>
                                                </a:rPr>
                                                <m:t>𝑖𝑗</m:t>
                                              </m:r>
                                            </m:sub>
                                          </m:sSub>
                                        </m:e>
                                      </m:d>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sSubSup>
                                    <m:sSubSupPr>
                                      <m:ctrlPr>
                                        <a:rPr lang="en-US" b="0" i="1"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𝜎</m:t>
                                          </m:r>
                                        </m:e>
                                      </m:acc>
                                    </m:e>
                                    <m:sub>
                                      <m:r>
                                        <a:rPr lang="en-US" b="0" i="1" smtClean="0">
                                          <a:latin typeface="Cambria Math" panose="02040503050406030204" pitchFamily="18" charset="0"/>
                                        </a:rPr>
                                        <m:t>𝑖𝑗</m:t>
                                      </m:r>
                                    </m:sub>
                                    <m:sup>
                                      <m:r>
                                        <a:rPr lang="en-US" b="0" i="1" smtClean="0">
                                          <a:latin typeface="Cambria Math" panose="02040503050406030204" pitchFamily="18" charset="0"/>
                                        </a:rPr>
                                        <m:t>2</m:t>
                                      </m:r>
                                    </m:sup>
                                  </m:sSubSup>
                                </m:den>
                              </m:f>
                            </m:e>
                          </m:d>
                        </m:e>
                      </m:func>
                    </m:oMath>
                  </m:oMathPara>
                </a14:m>
                <a:endParaRPr lang="en-US" dirty="0"/>
              </a:p>
            </p:txBody>
          </p:sp>
        </mc:Choice>
        <mc:Fallback xmlns="">
          <p:sp>
            <p:nvSpPr>
              <p:cNvPr id="10" name="TextBox 9">
                <a:extLst>
                  <a:ext uri="{FF2B5EF4-FFF2-40B4-BE49-F238E27FC236}">
                    <a16:creationId xmlns:a16="http://schemas.microsoft.com/office/drawing/2014/main" id="{14E20992-BAD2-495C-6E60-F9CF94214353}"/>
                  </a:ext>
                </a:extLst>
              </p:cNvPr>
              <p:cNvSpPr txBox="1">
                <a:spLocks noRot="1" noChangeAspect="1" noMove="1" noResize="1" noEditPoints="1" noAdjustHandles="1" noChangeArrowheads="1" noChangeShapeType="1" noTextEdit="1"/>
              </p:cNvSpPr>
              <p:nvPr/>
            </p:nvSpPr>
            <p:spPr>
              <a:xfrm>
                <a:off x="604044" y="3874708"/>
                <a:ext cx="5014434" cy="751616"/>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373184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A6A3D87-3C05-907A-061A-EE791F224666}"/>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FB7C131-1601-F621-90C5-12B3DEB3A004}"/>
              </a:ext>
            </a:extLst>
          </p:cNvPr>
          <p:cNvSpPr txBox="1"/>
          <p:nvPr/>
        </p:nvSpPr>
        <p:spPr>
          <a:xfrm>
            <a:off x="9267909" y="2023110"/>
            <a:ext cx="2469624" cy="284607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kern="1200">
                <a:solidFill>
                  <a:schemeClr val="tx1"/>
                </a:solidFill>
                <a:latin typeface="+mj-lt"/>
                <a:ea typeface="+mj-ea"/>
                <a:cs typeface="+mj-cs"/>
              </a:rPr>
              <a:t>Naïve Bayes algorithm (numerical attributes)</a:t>
            </a:r>
          </a:p>
        </p:txBody>
      </p:sp>
      <p:sp>
        <p:nvSpPr>
          <p:cNvPr id="12" name="Rectangle 1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omputer program&#10;&#10;AI-generated content may be incorrect.">
            <a:extLst>
              <a:ext uri="{FF2B5EF4-FFF2-40B4-BE49-F238E27FC236}">
                <a16:creationId xmlns:a16="http://schemas.microsoft.com/office/drawing/2014/main" id="{43A106B7-8E9A-1353-AE13-E4FD78A7DD91}"/>
              </a:ext>
            </a:extLst>
          </p:cNvPr>
          <p:cNvPicPr>
            <a:picLocks noChangeAspect="1"/>
          </p:cNvPicPr>
          <p:nvPr/>
        </p:nvPicPr>
        <p:blipFill>
          <a:blip r:embed="rId3"/>
          <a:stretch>
            <a:fillRect/>
          </a:stretch>
        </p:blipFill>
        <p:spPr>
          <a:xfrm>
            <a:off x="545238" y="944228"/>
            <a:ext cx="7608304" cy="5040500"/>
          </a:xfrm>
          <a:prstGeom prst="rect">
            <a:avLst/>
          </a:prstGeom>
        </p:spPr>
      </p:pic>
      <p:sp>
        <p:nvSpPr>
          <p:cNvPr id="20" name="Rectangle 19">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06865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4EBB59-E5FB-CFDA-2D2E-F593F21232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F5A529-DAC1-1777-35FE-B0A9C430511B}"/>
              </a:ext>
            </a:extLst>
          </p:cNvPr>
          <p:cNvSpPr>
            <a:spLocks noGrp="1"/>
          </p:cNvSpPr>
          <p:nvPr>
            <p:ph type="ctrTitle"/>
          </p:nvPr>
        </p:nvSpPr>
        <p:spPr/>
        <p:txBody>
          <a:bodyPr/>
          <a:lstStyle/>
          <a:p>
            <a:r>
              <a:rPr lang="en-US" dirty="0"/>
              <a:t>Evaluating classification algorithms</a:t>
            </a:r>
          </a:p>
        </p:txBody>
      </p:sp>
      <p:sp>
        <p:nvSpPr>
          <p:cNvPr id="3" name="Subtitle 2">
            <a:extLst>
              <a:ext uri="{FF2B5EF4-FFF2-40B4-BE49-F238E27FC236}">
                <a16:creationId xmlns:a16="http://schemas.microsoft.com/office/drawing/2014/main" id="{A9AF1EE6-ED62-9052-5FA3-50360F5E1FCC}"/>
              </a:ext>
            </a:extLst>
          </p:cNvPr>
          <p:cNvSpPr>
            <a:spLocks noGrp="1"/>
          </p:cNvSpPr>
          <p:nvPr>
            <p:ph type="subTitle" idx="1"/>
          </p:nvPr>
        </p:nvSpPr>
        <p:spPr/>
        <p:txBody>
          <a:bodyPr/>
          <a:lstStyle/>
          <a:p>
            <a:r>
              <a:rPr lang="en-US" dirty="0"/>
              <a:t>CSCI 347</a:t>
            </a:r>
          </a:p>
          <a:p>
            <a:r>
              <a:rPr lang="en-US" dirty="0"/>
              <a:t>Adiesha Liyana Ralalage</a:t>
            </a:r>
          </a:p>
        </p:txBody>
      </p:sp>
    </p:spTree>
    <p:extLst>
      <p:ext uri="{BB962C8B-B14F-4D97-AF65-F5344CB8AC3E}">
        <p14:creationId xmlns:p14="http://schemas.microsoft.com/office/powerpoint/2010/main" val="11484602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C69CB-1B38-3DA2-B804-096DA9F2D28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F476F07-65AF-B77A-DFA0-521D9A6AFE72}"/>
              </a:ext>
            </a:extLst>
          </p:cNvPr>
          <p:cNvSpPr>
            <a:spLocks noGrp="1"/>
          </p:cNvSpPr>
          <p:nvPr>
            <p:ph type="body" sz="quarter" idx="13"/>
          </p:nvPr>
        </p:nvSpPr>
        <p:spPr/>
        <p:txBody>
          <a:bodyPr>
            <a:normAutofit fontScale="62500" lnSpcReduction="20000"/>
          </a:bodyPr>
          <a:lstStyle/>
          <a:p>
            <a:endParaRPr lang="en-US" dirty="0"/>
          </a:p>
        </p:txBody>
      </p:sp>
      <p:sp>
        <p:nvSpPr>
          <p:cNvPr id="3" name="TextBox 2">
            <a:extLst>
              <a:ext uri="{FF2B5EF4-FFF2-40B4-BE49-F238E27FC236}">
                <a16:creationId xmlns:a16="http://schemas.microsoft.com/office/drawing/2014/main" id="{E9D080CE-CD3E-B137-D9EB-C19D77E964DD}"/>
              </a:ext>
            </a:extLst>
          </p:cNvPr>
          <p:cNvSpPr txBox="1"/>
          <p:nvPr/>
        </p:nvSpPr>
        <p:spPr>
          <a:xfrm>
            <a:off x="438150" y="171450"/>
            <a:ext cx="7315200" cy="769441"/>
          </a:xfrm>
          <a:prstGeom prst="rect">
            <a:avLst/>
          </a:prstGeom>
          <a:noFill/>
        </p:spPr>
        <p:txBody>
          <a:bodyPr wrap="square" rtlCol="0">
            <a:spAutoFit/>
          </a:bodyPr>
          <a:lstStyle/>
          <a:p>
            <a:r>
              <a:rPr lang="en-US" sz="4400" dirty="0">
                <a:latin typeface="Calibri" panose="020F0502020204030204" pitchFamily="34" charset="0"/>
                <a:cs typeface="Calibri" panose="020F0502020204030204" pitchFamily="34" charset="0"/>
              </a:rPr>
              <a:t>Evaluation of Classification</a:t>
            </a:r>
          </a:p>
        </p:txBody>
      </p:sp>
      <p:graphicFrame>
        <p:nvGraphicFramePr>
          <p:cNvPr id="4" name="Table 3">
            <a:extLst>
              <a:ext uri="{FF2B5EF4-FFF2-40B4-BE49-F238E27FC236}">
                <a16:creationId xmlns:a16="http://schemas.microsoft.com/office/drawing/2014/main" id="{023C4BA1-BCB9-C0B8-4D8D-CDE9E5FB5CB7}"/>
              </a:ext>
            </a:extLst>
          </p:cNvPr>
          <p:cNvGraphicFramePr>
            <a:graphicFrameLocks noGrp="1"/>
          </p:cNvGraphicFramePr>
          <p:nvPr/>
        </p:nvGraphicFramePr>
        <p:xfrm>
          <a:off x="266700" y="1530913"/>
          <a:ext cx="4457700" cy="4937760"/>
        </p:xfrm>
        <a:graphic>
          <a:graphicData uri="http://schemas.openxmlformats.org/drawingml/2006/table">
            <a:tbl>
              <a:tblPr firstRow="1" bandRow="1"/>
              <a:tblGrid>
                <a:gridCol w="1149970">
                  <a:extLst>
                    <a:ext uri="{9D8B030D-6E8A-4147-A177-3AD203B41FA5}">
                      <a16:colId xmlns:a16="http://schemas.microsoft.com/office/drawing/2014/main" val="1165381744"/>
                    </a:ext>
                  </a:extLst>
                </a:gridCol>
                <a:gridCol w="1149970">
                  <a:extLst>
                    <a:ext uri="{9D8B030D-6E8A-4147-A177-3AD203B41FA5}">
                      <a16:colId xmlns:a16="http://schemas.microsoft.com/office/drawing/2014/main" val="1010518938"/>
                    </a:ext>
                  </a:extLst>
                </a:gridCol>
                <a:gridCol w="1149970">
                  <a:extLst>
                    <a:ext uri="{9D8B030D-6E8A-4147-A177-3AD203B41FA5}">
                      <a16:colId xmlns:a16="http://schemas.microsoft.com/office/drawing/2014/main" val="530524577"/>
                    </a:ext>
                  </a:extLst>
                </a:gridCol>
                <a:gridCol w="1007790">
                  <a:extLst>
                    <a:ext uri="{9D8B030D-6E8A-4147-A177-3AD203B41FA5}">
                      <a16:colId xmlns:a16="http://schemas.microsoft.com/office/drawing/2014/main" val="560934102"/>
                    </a:ext>
                  </a:extLst>
                </a:gridCol>
              </a:tblGrid>
              <a:tr h="563880">
                <a:tc>
                  <a:txBody>
                    <a:bodyPr/>
                    <a:lstStyle/>
                    <a:p>
                      <a:pPr algn="ctr"/>
                      <a:r>
                        <a:rPr lang="en-US" sz="1600" dirty="0"/>
                        <a:t>Weather</a:t>
                      </a:r>
                    </a:p>
                  </a:txBody>
                  <a:tcPr/>
                </a:tc>
                <a:tc>
                  <a:txBody>
                    <a:bodyPr/>
                    <a:lstStyle/>
                    <a:p>
                      <a:pPr algn="ctr"/>
                      <a:r>
                        <a:rPr lang="en-US" sz="1600" dirty="0"/>
                        <a:t>Weekend?</a:t>
                      </a:r>
                    </a:p>
                  </a:txBody>
                  <a:tcPr/>
                </a:tc>
                <a:tc>
                  <a:txBody>
                    <a:bodyPr/>
                    <a:lstStyle/>
                    <a:p>
                      <a:pPr algn="ctr"/>
                      <a:r>
                        <a:rPr lang="en-US" sz="1600" dirty="0"/>
                        <a:t>Finished HW</a:t>
                      </a:r>
                    </a:p>
                  </a:txBody>
                  <a:tcPr/>
                </a:tc>
                <a:tc>
                  <a:txBody>
                    <a:bodyPr/>
                    <a:lstStyle/>
                    <a:p>
                      <a:pPr algn="ctr"/>
                      <a:r>
                        <a:rPr lang="en-US" sz="1600" dirty="0"/>
                        <a:t>Go Hiking?</a:t>
                      </a:r>
                    </a:p>
                  </a:txBody>
                  <a:tcPr/>
                </a:tc>
                <a:extLst>
                  <a:ext uri="{0D108BD9-81ED-4DB2-BD59-A6C34878D82A}">
                    <a16:rowId xmlns:a16="http://schemas.microsoft.com/office/drawing/2014/main" val="2690336189"/>
                  </a:ext>
                </a:extLst>
              </a:tr>
              <a:tr h="329534">
                <a:tc>
                  <a:txBody>
                    <a:bodyPr/>
                    <a:lstStyle/>
                    <a:p>
                      <a:pPr algn="ctr"/>
                      <a:r>
                        <a:rPr lang="en-US" sz="1600" b="0" i="0" kern="1200" dirty="0">
                          <a:solidFill>
                            <a:schemeClr val="tx1"/>
                          </a:solidFill>
                          <a:effectLst/>
                          <a:latin typeface="+mn-lt"/>
                          <a:ea typeface="+mn-ea"/>
                          <a:cs typeface="+mn-cs"/>
                        </a:rPr>
                        <a:t>Snow</a:t>
                      </a:r>
                      <a:endParaRPr lang="en-US" sz="1600" dirty="0"/>
                    </a:p>
                  </a:txBody>
                  <a:tcPr/>
                </a:tc>
                <a:tc>
                  <a:txBody>
                    <a:bodyPr/>
                    <a:lstStyle/>
                    <a:p>
                      <a:pPr algn="ctr"/>
                      <a:r>
                        <a:rPr lang="en-US" sz="1600" dirty="0"/>
                        <a:t>Yes</a:t>
                      </a:r>
                    </a:p>
                  </a:txBody>
                  <a:tcPr/>
                </a:tc>
                <a:tc>
                  <a:txBody>
                    <a:bodyPr/>
                    <a:lstStyle/>
                    <a:p>
                      <a:pPr algn="ctr"/>
                      <a:r>
                        <a:rPr lang="en-US" sz="1600" dirty="0"/>
                        <a:t>No</a:t>
                      </a:r>
                    </a:p>
                  </a:txBody>
                  <a:tcPr/>
                </a:tc>
                <a:tc>
                  <a:txBody>
                    <a:bodyPr/>
                    <a:lstStyle/>
                    <a:p>
                      <a:pPr algn="ctr"/>
                      <a:r>
                        <a:rPr lang="en-US" sz="1600" dirty="0"/>
                        <a:t>Yes</a:t>
                      </a:r>
                    </a:p>
                  </a:txBody>
                  <a:tcPr/>
                </a:tc>
                <a:extLst>
                  <a:ext uri="{0D108BD9-81ED-4DB2-BD59-A6C34878D82A}">
                    <a16:rowId xmlns:a16="http://schemas.microsoft.com/office/drawing/2014/main" val="3448316512"/>
                  </a:ext>
                </a:extLst>
              </a:tr>
              <a:tr h="329534">
                <a:tc>
                  <a:txBody>
                    <a:bodyPr/>
                    <a:lstStyle/>
                    <a:p>
                      <a:pPr algn="ctr"/>
                      <a:r>
                        <a:rPr lang="en-US" sz="1600" b="0" i="0" kern="1200" dirty="0">
                          <a:solidFill>
                            <a:schemeClr val="tx1"/>
                          </a:solidFill>
                          <a:effectLst/>
                          <a:latin typeface="+mn-lt"/>
                          <a:ea typeface="+mn-ea"/>
                          <a:cs typeface="+mn-cs"/>
                        </a:rPr>
                        <a:t>Overcast</a:t>
                      </a:r>
                      <a:endParaRPr lang="en-US" sz="1600" dirty="0"/>
                    </a:p>
                  </a:txBody>
                  <a:tcPr/>
                </a:tc>
                <a:tc>
                  <a:txBody>
                    <a:bodyPr/>
                    <a:lstStyle/>
                    <a:p>
                      <a:pPr algn="ctr"/>
                      <a:r>
                        <a:rPr lang="en-US" sz="1600" dirty="0"/>
                        <a:t>No</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3094030846"/>
                  </a:ext>
                </a:extLst>
              </a:tr>
              <a:tr h="329534">
                <a:tc>
                  <a:txBody>
                    <a:bodyPr/>
                    <a:lstStyle/>
                    <a:p>
                      <a:pPr algn="ctr"/>
                      <a:r>
                        <a:rPr lang="en-US" sz="1600" b="0" i="0" kern="1200" dirty="0">
                          <a:solidFill>
                            <a:schemeClr val="tx1"/>
                          </a:solidFill>
                          <a:effectLst/>
                          <a:latin typeface="+mn-lt"/>
                          <a:ea typeface="+mn-ea"/>
                          <a:cs typeface="+mn-cs"/>
                        </a:rPr>
                        <a:t>Sunny</a:t>
                      </a:r>
                      <a:endParaRPr lang="en-US" sz="1600" dirty="0"/>
                    </a:p>
                  </a:txBody>
                  <a:tcPr/>
                </a:tc>
                <a:tc>
                  <a:txBody>
                    <a:bodyPr/>
                    <a:lstStyle/>
                    <a:p>
                      <a:pPr algn="ctr"/>
                      <a:r>
                        <a:rPr lang="en-US" sz="1600" dirty="0"/>
                        <a:t>Yes</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tc>
                  <a:txBody>
                    <a:bodyPr/>
                    <a:lstStyle/>
                    <a:p>
                      <a:pPr algn="ctr"/>
                      <a:r>
                        <a:rPr lang="en-US" sz="1600" dirty="0"/>
                        <a:t>Yes</a:t>
                      </a:r>
                    </a:p>
                  </a:txBody>
                  <a:tcPr/>
                </a:tc>
                <a:extLst>
                  <a:ext uri="{0D108BD9-81ED-4DB2-BD59-A6C34878D82A}">
                    <a16:rowId xmlns:a16="http://schemas.microsoft.com/office/drawing/2014/main" val="2324973103"/>
                  </a:ext>
                </a:extLst>
              </a:tr>
              <a:tr h="329534">
                <a:tc>
                  <a:txBody>
                    <a:bodyPr/>
                    <a:lstStyle/>
                    <a:p>
                      <a:pPr algn="ctr"/>
                      <a:r>
                        <a:rPr lang="en-US" sz="1600" b="0" i="0" kern="1200" dirty="0">
                          <a:solidFill>
                            <a:schemeClr val="tx1"/>
                          </a:solidFill>
                          <a:effectLst/>
                          <a:latin typeface="+mn-lt"/>
                          <a:ea typeface="+mn-ea"/>
                          <a:cs typeface="+mn-cs"/>
                        </a:rPr>
                        <a:t>Overcast</a:t>
                      </a:r>
                      <a:endParaRPr lang="en-US" sz="1600" dirty="0"/>
                    </a:p>
                  </a:txBody>
                  <a:tcPr/>
                </a:tc>
                <a:tc>
                  <a:txBody>
                    <a:bodyPr/>
                    <a:lstStyle/>
                    <a:p>
                      <a:pPr algn="ctr"/>
                      <a:r>
                        <a:rPr lang="en-US" sz="1600" dirty="0"/>
                        <a:t>Yes</a:t>
                      </a:r>
                    </a:p>
                  </a:txBody>
                  <a:tcPr/>
                </a:tc>
                <a:tc>
                  <a:txBody>
                    <a:bodyPr/>
                    <a:lstStyle/>
                    <a:p>
                      <a:pPr algn="ctr"/>
                      <a:r>
                        <a:rPr lang="en-US" sz="1600" dirty="0"/>
                        <a:t>Yes</a:t>
                      </a:r>
                    </a:p>
                  </a:txBody>
                  <a:tcPr/>
                </a:tc>
                <a:tc>
                  <a:txBody>
                    <a:bodyPr/>
                    <a:lstStyle/>
                    <a:p>
                      <a:pPr algn="ctr"/>
                      <a:r>
                        <a:rPr lang="en-US" sz="1600" dirty="0"/>
                        <a:t>Yes</a:t>
                      </a:r>
                    </a:p>
                  </a:txBody>
                  <a:tcPr/>
                </a:tc>
                <a:extLst>
                  <a:ext uri="{0D108BD9-81ED-4DB2-BD59-A6C34878D82A}">
                    <a16:rowId xmlns:a16="http://schemas.microsoft.com/office/drawing/2014/main" val="216850121"/>
                  </a:ext>
                </a:extLst>
              </a:tr>
              <a:tr h="329534">
                <a:tc>
                  <a:txBody>
                    <a:bodyPr/>
                    <a:lstStyle/>
                    <a:p>
                      <a:pPr algn="ctr"/>
                      <a:r>
                        <a:rPr lang="en-US" sz="1600" b="0" i="0" kern="1200" dirty="0">
                          <a:solidFill>
                            <a:schemeClr val="tx1"/>
                          </a:solidFill>
                          <a:effectLst/>
                          <a:latin typeface="+mn-lt"/>
                          <a:ea typeface="+mn-ea"/>
                          <a:cs typeface="+mn-cs"/>
                        </a:rPr>
                        <a:t>Overcast</a:t>
                      </a:r>
                      <a:endParaRPr lang="en-US" sz="1600" dirty="0"/>
                    </a:p>
                  </a:txBody>
                  <a:tcPr/>
                </a:tc>
                <a:tc>
                  <a:txBody>
                    <a:bodyPr/>
                    <a:lstStyle/>
                    <a:p>
                      <a:pPr algn="ctr"/>
                      <a:r>
                        <a:rPr lang="en-US" sz="1600" dirty="0"/>
                        <a:t>No</a:t>
                      </a:r>
                    </a:p>
                  </a:txBody>
                  <a:tcPr/>
                </a:tc>
                <a:tc>
                  <a:txBody>
                    <a:bodyPr/>
                    <a:lstStyle/>
                    <a:p>
                      <a:pPr algn="ctr"/>
                      <a:r>
                        <a:rPr lang="en-US" sz="1600" dirty="0"/>
                        <a:t>Yes</a:t>
                      </a:r>
                    </a:p>
                  </a:txBody>
                  <a:tcPr/>
                </a:tc>
                <a:tc>
                  <a:txBody>
                    <a:bodyPr/>
                    <a:lstStyle/>
                    <a:p>
                      <a:pPr algn="ctr"/>
                      <a:r>
                        <a:rPr lang="en-US" sz="1600" dirty="0"/>
                        <a:t>Yes</a:t>
                      </a:r>
                    </a:p>
                  </a:txBody>
                  <a:tcPr/>
                </a:tc>
                <a:extLst>
                  <a:ext uri="{0D108BD9-81ED-4DB2-BD59-A6C34878D82A}">
                    <a16:rowId xmlns:a16="http://schemas.microsoft.com/office/drawing/2014/main" val="651518914"/>
                  </a:ext>
                </a:extLst>
              </a:tr>
              <a:tr h="329534">
                <a:tc>
                  <a:txBody>
                    <a:bodyPr/>
                    <a:lstStyle/>
                    <a:p>
                      <a:pPr algn="ctr"/>
                      <a:r>
                        <a:rPr lang="en-US" sz="1600" b="0" i="0" kern="1200" dirty="0">
                          <a:solidFill>
                            <a:schemeClr val="tx1"/>
                          </a:solidFill>
                          <a:effectLst/>
                          <a:latin typeface="+mn-lt"/>
                          <a:ea typeface="+mn-ea"/>
                          <a:cs typeface="+mn-cs"/>
                        </a:rPr>
                        <a:t>Snow</a:t>
                      </a:r>
                      <a:endParaRPr lang="en-US" sz="1600" dirty="0"/>
                    </a:p>
                  </a:txBody>
                  <a:tcPr/>
                </a:tc>
                <a:tc>
                  <a:txBody>
                    <a:bodyPr/>
                    <a:lstStyle/>
                    <a:p>
                      <a:pPr algn="ctr"/>
                      <a:r>
                        <a:rPr lang="en-US" sz="1600" dirty="0"/>
                        <a:t>No</a:t>
                      </a:r>
                    </a:p>
                  </a:txBody>
                  <a:tcPr/>
                </a:tc>
                <a:tc>
                  <a:txBody>
                    <a:bodyPr/>
                    <a:lstStyle/>
                    <a:p>
                      <a:pPr algn="ctr"/>
                      <a:r>
                        <a:rPr lang="en-US" sz="1600" dirty="0"/>
                        <a:t>Yes</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831041365"/>
                  </a:ext>
                </a:extLst>
              </a:tr>
              <a:tr h="329534">
                <a:tc>
                  <a:txBody>
                    <a:bodyPr/>
                    <a:lstStyle/>
                    <a:p>
                      <a:pPr algn="ctr"/>
                      <a:r>
                        <a:rPr lang="en-US" sz="1600" b="0" i="0" kern="1200" dirty="0">
                          <a:solidFill>
                            <a:schemeClr val="tx1"/>
                          </a:solidFill>
                          <a:effectLst/>
                          <a:latin typeface="+mn-lt"/>
                          <a:ea typeface="+mn-ea"/>
                          <a:cs typeface="+mn-cs"/>
                        </a:rPr>
                        <a:t>Overcast</a:t>
                      </a:r>
                      <a:endParaRPr lang="en-US" sz="1600" dirty="0"/>
                    </a:p>
                  </a:txBody>
                  <a:tcPr/>
                </a:tc>
                <a:tc>
                  <a:txBody>
                    <a:bodyPr/>
                    <a:lstStyle/>
                    <a:p>
                      <a:pPr algn="ctr"/>
                      <a:r>
                        <a:rPr lang="en-US" sz="1600" dirty="0"/>
                        <a:t>Yes</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2418033585"/>
                  </a:ext>
                </a:extLst>
              </a:tr>
              <a:tr h="329534">
                <a:tc>
                  <a:txBody>
                    <a:bodyPr/>
                    <a:lstStyle/>
                    <a:p>
                      <a:pPr algn="ctr"/>
                      <a:r>
                        <a:rPr lang="en-US" sz="1600" b="0" i="0" kern="1200" dirty="0">
                          <a:solidFill>
                            <a:schemeClr val="tx1"/>
                          </a:solidFill>
                          <a:effectLst/>
                          <a:latin typeface="+mn-lt"/>
                          <a:ea typeface="+mn-ea"/>
                          <a:cs typeface="+mn-cs"/>
                        </a:rPr>
                        <a:t>Sunny</a:t>
                      </a:r>
                      <a:endParaRPr lang="en-US" sz="1600" dirty="0"/>
                    </a:p>
                  </a:txBody>
                  <a:tcPr/>
                </a:tc>
                <a:tc>
                  <a:txBody>
                    <a:bodyPr/>
                    <a:lstStyle/>
                    <a:p>
                      <a:pPr algn="ctr"/>
                      <a:r>
                        <a:rPr lang="en-US" sz="1600" dirty="0"/>
                        <a:t>Yes</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541901904"/>
                  </a:ext>
                </a:extLst>
              </a:tr>
              <a:tr h="329534">
                <a:tc>
                  <a:txBody>
                    <a:bodyPr/>
                    <a:lstStyle/>
                    <a:p>
                      <a:pPr algn="ctr"/>
                      <a:r>
                        <a:rPr lang="en-US" sz="1600" b="0" i="0" kern="1200" dirty="0">
                          <a:solidFill>
                            <a:schemeClr val="tx1"/>
                          </a:solidFill>
                          <a:effectLst/>
                          <a:latin typeface="+mn-lt"/>
                          <a:ea typeface="+mn-ea"/>
                          <a:cs typeface="+mn-cs"/>
                        </a:rPr>
                        <a:t>Sunny</a:t>
                      </a:r>
                      <a:endParaRPr lang="en-US" sz="1600" dirty="0"/>
                    </a:p>
                  </a:txBody>
                  <a:tcPr/>
                </a:tc>
                <a:tc>
                  <a:txBody>
                    <a:bodyPr/>
                    <a:lstStyle/>
                    <a:p>
                      <a:pPr algn="ctr"/>
                      <a:r>
                        <a:rPr lang="en-US" sz="1600" dirty="0"/>
                        <a:t>No</a:t>
                      </a:r>
                    </a:p>
                  </a:txBody>
                  <a:tcPr/>
                </a:tc>
                <a:tc>
                  <a:txBody>
                    <a:bodyPr/>
                    <a:lstStyle/>
                    <a:p>
                      <a:pPr algn="ctr"/>
                      <a:r>
                        <a:rPr lang="en-US" sz="1600" dirty="0"/>
                        <a:t>Yes</a:t>
                      </a:r>
                    </a:p>
                  </a:txBody>
                  <a:tcPr/>
                </a:tc>
                <a:tc>
                  <a:txBody>
                    <a:bodyPr/>
                    <a:lstStyle/>
                    <a:p>
                      <a:pPr algn="ctr"/>
                      <a:r>
                        <a:rPr lang="en-US" sz="1600" dirty="0"/>
                        <a:t>Yes</a:t>
                      </a:r>
                    </a:p>
                  </a:txBody>
                  <a:tcPr/>
                </a:tc>
                <a:extLst>
                  <a:ext uri="{0D108BD9-81ED-4DB2-BD59-A6C34878D82A}">
                    <a16:rowId xmlns:a16="http://schemas.microsoft.com/office/drawing/2014/main" val="1512029616"/>
                  </a:ext>
                </a:extLst>
              </a:tr>
              <a:tr h="329534">
                <a:tc>
                  <a:txBody>
                    <a:bodyPr/>
                    <a:lstStyle/>
                    <a:p>
                      <a:pPr algn="ctr"/>
                      <a:r>
                        <a:rPr lang="en-US" sz="1600" b="0" i="0" kern="1200" dirty="0">
                          <a:solidFill>
                            <a:schemeClr val="tx1"/>
                          </a:solidFill>
                          <a:effectLst/>
                          <a:latin typeface="+mn-lt"/>
                          <a:ea typeface="+mn-ea"/>
                          <a:cs typeface="+mn-cs"/>
                        </a:rPr>
                        <a:t>Snow</a:t>
                      </a:r>
                      <a:endParaRPr lang="en-US" sz="1600" dirty="0"/>
                    </a:p>
                  </a:txBody>
                  <a:tcPr/>
                </a:tc>
                <a:tc>
                  <a:txBody>
                    <a:bodyPr/>
                    <a:lstStyle/>
                    <a:p>
                      <a:pPr algn="ctr"/>
                      <a:r>
                        <a:rPr lang="en-US" sz="1600" dirty="0"/>
                        <a:t>No</a:t>
                      </a:r>
                    </a:p>
                  </a:txBody>
                  <a:tcPr/>
                </a:tc>
                <a:tc>
                  <a:txBody>
                    <a:bodyPr/>
                    <a:lstStyle/>
                    <a:p>
                      <a:pPr algn="ctr"/>
                      <a:r>
                        <a:rPr lang="en-US" sz="1600" dirty="0"/>
                        <a:t>Yes</a:t>
                      </a:r>
                    </a:p>
                  </a:txBody>
                  <a:tcPr/>
                </a:tc>
                <a:tc>
                  <a:txBody>
                    <a:bodyPr/>
                    <a:lstStyle/>
                    <a:p>
                      <a:pPr algn="ctr"/>
                      <a:r>
                        <a:rPr lang="en-US" sz="1600" dirty="0"/>
                        <a:t>Yes</a:t>
                      </a:r>
                    </a:p>
                  </a:txBody>
                  <a:tcPr/>
                </a:tc>
                <a:extLst>
                  <a:ext uri="{0D108BD9-81ED-4DB2-BD59-A6C34878D82A}">
                    <a16:rowId xmlns:a16="http://schemas.microsoft.com/office/drawing/2014/main" val="1489390657"/>
                  </a:ext>
                </a:extLst>
              </a:tr>
              <a:tr h="329534">
                <a:tc>
                  <a:txBody>
                    <a:bodyPr/>
                    <a:lstStyle/>
                    <a:p>
                      <a:pPr algn="ctr"/>
                      <a:r>
                        <a:rPr lang="en-US" sz="1600" b="0" i="0" kern="1200" dirty="0">
                          <a:solidFill>
                            <a:schemeClr val="tx1"/>
                          </a:solidFill>
                          <a:effectLst/>
                          <a:latin typeface="+mn-lt"/>
                          <a:ea typeface="+mn-ea"/>
                          <a:cs typeface="+mn-cs"/>
                        </a:rPr>
                        <a:t>Snow</a:t>
                      </a:r>
                      <a:endParaRPr lang="en-US" sz="1600" dirty="0"/>
                    </a:p>
                  </a:txBody>
                  <a:tcPr/>
                </a:tc>
                <a:tc>
                  <a:txBody>
                    <a:bodyPr/>
                    <a:lstStyle/>
                    <a:p>
                      <a:pPr algn="ctr"/>
                      <a:r>
                        <a:rPr lang="en-US" sz="1600" dirty="0"/>
                        <a:t>Yes</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6245216"/>
                  </a:ext>
                </a:extLst>
              </a:tr>
              <a:tr h="329534">
                <a:tc>
                  <a:txBody>
                    <a:bodyPr/>
                    <a:lstStyle/>
                    <a:p>
                      <a:pPr algn="ctr"/>
                      <a:r>
                        <a:rPr lang="en-US" sz="1600" b="0" i="0" kern="1200" dirty="0">
                          <a:solidFill>
                            <a:schemeClr val="tx1"/>
                          </a:solidFill>
                          <a:effectLst/>
                          <a:latin typeface="+mn-lt"/>
                          <a:ea typeface="+mn-ea"/>
                          <a:cs typeface="+mn-cs"/>
                        </a:rPr>
                        <a:t>Overcast</a:t>
                      </a:r>
                      <a:endParaRPr lang="en-US" sz="1600" dirty="0"/>
                    </a:p>
                  </a:txBody>
                  <a:tcPr/>
                </a:tc>
                <a:tc>
                  <a:txBody>
                    <a:bodyPr/>
                    <a:lstStyle/>
                    <a:p>
                      <a:pPr algn="ctr"/>
                      <a:r>
                        <a:rPr lang="en-US" sz="1600" dirty="0"/>
                        <a:t>Yes</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3704078704"/>
                  </a:ext>
                </a:extLst>
              </a:tr>
              <a:tr h="329534">
                <a:tc>
                  <a:txBody>
                    <a:bodyPr/>
                    <a:lstStyle/>
                    <a:p>
                      <a:pPr algn="ctr"/>
                      <a:r>
                        <a:rPr lang="en-US" sz="1600" b="0" i="0" kern="1200" dirty="0">
                          <a:solidFill>
                            <a:schemeClr val="tx1"/>
                          </a:solidFill>
                          <a:effectLst/>
                          <a:latin typeface="+mn-lt"/>
                          <a:ea typeface="+mn-ea"/>
                          <a:cs typeface="+mn-cs"/>
                        </a:rPr>
                        <a:t>Overcast</a:t>
                      </a:r>
                      <a:endParaRPr lang="en-US" sz="1600" dirty="0"/>
                    </a:p>
                  </a:txBody>
                  <a:tcPr/>
                </a:tc>
                <a:tc>
                  <a:txBody>
                    <a:bodyPr/>
                    <a:lstStyle/>
                    <a:p>
                      <a:pPr algn="ctr"/>
                      <a:r>
                        <a:rPr lang="en-US" sz="1600" dirty="0"/>
                        <a:t>No</a:t>
                      </a:r>
                    </a:p>
                  </a:txBody>
                  <a:tcPr/>
                </a:tc>
                <a:tc>
                  <a:txBody>
                    <a:bodyPr/>
                    <a:lstStyle/>
                    <a:p>
                      <a:pPr algn="ctr"/>
                      <a:r>
                        <a:rPr lang="en-US" sz="1600" dirty="0"/>
                        <a:t>Yes</a:t>
                      </a:r>
                    </a:p>
                  </a:txBody>
                  <a:tcPr/>
                </a:tc>
                <a:tc>
                  <a:txBody>
                    <a:bodyPr/>
                    <a:lstStyle/>
                    <a:p>
                      <a:pPr algn="ctr"/>
                      <a:r>
                        <a:rPr lang="en-US" sz="1600" dirty="0"/>
                        <a:t>Yes</a:t>
                      </a:r>
                    </a:p>
                  </a:txBody>
                  <a:tcPr/>
                </a:tc>
                <a:extLst>
                  <a:ext uri="{0D108BD9-81ED-4DB2-BD59-A6C34878D82A}">
                    <a16:rowId xmlns:a16="http://schemas.microsoft.com/office/drawing/2014/main" val="4282085161"/>
                  </a:ext>
                </a:extLst>
              </a:tr>
            </a:tbl>
          </a:graphicData>
        </a:graphic>
      </p:graphicFrame>
      <p:sp>
        <p:nvSpPr>
          <p:cNvPr id="5" name="TextBox 4">
            <a:extLst>
              <a:ext uri="{FF2B5EF4-FFF2-40B4-BE49-F238E27FC236}">
                <a16:creationId xmlns:a16="http://schemas.microsoft.com/office/drawing/2014/main" id="{3B36C857-1033-83A5-0C78-A4156D5DA2BD}"/>
              </a:ext>
            </a:extLst>
          </p:cNvPr>
          <p:cNvSpPr txBox="1"/>
          <p:nvPr/>
        </p:nvSpPr>
        <p:spPr>
          <a:xfrm>
            <a:off x="381000" y="940891"/>
            <a:ext cx="2171700" cy="369332"/>
          </a:xfrm>
          <a:prstGeom prst="rect">
            <a:avLst/>
          </a:prstGeom>
          <a:noFill/>
        </p:spPr>
        <p:txBody>
          <a:bodyPr wrap="square" rtlCol="0">
            <a:spAutoFit/>
          </a:bodyPr>
          <a:lstStyle/>
          <a:p>
            <a:r>
              <a:rPr lang="en-US" b="1" dirty="0"/>
              <a:t>Input data matrix</a:t>
            </a:r>
          </a:p>
        </p:txBody>
      </p:sp>
      <p:sp>
        <p:nvSpPr>
          <p:cNvPr id="6" name="TextBox 5">
            <a:extLst>
              <a:ext uri="{FF2B5EF4-FFF2-40B4-BE49-F238E27FC236}">
                <a16:creationId xmlns:a16="http://schemas.microsoft.com/office/drawing/2014/main" id="{D38C6514-83E9-C064-90FB-543232B6D9D7}"/>
              </a:ext>
            </a:extLst>
          </p:cNvPr>
          <p:cNvSpPr txBox="1"/>
          <p:nvPr/>
        </p:nvSpPr>
        <p:spPr>
          <a:xfrm>
            <a:off x="7639050" y="940891"/>
            <a:ext cx="2171700" cy="369332"/>
          </a:xfrm>
          <a:prstGeom prst="rect">
            <a:avLst/>
          </a:prstGeom>
          <a:noFill/>
        </p:spPr>
        <p:txBody>
          <a:bodyPr wrap="square" rtlCol="0">
            <a:spAutoFit/>
          </a:bodyPr>
          <a:lstStyle/>
          <a:p>
            <a:r>
              <a:rPr lang="en-US" b="1" dirty="0"/>
              <a:t>New data instance</a:t>
            </a:r>
          </a:p>
        </p:txBody>
      </p:sp>
      <p:graphicFrame>
        <p:nvGraphicFramePr>
          <p:cNvPr id="7" name="Table 6">
            <a:extLst>
              <a:ext uri="{FF2B5EF4-FFF2-40B4-BE49-F238E27FC236}">
                <a16:creationId xmlns:a16="http://schemas.microsoft.com/office/drawing/2014/main" id="{D19A0176-EFE9-22DD-62D8-816712933765}"/>
              </a:ext>
            </a:extLst>
          </p:cNvPr>
          <p:cNvGraphicFramePr>
            <a:graphicFrameLocks noGrp="1"/>
          </p:cNvGraphicFramePr>
          <p:nvPr/>
        </p:nvGraphicFramePr>
        <p:xfrm>
          <a:off x="6210300" y="1530913"/>
          <a:ext cx="5207000" cy="741680"/>
        </p:xfrm>
        <a:graphic>
          <a:graphicData uri="http://schemas.openxmlformats.org/drawingml/2006/table">
            <a:tbl>
              <a:tblPr firstRow="1" bandRow="1"/>
              <a:tblGrid>
                <a:gridCol w="1301750">
                  <a:extLst>
                    <a:ext uri="{9D8B030D-6E8A-4147-A177-3AD203B41FA5}">
                      <a16:colId xmlns:a16="http://schemas.microsoft.com/office/drawing/2014/main" val="3847064819"/>
                    </a:ext>
                  </a:extLst>
                </a:gridCol>
                <a:gridCol w="1301750">
                  <a:extLst>
                    <a:ext uri="{9D8B030D-6E8A-4147-A177-3AD203B41FA5}">
                      <a16:colId xmlns:a16="http://schemas.microsoft.com/office/drawing/2014/main" val="869840435"/>
                    </a:ext>
                  </a:extLst>
                </a:gridCol>
                <a:gridCol w="1301750">
                  <a:extLst>
                    <a:ext uri="{9D8B030D-6E8A-4147-A177-3AD203B41FA5}">
                      <a16:colId xmlns:a16="http://schemas.microsoft.com/office/drawing/2014/main" val="491074024"/>
                    </a:ext>
                  </a:extLst>
                </a:gridCol>
                <a:gridCol w="1301750">
                  <a:extLst>
                    <a:ext uri="{9D8B030D-6E8A-4147-A177-3AD203B41FA5}">
                      <a16:colId xmlns:a16="http://schemas.microsoft.com/office/drawing/2014/main" val="1600402630"/>
                    </a:ext>
                  </a:extLst>
                </a:gridCol>
              </a:tblGrid>
              <a:tr h="370840">
                <a:tc>
                  <a:txBody>
                    <a:bodyPr/>
                    <a:lstStyle/>
                    <a:p>
                      <a:pPr algn="ctr"/>
                      <a:r>
                        <a:rPr lang="en-US" sz="1600" dirty="0"/>
                        <a:t>Weather</a:t>
                      </a:r>
                    </a:p>
                  </a:txBody>
                  <a:tcPr/>
                </a:tc>
                <a:tc>
                  <a:txBody>
                    <a:bodyPr/>
                    <a:lstStyle/>
                    <a:p>
                      <a:pPr algn="ctr"/>
                      <a:r>
                        <a:rPr lang="en-US" sz="1600" dirty="0"/>
                        <a:t>Weekend?</a:t>
                      </a:r>
                    </a:p>
                  </a:txBody>
                  <a:tcPr/>
                </a:tc>
                <a:tc>
                  <a:txBody>
                    <a:bodyPr/>
                    <a:lstStyle/>
                    <a:p>
                      <a:pPr algn="ctr"/>
                      <a:r>
                        <a:rPr lang="en-US" sz="1600" dirty="0"/>
                        <a:t>Finished HW</a:t>
                      </a:r>
                    </a:p>
                  </a:txBody>
                  <a:tcPr/>
                </a:tc>
                <a:tc>
                  <a:txBody>
                    <a:bodyPr/>
                    <a:lstStyle/>
                    <a:p>
                      <a:pPr algn="ctr"/>
                      <a:r>
                        <a:rPr lang="en-US" sz="1600" dirty="0">
                          <a:solidFill>
                            <a:srgbClr val="FF0000"/>
                          </a:solidFill>
                        </a:rPr>
                        <a:t>Go Hiking?</a:t>
                      </a:r>
                    </a:p>
                  </a:txBody>
                  <a:tcPr/>
                </a:tc>
                <a:extLst>
                  <a:ext uri="{0D108BD9-81ED-4DB2-BD59-A6C34878D82A}">
                    <a16:rowId xmlns:a16="http://schemas.microsoft.com/office/drawing/2014/main" val="1063178381"/>
                  </a:ext>
                </a:extLst>
              </a:tr>
              <a:tr h="370840">
                <a:tc>
                  <a:txBody>
                    <a:bodyPr/>
                    <a:lstStyle/>
                    <a:p>
                      <a:pPr algn="ctr"/>
                      <a:r>
                        <a:rPr lang="en-US" sz="1600" dirty="0"/>
                        <a:t>Sunny</a:t>
                      </a:r>
                    </a:p>
                  </a:txBody>
                  <a:tcPr/>
                </a:tc>
                <a:tc>
                  <a:txBody>
                    <a:bodyPr/>
                    <a:lstStyle/>
                    <a:p>
                      <a:pPr algn="ctr"/>
                      <a:r>
                        <a:rPr lang="en-US" sz="1600" dirty="0"/>
                        <a:t>Yes</a:t>
                      </a:r>
                    </a:p>
                  </a:txBody>
                  <a:tcPr/>
                </a:tc>
                <a:tc>
                  <a:txBody>
                    <a:bodyPr/>
                    <a:lstStyle/>
                    <a:p>
                      <a:pPr algn="ctr"/>
                      <a:r>
                        <a:rPr lang="en-US" sz="1600" dirty="0"/>
                        <a:t>No</a:t>
                      </a:r>
                    </a:p>
                  </a:txBody>
                  <a:tcPr/>
                </a:tc>
                <a:tc>
                  <a:txBody>
                    <a:bodyPr/>
                    <a:lstStyle/>
                    <a:p>
                      <a:pPr algn="ctr"/>
                      <a:r>
                        <a:rPr lang="en-US" sz="1600" dirty="0"/>
                        <a:t>?</a:t>
                      </a:r>
                    </a:p>
                  </a:txBody>
                  <a:tcPr/>
                </a:tc>
                <a:extLst>
                  <a:ext uri="{0D108BD9-81ED-4DB2-BD59-A6C34878D82A}">
                    <a16:rowId xmlns:a16="http://schemas.microsoft.com/office/drawing/2014/main" val="41045357"/>
                  </a:ext>
                </a:extLst>
              </a:tr>
            </a:tbl>
          </a:graphicData>
        </a:graphic>
      </p:graphicFrame>
      <p:sp>
        <p:nvSpPr>
          <p:cNvPr id="8" name="TextBox 7">
            <a:extLst>
              <a:ext uri="{FF2B5EF4-FFF2-40B4-BE49-F238E27FC236}">
                <a16:creationId xmlns:a16="http://schemas.microsoft.com/office/drawing/2014/main" id="{30086590-99AF-6AE6-17EF-D0E9AE6C88E6}"/>
              </a:ext>
            </a:extLst>
          </p:cNvPr>
          <p:cNvSpPr txBox="1"/>
          <p:nvPr/>
        </p:nvSpPr>
        <p:spPr>
          <a:xfrm>
            <a:off x="5581650" y="2971800"/>
            <a:ext cx="6115050" cy="461665"/>
          </a:xfrm>
          <a:prstGeom prst="rect">
            <a:avLst/>
          </a:prstGeom>
          <a:noFill/>
        </p:spPr>
        <p:txBody>
          <a:bodyPr wrap="square" rtlCol="0">
            <a:spAutoFit/>
          </a:bodyPr>
          <a:lstStyle/>
          <a:p>
            <a:r>
              <a:rPr lang="en-US" sz="2400" b="1" dirty="0"/>
              <a:t>Goal is to predict the class of the new data </a:t>
            </a:r>
          </a:p>
        </p:txBody>
      </p:sp>
      <p:sp>
        <p:nvSpPr>
          <p:cNvPr id="9" name="TextBox 8">
            <a:extLst>
              <a:ext uri="{FF2B5EF4-FFF2-40B4-BE49-F238E27FC236}">
                <a16:creationId xmlns:a16="http://schemas.microsoft.com/office/drawing/2014/main" id="{A7DBC722-0B2C-C300-151E-CDD5956E7FC7}"/>
              </a:ext>
            </a:extLst>
          </p:cNvPr>
          <p:cNvSpPr txBox="1"/>
          <p:nvPr/>
        </p:nvSpPr>
        <p:spPr>
          <a:xfrm>
            <a:off x="4235581" y="856165"/>
            <a:ext cx="2692138" cy="646331"/>
          </a:xfrm>
          <a:prstGeom prst="rect">
            <a:avLst/>
          </a:prstGeom>
          <a:noFill/>
          <a:ln w="28575">
            <a:solidFill>
              <a:srgbClr val="00B050"/>
            </a:solidFill>
          </a:ln>
          <a:effectLst>
            <a:softEdge rad="12700"/>
          </a:effectLst>
          <a:scene3d>
            <a:camera prst="orthographicFront"/>
            <a:lightRig rig="threePt" dir="t"/>
          </a:scene3d>
          <a:sp3d>
            <a:bevelT prst="convex"/>
          </a:sp3d>
        </p:spPr>
        <p:txBody>
          <a:bodyPr wrap="square" rtlCol="0">
            <a:spAutoFit/>
          </a:bodyPr>
          <a:lstStyle/>
          <a:p>
            <a:r>
              <a:rPr lang="en-US" b="1" dirty="0">
                <a:solidFill>
                  <a:srgbClr val="0070C0"/>
                </a:solidFill>
              </a:rPr>
              <a:t>Class labels are always categorical</a:t>
            </a:r>
          </a:p>
        </p:txBody>
      </p:sp>
    </p:spTree>
    <p:extLst>
      <p:ext uri="{BB962C8B-B14F-4D97-AF65-F5344CB8AC3E}">
        <p14:creationId xmlns:p14="http://schemas.microsoft.com/office/powerpoint/2010/main" val="25590249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4AECE1-8CE7-94AB-961D-4BCF12A322CB}"/>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E4D837B1-B3E5-AD82-51D9-4626ABB90CF3}"/>
              </a:ext>
            </a:extLst>
          </p:cNvPr>
          <p:cNvSpPr>
            <a:spLocks noGrp="1"/>
          </p:cNvSpPr>
          <p:nvPr>
            <p:ph type="body" sz="quarter" idx="13"/>
          </p:nvPr>
        </p:nvSpPr>
        <p:spPr/>
        <p:txBody>
          <a:bodyPr>
            <a:normAutofit fontScale="62500" lnSpcReduction="20000"/>
          </a:bodyPr>
          <a:lstStyle/>
          <a:p>
            <a:endParaRPr lang="en-US" dirty="0"/>
          </a:p>
        </p:txBody>
      </p:sp>
      <p:sp>
        <p:nvSpPr>
          <p:cNvPr id="3" name="TextBox 2">
            <a:extLst>
              <a:ext uri="{FF2B5EF4-FFF2-40B4-BE49-F238E27FC236}">
                <a16:creationId xmlns:a16="http://schemas.microsoft.com/office/drawing/2014/main" id="{D6EF8C64-C095-CCA7-1FC1-CFBACF07FAC2}"/>
              </a:ext>
            </a:extLst>
          </p:cNvPr>
          <p:cNvSpPr txBox="1"/>
          <p:nvPr/>
        </p:nvSpPr>
        <p:spPr>
          <a:xfrm>
            <a:off x="215246" y="110222"/>
            <a:ext cx="7200900" cy="769441"/>
          </a:xfrm>
          <a:prstGeom prst="rect">
            <a:avLst/>
          </a:prstGeom>
          <a:noFill/>
        </p:spPr>
        <p:txBody>
          <a:bodyPr wrap="square" rtlCol="0">
            <a:spAutoFit/>
          </a:bodyPr>
          <a:lstStyle/>
          <a:p>
            <a:r>
              <a:rPr lang="en-US" sz="4400" dirty="0">
                <a:latin typeface="Calibri" panose="020F0502020204030204" pitchFamily="34" charset="0"/>
                <a:cs typeface="Calibri" panose="020F0502020204030204" pitchFamily="34" charset="0"/>
              </a:rPr>
              <a:t>TRAINING SET AND TEST SET</a:t>
            </a:r>
          </a:p>
        </p:txBody>
      </p:sp>
      <p:graphicFrame>
        <p:nvGraphicFramePr>
          <p:cNvPr id="4" name="Table 3">
            <a:extLst>
              <a:ext uri="{FF2B5EF4-FFF2-40B4-BE49-F238E27FC236}">
                <a16:creationId xmlns:a16="http://schemas.microsoft.com/office/drawing/2014/main" id="{FB997429-A5CE-114D-2D76-FAE820C1B9F1}"/>
              </a:ext>
            </a:extLst>
          </p:cNvPr>
          <p:cNvGraphicFramePr>
            <a:graphicFrameLocks noGrp="1"/>
          </p:cNvGraphicFramePr>
          <p:nvPr>
            <p:extLst>
              <p:ext uri="{D42A27DB-BD31-4B8C-83A1-F6EECF244321}">
                <p14:modId xmlns:p14="http://schemas.microsoft.com/office/powerpoint/2010/main" val="3137194026"/>
              </p:ext>
            </p:extLst>
          </p:nvPr>
        </p:nvGraphicFramePr>
        <p:xfrm>
          <a:off x="266700" y="1530913"/>
          <a:ext cx="4457700" cy="4937760"/>
        </p:xfrm>
        <a:graphic>
          <a:graphicData uri="http://schemas.openxmlformats.org/drawingml/2006/table">
            <a:tbl>
              <a:tblPr firstRow="1" bandRow="1"/>
              <a:tblGrid>
                <a:gridCol w="1149970">
                  <a:extLst>
                    <a:ext uri="{9D8B030D-6E8A-4147-A177-3AD203B41FA5}">
                      <a16:colId xmlns:a16="http://schemas.microsoft.com/office/drawing/2014/main" val="1165381744"/>
                    </a:ext>
                  </a:extLst>
                </a:gridCol>
                <a:gridCol w="1149970">
                  <a:extLst>
                    <a:ext uri="{9D8B030D-6E8A-4147-A177-3AD203B41FA5}">
                      <a16:colId xmlns:a16="http://schemas.microsoft.com/office/drawing/2014/main" val="1010518938"/>
                    </a:ext>
                  </a:extLst>
                </a:gridCol>
                <a:gridCol w="1149970">
                  <a:extLst>
                    <a:ext uri="{9D8B030D-6E8A-4147-A177-3AD203B41FA5}">
                      <a16:colId xmlns:a16="http://schemas.microsoft.com/office/drawing/2014/main" val="530524577"/>
                    </a:ext>
                  </a:extLst>
                </a:gridCol>
                <a:gridCol w="1007790">
                  <a:extLst>
                    <a:ext uri="{9D8B030D-6E8A-4147-A177-3AD203B41FA5}">
                      <a16:colId xmlns:a16="http://schemas.microsoft.com/office/drawing/2014/main" val="560934102"/>
                    </a:ext>
                  </a:extLst>
                </a:gridCol>
              </a:tblGrid>
              <a:tr h="563880">
                <a:tc>
                  <a:txBody>
                    <a:bodyPr/>
                    <a:lstStyle/>
                    <a:p>
                      <a:pPr algn="ctr"/>
                      <a:r>
                        <a:rPr lang="en-US" sz="1600" dirty="0"/>
                        <a:t>Weather</a:t>
                      </a:r>
                    </a:p>
                  </a:txBody>
                  <a:tcPr/>
                </a:tc>
                <a:tc>
                  <a:txBody>
                    <a:bodyPr/>
                    <a:lstStyle/>
                    <a:p>
                      <a:pPr algn="ctr"/>
                      <a:r>
                        <a:rPr lang="en-US" sz="1600" dirty="0"/>
                        <a:t>Weekend?</a:t>
                      </a:r>
                    </a:p>
                  </a:txBody>
                  <a:tcPr/>
                </a:tc>
                <a:tc>
                  <a:txBody>
                    <a:bodyPr/>
                    <a:lstStyle/>
                    <a:p>
                      <a:pPr algn="ctr"/>
                      <a:r>
                        <a:rPr lang="en-US" sz="1600" dirty="0"/>
                        <a:t>Finished HW</a:t>
                      </a:r>
                    </a:p>
                  </a:txBody>
                  <a:tcPr/>
                </a:tc>
                <a:tc>
                  <a:txBody>
                    <a:bodyPr/>
                    <a:lstStyle/>
                    <a:p>
                      <a:pPr algn="ctr"/>
                      <a:r>
                        <a:rPr lang="en-US" sz="1600" dirty="0"/>
                        <a:t>Go Hiking?</a:t>
                      </a:r>
                    </a:p>
                  </a:txBody>
                  <a:tcPr/>
                </a:tc>
                <a:extLst>
                  <a:ext uri="{0D108BD9-81ED-4DB2-BD59-A6C34878D82A}">
                    <a16:rowId xmlns:a16="http://schemas.microsoft.com/office/drawing/2014/main" val="2690336189"/>
                  </a:ext>
                </a:extLst>
              </a:tr>
              <a:tr h="329534">
                <a:tc>
                  <a:txBody>
                    <a:bodyPr/>
                    <a:lstStyle/>
                    <a:p>
                      <a:pPr algn="ctr"/>
                      <a:r>
                        <a:rPr lang="en-US" sz="1600" b="0" i="0" strike="sngStrike" kern="1200" dirty="0">
                          <a:solidFill>
                            <a:schemeClr val="tx1"/>
                          </a:solidFill>
                          <a:effectLst/>
                          <a:latin typeface="+mn-lt"/>
                          <a:ea typeface="+mn-ea"/>
                          <a:cs typeface="+mn-cs"/>
                        </a:rPr>
                        <a:t>Snow</a:t>
                      </a:r>
                      <a:endParaRPr lang="en-US" sz="1600" strike="sngStrike" dirty="0"/>
                    </a:p>
                  </a:txBody>
                  <a:tcPr/>
                </a:tc>
                <a:tc>
                  <a:txBody>
                    <a:bodyPr/>
                    <a:lstStyle/>
                    <a:p>
                      <a:pPr algn="ctr"/>
                      <a:r>
                        <a:rPr lang="en-US" sz="1600" strike="sngStrike" dirty="0"/>
                        <a:t>Yes</a:t>
                      </a:r>
                    </a:p>
                  </a:txBody>
                  <a:tcPr/>
                </a:tc>
                <a:tc>
                  <a:txBody>
                    <a:bodyPr/>
                    <a:lstStyle/>
                    <a:p>
                      <a:pPr algn="ctr"/>
                      <a:r>
                        <a:rPr lang="en-US" sz="1600" strike="sngStrike" dirty="0"/>
                        <a:t>No</a:t>
                      </a:r>
                    </a:p>
                  </a:txBody>
                  <a:tcPr/>
                </a:tc>
                <a:tc>
                  <a:txBody>
                    <a:bodyPr/>
                    <a:lstStyle/>
                    <a:p>
                      <a:pPr algn="ctr"/>
                      <a:r>
                        <a:rPr lang="en-US" sz="1600" strike="sngStrike" dirty="0"/>
                        <a:t>Yes</a:t>
                      </a:r>
                    </a:p>
                  </a:txBody>
                  <a:tcPr/>
                </a:tc>
                <a:extLst>
                  <a:ext uri="{0D108BD9-81ED-4DB2-BD59-A6C34878D82A}">
                    <a16:rowId xmlns:a16="http://schemas.microsoft.com/office/drawing/2014/main" val="3448316512"/>
                  </a:ext>
                </a:extLst>
              </a:tr>
              <a:tr h="329534">
                <a:tc>
                  <a:txBody>
                    <a:bodyPr/>
                    <a:lstStyle/>
                    <a:p>
                      <a:pPr algn="ctr"/>
                      <a:r>
                        <a:rPr lang="en-US" sz="1600" b="0" i="0" kern="1200" dirty="0">
                          <a:solidFill>
                            <a:schemeClr val="tx1"/>
                          </a:solidFill>
                          <a:effectLst/>
                          <a:latin typeface="+mn-lt"/>
                          <a:ea typeface="+mn-ea"/>
                          <a:cs typeface="+mn-cs"/>
                        </a:rPr>
                        <a:t>Overcast</a:t>
                      </a:r>
                      <a:endParaRPr lang="en-US" sz="1600" dirty="0"/>
                    </a:p>
                  </a:txBody>
                  <a:tcPr/>
                </a:tc>
                <a:tc>
                  <a:txBody>
                    <a:bodyPr/>
                    <a:lstStyle/>
                    <a:p>
                      <a:pPr algn="ctr"/>
                      <a:r>
                        <a:rPr lang="en-US" sz="1600" dirty="0"/>
                        <a:t>No</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3094030846"/>
                  </a:ext>
                </a:extLst>
              </a:tr>
              <a:tr h="329534">
                <a:tc>
                  <a:txBody>
                    <a:bodyPr/>
                    <a:lstStyle/>
                    <a:p>
                      <a:pPr algn="ctr"/>
                      <a:r>
                        <a:rPr lang="en-US" sz="1600" b="0" i="0" kern="1200" dirty="0">
                          <a:solidFill>
                            <a:schemeClr val="tx1"/>
                          </a:solidFill>
                          <a:effectLst/>
                          <a:latin typeface="+mn-lt"/>
                          <a:ea typeface="+mn-ea"/>
                          <a:cs typeface="+mn-cs"/>
                        </a:rPr>
                        <a:t>Sunny</a:t>
                      </a:r>
                      <a:endParaRPr lang="en-US" sz="1600" dirty="0"/>
                    </a:p>
                  </a:txBody>
                  <a:tcPr/>
                </a:tc>
                <a:tc>
                  <a:txBody>
                    <a:bodyPr/>
                    <a:lstStyle/>
                    <a:p>
                      <a:pPr algn="ctr"/>
                      <a:r>
                        <a:rPr lang="en-US" sz="1600" dirty="0"/>
                        <a:t>Yes</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tc>
                  <a:txBody>
                    <a:bodyPr/>
                    <a:lstStyle/>
                    <a:p>
                      <a:pPr algn="ctr"/>
                      <a:r>
                        <a:rPr lang="en-US" sz="1600" dirty="0"/>
                        <a:t>Yes</a:t>
                      </a:r>
                    </a:p>
                  </a:txBody>
                  <a:tcPr/>
                </a:tc>
                <a:extLst>
                  <a:ext uri="{0D108BD9-81ED-4DB2-BD59-A6C34878D82A}">
                    <a16:rowId xmlns:a16="http://schemas.microsoft.com/office/drawing/2014/main" val="2324973103"/>
                  </a:ext>
                </a:extLst>
              </a:tr>
              <a:tr h="329534">
                <a:tc>
                  <a:txBody>
                    <a:bodyPr/>
                    <a:lstStyle/>
                    <a:p>
                      <a:pPr algn="ctr"/>
                      <a:r>
                        <a:rPr lang="en-US" sz="1600" b="0" i="0" kern="1200" dirty="0">
                          <a:solidFill>
                            <a:schemeClr val="tx1"/>
                          </a:solidFill>
                          <a:effectLst/>
                          <a:latin typeface="+mn-lt"/>
                          <a:ea typeface="+mn-ea"/>
                          <a:cs typeface="+mn-cs"/>
                        </a:rPr>
                        <a:t>Overcast</a:t>
                      </a:r>
                      <a:endParaRPr lang="en-US" sz="1600" dirty="0"/>
                    </a:p>
                  </a:txBody>
                  <a:tcPr/>
                </a:tc>
                <a:tc>
                  <a:txBody>
                    <a:bodyPr/>
                    <a:lstStyle/>
                    <a:p>
                      <a:pPr algn="ctr"/>
                      <a:r>
                        <a:rPr lang="en-US" sz="1600" dirty="0"/>
                        <a:t>Yes</a:t>
                      </a:r>
                    </a:p>
                  </a:txBody>
                  <a:tcPr/>
                </a:tc>
                <a:tc>
                  <a:txBody>
                    <a:bodyPr/>
                    <a:lstStyle/>
                    <a:p>
                      <a:pPr algn="ctr"/>
                      <a:r>
                        <a:rPr lang="en-US" sz="1600" dirty="0"/>
                        <a:t>Yes</a:t>
                      </a:r>
                    </a:p>
                  </a:txBody>
                  <a:tcPr/>
                </a:tc>
                <a:tc>
                  <a:txBody>
                    <a:bodyPr/>
                    <a:lstStyle/>
                    <a:p>
                      <a:pPr algn="ctr"/>
                      <a:r>
                        <a:rPr lang="en-US" sz="1600" dirty="0"/>
                        <a:t>Yes</a:t>
                      </a:r>
                    </a:p>
                  </a:txBody>
                  <a:tcPr/>
                </a:tc>
                <a:extLst>
                  <a:ext uri="{0D108BD9-81ED-4DB2-BD59-A6C34878D82A}">
                    <a16:rowId xmlns:a16="http://schemas.microsoft.com/office/drawing/2014/main" val="216850121"/>
                  </a:ext>
                </a:extLst>
              </a:tr>
              <a:tr h="329534">
                <a:tc>
                  <a:txBody>
                    <a:bodyPr/>
                    <a:lstStyle/>
                    <a:p>
                      <a:pPr algn="ctr"/>
                      <a:r>
                        <a:rPr lang="en-US" sz="1600" b="0" i="0" kern="1200" dirty="0">
                          <a:solidFill>
                            <a:schemeClr val="tx1"/>
                          </a:solidFill>
                          <a:effectLst/>
                          <a:latin typeface="+mn-lt"/>
                          <a:ea typeface="+mn-ea"/>
                          <a:cs typeface="+mn-cs"/>
                        </a:rPr>
                        <a:t>Overcast</a:t>
                      </a:r>
                      <a:endParaRPr lang="en-US" sz="1600" dirty="0"/>
                    </a:p>
                  </a:txBody>
                  <a:tcPr/>
                </a:tc>
                <a:tc>
                  <a:txBody>
                    <a:bodyPr/>
                    <a:lstStyle/>
                    <a:p>
                      <a:pPr algn="ctr"/>
                      <a:r>
                        <a:rPr lang="en-US" sz="1600" dirty="0"/>
                        <a:t>No</a:t>
                      </a:r>
                    </a:p>
                  </a:txBody>
                  <a:tcPr/>
                </a:tc>
                <a:tc>
                  <a:txBody>
                    <a:bodyPr/>
                    <a:lstStyle/>
                    <a:p>
                      <a:pPr algn="ctr"/>
                      <a:r>
                        <a:rPr lang="en-US" sz="1600" dirty="0"/>
                        <a:t>Yes</a:t>
                      </a:r>
                    </a:p>
                  </a:txBody>
                  <a:tcPr/>
                </a:tc>
                <a:tc>
                  <a:txBody>
                    <a:bodyPr/>
                    <a:lstStyle/>
                    <a:p>
                      <a:pPr algn="ctr"/>
                      <a:r>
                        <a:rPr lang="en-US" sz="1600" dirty="0"/>
                        <a:t>Yes</a:t>
                      </a:r>
                    </a:p>
                  </a:txBody>
                  <a:tcPr/>
                </a:tc>
                <a:extLst>
                  <a:ext uri="{0D108BD9-81ED-4DB2-BD59-A6C34878D82A}">
                    <a16:rowId xmlns:a16="http://schemas.microsoft.com/office/drawing/2014/main" val="651518914"/>
                  </a:ext>
                </a:extLst>
              </a:tr>
              <a:tr h="329534">
                <a:tc>
                  <a:txBody>
                    <a:bodyPr/>
                    <a:lstStyle/>
                    <a:p>
                      <a:pPr algn="ctr"/>
                      <a:r>
                        <a:rPr lang="en-US" sz="1600" b="0" i="0" kern="1200" dirty="0">
                          <a:solidFill>
                            <a:schemeClr val="tx1"/>
                          </a:solidFill>
                          <a:effectLst/>
                          <a:latin typeface="+mn-lt"/>
                          <a:ea typeface="+mn-ea"/>
                          <a:cs typeface="+mn-cs"/>
                        </a:rPr>
                        <a:t>Snow</a:t>
                      </a:r>
                      <a:endParaRPr lang="en-US" sz="1600" dirty="0"/>
                    </a:p>
                  </a:txBody>
                  <a:tcPr/>
                </a:tc>
                <a:tc>
                  <a:txBody>
                    <a:bodyPr/>
                    <a:lstStyle/>
                    <a:p>
                      <a:pPr algn="ctr"/>
                      <a:r>
                        <a:rPr lang="en-US" sz="1600" dirty="0"/>
                        <a:t>No</a:t>
                      </a:r>
                    </a:p>
                  </a:txBody>
                  <a:tcPr/>
                </a:tc>
                <a:tc>
                  <a:txBody>
                    <a:bodyPr/>
                    <a:lstStyle/>
                    <a:p>
                      <a:pPr algn="ctr"/>
                      <a:r>
                        <a:rPr lang="en-US" sz="1600" dirty="0"/>
                        <a:t>Yes</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831041365"/>
                  </a:ext>
                </a:extLst>
              </a:tr>
              <a:tr h="329534">
                <a:tc>
                  <a:txBody>
                    <a:bodyPr/>
                    <a:lstStyle/>
                    <a:p>
                      <a:pPr algn="ctr"/>
                      <a:r>
                        <a:rPr lang="en-US" sz="1600" b="0" i="0" kern="1200" dirty="0">
                          <a:solidFill>
                            <a:schemeClr val="tx1"/>
                          </a:solidFill>
                          <a:effectLst/>
                          <a:latin typeface="+mn-lt"/>
                          <a:ea typeface="+mn-ea"/>
                          <a:cs typeface="+mn-cs"/>
                        </a:rPr>
                        <a:t>Overcast</a:t>
                      </a:r>
                      <a:endParaRPr lang="en-US" sz="1600" dirty="0"/>
                    </a:p>
                  </a:txBody>
                  <a:tcPr/>
                </a:tc>
                <a:tc>
                  <a:txBody>
                    <a:bodyPr/>
                    <a:lstStyle/>
                    <a:p>
                      <a:pPr algn="ctr"/>
                      <a:r>
                        <a:rPr lang="en-US" sz="1600" dirty="0"/>
                        <a:t>Yes</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2418033585"/>
                  </a:ext>
                </a:extLst>
              </a:tr>
              <a:tr h="329534">
                <a:tc>
                  <a:txBody>
                    <a:bodyPr/>
                    <a:lstStyle/>
                    <a:p>
                      <a:pPr algn="ctr"/>
                      <a:r>
                        <a:rPr lang="en-US" sz="1600" b="0" i="0" kern="1200" dirty="0">
                          <a:solidFill>
                            <a:schemeClr val="tx1"/>
                          </a:solidFill>
                          <a:effectLst/>
                          <a:latin typeface="+mn-lt"/>
                          <a:ea typeface="+mn-ea"/>
                          <a:cs typeface="+mn-cs"/>
                        </a:rPr>
                        <a:t>Sunny</a:t>
                      </a:r>
                      <a:endParaRPr lang="en-US" sz="1600" dirty="0"/>
                    </a:p>
                  </a:txBody>
                  <a:tcPr/>
                </a:tc>
                <a:tc>
                  <a:txBody>
                    <a:bodyPr/>
                    <a:lstStyle/>
                    <a:p>
                      <a:pPr algn="ctr"/>
                      <a:r>
                        <a:rPr lang="en-US" sz="1600" dirty="0"/>
                        <a:t>Yes</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541901904"/>
                  </a:ext>
                </a:extLst>
              </a:tr>
              <a:tr h="329534">
                <a:tc>
                  <a:txBody>
                    <a:bodyPr/>
                    <a:lstStyle/>
                    <a:p>
                      <a:pPr algn="ctr"/>
                      <a:r>
                        <a:rPr lang="en-US" sz="1600" b="0" i="0" kern="1200" dirty="0">
                          <a:solidFill>
                            <a:schemeClr val="tx1"/>
                          </a:solidFill>
                          <a:effectLst/>
                          <a:latin typeface="+mn-lt"/>
                          <a:ea typeface="+mn-ea"/>
                          <a:cs typeface="+mn-cs"/>
                        </a:rPr>
                        <a:t>Sunny</a:t>
                      </a:r>
                      <a:endParaRPr lang="en-US" sz="1600" dirty="0"/>
                    </a:p>
                  </a:txBody>
                  <a:tcPr/>
                </a:tc>
                <a:tc>
                  <a:txBody>
                    <a:bodyPr/>
                    <a:lstStyle/>
                    <a:p>
                      <a:pPr algn="ctr"/>
                      <a:r>
                        <a:rPr lang="en-US" sz="1600" dirty="0"/>
                        <a:t>No</a:t>
                      </a:r>
                    </a:p>
                  </a:txBody>
                  <a:tcPr/>
                </a:tc>
                <a:tc>
                  <a:txBody>
                    <a:bodyPr/>
                    <a:lstStyle/>
                    <a:p>
                      <a:pPr algn="ctr"/>
                      <a:r>
                        <a:rPr lang="en-US" sz="1600" dirty="0"/>
                        <a:t>Yes</a:t>
                      </a:r>
                    </a:p>
                  </a:txBody>
                  <a:tcPr/>
                </a:tc>
                <a:tc>
                  <a:txBody>
                    <a:bodyPr/>
                    <a:lstStyle/>
                    <a:p>
                      <a:pPr algn="ctr"/>
                      <a:r>
                        <a:rPr lang="en-US" sz="1600" dirty="0"/>
                        <a:t>Yes</a:t>
                      </a:r>
                    </a:p>
                  </a:txBody>
                  <a:tcPr/>
                </a:tc>
                <a:extLst>
                  <a:ext uri="{0D108BD9-81ED-4DB2-BD59-A6C34878D82A}">
                    <a16:rowId xmlns:a16="http://schemas.microsoft.com/office/drawing/2014/main" val="1512029616"/>
                  </a:ext>
                </a:extLst>
              </a:tr>
              <a:tr h="329534">
                <a:tc>
                  <a:txBody>
                    <a:bodyPr/>
                    <a:lstStyle/>
                    <a:p>
                      <a:pPr algn="ctr"/>
                      <a:r>
                        <a:rPr lang="en-US" sz="1600" b="0" i="0" kern="1200" dirty="0">
                          <a:solidFill>
                            <a:schemeClr val="tx1"/>
                          </a:solidFill>
                          <a:effectLst/>
                          <a:latin typeface="+mn-lt"/>
                          <a:ea typeface="+mn-ea"/>
                          <a:cs typeface="+mn-cs"/>
                        </a:rPr>
                        <a:t>Snow</a:t>
                      </a:r>
                      <a:endParaRPr lang="en-US" sz="1600" dirty="0"/>
                    </a:p>
                  </a:txBody>
                  <a:tcPr/>
                </a:tc>
                <a:tc>
                  <a:txBody>
                    <a:bodyPr/>
                    <a:lstStyle/>
                    <a:p>
                      <a:pPr algn="ctr"/>
                      <a:r>
                        <a:rPr lang="en-US" sz="1600" dirty="0"/>
                        <a:t>No</a:t>
                      </a:r>
                    </a:p>
                  </a:txBody>
                  <a:tcPr/>
                </a:tc>
                <a:tc>
                  <a:txBody>
                    <a:bodyPr/>
                    <a:lstStyle/>
                    <a:p>
                      <a:pPr algn="ctr"/>
                      <a:r>
                        <a:rPr lang="en-US" sz="1600" dirty="0"/>
                        <a:t>Yes</a:t>
                      </a:r>
                    </a:p>
                  </a:txBody>
                  <a:tcPr/>
                </a:tc>
                <a:tc>
                  <a:txBody>
                    <a:bodyPr/>
                    <a:lstStyle/>
                    <a:p>
                      <a:pPr algn="ctr"/>
                      <a:r>
                        <a:rPr lang="en-US" sz="1600" dirty="0"/>
                        <a:t>Yes</a:t>
                      </a:r>
                    </a:p>
                  </a:txBody>
                  <a:tcPr/>
                </a:tc>
                <a:extLst>
                  <a:ext uri="{0D108BD9-81ED-4DB2-BD59-A6C34878D82A}">
                    <a16:rowId xmlns:a16="http://schemas.microsoft.com/office/drawing/2014/main" val="1489390657"/>
                  </a:ext>
                </a:extLst>
              </a:tr>
              <a:tr h="329534">
                <a:tc>
                  <a:txBody>
                    <a:bodyPr/>
                    <a:lstStyle/>
                    <a:p>
                      <a:pPr algn="ctr"/>
                      <a:r>
                        <a:rPr lang="en-US" sz="1600" b="0" i="0" kern="1200" dirty="0">
                          <a:solidFill>
                            <a:schemeClr val="tx1"/>
                          </a:solidFill>
                          <a:effectLst/>
                          <a:latin typeface="+mn-lt"/>
                          <a:ea typeface="+mn-ea"/>
                          <a:cs typeface="+mn-cs"/>
                        </a:rPr>
                        <a:t>Snow</a:t>
                      </a:r>
                      <a:endParaRPr lang="en-US" sz="1600" dirty="0"/>
                    </a:p>
                  </a:txBody>
                  <a:tcPr/>
                </a:tc>
                <a:tc>
                  <a:txBody>
                    <a:bodyPr/>
                    <a:lstStyle/>
                    <a:p>
                      <a:pPr algn="ctr"/>
                      <a:r>
                        <a:rPr lang="en-US" sz="1600" dirty="0"/>
                        <a:t>Yes</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6245216"/>
                  </a:ext>
                </a:extLst>
              </a:tr>
              <a:tr h="329534">
                <a:tc>
                  <a:txBody>
                    <a:bodyPr/>
                    <a:lstStyle/>
                    <a:p>
                      <a:pPr algn="ctr"/>
                      <a:r>
                        <a:rPr lang="en-US" sz="1600" b="0" i="0" kern="1200" dirty="0">
                          <a:solidFill>
                            <a:schemeClr val="tx1"/>
                          </a:solidFill>
                          <a:effectLst/>
                          <a:latin typeface="+mn-lt"/>
                          <a:ea typeface="+mn-ea"/>
                          <a:cs typeface="+mn-cs"/>
                        </a:rPr>
                        <a:t>Overcast</a:t>
                      </a:r>
                      <a:endParaRPr lang="en-US" sz="1600" dirty="0"/>
                    </a:p>
                  </a:txBody>
                  <a:tcPr/>
                </a:tc>
                <a:tc>
                  <a:txBody>
                    <a:bodyPr/>
                    <a:lstStyle/>
                    <a:p>
                      <a:pPr algn="ctr"/>
                      <a:r>
                        <a:rPr lang="en-US" sz="1600" dirty="0"/>
                        <a:t>Yes</a:t>
                      </a:r>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tc>
                  <a:txBody>
                    <a:bodyPr/>
                    <a:lstStyle/>
                    <a:p>
                      <a:pPr algn="ctr"/>
                      <a:r>
                        <a:rPr lang="en-US" sz="1600" b="0" i="0" kern="1200" dirty="0">
                          <a:solidFill>
                            <a:schemeClr val="tx1"/>
                          </a:solidFill>
                          <a:effectLst/>
                          <a:latin typeface="+mn-lt"/>
                          <a:ea typeface="+mn-ea"/>
                          <a:cs typeface="+mn-cs"/>
                        </a:rPr>
                        <a:t>No</a:t>
                      </a:r>
                      <a:endParaRPr lang="en-US" sz="1600" dirty="0"/>
                    </a:p>
                  </a:txBody>
                  <a:tcPr/>
                </a:tc>
                <a:extLst>
                  <a:ext uri="{0D108BD9-81ED-4DB2-BD59-A6C34878D82A}">
                    <a16:rowId xmlns:a16="http://schemas.microsoft.com/office/drawing/2014/main" val="3704078704"/>
                  </a:ext>
                </a:extLst>
              </a:tr>
              <a:tr h="329534">
                <a:tc>
                  <a:txBody>
                    <a:bodyPr/>
                    <a:lstStyle/>
                    <a:p>
                      <a:pPr algn="ctr"/>
                      <a:r>
                        <a:rPr lang="en-US" sz="1600" b="0" i="0" kern="1200" dirty="0">
                          <a:solidFill>
                            <a:schemeClr val="tx1"/>
                          </a:solidFill>
                          <a:effectLst/>
                          <a:latin typeface="+mn-lt"/>
                          <a:ea typeface="+mn-ea"/>
                          <a:cs typeface="+mn-cs"/>
                        </a:rPr>
                        <a:t>Overcast</a:t>
                      </a:r>
                      <a:endParaRPr lang="en-US" sz="1600" dirty="0"/>
                    </a:p>
                  </a:txBody>
                  <a:tcPr/>
                </a:tc>
                <a:tc>
                  <a:txBody>
                    <a:bodyPr/>
                    <a:lstStyle/>
                    <a:p>
                      <a:pPr algn="ctr"/>
                      <a:r>
                        <a:rPr lang="en-US" sz="1600" dirty="0"/>
                        <a:t>No</a:t>
                      </a:r>
                    </a:p>
                  </a:txBody>
                  <a:tcPr/>
                </a:tc>
                <a:tc>
                  <a:txBody>
                    <a:bodyPr/>
                    <a:lstStyle/>
                    <a:p>
                      <a:pPr algn="ctr"/>
                      <a:r>
                        <a:rPr lang="en-US" sz="1600" dirty="0"/>
                        <a:t>Yes</a:t>
                      </a:r>
                    </a:p>
                  </a:txBody>
                  <a:tcPr/>
                </a:tc>
                <a:tc>
                  <a:txBody>
                    <a:bodyPr/>
                    <a:lstStyle/>
                    <a:p>
                      <a:pPr algn="ctr"/>
                      <a:r>
                        <a:rPr lang="en-US" sz="1600" dirty="0"/>
                        <a:t>Yes</a:t>
                      </a:r>
                    </a:p>
                  </a:txBody>
                  <a:tcPr/>
                </a:tc>
                <a:extLst>
                  <a:ext uri="{0D108BD9-81ED-4DB2-BD59-A6C34878D82A}">
                    <a16:rowId xmlns:a16="http://schemas.microsoft.com/office/drawing/2014/main" val="4282085161"/>
                  </a:ext>
                </a:extLst>
              </a:tr>
            </a:tbl>
          </a:graphicData>
        </a:graphic>
      </p:graphicFrame>
      <p:sp>
        <p:nvSpPr>
          <p:cNvPr id="5" name="TextBox 4">
            <a:extLst>
              <a:ext uri="{FF2B5EF4-FFF2-40B4-BE49-F238E27FC236}">
                <a16:creationId xmlns:a16="http://schemas.microsoft.com/office/drawing/2014/main" id="{C8116D86-20D0-935E-BBE3-3E40B599E868}"/>
              </a:ext>
            </a:extLst>
          </p:cNvPr>
          <p:cNvSpPr txBox="1"/>
          <p:nvPr/>
        </p:nvSpPr>
        <p:spPr>
          <a:xfrm>
            <a:off x="381000" y="940891"/>
            <a:ext cx="2171700" cy="369332"/>
          </a:xfrm>
          <a:prstGeom prst="rect">
            <a:avLst/>
          </a:prstGeom>
          <a:noFill/>
        </p:spPr>
        <p:txBody>
          <a:bodyPr wrap="square" rtlCol="0">
            <a:spAutoFit/>
          </a:bodyPr>
          <a:lstStyle/>
          <a:p>
            <a:r>
              <a:rPr lang="en-US" b="1" dirty="0"/>
              <a:t>Input data matrix</a:t>
            </a:r>
          </a:p>
        </p:txBody>
      </p:sp>
      <p:sp>
        <p:nvSpPr>
          <p:cNvPr id="6" name="TextBox 5">
            <a:extLst>
              <a:ext uri="{FF2B5EF4-FFF2-40B4-BE49-F238E27FC236}">
                <a16:creationId xmlns:a16="http://schemas.microsoft.com/office/drawing/2014/main" id="{7CCB2762-6026-EF15-9666-7258F53E0854}"/>
              </a:ext>
            </a:extLst>
          </p:cNvPr>
          <p:cNvSpPr txBox="1"/>
          <p:nvPr/>
        </p:nvSpPr>
        <p:spPr>
          <a:xfrm>
            <a:off x="7639050" y="150807"/>
            <a:ext cx="2171700" cy="369332"/>
          </a:xfrm>
          <a:prstGeom prst="rect">
            <a:avLst/>
          </a:prstGeom>
          <a:noFill/>
        </p:spPr>
        <p:txBody>
          <a:bodyPr wrap="square" rtlCol="0">
            <a:spAutoFit/>
          </a:bodyPr>
          <a:lstStyle/>
          <a:p>
            <a:r>
              <a:rPr lang="en-US" b="1" dirty="0"/>
              <a:t>Test data instance</a:t>
            </a:r>
          </a:p>
        </p:txBody>
      </p:sp>
      <p:graphicFrame>
        <p:nvGraphicFramePr>
          <p:cNvPr id="7" name="Table 6">
            <a:extLst>
              <a:ext uri="{FF2B5EF4-FFF2-40B4-BE49-F238E27FC236}">
                <a16:creationId xmlns:a16="http://schemas.microsoft.com/office/drawing/2014/main" id="{8E49C1F2-DDA5-1596-554D-6B83E32B46A3}"/>
              </a:ext>
            </a:extLst>
          </p:cNvPr>
          <p:cNvGraphicFramePr>
            <a:graphicFrameLocks noGrp="1"/>
          </p:cNvGraphicFramePr>
          <p:nvPr>
            <p:extLst>
              <p:ext uri="{D42A27DB-BD31-4B8C-83A1-F6EECF244321}">
                <p14:modId xmlns:p14="http://schemas.microsoft.com/office/powerpoint/2010/main" val="4255830012"/>
              </p:ext>
            </p:extLst>
          </p:nvPr>
        </p:nvGraphicFramePr>
        <p:xfrm>
          <a:off x="6210300" y="740829"/>
          <a:ext cx="5207000" cy="741680"/>
        </p:xfrm>
        <a:graphic>
          <a:graphicData uri="http://schemas.openxmlformats.org/drawingml/2006/table">
            <a:tbl>
              <a:tblPr firstRow="1" bandRow="1"/>
              <a:tblGrid>
                <a:gridCol w="1301750">
                  <a:extLst>
                    <a:ext uri="{9D8B030D-6E8A-4147-A177-3AD203B41FA5}">
                      <a16:colId xmlns:a16="http://schemas.microsoft.com/office/drawing/2014/main" val="3847064819"/>
                    </a:ext>
                  </a:extLst>
                </a:gridCol>
                <a:gridCol w="1301750">
                  <a:extLst>
                    <a:ext uri="{9D8B030D-6E8A-4147-A177-3AD203B41FA5}">
                      <a16:colId xmlns:a16="http://schemas.microsoft.com/office/drawing/2014/main" val="869840435"/>
                    </a:ext>
                  </a:extLst>
                </a:gridCol>
                <a:gridCol w="1301750">
                  <a:extLst>
                    <a:ext uri="{9D8B030D-6E8A-4147-A177-3AD203B41FA5}">
                      <a16:colId xmlns:a16="http://schemas.microsoft.com/office/drawing/2014/main" val="491074024"/>
                    </a:ext>
                  </a:extLst>
                </a:gridCol>
                <a:gridCol w="1301750">
                  <a:extLst>
                    <a:ext uri="{9D8B030D-6E8A-4147-A177-3AD203B41FA5}">
                      <a16:colId xmlns:a16="http://schemas.microsoft.com/office/drawing/2014/main" val="1600402630"/>
                    </a:ext>
                  </a:extLst>
                </a:gridCol>
              </a:tblGrid>
              <a:tr h="370840">
                <a:tc>
                  <a:txBody>
                    <a:bodyPr/>
                    <a:lstStyle/>
                    <a:p>
                      <a:pPr algn="ctr"/>
                      <a:r>
                        <a:rPr lang="en-US" sz="1600" dirty="0"/>
                        <a:t>Weather</a:t>
                      </a:r>
                    </a:p>
                  </a:txBody>
                  <a:tcPr/>
                </a:tc>
                <a:tc>
                  <a:txBody>
                    <a:bodyPr/>
                    <a:lstStyle/>
                    <a:p>
                      <a:pPr algn="ctr"/>
                      <a:r>
                        <a:rPr lang="en-US" sz="1600" dirty="0"/>
                        <a:t>Weekend?</a:t>
                      </a:r>
                    </a:p>
                  </a:txBody>
                  <a:tcPr/>
                </a:tc>
                <a:tc>
                  <a:txBody>
                    <a:bodyPr/>
                    <a:lstStyle/>
                    <a:p>
                      <a:pPr algn="ctr"/>
                      <a:r>
                        <a:rPr lang="en-US" sz="1600" dirty="0"/>
                        <a:t>Finished HW</a:t>
                      </a:r>
                    </a:p>
                  </a:txBody>
                  <a:tcPr/>
                </a:tc>
                <a:tc>
                  <a:txBody>
                    <a:bodyPr/>
                    <a:lstStyle/>
                    <a:p>
                      <a:pPr algn="ctr"/>
                      <a:r>
                        <a:rPr lang="en-US" sz="1600" dirty="0">
                          <a:solidFill>
                            <a:srgbClr val="00B0F0"/>
                          </a:solidFill>
                        </a:rPr>
                        <a:t>Go Hiking?</a:t>
                      </a:r>
                    </a:p>
                  </a:txBody>
                  <a:tcPr/>
                </a:tc>
                <a:extLst>
                  <a:ext uri="{0D108BD9-81ED-4DB2-BD59-A6C34878D82A}">
                    <a16:rowId xmlns:a16="http://schemas.microsoft.com/office/drawing/2014/main" val="1063178381"/>
                  </a:ext>
                </a:extLst>
              </a:tr>
              <a:tr h="370840">
                <a:tc>
                  <a:txBody>
                    <a:bodyPr/>
                    <a:lstStyle/>
                    <a:p>
                      <a:pPr algn="ctr"/>
                      <a:r>
                        <a:rPr lang="en-US" sz="1600" dirty="0"/>
                        <a:t>Snow</a:t>
                      </a:r>
                    </a:p>
                  </a:txBody>
                  <a:tcPr/>
                </a:tc>
                <a:tc>
                  <a:txBody>
                    <a:bodyPr/>
                    <a:lstStyle/>
                    <a:p>
                      <a:pPr algn="ctr"/>
                      <a:r>
                        <a:rPr lang="en-US" sz="1600" dirty="0"/>
                        <a:t>Yes</a:t>
                      </a:r>
                    </a:p>
                  </a:txBody>
                  <a:tcPr/>
                </a:tc>
                <a:tc>
                  <a:txBody>
                    <a:bodyPr/>
                    <a:lstStyle/>
                    <a:p>
                      <a:pPr algn="ctr"/>
                      <a:r>
                        <a:rPr lang="en-US" sz="1600" dirty="0"/>
                        <a:t>No</a:t>
                      </a:r>
                    </a:p>
                  </a:txBody>
                  <a:tcPr/>
                </a:tc>
                <a:tc>
                  <a:txBody>
                    <a:bodyPr/>
                    <a:lstStyle/>
                    <a:p>
                      <a:pPr algn="ctr"/>
                      <a:r>
                        <a:rPr lang="en-US" sz="1600" dirty="0"/>
                        <a:t>Yes</a:t>
                      </a:r>
                    </a:p>
                  </a:txBody>
                  <a:tcPr/>
                </a:tc>
                <a:extLst>
                  <a:ext uri="{0D108BD9-81ED-4DB2-BD59-A6C34878D82A}">
                    <a16:rowId xmlns:a16="http://schemas.microsoft.com/office/drawing/2014/main" val="41045357"/>
                  </a:ext>
                </a:extLst>
              </a:tr>
            </a:tbl>
          </a:graphicData>
        </a:graphic>
      </p:graphicFrame>
      <p:sp>
        <p:nvSpPr>
          <p:cNvPr id="8" name="TextBox 7">
            <a:extLst>
              <a:ext uri="{FF2B5EF4-FFF2-40B4-BE49-F238E27FC236}">
                <a16:creationId xmlns:a16="http://schemas.microsoft.com/office/drawing/2014/main" id="{15DB768F-D53C-BC27-3AD0-CC90DB8CC2CC}"/>
              </a:ext>
            </a:extLst>
          </p:cNvPr>
          <p:cNvSpPr txBox="1"/>
          <p:nvPr/>
        </p:nvSpPr>
        <p:spPr>
          <a:xfrm>
            <a:off x="5756275" y="1843282"/>
            <a:ext cx="6115050" cy="461665"/>
          </a:xfrm>
          <a:prstGeom prst="rect">
            <a:avLst/>
          </a:prstGeom>
          <a:noFill/>
        </p:spPr>
        <p:txBody>
          <a:bodyPr wrap="square" rtlCol="0">
            <a:spAutoFit/>
          </a:bodyPr>
          <a:lstStyle/>
          <a:p>
            <a:r>
              <a:rPr lang="en-US" sz="2400" b="1" dirty="0"/>
              <a:t>Evaluate the class predictions of test data</a:t>
            </a:r>
          </a:p>
        </p:txBody>
      </p:sp>
      <p:cxnSp>
        <p:nvCxnSpPr>
          <p:cNvPr id="11" name="Straight Arrow Connector 10">
            <a:extLst>
              <a:ext uri="{FF2B5EF4-FFF2-40B4-BE49-F238E27FC236}">
                <a16:creationId xmlns:a16="http://schemas.microsoft.com/office/drawing/2014/main" id="{519AF348-1CB6-07F2-2C78-5F3E4887DCD8}"/>
              </a:ext>
            </a:extLst>
          </p:cNvPr>
          <p:cNvCxnSpPr>
            <a:cxnSpLocks/>
          </p:cNvCxnSpPr>
          <p:nvPr/>
        </p:nvCxnSpPr>
        <p:spPr>
          <a:xfrm flipV="1">
            <a:off x="4781550" y="1310223"/>
            <a:ext cx="1314450" cy="9623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28308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36C1AE-E070-8575-3B95-456F4E0A0F7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E2142A6-36D0-19C5-6C5A-8FAE64D5F281}"/>
              </a:ext>
            </a:extLst>
          </p:cNvPr>
          <p:cNvSpPr txBox="1"/>
          <p:nvPr/>
        </p:nvSpPr>
        <p:spPr>
          <a:xfrm>
            <a:off x="438150" y="171450"/>
            <a:ext cx="6858000" cy="769441"/>
          </a:xfrm>
          <a:prstGeom prst="rect">
            <a:avLst/>
          </a:prstGeom>
          <a:noFill/>
        </p:spPr>
        <p:txBody>
          <a:bodyPr wrap="square" rtlCol="0">
            <a:spAutoFit/>
          </a:bodyPr>
          <a:lstStyle/>
          <a:p>
            <a:r>
              <a:rPr lang="en-US" sz="4400" dirty="0">
                <a:latin typeface="Calibri" panose="020F0502020204030204" pitchFamily="34" charset="0"/>
                <a:cs typeface="Calibri" panose="020F0502020204030204" pitchFamily="34" charset="0"/>
              </a:rPr>
              <a:t>TRAINING SET AND TEST SET</a:t>
            </a:r>
          </a:p>
        </p:txBody>
      </p:sp>
      <p:graphicFrame>
        <p:nvGraphicFramePr>
          <p:cNvPr id="4" name="Table 3">
            <a:extLst>
              <a:ext uri="{FF2B5EF4-FFF2-40B4-BE49-F238E27FC236}">
                <a16:creationId xmlns:a16="http://schemas.microsoft.com/office/drawing/2014/main" id="{ADB03082-DABD-6284-4A45-5EB1DBBEE6F2}"/>
              </a:ext>
            </a:extLst>
          </p:cNvPr>
          <p:cNvGraphicFramePr>
            <a:graphicFrameLocks noGrp="1"/>
          </p:cNvGraphicFramePr>
          <p:nvPr>
            <p:extLst>
              <p:ext uri="{D42A27DB-BD31-4B8C-83A1-F6EECF244321}">
                <p14:modId xmlns:p14="http://schemas.microsoft.com/office/powerpoint/2010/main" val="3605581062"/>
              </p:ext>
            </p:extLst>
          </p:nvPr>
        </p:nvGraphicFramePr>
        <p:xfrm>
          <a:off x="266700" y="1530913"/>
          <a:ext cx="4457700" cy="4937760"/>
        </p:xfrm>
        <a:graphic>
          <a:graphicData uri="http://schemas.openxmlformats.org/drawingml/2006/table">
            <a:tbl>
              <a:tblPr firstRow="1" bandRow="1"/>
              <a:tblGrid>
                <a:gridCol w="1149970">
                  <a:extLst>
                    <a:ext uri="{9D8B030D-6E8A-4147-A177-3AD203B41FA5}">
                      <a16:colId xmlns:a16="http://schemas.microsoft.com/office/drawing/2014/main" val="1165381744"/>
                    </a:ext>
                  </a:extLst>
                </a:gridCol>
                <a:gridCol w="1149970">
                  <a:extLst>
                    <a:ext uri="{9D8B030D-6E8A-4147-A177-3AD203B41FA5}">
                      <a16:colId xmlns:a16="http://schemas.microsoft.com/office/drawing/2014/main" val="1010518938"/>
                    </a:ext>
                  </a:extLst>
                </a:gridCol>
                <a:gridCol w="1149970">
                  <a:extLst>
                    <a:ext uri="{9D8B030D-6E8A-4147-A177-3AD203B41FA5}">
                      <a16:colId xmlns:a16="http://schemas.microsoft.com/office/drawing/2014/main" val="530524577"/>
                    </a:ext>
                  </a:extLst>
                </a:gridCol>
                <a:gridCol w="1007790">
                  <a:extLst>
                    <a:ext uri="{9D8B030D-6E8A-4147-A177-3AD203B41FA5}">
                      <a16:colId xmlns:a16="http://schemas.microsoft.com/office/drawing/2014/main" val="560934102"/>
                    </a:ext>
                  </a:extLst>
                </a:gridCol>
              </a:tblGrid>
              <a:tr h="563880">
                <a:tc>
                  <a:txBody>
                    <a:bodyPr/>
                    <a:lstStyle/>
                    <a:p>
                      <a:pPr algn="ctr"/>
                      <a:r>
                        <a:rPr lang="en-US" sz="1600" dirty="0"/>
                        <a:t>Weather</a:t>
                      </a:r>
                    </a:p>
                  </a:txBody>
                  <a:tcPr/>
                </a:tc>
                <a:tc>
                  <a:txBody>
                    <a:bodyPr/>
                    <a:lstStyle/>
                    <a:p>
                      <a:pPr algn="ctr"/>
                      <a:r>
                        <a:rPr lang="en-US" sz="1600" dirty="0"/>
                        <a:t>Weekend?</a:t>
                      </a:r>
                    </a:p>
                  </a:txBody>
                  <a:tcPr/>
                </a:tc>
                <a:tc>
                  <a:txBody>
                    <a:bodyPr/>
                    <a:lstStyle/>
                    <a:p>
                      <a:pPr algn="ctr"/>
                      <a:r>
                        <a:rPr lang="en-US" sz="1600" dirty="0"/>
                        <a:t>Finished HW</a:t>
                      </a:r>
                    </a:p>
                  </a:txBody>
                  <a:tcPr/>
                </a:tc>
                <a:tc>
                  <a:txBody>
                    <a:bodyPr/>
                    <a:lstStyle/>
                    <a:p>
                      <a:pPr algn="ctr"/>
                      <a:r>
                        <a:rPr lang="en-US" sz="1600" dirty="0"/>
                        <a:t>Go Hiking?</a:t>
                      </a:r>
                    </a:p>
                  </a:txBody>
                  <a:tcPr/>
                </a:tc>
                <a:extLst>
                  <a:ext uri="{0D108BD9-81ED-4DB2-BD59-A6C34878D82A}">
                    <a16:rowId xmlns:a16="http://schemas.microsoft.com/office/drawing/2014/main" val="2690336189"/>
                  </a:ext>
                </a:extLst>
              </a:tr>
              <a:tr h="329534">
                <a:tc>
                  <a:txBody>
                    <a:bodyPr/>
                    <a:lstStyle/>
                    <a:p>
                      <a:pPr algn="ctr"/>
                      <a:r>
                        <a:rPr lang="en-US" sz="1600" b="0" i="0" strike="noStrike" kern="1200" dirty="0">
                          <a:solidFill>
                            <a:srgbClr val="0070C0"/>
                          </a:solidFill>
                          <a:effectLst/>
                          <a:latin typeface="+mn-lt"/>
                          <a:ea typeface="+mn-ea"/>
                          <a:cs typeface="+mn-cs"/>
                        </a:rPr>
                        <a:t>Snow</a:t>
                      </a:r>
                      <a:endParaRPr lang="en-US" sz="1600" strike="noStrike" dirty="0">
                        <a:solidFill>
                          <a:srgbClr val="0070C0"/>
                        </a:solidFill>
                      </a:endParaRPr>
                    </a:p>
                  </a:txBody>
                  <a:tcPr/>
                </a:tc>
                <a:tc>
                  <a:txBody>
                    <a:bodyPr/>
                    <a:lstStyle/>
                    <a:p>
                      <a:pPr algn="ctr"/>
                      <a:r>
                        <a:rPr lang="en-US" sz="1600" strike="noStrike" dirty="0">
                          <a:solidFill>
                            <a:srgbClr val="0070C0"/>
                          </a:solidFill>
                        </a:rPr>
                        <a:t>Yes</a:t>
                      </a:r>
                    </a:p>
                  </a:txBody>
                  <a:tcPr/>
                </a:tc>
                <a:tc>
                  <a:txBody>
                    <a:bodyPr/>
                    <a:lstStyle/>
                    <a:p>
                      <a:pPr algn="ctr"/>
                      <a:r>
                        <a:rPr lang="en-US" sz="1600" strike="noStrike" dirty="0">
                          <a:solidFill>
                            <a:srgbClr val="0070C0"/>
                          </a:solidFill>
                        </a:rPr>
                        <a:t>No</a:t>
                      </a:r>
                    </a:p>
                  </a:txBody>
                  <a:tcPr/>
                </a:tc>
                <a:tc>
                  <a:txBody>
                    <a:bodyPr/>
                    <a:lstStyle/>
                    <a:p>
                      <a:pPr algn="ctr"/>
                      <a:r>
                        <a:rPr lang="en-US" sz="1600" strike="noStrike" dirty="0">
                          <a:solidFill>
                            <a:srgbClr val="0070C0"/>
                          </a:solidFill>
                        </a:rPr>
                        <a:t>Yes</a:t>
                      </a:r>
                    </a:p>
                  </a:txBody>
                  <a:tcPr/>
                </a:tc>
                <a:extLst>
                  <a:ext uri="{0D108BD9-81ED-4DB2-BD59-A6C34878D82A}">
                    <a16:rowId xmlns:a16="http://schemas.microsoft.com/office/drawing/2014/main" val="3448316512"/>
                  </a:ext>
                </a:extLst>
              </a:tr>
              <a:tr h="329534">
                <a:tc>
                  <a:txBody>
                    <a:bodyPr/>
                    <a:lstStyle/>
                    <a:p>
                      <a:pPr algn="ctr"/>
                      <a:r>
                        <a:rPr lang="en-US" sz="1600" b="0" i="0" kern="1200" dirty="0">
                          <a:solidFill>
                            <a:srgbClr val="00B050"/>
                          </a:solidFill>
                          <a:effectLst/>
                          <a:latin typeface="+mn-lt"/>
                          <a:ea typeface="+mn-ea"/>
                          <a:cs typeface="+mn-cs"/>
                        </a:rPr>
                        <a:t>Overcast</a:t>
                      </a:r>
                      <a:endParaRPr lang="en-US" sz="1600" dirty="0">
                        <a:solidFill>
                          <a:srgbClr val="00B050"/>
                        </a:solidFill>
                      </a:endParaRPr>
                    </a:p>
                  </a:txBody>
                  <a:tcPr/>
                </a:tc>
                <a:tc>
                  <a:txBody>
                    <a:bodyPr/>
                    <a:lstStyle/>
                    <a:p>
                      <a:pPr algn="ctr"/>
                      <a:r>
                        <a:rPr lang="en-US" sz="1600" dirty="0">
                          <a:solidFill>
                            <a:srgbClr val="00B050"/>
                          </a:solidFill>
                        </a:rPr>
                        <a:t>No</a:t>
                      </a:r>
                    </a:p>
                  </a:txBody>
                  <a:tcPr/>
                </a:tc>
                <a:tc>
                  <a:txBody>
                    <a:bodyPr/>
                    <a:lstStyle/>
                    <a:p>
                      <a:pPr algn="ctr"/>
                      <a:r>
                        <a:rPr lang="en-US" sz="1600" b="0" i="0" kern="1200" dirty="0">
                          <a:solidFill>
                            <a:srgbClr val="00B050"/>
                          </a:solidFill>
                          <a:effectLst/>
                          <a:latin typeface="+mn-lt"/>
                          <a:ea typeface="+mn-ea"/>
                          <a:cs typeface="+mn-cs"/>
                        </a:rPr>
                        <a:t>No</a:t>
                      </a:r>
                      <a:endParaRPr lang="en-US" sz="1600" dirty="0">
                        <a:solidFill>
                          <a:srgbClr val="00B050"/>
                        </a:solidFill>
                      </a:endParaRPr>
                    </a:p>
                  </a:txBody>
                  <a:tcPr/>
                </a:tc>
                <a:tc>
                  <a:txBody>
                    <a:bodyPr/>
                    <a:lstStyle/>
                    <a:p>
                      <a:pPr algn="ctr"/>
                      <a:r>
                        <a:rPr lang="en-US" sz="1600" b="0" i="0" kern="1200" dirty="0">
                          <a:solidFill>
                            <a:srgbClr val="00B050"/>
                          </a:solidFill>
                          <a:effectLst/>
                          <a:latin typeface="+mn-lt"/>
                          <a:ea typeface="+mn-ea"/>
                          <a:cs typeface="+mn-cs"/>
                        </a:rPr>
                        <a:t>No</a:t>
                      </a:r>
                      <a:endParaRPr lang="en-US" sz="1600" dirty="0">
                        <a:solidFill>
                          <a:srgbClr val="00B050"/>
                        </a:solidFill>
                      </a:endParaRPr>
                    </a:p>
                  </a:txBody>
                  <a:tcPr/>
                </a:tc>
                <a:extLst>
                  <a:ext uri="{0D108BD9-81ED-4DB2-BD59-A6C34878D82A}">
                    <a16:rowId xmlns:a16="http://schemas.microsoft.com/office/drawing/2014/main" val="3094030846"/>
                  </a:ext>
                </a:extLst>
              </a:tr>
              <a:tr h="329534">
                <a:tc>
                  <a:txBody>
                    <a:bodyPr/>
                    <a:lstStyle/>
                    <a:p>
                      <a:pPr algn="ctr"/>
                      <a:r>
                        <a:rPr lang="en-US" sz="1600" b="0" i="0" kern="1200" dirty="0">
                          <a:solidFill>
                            <a:srgbClr val="00B050"/>
                          </a:solidFill>
                          <a:effectLst/>
                          <a:latin typeface="+mn-lt"/>
                          <a:ea typeface="+mn-ea"/>
                          <a:cs typeface="+mn-cs"/>
                        </a:rPr>
                        <a:t>Sunny</a:t>
                      </a:r>
                      <a:endParaRPr lang="en-US" sz="1600" dirty="0">
                        <a:solidFill>
                          <a:srgbClr val="00B050"/>
                        </a:solidFill>
                      </a:endParaRPr>
                    </a:p>
                  </a:txBody>
                  <a:tcPr/>
                </a:tc>
                <a:tc>
                  <a:txBody>
                    <a:bodyPr/>
                    <a:lstStyle/>
                    <a:p>
                      <a:pPr algn="ctr"/>
                      <a:r>
                        <a:rPr lang="en-US" sz="1600" dirty="0">
                          <a:solidFill>
                            <a:srgbClr val="00B050"/>
                          </a:solidFill>
                        </a:rPr>
                        <a:t>Yes</a:t>
                      </a:r>
                    </a:p>
                  </a:txBody>
                  <a:tcPr/>
                </a:tc>
                <a:tc>
                  <a:txBody>
                    <a:bodyPr/>
                    <a:lstStyle/>
                    <a:p>
                      <a:pPr algn="ctr"/>
                      <a:r>
                        <a:rPr lang="en-US" sz="1600" b="0" i="0" kern="1200" dirty="0">
                          <a:solidFill>
                            <a:srgbClr val="00B050"/>
                          </a:solidFill>
                          <a:effectLst/>
                          <a:latin typeface="+mn-lt"/>
                          <a:ea typeface="+mn-ea"/>
                          <a:cs typeface="+mn-cs"/>
                        </a:rPr>
                        <a:t>No</a:t>
                      </a:r>
                      <a:endParaRPr lang="en-US" sz="1600" dirty="0">
                        <a:solidFill>
                          <a:srgbClr val="00B050"/>
                        </a:solidFill>
                      </a:endParaRPr>
                    </a:p>
                  </a:txBody>
                  <a:tcPr/>
                </a:tc>
                <a:tc>
                  <a:txBody>
                    <a:bodyPr/>
                    <a:lstStyle/>
                    <a:p>
                      <a:pPr algn="ctr"/>
                      <a:r>
                        <a:rPr lang="en-US" sz="1600" dirty="0">
                          <a:solidFill>
                            <a:srgbClr val="00B050"/>
                          </a:solidFill>
                        </a:rPr>
                        <a:t>Yes</a:t>
                      </a:r>
                    </a:p>
                  </a:txBody>
                  <a:tcPr/>
                </a:tc>
                <a:extLst>
                  <a:ext uri="{0D108BD9-81ED-4DB2-BD59-A6C34878D82A}">
                    <a16:rowId xmlns:a16="http://schemas.microsoft.com/office/drawing/2014/main" val="2324973103"/>
                  </a:ext>
                </a:extLst>
              </a:tr>
              <a:tr h="329534">
                <a:tc>
                  <a:txBody>
                    <a:bodyPr/>
                    <a:lstStyle/>
                    <a:p>
                      <a:pPr algn="ctr"/>
                      <a:r>
                        <a:rPr lang="en-US" sz="1600" b="0" i="0" kern="1200" dirty="0">
                          <a:solidFill>
                            <a:srgbClr val="00B050"/>
                          </a:solidFill>
                          <a:effectLst/>
                          <a:latin typeface="+mn-lt"/>
                          <a:ea typeface="+mn-ea"/>
                          <a:cs typeface="+mn-cs"/>
                        </a:rPr>
                        <a:t>Overcast</a:t>
                      </a:r>
                      <a:endParaRPr lang="en-US" sz="1600" dirty="0">
                        <a:solidFill>
                          <a:srgbClr val="00B050"/>
                        </a:solidFill>
                      </a:endParaRPr>
                    </a:p>
                  </a:txBody>
                  <a:tcPr/>
                </a:tc>
                <a:tc>
                  <a:txBody>
                    <a:bodyPr/>
                    <a:lstStyle/>
                    <a:p>
                      <a:pPr algn="ctr"/>
                      <a:r>
                        <a:rPr lang="en-US" sz="1600" dirty="0">
                          <a:solidFill>
                            <a:srgbClr val="00B050"/>
                          </a:solidFill>
                        </a:rPr>
                        <a:t>Yes</a:t>
                      </a:r>
                    </a:p>
                  </a:txBody>
                  <a:tcPr/>
                </a:tc>
                <a:tc>
                  <a:txBody>
                    <a:bodyPr/>
                    <a:lstStyle/>
                    <a:p>
                      <a:pPr algn="ctr"/>
                      <a:r>
                        <a:rPr lang="en-US" sz="1600" dirty="0">
                          <a:solidFill>
                            <a:srgbClr val="00B050"/>
                          </a:solidFill>
                        </a:rPr>
                        <a:t>Yes</a:t>
                      </a:r>
                    </a:p>
                  </a:txBody>
                  <a:tcPr/>
                </a:tc>
                <a:tc>
                  <a:txBody>
                    <a:bodyPr/>
                    <a:lstStyle/>
                    <a:p>
                      <a:pPr algn="ctr"/>
                      <a:r>
                        <a:rPr lang="en-US" sz="1600" dirty="0">
                          <a:solidFill>
                            <a:srgbClr val="00B050"/>
                          </a:solidFill>
                        </a:rPr>
                        <a:t>Yes</a:t>
                      </a:r>
                    </a:p>
                  </a:txBody>
                  <a:tcPr/>
                </a:tc>
                <a:extLst>
                  <a:ext uri="{0D108BD9-81ED-4DB2-BD59-A6C34878D82A}">
                    <a16:rowId xmlns:a16="http://schemas.microsoft.com/office/drawing/2014/main" val="216850121"/>
                  </a:ext>
                </a:extLst>
              </a:tr>
              <a:tr h="329534">
                <a:tc>
                  <a:txBody>
                    <a:bodyPr/>
                    <a:lstStyle/>
                    <a:p>
                      <a:pPr algn="ctr"/>
                      <a:r>
                        <a:rPr lang="en-US" sz="1600" b="0" i="0" kern="1200" dirty="0">
                          <a:solidFill>
                            <a:srgbClr val="00B050"/>
                          </a:solidFill>
                          <a:effectLst/>
                          <a:latin typeface="+mn-lt"/>
                          <a:ea typeface="+mn-ea"/>
                          <a:cs typeface="+mn-cs"/>
                        </a:rPr>
                        <a:t>Overcast</a:t>
                      </a:r>
                      <a:endParaRPr lang="en-US" sz="1600" dirty="0">
                        <a:solidFill>
                          <a:srgbClr val="00B050"/>
                        </a:solidFill>
                      </a:endParaRPr>
                    </a:p>
                  </a:txBody>
                  <a:tcPr/>
                </a:tc>
                <a:tc>
                  <a:txBody>
                    <a:bodyPr/>
                    <a:lstStyle/>
                    <a:p>
                      <a:pPr algn="ctr"/>
                      <a:r>
                        <a:rPr lang="en-US" sz="1600" dirty="0">
                          <a:solidFill>
                            <a:srgbClr val="00B050"/>
                          </a:solidFill>
                        </a:rPr>
                        <a:t>No</a:t>
                      </a:r>
                    </a:p>
                  </a:txBody>
                  <a:tcPr/>
                </a:tc>
                <a:tc>
                  <a:txBody>
                    <a:bodyPr/>
                    <a:lstStyle/>
                    <a:p>
                      <a:pPr algn="ctr"/>
                      <a:r>
                        <a:rPr lang="en-US" sz="1600" dirty="0">
                          <a:solidFill>
                            <a:srgbClr val="00B050"/>
                          </a:solidFill>
                        </a:rPr>
                        <a:t>Yes</a:t>
                      </a:r>
                    </a:p>
                  </a:txBody>
                  <a:tcPr/>
                </a:tc>
                <a:tc>
                  <a:txBody>
                    <a:bodyPr/>
                    <a:lstStyle/>
                    <a:p>
                      <a:pPr algn="ctr"/>
                      <a:r>
                        <a:rPr lang="en-US" sz="1600" dirty="0">
                          <a:solidFill>
                            <a:srgbClr val="00B050"/>
                          </a:solidFill>
                        </a:rPr>
                        <a:t>Yes</a:t>
                      </a:r>
                    </a:p>
                  </a:txBody>
                  <a:tcPr/>
                </a:tc>
                <a:extLst>
                  <a:ext uri="{0D108BD9-81ED-4DB2-BD59-A6C34878D82A}">
                    <a16:rowId xmlns:a16="http://schemas.microsoft.com/office/drawing/2014/main" val="651518914"/>
                  </a:ext>
                </a:extLst>
              </a:tr>
              <a:tr h="329534">
                <a:tc>
                  <a:txBody>
                    <a:bodyPr/>
                    <a:lstStyle/>
                    <a:p>
                      <a:pPr algn="ctr"/>
                      <a:r>
                        <a:rPr lang="en-US" sz="1600" b="0" i="0" kern="1200" dirty="0">
                          <a:solidFill>
                            <a:srgbClr val="00B050"/>
                          </a:solidFill>
                          <a:effectLst/>
                          <a:latin typeface="+mn-lt"/>
                          <a:ea typeface="+mn-ea"/>
                          <a:cs typeface="+mn-cs"/>
                        </a:rPr>
                        <a:t>Snow</a:t>
                      </a:r>
                      <a:endParaRPr lang="en-US" sz="1600" dirty="0">
                        <a:solidFill>
                          <a:srgbClr val="00B050"/>
                        </a:solidFill>
                      </a:endParaRPr>
                    </a:p>
                  </a:txBody>
                  <a:tcPr/>
                </a:tc>
                <a:tc>
                  <a:txBody>
                    <a:bodyPr/>
                    <a:lstStyle/>
                    <a:p>
                      <a:pPr algn="ctr"/>
                      <a:r>
                        <a:rPr lang="en-US" sz="1600" dirty="0">
                          <a:solidFill>
                            <a:srgbClr val="00B050"/>
                          </a:solidFill>
                        </a:rPr>
                        <a:t>No</a:t>
                      </a:r>
                    </a:p>
                  </a:txBody>
                  <a:tcPr/>
                </a:tc>
                <a:tc>
                  <a:txBody>
                    <a:bodyPr/>
                    <a:lstStyle/>
                    <a:p>
                      <a:pPr algn="ctr"/>
                      <a:r>
                        <a:rPr lang="en-US" sz="1600" dirty="0">
                          <a:solidFill>
                            <a:srgbClr val="00B050"/>
                          </a:solidFill>
                        </a:rPr>
                        <a:t>Yes</a:t>
                      </a:r>
                    </a:p>
                  </a:txBody>
                  <a:tcPr/>
                </a:tc>
                <a:tc>
                  <a:txBody>
                    <a:bodyPr/>
                    <a:lstStyle/>
                    <a:p>
                      <a:pPr algn="ctr"/>
                      <a:r>
                        <a:rPr lang="en-US" sz="1600" b="0" i="0" kern="1200" dirty="0">
                          <a:solidFill>
                            <a:srgbClr val="00B050"/>
                          </a:solidFill>
                          <a:effectLst/>
                          <a:latin typeface="+mn-lt"/>
                          <a:ea typeface="+mn-ea"/>
                          <a:cs typeface="+mn-cs"/>
                        </a:rPr>
                        <a:t>No</a:t>
                      </a:r>
                      <a:endParaRPr lang="en-US" sz="1600" dirty="0">
                        <a:solidFill>
                          <a:srgbClr val="00B050"/>
                        </a:solidFill>
                      </a:endParaRPr>
                    </a:p>
                  </a:txBody>
                  <a:tcPr/>
                </a:tc>
                <a:extLst>
                  <a:ext uri="{0D108BD9-81ED-4DB2-BD59-A6C34878D82A}">
                    <a16:rowId xmlns:a16="http://schemas.microsoft.com/office/drawing/2014/main" val="831041365"/>
                  </a:ext>
                </a:extLst>
              </a:tr>
              <a:tr h="329534">
                <a:tc>
                  <a:txBody>
                    <a:bodyPr/>
                    <a:lstStyle/>
                    <a:p>
                      <a:pPr algn="ctr"/>
                      <a:r>
                        <a:rPr lang="en-US" sz="1600" b="0" i="0" kern="1200" dirty="0">
                          <a:solidFill>
                            <a:srgbClr val="00B050"/>
                          </a:solidFill>
                          <a:effectLst/>
                          <a:latin typeface="+mn-lt"/>
                          <a:ea typeface="+mn-ea"/>
                          <a:cs typeface="+mn-cs"/>
                        </a:rPr>
                        <a:t>Overcast</a:t>
                      </a:r>
                      <a:endParaRPr lang="en-US" sz="1600" dirty="0">
                        <a:solidFill>
                          <a:srgbClr val="00B050"/>
                        </a:solidFill>
                      </a:endParaRPr>
                    </a:p>
                  </a:txBody>
                  <a:tcPr/>
                </a:tc>
                <a:tc>
                  <a:txBody>
                    <a:bodyPr/>
                    <a:lstStyle/>
                    <a:p>
                      <a:pPr algn="ctr"/>
                      <a:r>
                        <a:rPr lang="en-US" sz="1600" dirty="0">
                          <a:solidFill>
                            <a:srgbClr val="00B050"/>
                          </a:solidFill>
                        </a:rPr>
                        <a:t>Yes</a:t>
                      </a:r>
                    </a:p>
                  </a:txBody>
                  <a:tcPr/>
                </a:tc>
                <a:tc>
                  <a:txBody>
                    <a:bodyPr/>
                    <a:lstStyle/>
                    <a:p>
                      <a:pPr algn="ctr"/>
                      <a:r>
                        <a:rPr lang="en-US" sz="1600" b="0" i="0" kern="1200" dirty="0">
                          <a:solidFill>
                            <a:srgbClr val="00B050"/>
                          </a:solidFill>
                          <a:effectLst/>
                          <a:latin typeface="+mn-lt"/>
                          <a:ea typeface="+mn-ea"/>
                          <a:cs typeface="+mn-cs"/>
                        </a:rPr>
                        <a:t>No</a:t>
                      </a:r>
                      <a:endParaRPr lang="en-US" sz="1600" dirty="0">
                        <a:solidFill>
                          <a:srgbClr val="00B050"/>
                        </a:solidFill>
                      </a:endParaRPr>
                    </a:p>
                  </a:txBody>
                  <a:tcPr/>
                </a:tc>
                <a:tc>
                  <a:txBody>
                    <a:bodyPr/>
                    <a:lstStyle/>
                    <a:p>
                      <a:pPr algn="ctr"/>
                      <a:r>
                        <a:rPr lang="en-US" sz="1600" b="0" i="0" kern="1200" dirty="0">
                          <a:solidFill>
                            <a:srgbClr val="00B050"/>
                          </a:solidFill>
                          <a:effectLst/>
                          <a:latin typeface="+mn-lt"/>
                          <a:ea typeface="+mn-ea"/>
                          <a:cs typeface="+mn-cs"/>
                        </a:rPr>
                        <a:t>No</a:t>
                      </a:r>
                      <a:endParaRPr lang="en-US" sz="1600" dirty="0">
                        <a:solidFill>
                          <a:srgbClr val="00B050"/>
                        </a:solidFill>
                      </a:endParaRPr>
                    </a:p>
                  </a:txBody>
                  <a:tcPr/>
                </a:tc>
                <a:extLst>
                  <a:ext uri="{0D108BD9-81ED-4DB2-BD59-A6C34878D82A}">
                    <a16:rowId xmlns:a16="http://schemas.microsoft.com/office/drawing/2014/main" val="2418033585"/>
                  </a:ext>
                </a:extLst>
              </a:tr>
              <a:tr h="329534">
                <a:tc>
                  <a:txBody>
                    <a:bodyPr/>
                    <a:lstStyle/>
                    <a:p>
                      <a:pPr algn="ctr"/>
                      <a:r>
                        <a:rPr lang="en-US" sz="1600" b="0" i="0" kern="1200" dirty="0">
                          <a:solidFill>
                            <a:srgbClr val="00B050"/>
                          </a:solidFill>
                          <a:effectLst/>
                          <a:latin typeface="+mn-lt"/>
                          <a:ea typeface="+mn-ea"/>
                          <a:cs typeface="+mn-cs"/>
                        </a:rPr>
                        <a:t>Sunny</a:t>
                      </a:r>
                      <a:endParaRPr lang="en-US" sz="1600" dirty="0">
                        <a:solidFill>
                          <a:srgbClr val="00B050"/>
                        </a:solidFill>
                      </a:endParaRPr>
                    </a:p>
                  </a:txBody>
                  <a:tcPr/>
                </a:tc>
                <a:tc>
                  <a:txBody>
                    <a:bodyPr/>
                    <a:lstStyle/>
                    <a:p>
                      <a:pPr algn="ctr"/>
                      <a:r>
                        <a:rPr lang="en-US" sz="1600" dirty="0">
                          <a:solidFill>
                            <a:srgbClr val="00B050"/>
                          </a:solidFill>
                        </a:rPr>
                        <a:t>Yes</a:t>
                      </a:r>
                    </a:p>
                  </a:txBody>
                  <a:tcPr/>
                </a:tc>
                <a:tc>
                  <a:txBody>
                    <a:bodyPr/>
                    <a:lstStyle/>
                    <a:p>
                      <a:pPr algn="ctr"/>
                      <a:r>
                        <a:rPr lang="en-US" sz="1600" b="0" i="0" kern="1200" dirty="0">
                          <a:solidFill>
                            <a:srgbClr val="00B050"/>
                          </a:solidFill>
                          <a:effectLst/>
                          <a:latin typeface="+mn-lt"/>
                          <a:ea typeface="+mn-ea"/>
                          <a:cs typeface="+mn-cs"/>
                        </a:rPr>
                        <a:t>No</a:t>
                      </a:r>
                      <a:endParaRPr lang="en-US" sz="1600" dirty="0">
                        <a:solidFill>
                          <a:srgbClr val="00B050"/>
                        </a:solidFill>
                      </a:endParaRPr>
                    </a:p>
                  </a:txBody>
                  <a:tcPr/>
                </a:tc>
                <a:tc>
                  <a:txBody>
                    <a:bodyPr/>
                    <a:lstStyle/>
                    <a:p>
                      <a:pPr algn="ctr"/>
                      <a:r>
                        <a:rPr lang="en-US" sz="1600" b="0" i="0" kern="1200" dirty="0">
                          <a:solidFill>
                            <a:srgbClr val="00B050"/>
                          </a:solidFill>
                          <a:effectLst/>
                          <a:latin typeface="+mn-lt"/>
                          <a:ea typeface="+mn-ea"/>
                          <a:cs typeface="+mn-cs"/>
                        </a:rPr>
                        <a:t>No</a:t>
                      </a:r>
                      <a:endParaRPr lang="en-US" sz="1600" dirty="0">
                        <a:solidFill>
                          <a:srgbClr val="00B050"/>
                        </a:solidFill>
                      </a:endParaRPr>
                    </a:p>
                  </a:txBody>
                  <a:tcPr/>
                </a:tc>
                <a:extLst>
                  <a:ext uri="{0D108BD9-81ED-4DB2-BD59-A6C34878D82A}">
                    <a16:rowId xmlns:a16="http://schemas.microsoft.com/office/drawing/2014/main" val="541901904"/>
                  </a:ext>
                </a:extLst>
              </a:tr>
              <a:tr h="329534">
                <a:tc>
                  <a:txBody>
                    <a:bodyPr/>
                    <a:lstStyle/>
                    <a:p>
                      <a:pPr algn="ctr"/>
                      <a:r>
                        <a:rPr lang="en-US" sz="1600" b="0" i="0" kern="1200" dirty="0">
                          <a:solidFill>
                            <a:srgbClr val="00B050"/>
                          </a:solidFill>
                          <a:effectLst/>
                          <a:latin typeface="+mn-lt"/>
                          <a:ea typeface="+mn-ea"/>
                          <a:cs typeface="+mn-cs"/>
                        </a:rPr>
                        <a:t>Sunny</a:t>
                      </a:r>
                      <a:endParaRPr lang="en-US" sz="1600" dirty="0">
                        <a:solidFill>
                          <a:srgbClr val="00B050"/>
                        </a:solidFill>
                      </a:endParaRPr>
                    </a:p>
                  </a:txBody>
                  <a:tcPr/>
                </a:tc>
                <a:tc>
                  <a:txBody>
                    <a:bodyPr/>
                    <a:lstStyle/>
                    <a:p>
                      <a:pPr algn="ctr"/>
                      <a:r>
                        <a:rPr lang="en-US" sz="1600" dirty="0">
                          <a:solidFill>
                            <a:srgbClr val="00B050"/>
                          </a:solidFill>
                        </a:rPr>
                        <a:t>No</a:t>
                      </a:r>
                    </a:p>
                  </a:txBody>
                  <a:tcPr/>
                </a:tc>
                <a:tc>
                  <a:txBody>
                    <a:bodyPr/>
                    <a:lstStyle/>
                    <a:p>
                      <a:pPr algn="ctr"/>
                      <a:r>
                        <a:rPr lang="en-US" sz="1600" dirty="0">
                          <a:solidFill>
                            <a:srgbClr val="00B050"/>
                          </a:solidFill>
                        </a:rPr>
                        <a:t>Yes</a:t>
                      </a:r>
                    </a:p>
                  </a:txBody>
                  <a:tcPr/>
                </a:tc>
                <a:tc>
                  <a:txBody>
                    <a:bodyPr/>
                    <a:lstStyle/>
                    <a:p>
                      <a:pPr algn="ctr"/>
                      <a:r>
                        <a:rPr lang="en-US" sz="1600" dirty="0">
                          <a:solidFill>
                            <a:srgbClr val="00B050"/>
                          </a:solidFill>
                        </a:rPr>
                        <a:t>Yes</a:t>
                      </a:r>
                    </a:p>
                  </a:txBody>
                  <a:tcPr/>
                </a:tc>
                <a:extLst>
                  <a:ext uri="{0D108BD9-81ED-4DB2-BD59-A6C34878D82A}">
                    <a16:rowId xmlns:a16="http://schemas.microsoft.com/office/drawing/2014/main" val="1512029616"/>
                  </a:ext>
                </a:extLst>
              </a:tr>
              <a:tr h="329534">
                <a:tc>
                  <a:txBody>
                    <a:bodyPr/>
                    <a:lstStyle/>
                    <a:p>
                      <a:pPr algn="ctr"/>
                      <a:r>
                        <a:rPr lang="en-US" sz="1600" b="0" i="0" kern="1200" dirty="0">
                          <a:solidFill>
                            <a:srgbClr val="00B050"/>
                          </a:solidFill>
                          <a:effectLst/>
                          <a:latin typeface="+mn-lt"/>
                          <a:ea typeface="+mn-ea"/>
                          <a:cs typeface="+mn-cs"/>
                        </a:rPr>
                        <a:t>Snow</a:t>
                      </a:r>
                      <a:endParaRPr lang="en-US" sz="1600" dirty="0">
                        <a:solidFill>
                          <a:srgbClr val="00B050"/>
                        </a:solidFill>
                      </a:endParaRPr>
                    </a:p>
                  </a:txBody>
                  <a:tcPr/>
                </a:tc>
                <a:tc>
                  <a:txBody>
                    <a:bodyPr/>
                    <a:lstStyle/>
                    <a:p>
                      <a:pPr algn="ctr"/>
                      <a:r>
                        <a:rPr lang="en-US" sz="1600" dirty="0">
                          <a:solidFill>
                            <a:srgbClr val="00B050"/>
                          </a:solidFill>
                        </a:rPr>
                        <a:t>No</a:t>
                      </a:r>
                    </a:p>
                  </a:txBody>
                  <a:tcPr/>
                </a:tc>
                <a:tc>
                  <a:txBody>
                    <a:bodyPr/>
                    <a:lstStyle/>
                    <a:p>
                      <a:pPr algn="ctr"/>
                      <a:r>
                        <a:rPr lang="en-US" sz="1600" dirty="0">
                          <a:solidFill>
                            <a:srgbClr val="00B050"/>
                          </a:solidFill>
                        </a:rPr>
                        <a:t>Yes</a:t>
                      </a:r>
                    </a:p>
                  </a:txBody>
                  <a:tcPr/>
                </a:tc>
                <a:tc>
                  <a:txBody>
                    <a:bodyPr/>
                    <a:lstStyle/>
                    <a:p>
                      <a:pPr algn="ctr"/>
                      <a:r>
                        <a:rPr lang="en-US" sz="1600" dirty="0">
                          <a:solidFill>
                            <a:srgbClr val="00B050"/>
                          </a:solidFill>
                        </a:rPr>
                        <a:t>Yes</a:t>
                      </a:r>
                    </a:p>
                  </a:txBody>
                  <a:tcPr/>
                </a:tc>
                <a:extLst>
                  <a:ext uri="{0D108BD9-81ED-4DB2-BD59-A6C34878D82A}">
                    <a16:rowId xmlns:a16="http://schemas.microsoft.com/office/drawing/2014/main" val="1489390657"/>
                  </a:ext>
                </a:extLst>
              </a:tr>
              <a:tr h="329534">
                <a:tc>
                  <a:txBody>
                    <a:bodyPr/>
                    <a:lstStyle/>
                    <a:p>
                      <a:pPr algn="ctr"/>
                      <a:r>
                        <a:rPr lang="en-US" sz="1600" b="0" i="0" kern="1200" dirty="0">
                          <a:solidFill>
                            <a:srgbClr val="00B050"/>
                          </a:solidFill>
                          <a:effectLst/>
                          <a:latin typeface="+mn-lt"/>
                          <a:ea typeface="+mn-ea"/>
                          <a:cs typeface="+mn-cs"/>
                        </a:rPr>
                        <a:t>Snow</a:t>
                      </a:r>
                      <a:endParaRPr lang="en-US" sz="1600" dirty="0">
                        <a:solidFill>
                          <a:srgbClr val="00B050"/>
                        </a:solidFill>
                      </a:endParaRPr>
                    </a:p>
                  </a:txBody>
                  <a:tcPr/>
                </a:tc>
                <a:tc>
                  <a:txBody>
                    <a:bodyPr/>
                    <a:lstStyle/>
                    <a:p>
                      <a:pPr algn="ctr"/>
                      <a:r>
                        <a:rPr lang="en-US" sz="1600" dirty="0">
                          <a:solidFill>
                            <a:srgbClr val="00B050"/>
                          </a:solidFill>
                        </a:rPr>
                        <a:t>Yes</a:t>
                      </a:r>
                    </a:p>
                  </a:txBody>
                  <a:tcPr/>
                </a:tc>
                <a:tc>
                  <a:txBody>
                    <a:bodyPr/>
                    <a:lstStyle/>
                    <a:p>
                      <a:pPr algn="ctr"/>
                      <a:r>
                        <a:rPr lang="en-US" sz="1600" b="0" i="0" kern="1200" dirty="0">
                          <a:solidFill>
                            <a:srgbClr val="00B050"/>
                          </a:solidFill>
                          <a:effectLst/>
                          <a:latin typeface="+mn-lt"/>
                          <a:ea typeface="+mn-ea"/>
                          <a:cs typeface="+mn-cs"/>
                        </a:rPr>
                        <a:t>No</a:t>
                      </a:r>
                      <a:endParaRPr lang="en-US" sz="1600" dirty="0">
                        <a:solidFill>
                          <a:srgbClr val="00B050"/>
                        </a:solidFill>
                      </a:endParaRPr>
                    </a:p>
                  </a:txBody>
                  <a:tcPr/>
                </a:tc>
                <a:tc>
                  <a:txBody>
                    <a:bodyPr/>
                    <a:lstStyle/>
                    <a:p>
                      <a:pPr algn="ctr"/>
                      <a:r>
                        <a:rPr lang="en-US" sz="1600" b="0" i="0" kern="1200" dirty="0">
                          <a:solidFill>
                            <a:srgbClr val="00B050"/>
                          </a:solidFill>
                          <a:effectLst/>
                          <a:latin typeface="+mn-lt"/>
                          <a:ea typeface="+mn-ea"/>
                          <a:cs typeface="+mn-cs"/>
                        </a:rPr>
                        <a:t>No</a:t>
                      </a:r>
                      <a:endParaRPr lang="en-US" sz="1600" dirty="0">
                        <a:solidFill>
                          <a:srgbClr val="00B050"/>
                        </a:solidFill>
                      </a:endParaRPr>
                    </a:p>
                  </a:txBody>
                  <a:tcPr/>
                </a:tc>
                <a:extLst>
                  <a:ext uri="{0D108BD9-81ED-4DB2-BD59-A6C34878D82A}">
                    <a16:rowId xmlns:a16="http://schemas.microsoft.com/office/drawing/2014/main" val="6245216"/>
                  </a:ext>
                </a:extLst>
              </a:tr>
              <a:tr h="329534">
                <a:tc>
                  <a:txBody>
                    <a:bodyPr/>
                    <a:lstStyle/>
                    <a:p>
                      <a:pPr algn="ctr"/>
                      <a:r>
                        <a:rPr lang="en-US" sz="1600" b="0" i="0" kern="1200" dirty="0">
                          <a:solidFill>
                            <a:srgbClr val="00B050"/>
                          </a:solidFill>
                          <a:effectLst/>
                          <a:latin typeface="+mn-lt"/>
                          <a:ea typeface="+mn-ea"/>
                          <a:cs typeface="+mn-cs"/>
                        </a:rPr>
                        <a:t>Overcast</a:t>
                      </a:r>
                      <a:endParaRPr lang="en-US" sz="1600" dirty="0">
                        <a:solidFill>
                          <a:srgbClr val="00B050"/>
                        </a:solidFill>
                      </a:endParaRPr>
                    </a:p>
                  </a:txBody>
                  <a:tcPr/>
                </a:tc>
                <a:tc>
                  <a:txBody>
                    <a:bodyPr/>
                    <a:lstStyle/>
                    <a:p>
                      <a:pPr algn="ctr"/>
                      <a:r>
                        <a:rPr lang="en-US" sz="1600" dirty="0">
                          <a:solidFill>
                            <a:srgbClr val="00B050"/>
                          </a:solidFill>
                        </a:rPr>
                        <a:t>Yes</a:t>
                      </a:r>
                    </a:p>
                  </a:txBody>
                  <a:tcPr/>
                </a:tc>
                <a:tc>
                  <a:txBody>
                    <a:bodyPr/>
                    <a:lstStyle/>
                    <a:p>
                      <a:pPr algn="ctr"/>
                      <a:r>
                        <a:rPr lang="en-US" sz="1600" b="0" i="0" kern="1200" dirty="0">
                          <a:solidFill>
                            <a:srgbClr val="00B050"/>
                          </a:solidFill>
                          <a:effectLst/>
                          <a:latin typeface="+mn-lt"/>
                          <a:ea typeface="+mn-ea"/>
                          <a:cs typeface="+mn-cs"/>
                        </a:rPr>
                        <a:t>No</a:t>
                      </a:r>
                      <a:endParaRPr lang="en-US" sz="1600" dirty="0">
                        <a:solidFill>
                          <a:srgbClr val="00B050"/>
                        </a:solidFill>
                      </a:endParaRPr>
                    </a:p>
                  </a:txBody>
                  <a:tcPr/>
                </a:tc>
                <a:tc>
                  <a:txBody>
                    <a:bodyPr/>
                    <a:lstStyle/>
                    <a:p>
                      <a:pPr algn="ctr"/>
                      <a:r>
                        <a:rPr lang="en-US" sz="1600" b="0" i="0" kern="1200" dirty="0">
                          <a:solidFill>
                            <a:srgbClr val="00B050"/>
                          </a:solidFill>
                          <a:effectLst/>
                          <a:latin typeface="+mn-lt"/>
                          <a:ea typeface="+mn-ea"/>
                          <a:cs typeface="+mn-cs"/>
                        </a:rPr>
                        <a:t>No</a:t>
                      </a:r>
                      <a:endParaRPr lang="en-US" sz="1600" dirty="0">
                        <a:solidFill>
                          <a:srgbClr val="00B050"/>
                        </a:solidFill>
                      </a:endParaRPr>
                    </a:p>
                  </a:txBody>
                  <a:tcPr/>
                </a:tc>
                <a:extLst>
                  <a:ext uri="{0D108BD9-81ED-4DB2-BD59-A6C34878D82A}">
                    <a16:rowId xmlns:a16="http://schemas.microsoft.com/office/drawing/2014/main" val="3704078704"/>
                  </a:ext>
                </a:extLst>
              </a:tr>
              <a:tr h="329534">
                <a:tc>
                  <a:txBody>
                    <a:bodyPr/>
                    <a:lstStyle/>
                    <a:p>
                      <a:pPr algn="ctr"/>
                      <a:r>
                        <a:rPr lang="en-US" sz="1600" b="0" i="0" kern="1200" dirty="0">
                          <a:solidFill>
                            <a:srgbClr val="00B050"/>
                          </a:solidFill>
                          <a:effectLst/>
                          <a:latin typeface="+mn-lt"/>
                          <a:ea typeface="+mn-ea"/>
                          <a:cs typeface="+mn-cs"/>
                        </a:rPr>
                        <a:t>Overcast</a:t>
                      </a:r>
                      <a:endParaRPr lang="en-US" sz="1600" dirty="0">
                        <a:solidFill>
                          <a:srgbClr val="00B050"/>
                        </a:solidFill>
                      </a:endParaRPr>
                    </a:p>
                  </a:txBody>
                  <a:tcPr/>
                </a:tc>
                <a:tc>
                  <a:txBody>
                    <a:bodyPr/>
                    <a:lstStyle/>
                    <a:p>
                      <a:pPr algn="ctr"/>
                      <a:r>
                        <a:rPr lang="en-US" sz="1600" dirty="0">
                          <a:solidFill>
                            <a:srgbClr val="00B050"/>
                          </a:solidFill>
                        </a:rPr>
                        <a:t>No</a:t>
                      </a:r>
                    </a:p>
                  </a:txBody>
                  <a:tcPr/>
                </a:tc>
                <a:tc>
                  <a:txBody>
                    <a:bodyPr/>
                    <a:lstStyle/>
                    <a:p>
                      <a:pPr algn="ctr"/>
                      <a:r>
                        <a:rPr lang="en-US" sz="1600" dirty="0">
                          <a:solidFill>
                            <a:srgbClr val="00B050"/>
                          </a:solidFill>
                        </a:rPr>
                        <a:t>Yes</a:t>
                      </a:r>
                    </a:p>
                  </a:txBody>
                  <a:tcPr/>
                </a:tc>
                <a:tc>
                  <a:txBody>
                    <a:bodyPr/>
                    <a:lstStyle/>
                    <a:p>
                      <a:pPr algn="ctr"/>
                      <a:r>
                        <a:rPr lang="en-US" sz="1600" dirty="0">
                          <a:solidFill>
                            <a:srgbClr val="00B050"/>
                          </a:solidFill>
                        </a:rPr>
                        <a:t>Yes</a:t>
                      </a:r>
                    </a:p>
                  </a:txBody>
                  <a:tcPr/>
                </a:tc>
                <a:extLst>
                  <a:ext uri="{0D108BD9-81ED-4DB2-BD59-A6C34878D82A}">
                    <a16:rowId xmlns:a16="http://schemas.microsoft.com/office/drawing/2014/main" val="4282085161"/>
                  </a:ext>
                </a:extLst>
              </a:tr>
            </a:tbl>
          </a:graphicData>
        </a:graphic>
      </p:graphicFrame>
      <p:sp>
        <p:nvSpPr>
          <p:cNvPr id="5" name="TextBox 4">
            <a:extLst>
              <a:ext uri="{FF2B5EF4-FFF2-40B4-BE49-F238E27FC236}">
                <a16:creationId xmlns:a16="http://schemas.microsoft.com/office/drawing/2014/main" id="{F292C268-8C95-5B70-15F5-173426E64575}"/>
              </a:ext>
            </a:extLst>
          </p:cNvPr>
          <p:cNvSpPr txBox="1"/>
          <p:nvPr/>
        </p:nvSpPr>
        <p:spPr>
          <a:xfrm>
            <a:off x="381000" y="940891"/>
            <a:ext cx="2171700" cy="369332"/>
          </a:xfrm>
          <a:prstGeom prst="rect">
            <a:avLst/>
          </a:prstGeom>
          <a:noFill/>
        </p:spPr>
        <p:txBody>
          <a:bodyPr wrap="square" rtlCol="0">
            <a:spAutoFit/>
          </a:bodyPr>
          <a:lstStyle/>
          <a:p>
            <a:r>
              <a:rPr lang="en-US" b="1" dirty="0"/>
              <a:t>Input data matrix</a:t>
            </a:r>
          </a:p>
        </p:txBody>
      </p:sp>
      <p:sp>
        <p:nvSpPr>
          <p:cNvPr id="6" name="TextBox 5">
            <a:extLst>
              <a:ext uri="{FF2B5EF4-FFF2-40B4-BE49-F238E27FC236}">
                <a16:creationId xmlns:a16="http://schemas.microsoft.com/office/drawing/2014/main" id="{59E9BB0A-309B-CA42-8E0F-447A8B6A689D}"/>
              </a:ext>
            </a:extLst>
          </p:cNvPr>
          <p:cNvSpPr txBox="1"/>
          <p:nvPr/>
        </p:nvSpPr>
        <p:spPr>
          <a:xfrm>
            <a:off x="7795807" y="216275"/>
            <a:ext cx="2171700" cy="369332"/>
          </a:xfrm>
          <a:prstGeom prst="rect">
            <a:avLst/>
          </a:prstGeom>
          <a:noFill/>
        </p:spPr>
        <p:txBody>
          <a:bodyPr wrap="square" rtlCol="0">
            <a:spAutoFit/>
          </a:bodyPr>
          <a:lstStyle/>
          <a:p>
            <a:r>
              <a:rPr lang="en-US" b="1" dirty="0"/>
              <a:t>Test data instance</a:t>
            </a:r>
          </a:p>
        </p:txBody>
      </p:sp>
      <p:graphicFrame>
        <p:nvGraphicFramePr>
          <p:cNvPr id="7" name="Table 6">
            <a:extLst>
              <a:ext uri="{FF2B5EF4-FFF2-40B4-BE49-F238E27FC236}">
                <a16:creationId xmlns:a16="http://schemas.microsoft.com/office/drawing/2014/main" id="{6D7BE828-2741-0FB9-1117-C918309DC13B}"/>
              </a:ext>
            </a:extLst>
          </p:cNvPr>
          <p:cNvGraphicFramePr>
            <a:graphicFrameLocks noGrp="1"/>
          </p:cNvGraphicFramePr>
          <p:nvPr>
            <p:extLst>
              <p:ext uri="{D42A27DB-BD31-4B8C-83A1-F6EECF244321}">
                <p14:modId xmlns:p14="http://schemas.microsoft.com/office/powerpoint/2010/main" val="2329471834"/>
              </p:ext>
            </p:extLst>
          </p:nvPr>
        </p:nvGraphicFramePr>
        <p:xfrm>
          <a:off x="6367057" y="806297"/>
          <a:ext cx="5207000" cy="741680"/>
        </p:xfrm>
        <a:graphic>
          <a:graphicData uri="http://schemas.openxmlformats.org/drawingml/2006/table">
            <a:tbl>
              <a:tblPr firstRow="1" bandRow="1"/>
              <a:tblGrid>
                <a:gridCol w="1301750">
                  <a:extLst>
                    <a:ext uri="{9D8B030D-6E8A-4147-A177-3AD203B41FA5}">
                      <a16:colId xmlns:a16="http://schemas.microsoft.com/office/drawing/2014/main" val="3847064819"/>
                    </a:ext>
                  </a:extLst>
                </a:gridCol>
                <a:gridCol w="1301750">
                  <a:extLst>
                    <a:ext uri="{9D8B030D-6E8A-4147-A177-3AD203B41FA5}">
                      <a16:colId xmlns:a16="http://schemas.microsoft.com/office/drawing/2014/main" val="869840435"/>
                    </a:ext>
                  </a:extLst>
                </a:gridCol>
                <a:gridCol w="1301750">
                  <a:extLst>
                    <a:ext uri="{9D8B030D-6E8A-4147-A177-3AD203B41FA5}">
                      <a16:colId xmlns:a16="http://schemas.microsoft.com/office/drawing/2014/main" val="491074024"/>
                    </a:ext>
                  </a:extLst>
                </a:gridCol>
                <a:gridCol w="1301750">
                  <a:extLst>
                    <a:ext uri="{9D8B030D-6E8A-4147-A177-3AD203B41FA5}">
                      <a16:colId xmlns:a16="http://schemas.microsoft.com/office/drawing/2014/main" val="1600402630"/>
                    </a:ext>
                  </a:extLst>
                </a:gridCol>
              </a:tblGrid>
              <a:tr h="370840">
                <a:tc>
                  <a:txBody>
                    <a:bodyPr/>
                    <a:lstStyle/>
                    <a:p>
                      <a:pPr algn="ctr"/>
                      <a:r>
                        <a:rPr lang="en-US" sz="1600" dirty="0"/>
                        <a:t>Weather</a:t>
                      </a:r>
                    </a:p>
                  </a:txBody>
                  <a:tcPr/>
                </a:tc>
                <a:tc>
                  <a:txBody>
                    <a:bodyPr/>
                    <a:lstStyle/>
                    <a:p>
                      <a:pPr algn="ctr"/>
                      <a:r>
                        <a:rPr lang="en-US" sz="1600" dirty="0"/>
                        <a:t>Weekend?</a:t>
                      </a:r>
                    </a:p>
                  </a:txBody>
                  <a:tcPr/>
                </a:tc>
                <a:tc>
                  <a:txBody>
                    <a:bodyPr/>
                    <a:lstStyle/>
                    <a:p>
                      <a:pPr algn="ctr"/>
                      <a:r>
                        <a:rPr lang="en-US" sz="1600" dirty="0"/>
                        <a:t>Finished HW</a:t>
                      </a:r>
                    </a:p>
                  </a:txBody>
                  <a:tcPr/>
                </a:tc>
                <a:tc>
                  <a:txBody>
                    <a:bodyPr/>
                    <a:lstStyle/>
                    <a:p>
                      <a:pPr algn="ctr"/>
                      <a:r>
                        <a:rPr lang="en-US" sz="1600" dirty="0">
                          <a:solidFill>
                            <a:srgbClr val="00B0F0"/>
                          </a:solidFill>
                        </a:rPr>
                        <a:t>Go Hiking?</a:t>
                      </a:r>
                    </a:p>
                  </a:txBody>
                  <a:tcPr/>
                </a:tc>
                <a:extLst>
                  <a:ext uri="{0D108BD9-81ED-4DB2-BD59-A6C34878D82A}">
                    <a16:rowId xmlns:a16="http://schemas.microsoft.com/office/drawing/2014/main" val="1063178381"/>
                  </a:ext>
                </a:extLst>
              </a:tr>
              <a:tr h="370840">
                <a:tc>
                  <a:txBody>
                    <a:bodyPr/>
                    <a:lstStyle/>
                    <a:p>
                      <a:pPr algn="ctr"/>
                      <a:r>
                        <a:rPr lang="en-US" sz="1600" dirty="0">
                          <a:solidFill>
                            <a:srgbClr val="0070C0"/>
                          </a:solidFill>
                        </a:rPr>
                        <a:t>Snow</a:t>
                      </a:r>
                    </a:p>
                  </a:txBody>
                  <a:tcPr/>
                </a:tc>
                <a:tc>
                  <a:txBody>
                    <a:bodyPr/>
                    <a:lstStyle/>
                    <a:p>
                      <a:pPr algn="ctr"/>
                      <a:r>
                        <a:rPr lang="en-US" sz="1600" dirty="0">
                          <a:solidFill>
                            <a:srgbClr val="0070C0"/>
                          </a:solidFill>
                        </a:rPr>
                        <a:t>Yes</a:t>
                      </a:r>
                    </a:p>
                  </a:txBody>
                  <a:tcPr/>
                </a:tc>
                <a:tc>
                  <a:txBody>
                    <a:bodyPr/>
                    <a:lstStyle/>
                    <a:p>
                      <a:pPr algn="ctr"/>
                      <a:r>
                        <a:rPr lang="en-US" sz="1600" dirty="0">
                          <a:solidFill>
                            <a:srgbClr val="0070C0"/>
                          </a:solidFill>
                        </a:rPr>
                        <a:t>No</a:t>
                      </a:r>
                    </a:p>
                  </a:txBody>
                  <a:tcPr/>
                </a:tc>
                <a:tc>
                  <a:txBody>
                    <a:bodyPr/>
                    <a:lstStyle/>
                    <a:p>
                      <a:pPr algn="ctr"/>
                      <a:r>
                        <a:rPr lang="en-US" sz="1600" dirty="0">
                          <a:solidFill>
                            <a:srgbClr val="0070C0"/>
                          </a:solidFill>
                        </a:rPr>
                        <a:t>Yes</a:t>
                      </a:r>
                    </a:p>
                  </a:txBody>
                  <a:tcPr/>
                </a:tc>
                <a:extLst>
                  <a:ext uri="{0D108BD9-81ED-4DB2-BD59-A6C34878D82A}">
                    <a16:rowId xmlns:a16="http://schemas.microsoft.com/office/drawing/2014/main" val="41045357"/>
                  </a:ext>
                </a:extLst>
              </a:tr>
            </a:tbl>
          </a:graphicData>
        </a:graphic>
      </p:graphicFrame>
      <p:sp>
        <p:nvSpPr>
          <p:cNvPr id="8" name="TextBox 7">
            <a:extLst>
              <a:ext uri="{FF2B5EF4-FFF2-40B4-BE49-F238E27FC236}">
                <a16:creationId xmlns:a16="http://schemas.microsoft.com/office/drawing/2014/main" id="{E5DEFED1-18A7-A007-AAAF-EF3D8A9821CF}"/>
              </a:ext>
            </a:extLst>
          </p:cNvPr>
          <p:cNvSpPr txBox="1"/>
          <p:nvPr/>
        </p:nvSpPr>
        <p:spPr>
          <a:xfrm>
            <a:off x="6096000" y="1768667"/>
            <a:ext cx="6115050" cy="1200329"/>
          </a:xfrm>
          <a:prstGeom prst="rect">
            <a:avLst/>
          </a:prstGeom>
          <a:noFill/>
        </p:spPr>
        <p:txBody>
          <a:bodyPr wrap="square" rtlCol="0">
            <a:spAutoFit/>
          </a:bodyPr>
          <a:lstStyle/>
          <a:p>
            <a:r>
              <a:rPr lang="en-US" sz="2400" b="1" dirty="0"/>
              <a:t>Evaluate the model using a subset of test data that you picked, which you did not use to create </a:t>
            </a:r>
            <a:r>
              <a:rPr lang="en-US" sz="2400" b="1"/>
              <a:t>the model.</a:t>
            </a:r>
            <a:endParaRPr lang="en-US" sz="2400" b="1" dirty="0"/>
          </a:p>
        </p:txBody>
      </p:sp>
      <p:cxnSp>
        <p:nvCxnSpPr>
          <p:cNvPr id="11" name="Straight Arrow Connector 10">
            <a:extLst>
              <a:ext uri="{FF2B5EF4-FFF2-40B4-BE49-F238E27FC236}">
                <a16:creationId xmlns:a16="http://schemas.microsoft.com/office/drawing/2014/main" id="{587B486D-0E47-4DCB-2345-25F624BB139C}"/>
              </a:ext>
            </a:extLst>
          </p:cNvPr>
          <p:cNvCxnSpPr>
            <a:cxnSpLocks/>
          </p:cNvCxnSpPr>
          <p:nvPr/>
        </p:nvCxnSpPr>
        <p:spPr>
          <a:xfrm flipV="1">
            <a:off x="4781550" y="1428750"/>
            <a:ext cx="1485900" cy="843843"/>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12" name="Table 11">
            <a:extLst>
              <a:ext uri="{FF2B5EF4-FFF2-40B4-BE49-F238E27FC236}">
                <a16:creationId xmlns:a16="http://schemas.microsoft.com/office/drawing/2014/main" id="{208A55F3-DAD1-237D-48DA-43A66117CE17}"/>
              </a:ext>
            </a:extLst>
          </p:cNvPr>
          <p:cNvGraphicFramePr>
            <a:graphicFrameLocks noGrp="1"/>
          </p:cNvGraphicFramePr>
          <p:nvPr>
            <p:extLst>
              <p:ext uri="{D42A27DB-BD31-4B8C-83A1-F6EECF244321}">
                <p14:modId xmlns:p14="http://schemas.microsoft.com/office/powerpoint/2010/main" val="2646310054"/>
              </p:ext>
            </p:extLst>
          </p:nvPr>
        </p:nvGraphicFramePr>
        <p:xfrm>
          <a:off x="6838950" y="3047420"/>
          <a:ext cx="4457700" cy="3588304"/>
        </p:xfrm>
        <a:graphic>
          <a:graphicData uri="http://schemas.openxmlformats.org/drawingml/2006/table">
            <a:tbl>
              <a:tblPr firstRow="1" bandRow="1"/>
              <a:tblGrid>
                <a:gridCol w="1149970">
                  <a:extLst>
                    <a:ext uri="{9D8B030D-6E8A-4147-A177-3AD203B41FA5}">
                      <a16:colId xmlns:a16="http://schemas.microsoft.com/office/drawing/2014/main" val="659921474"/>
                    </a:ext>
                  </a:extLst>
                </a:gridCol>
                <a:gridCol w="1149970">
                  <a:extLst>
                    <a:ext uri="{9D8B030D-6E8A-4147-A177-3AD203B41FA5}">
                      <a16:colId xmlns:a16="http://schemas.microsoft.com/office/drawing/2014/main" val="1044300754"/>
                    </a:ext>
                  </a:extLst>
                </a:gridCol>
                <a:gridCol w="1149970">
                  <a:extLst>
                    <a:ext uri="{9D8B030D-6E8A-4147-A177-3AD203B41FA5}">
                      <a16:colId xmlns:a16="http://schemas.microsoft.com/office/drawing/2014/main" val="1725636554"/>
                    </a:ext>
                  </a:extLst>
                </a:gridCol>
                <a:gridCol w="1007790">
                  <a:extLst>
                    <a:ext uri="{9D8B030D-6E8A-4147-A177-3AD203B41FA5}">
                      <a16:colId xmlns:a16="http://schemas.microsoft.com/office/drawing/2014/main" val="3446411152"/>
                    </a:ext>
                  </a:extLst>
                </a:gridCol>
              </a:tblGrid>
              <a:tr h="296464">
                <a:tc>
                  <a:txBody>
                    <a:bodyPr/>
                    <a:lstStyle/>
                    <a:p>
                      <a:pPr algn="ctr"/>
                      <a:r>
                        <a:rPr lang="en-US" sz="1200" dirty="0"/>
                        <a:t>Weather</a:t>
                      </a:r>
                    </a:p>
                  </a:txBody>
                  <a:tcPr/>
                </a:tc>
                <a:tc>
                  <a:txBody>
                    <a:bodyPr/>
                    <a:lstStyle/>
                    <a:p>
                      <a:pPr algn="ctr"/>
                      <a:r>
                        <a:rPr lang="en-US" sz="1200" dirty="0"/>
                        <a:t>Weekend?</a:t>
                      </a:r>
                    </a:p>
                  </a:txBody>
                  <a:tcPr/>
                </a:tc>
                <a:tc>
                  <a:txBody>
                    <a:bodyPr/>
                    <a:lstStyle/>
                    <a:p>
                      <a:pPr algn="ctr"/>
                      <a:r>
                        <a:rPr lang="en-US" sz="1200" dirty="0"/>
                        <a:t>Finished HW</a:t>
                      </a:r>
                    </a:p>
                  </a:txBody>
                  <a:tcPr/>
                </a:tc>
                <a:tc>
                  <a:txBody>
                    <a:bodyPr/>
                    <a:lstStyle/>
                    <a:p>
                      <a:pPr algn="ctr"/>
                      <a:r>
                        <a:rPr lang="en-US" sz="1200" dirty="0"/>
                        <a:t>Go Hiking?</a:t>
                      </a:r>
                    </a:p>
                  </a:txBody>
                  <a:tcPr/>
                </a:tc>
                <a:extLst>
                  <a:ext uri="{0D108BD9-81ED-4DB2-BD59-A6C34878D82A}">
                    <a16:rowId xmlns:a16="http://schemas.microsoft.com/office/drawing/2014/main" val="3361398668"/>
                  </a:ext>
                </a:extLst>
              </a:tr>
              <a:tr h="267542">
                <a:tc>
                  <a:txBody>
                    <a:bodyPr/>
                    <a:lstStyle/>
                    <a:p>
                      <a:pPr algn="ctr"/>
                      <a:r>
                        <a:rPr lang="en-US" sz="1200" b="0" i="0" kern="1200" dirty="0">
                          <a:solidFill>
                            <a:srgbClr val="00B050"/>
                          </a:solidFill>
                          <a:effectLst/>
                          <a:latin typeface="+mn-lt"/>
                          <a:ea typeface="+mn-ea"/>
                          <a:cs typeface="+mn-cs"/>
                        </a:rPr>
                        <a:t>Overcast</a:t>
                      </a:r>
                      <a:endParaRPr lang="en-US" sz="1200" dirty="0">
                        <a:solidFill>
                          <a:srgbClr val="00B050"/>
                        </a:solidFill>
                      </a:endParaRPr>
                    </a:p>
                  </a:txBody>
                  <a:tcPr/>
                </a:tc>
                <a:tc>
                  <a:txBody>
                    <a:bodyPr/>
                    <a:lstStyle/>
                    <a:p>
                      <a:pPr algn="ctr"/>
                      <a:r>
                        <a:rPr lang="en-US" sz="1200" dirty="0">
                          <a:solidFill>
                            <a:srgbClr val="00B050"/>
                          </a:solidFill>
                        </a:rPr>
                        <a:t>No</a:t>
                      </a:r>
                    </a:p>
                  </a:txBody>
                  <a:tcPr/>
                </a:tc>
                <a:tc>
                  <a:txBody>
                    <a:bodyPr/>
                    <a:lstStyle/>
                    <a:p>
                      <a:pPr algn="ctr"/>
                      <a:r>
                        <a:rPr lang="en-US" sz="1200" b="0" i="0" kern="1200" dirty="0">
                          <a:solidFill>
                            <a:srgbClr val="00B050"/>
                          </a:solidFill>
                          <a:effectLst/>
                          <a:latin typeface="+mn-lt"/>
                          <a:ea typeface="+mn-ea"/>
                          <a:cs typeface="+mn-cs"/>
                        </a:rPr>
                        <a:t>No</a:t>
                      </a:r>
                      <a:endParaRPr lang="en-US" sz="1200" dirty="0">
                        <a:solidFill>
                          <a:srgbClr val="00B050"/>
                        </a:solidFill>
                      </a:endParaRPr>
                    </a:p>
                  </a:txBody>
                  <a:tcPr/>
                </a:tc>
                <a:tc>
                  <a:txBody>
                    <a:bodyPr/>
                    <a:lstStyle/>
                    <a:p>
                      <a:pPr algn="ctr"/>
                      <a:r>
                        <a:rPr lang="en-US" sz="1200" b="0" i="0" kern="1200" dirty="0">
                          <a:solidFill>
                            <a:srgbClr val="00B050"/>
                          </a:solidFill>
                          <a:effectLst/>
                          <a:latin typeface="+mn-lt"/>
                          <a:ea typeface="+mn-ea"/>
                          <a:cs typeface="+mn-cs"/>
                        </a:rPr>
                        <a:t>No</a:t>
                      </a:r>
                      <a:endParaRPr lang="en-US" sz="1200" dirty="0">
                        <a:solidFill>
                          <a:srgbClr val="00B050"/>
                        </a:solidFill>
                      </a:endParaRPr>
                    </a:p>
                  </a:txBody>
                  <a:tcPr/>
                </a:tc>
                <a:extLst>
                  <a:ext uri="{0D108BD9-81ED-4DB2-BD59-A6C34878D82A}">
                    <a16:rowId xmlns:a16="http://schemas.microsoft.com/office/drawing/2014/main" val="3317003978"/>
                  </a:ext>
                </a:extLst>
              </a:tr>
              <a:tr h="267542">
                <a:tc>
                  <a:txBody>
                    <a:bodyPr/>
                    <a:lstStyle/>
                    <a:p>
                      <a:pPr algn="ctr"/>
                      <a:r>
                        <a:rPr lang="en-US" sz="1200" b="0" i="0" kern="1200" dirty="0">
                          <a:solidFill>
                            <a:srgbClr val="00B050"/>
                          </a:solidFill>
                          <a:effectLst/>
                          <a:latin typeface="+mn-lt"/>
                          <a:ea typeface="+mn-ea"/>
                          <a:cs typeface="+mn-cs"/>
                        </a:rPr>
                        <a:t>Sunny</a:t>
                      </a:r>
                      <a:endParaRPr lang="en-US" sz="1200" dirty="0">
                        <a:solidFill>
                          <a:srgbClr val="00B050"/>
                        </a:solidFill>
                      </a:endParaRPr>
                    </a:p>
                  </a:txBody>
                  <a:tcPr/>
                </a:tc>
                <a:tc>
                  <a:txBody>
                    <a:bodyPr/>
                    <a:lstStyle/>
                    <a:p>
                      <a:pPr algn="ctr"/>
                      <a:r>
                        <a:rPr lang="en-US" sz="1200" dirty="0">
                          <a:solidFill>
                            <a:srgbClr val="00B050"/>
                          </a:solidFill>
                        </a:rPr>
                        <a:t>Yes</a:t>
                      </a:r>
                    </a:p>
                  </a:txBody>
                  <a:tcPr/>
                </a:tc>
                <a:tc>
                  <a:txBody>
                    <a:bodyPr/>
                    <a:lstStyle/>
                    <a:p>
                      <a:pPr algn="ctr"/>
                      <a:r>
                        <a:rPr lang="en-US" sz="1200" b="0" i="0" kern="1200" dirty="0">
                          <a:solidFill>
                            <a:srgbClr val="00B050"/>
                          </a:solidFill>
                          <a:effectLst/>
                          <a:latin typeface="+mn-lt"/>
                          <a:ea typeface="+mn-ea"/>
                          <a:cs typeface="+mn-cs"/>
                        </a:rPr>
                        <a:t>No</a:t>
                      </a:r>
                      <a:endParaRPr lang="en-US" sz="1200" dirty="0">
                        <a:solidFill>
                          <a:srgbClr val="00B050"/>
                        </a:solidFill>
                      </a:endParaRPr>
                    </a:p>
                  </a:txBody>
                  <a:tcPr/>
                </a:tc>
                <a:tc>
                  <a:txBody>
                    <a:bodyPr/>
                    <a:lstStyle/>
                    <a:p>
                      <a:pPr algn="ctr"/>
                      <a:r>
                        <a:rPr lang="en-US" sz="1200" dirty="0">
                          <a:solidFill>
                            <a:srgbClr val="00B050"/>
                          </a:solidFill>
                        </a:rPr>
                        <a:t>Yes</a:t>
                      </a:r>
                    </a:p>
                  </a:txBody>
                  <a:tcPr/>
                </a:tc>
                <a:extLst>
                  <a:ext uri="{0D108BD9-81ED-4DB2-BD59-A6C34878D82A}">
                    <a16:rowId xmlns:a16="http://schemas.microsoft.com/office/drawing/2014/main" val="2427613073"/>
                  </a:ext>
                </a:extLst>
              </a:tr>
              <a:tr h="267542">
                <a:tc>
                  <a:txBody>
                    <a:bodyPr/>
                    <a:lstStyle/>
                    <a:p>
                      <a:pPr algn="ctr"/>
                      <a:r>
                        <a:rPr lang="en-US" sz="1200" b="0" i="0" kern="1200" dirty="0">
                          <a:solidFill>
                            <a:srgbClr val="00B050"/>
                          </a:solidFill>
                          <a:effectLst/>
                          <a:latin typeface="+mn-lt"/>
                          <a:ea typeface="+mn-ea"/>
                          <a:cs typeface="+mn-cs"/>
                        </a:rPr>
                        <a:t>Overcast</a:t>
                      </a:r>
                      <a:endParaRPr lang="en-US" sz="1200" dirty="0">
                        <a:solidFill>
                          <a:srgbClr val="00B050"/>
                        </a:solidFill>
                      </a:endParaRPr>
                    </a:p>
                  </a:txBody>
                  <a:tcPr/>
                </a:tc>
                <a:tc>
                  <a:txBody>
                    <a:bodyPr/>
                    <a:lstStyle/>
                    <a:p>
                      <a:pPr algn="ctr"/>
                      <a:r>
                        <a:rPr lang="en-US" sz="1200" dirty="0">
                          <a:solidFill>
                            <a:srgbClr val="00B050"/>
                          </a:solidFill>
                        </a:rPr>
                        <a:t>Yes</a:t>
                      </a:r>
                    </a:p>
                  </a:txBody>
                  <a:tcPr/>
                </a:tc>
                <a:tc>
                  <a:txBody>
                    <a:bodyPr/>
                    <a:lstStyle/>
                    <a:p>
                      <a:pPr algn="ctr"/>
                      <a:r>
                        <a:rPr lang="en-US" sz="1200" dirty="0">
                          <a:solidFill>
                            <a:srgbClr val="00B050"/>
                          </a:solidFill>
                        </a:rPr>
                        <a:t>Yes</a:t>
                      </a:r>
                    </a:p>
                  </a:txBody>
                  <a:tcPr/>
                </a:tc>
                <a:tc>
                  <a:txBody>
                    <a:bodyPr/>
                    <a:lstStyle/>
                    <a:p>
                      <a:pPr algn="ctr"/>
                      <a:r>
                        <a:rPr lang="en-US" sz="1200" dirty="0">
                          <a:solidFill>
                            <a:srgbClr val="00B050"/>
                          </a:solidFill>
                        </a:rPr>
                        <a:t>Yes</a:t>
                      </a:r>
                    </a:p>
                  </a:txBody>
                  <a:tcPr/>
                </a:tc>
                <a:extLst>
                  <a:ext uri="{0D108BD9-81ED-4DB2-BD59-A6C34878D82A}">
                    <a16:rowId xmlns:a16="http://schemas.microsoft.com/office/drawing/2014/main" val="876131323"/>
                  </a:ext>
                </a:extLst>
              </a:tr>
              <a:tr h="267542">
                <a:tc>
                  <a:txBody>
                    <a:bodyPr/>
                    <a:lstStyle/>
                    <a:p>
                      <a:pPr algn="ctr"/>
                      <a:r>
                        <a:rPr lang="en-US" sz="1200" b="0" i="0" kern="1200" dirty="0">
                          <a:solidFill>
                            <a:srgbClr val="00B050"/>
                          </a:solidFill>
                          <a:effectLst/>
                          <a:latin typeface="+mn-lt"/>
                          <a:ea typeface="+mn-ea"/>
                          <a:cs typeface="+mn-cs"/>
                        </a:rPr>
                        <a:t>Overcast</a:t>
                      </a:r>
                      <a:endParaRPr lang="en-US" sz="1200" dirty="0">
                        <a:solidFill>
                          <a:srgbClr val="00B050"/>
                        </a:solidFill>
                      </a:endParaRPr>
                    </a:p>
                  </a:txBody>
                  <a:tcPr/>
                </a:tc>
                <a:tc>
                  <a:txBody>
                    <a:bodyPr/>
                    <a:lstStyle/>
                    <a:p>
                      <a:pPr algn="ctr"/>
                      <a:r>
                        <a:rPr lang="en-US" sz="1200" dirty="0">
                          <a:solidFill>
                            <a:srgbClr val="00B050"/>
                          </a:solidFill>
                        </a:rPr>
                        <a:t>No</a:t>
                      </a:r>
                    </a:p>
                  </a:txBody>
                  <a:tcPr/>
                </a:tc>
                <a:tc>
                  <a:txBody>
                    <a:bodyPr/>
                    <a:lstStyle/>
                    <a:p>
                      <a:pPr algn="ctr"/>
                      <a:r>
                        <a:rPr lang="en-US" sz="1200" dirty="0">
                          <a:solidFill>
                            <a:srgbClr val="00B050"/>
                          </a:solidFill>
                        </a:rPr>
                        <a:t>Yes</a:t>
                      </a:r>
                    </a:p>
                  </a:txBody>
                  <a:tcPr/>
                </a:tc>
                <a:tc>
                  <a:txBody>
                    <a:bodyPr/>
                    <a:lstStyle/>
                    <a:p>
                      <a:pPr algn="ctr"/>
                      <a:r>
                        <a:rPr lang="en-US" sz="1200" dirty="0">
                          <a:solidFill>
                            <a:srgbClr val="00B050"/>
                          </a:solidFill>
                        </a:rPr>
                        <a:t>Yes</a:t>
                      </a:r>
                    </a:p>
                  </a:txBody>
                  <a:tcPr/>
                </a:tc>
                <a:extLst>
                  <a:ext uri="{0D108BD9-81ED-4DB2-BD59-A6C34878D82A}">
                    <a16:rowId xmlns:a16="http://schemas.microsoft.com/office/drawing/2014/main" val="271340078"/>
                  </a:ext>
                </a:extLst>
              </a:tr>
              <a:tr h="267542">
                <a:tc>
                  <a:txBody>
                    <a:bodyPr/>
                    <a:lstStyle/>
                    <a:p>
                      <a:pPr algn="ctr"/>
                      <a:r>
                        <a:rPr lang="en-US" sz="1200" b="0" i="0" kern="1200" dirty="0">
                          <a:solidFill>
                            <a:srgbClr val="00B050"/>
                          </a:solidFill>
                          <a:effectLst/>
                          <a:latin typeface="+mn-lt"/>
                          <a:ea typeface="+mn-ea"/>
                          <a:cs typeface="+mn-cs"/>
                        </a:rPr>
                        <a:t>Snow</a:t>
                      </a:r>
                      <a:endParaRPr lang="en-US" sz="1200" dirty="0">
                        <a:solidFill>
                          <a:srgbClr val="00B050"/>
                        </a:solidFill>
                      </a:endParaRPr>
                    </a:p>
                  </a:txBody>
                  <a:tcPr/>
                </a:tc>
                <a:tc>
                  <a:txBody>
                    <a:bodyPr/>
                    <a:lstStyle/>
                    <a:p>
                      <a:pPr algn="ctr"/>
                      <a:r>
                        <a:rPr lang="en-US" sz="1200" dirty="0">
                          <a:solidFill>
                            <a:srgbClr val="00B050"/>
                          </a:solidFill>
                        </a:rPr>
                        <a:t>No</a:t>
                      </a:r>
                    </a:p>
                  </a:txBody>
                  <a:tcPr/>
                </a:tc>
                <a:tc>
                  <a:txBody>
                    <a:bodyPr/>
                    <a:lstStyle/>
                    <a:p>
                      <a:pPr algn="ctr"/>
                      <a:r>
                        <a:rPr lang="en-US" sz="1200" dirty="0">
                          <a:solidFill>
                            <a:srgbClr val="00B050"/>
                          </a:solidFill>
                        </a:rPr>
                        <a:t>Yes</a:t>
                      </a:r>
                    </a:p>
                  </a:txBody>
                  <a:tcPr/>
                </a:tc>
                <a:tc>
                  <a:txBody>
                    <a:bodyPr/>
                    <a:lstStyle/>
                    <a:p>
                      <a:pPr algn="ctr"/>
                      <a:r>
                        <a:rPr lang="en-US" sz="1200" b="0" i="0" kern="1200" dirty="0">
                          <a:solidFill>
                            <a:srgbClr val="00B050"/>
                          </a:solidFill>
                          <a:effectLst/>
                          <a:latin typeface="+mn-lt"/>
                          <a:ea typeface="+mn-ea"/>
                          <a:cs typeface="+mn-cs"/>
                        </a:rPr>
                        <a:t>No</a:t>
                      </a:r>
                      <a:endParaRPr lang="en-US" sz="1200" dirty="0">
                        <a:solidFill>
                          <a:srgbClr val="00B050"/>
                        </a:solidFill>
                      </a:endParaRPr>
                    </a:p>
                  </a:txBody>
                  <a:tcPr/>
                </a:tc>
                <a:extLst>
                  <a:ext uri="{0D108BD9-81ED-4DB2-BD59-A6C34878D82A}">
                    <a16:rowId xmlns:a16="http://schemas.microsoft.com/office/drawing/2014/main" val="1432471552"/>
                  </a:ext>
                </a:extLst>
              </a:tr>
              <a:tr h="267542">
                <a:tc>
                  <a:txBody>
                    <a:bodyPr/>
                    <a:lstStyle/>
                    <a:p>
                      <a:pPr algn="ctr"/>
                      <a:r>
                        <a:rPr lang="en-US" sz="1200" b="0" i="0" kern="1200" dirty="0">
                          <a:solidFill>
                            <a:srgbClr val="00B050"/>
                          </a:solidFill>
                          <a:effectLst/>
                          <a:latin typeface="+mn-lt"/>
                          <a:ea typeface="+mn-ea"/>
                          <a:cs typeface="+mn-cs"/>
                        </a:rPr>
                        <a:t>Overcast</a:t>
                      </a:r>
                      <a:endParaRPr lang="en-US" sz="1200" dirty="0">
                        <a:solidFill>
                          <a:srgbClr val="00B050"/>
                        </a:solidFill>
                      </a:endParaRPr>
                    </a:p>
                  </a:txBody>
                  <a:tcPr/>
                </a:tc>
                <a:tc>
                  <a:txBody>
                    <a:bodyPr/>
                    <a:lstStyle/>
                    <a:p>
                      <a:pPr algn="ctr"/>
                      <a:r>
                        <a:rPr lang="en-US" sz="1200" dirty="0">
                          <a:solidFill>
                            <a:srgbClr val="00B050"/>
                          </a:solidFill>
                        </a:rPr>
                        <a:t>Yes</a:t>
                      </a:r>
                    </a:p>
                  </a:txBody>
                  <a:tcPr/>
                </a:tc>
                <a:tc>
                  <a:txBody>
                    <a:bodyPr/>
                    <a:lstStyle/>
                    <a:p>
                      <a:pPr algn="ctr"/>
                      <a:r>
                        <a:rPr lang="en-US" sz="1200" b="0" i="0" kern="1200" dirty="0">
                          <a:solidFill>
                            <a:srgbClr val="00B050"/>
                          </a:solidFill>
                          <a:effectLst/>
                          <a:latin typeface="+mn-lt"/>
                          <a:ea typeface="+mn-ea"/>
                          <a:cs typeface="+mn-cs"/>
                        </a:rPr>
                        <a:t>No</a:t>
                      </a:r>
                      <a:endParaRPr lang="en-US" sz="1200" dirty="0">
                        <a:solidFill>
                          <a:srgbClr val="00B050"/>
                        </a:solidFill>
                      </a:endParaRPr>
                    </a:p>
                  </a:txBody>
                  <a:tcPr/>
                </a:tc>
                <a:tc>
                  <a:txBody>
                    <a:bodyPr/>
                    <a:lstStyle/>
                    <a:p>
                      <a:pPr algn="ctr"/>
                      <a:r>
                        <a:rPr lang="en-US" sz="1200" b="0" i="0" kern="1200" dirty="0">
                          <a:solidFill>
                            <a:srgbClr val="00B050"/>
                          </a:solidFill>
                          <a:effectLst/>
                          <a:latin typeface="+mn-lt"/>
                          <a:ea typeface="+mn-ea"/>
                          <a:cs typeface="+mn-cs"/>
                        </a:rPr>
                        <a:t>No</a:t>
                      </a:r>
                      <a:endParaRPr lang="en-US" sz="1200" dirty="0">
                        <a:solidFill>
                          <a:srgbClr val="00B050"/>
                        </a:solidFill>
                      </a:endParaRPr>
                    </a:p>
                  </a:txBody>
                  <a:tcPr/>
                </a:tc>
                <a:extLst>
                  <a:ext uri="{0D108BD9-81ED-4DB2-BD59-A6C34878D82A}">
                    <a16:rowId xmlns:a16="http://schemas.microsoft.com/office/drawing/2014/main" val="2228932192"/>
                  </a:ext>
                </a:extLst>
              </a:tr>
              <a:tr h="267542">
                <a:tc>
                  <a:txBody>
                    <a:bodyPr/>
                    <a:lstStyle/>
                    <a:p>
                      <a:pPr algn="ctr"/>
                      <a:r>
                        <a:rPr lang="en-US" sz="1200" b="0" i="0" kern="1200" dirty="0">
                          <a:solidFill>
                            <a:srgbClr val="00B050"/>
                          </a:solidFill>
                          <a:effectLst/>
                          <a:latin typeface="+mn-lt"/>
                          <a:ea typeface="+mn-ea"/>
                          <a:cs typeface="+mn-cs"/>
                        </a:rPr>
                        <a:t>Sunny</a:t>
                      </a:r>
                      <a:endParaRPr lang="en-US" sz="1200" dirty="0">
                        <a:solidFill>
                          <a:srgbClr val="00B050"/>
                        </a:solidFill>
                      </a:endParaRPr>
                    </a:p>
                  </a:txBody>
                  <a:tcPr/>
                </a:tc>
                <a:tc>
                  <a:txBody>
                    <a:bodyPr/>
                    <a:lstStyle/>
                    <a:p>
                      <a:pPr algn="ctr"/>
                      <a:r>
                        <a:rPr lang="en-US" sz="1200" dirty="0">
                          <a:solidFill>
                            <a:srgbClr val="00B050"/>
                          </a:solidFill>
                        </a:rPr>
                        <a:t>Yes</a:t>
                      </a:r>
                    </a:p>
                  </a:txBody>
                  <a:tcPr/>
                </a:tc>
                <a:tc>
                  <a:txBody>
                    <a:bodyPr/>
                    <a:lstStyle/>
                    <a:p>
                      <a:pPr algn="ctr"/>
                      <a:r>
                        <a:rPr lang="en-US" sz="1200" b="0" i="0" kern="1200" dirty="0">
                          <a:solidFill>
                            <a:srgbClr val="00B050"/>
                          </a:solidFill>
                          <a:effectLst/>
                          <a:latin typeface="+mn-lt"/>
                          <a:ea typeface="+mn-ea"/>
                          <a:cs typeface="+mn-cs"/>
                        </a:rPr>
                        <a:t>No</a:t>
                      </a:r>
                      <a:endParaRPr lang="en-US" sz="1200" dirty="0">
                        <a:solidFill>
                          <a:srgbClr val="00B050"/>
                        </a:solidFill>
                      </a:endParaRPr>
                    </a:p>
                  </a:txBody>
                  <a:tcPr/>
                </a:tc>
                <a:tc>
                  <a:txBody>
                    <a:bodyPr/>
                    <a:lstStyle/>
                    <a:p>
                      <a:pPr algn="ctr"/>
                      <a:r>
                        <a:rPr lang="en-US" sz="1200" b="0" i="0" kern="1200" dirty="0">
                          <a:solidFill>
                            <a:srgbClr val="00B050"/>
                          </a:solidFill>
                          <a:effectLst/>
                          <a:latin typeface="+mn-lt"/>
                          <a:ea typeface="+mn-ea"/>
                          <a:cs typeface="+mn-cs"/>
                        </a:rPr>
                        <a:t>No</a:t>
                      </a:r>
                      <a:endParaRPr lang="en-US" sz="1200" dirty="0">
                        <a:solidFill>
                          <a:srgbClr val="00B050"/>
                        </a:solidFill>
                      </a:endParaRPr>
                    </a:p>
                  </a:txBody>
                  <a:tcPr/>
                </a:tc>
                <a:extLst>
                  <a:ext uri="{0D108BD9-81ED-4DB2-BD59-A6C34878D82A}">
                    <a16:rowId xmlns:a16="http://schemas.microsoft.com/office/drawing/2014/main" val="3980766960"/>
                  </a:ext>
                </a:extLst>
              </a:tr>
              <a:tr h="267542">
                <a:tc>
                  <a:txBody>
                    <a:bodyPr/>
                    <a:lstStyle/>
                    <a:p>
                      <a:pPr algn="ctr"/>
                      <a:r>
                        <a:rPr lang="en-US" sz="1200" b="0" i="0" kern="1200" dirty="0">
                          <a:solidFill>
                            <a:srgbClr val="00B050"/>
                          </a:solidFill>
                          <a:effectLst/>
                          <a:latin typeface="+mn-lt"/>
                          <a:ea typeface="+mn-ea"/>
                          <a:cs typeface="+mn-cs"/>
                        </a:rPr>
                        <a:t>Sunny</a:t>
                      </a:r>
                      <a:endParaRPr lang="en-US" sz="1200" dirty="0">
                        <a:solidFill>
                          <a:srgbClr val="00B050"/>
                        </a:solidFill>
                      </a:endParaRPr>
                    </a:p>
                  </a:txBody>
                  <a:tcPr/>
                </a:tc>
                <a:tc>
                  <a:txBody>
                    <a:bodyPr/>
                    <a:lstStyle/>
                    <a:p>
                      <a:pPr algn="ctr"/>
                      <a:r>
                        <a:rPr lang="en-US" sz="1200" dirty="0">
                          <a:solidFill>
                            <a:srgbClr val="00B050"/>
                          </a:solidFill>
                        </a:rPr>
                        <a:t>No</a:t>
                      </a:r>
                    </a:p>
                  </a:txBody>
                  <a:tcPr/>
                </a:tc>
                <a:tc>
                  <a:txBody>
                    <a:bodyPr/>
                    <a:lstStyle/>
                    <a:p>
                      <a:pPr algn="ctr"/>
                      <a:r>
                        <a:rPr lang="en-US" sz="1200" dirty="0">
                          <a:solidFill>
                            <a:srgbClr val="00B050"/>
                          </a:solidFill>
                        </a:rPr>
                        <a:t>Yes</a:t>
                      </a:r>
                    </a:p>
                  </a:txBody>
                  <a:tcPr/>
                </a:tc>
                <a:tc>
                  <a:txBody>
                    <a:bodyPr/>
                    <a:lstStyle/>
                    <a:p>
                      <a:pPr algn="ctr"/>
                      <a:r>
                        <a:rPr lang="en-US" sz="1200" dirty="0">
                          <a:solidFill>
                            <a:srgbClr val="00B050"/>
                          </a:solidFill>
                        </a:rPr>
                        <a:t>Yes</a:t>
                      </a:r>
                    </a:p>
                  </a:txBody>
                  <a:tcPr/>
                </a:tc>
                <a:extLst>
                  <a:ext uri="{0D108BD9-81ED-4DB2-BD59-A6C34878D82A}">
                    <a16:rowId xmlns:a16="http://schemas.microsoft.com/office/drawing/2014/main" val="1138581964"/>
                  </a:ext>
                </a:extLst>
              </a:tr>
              <a:tr h="267542">
                <a:tc>
                  <a:txBody>
                    <a:bodyPr/>
                    <a:lstStyle/>
                    <a:p>
                      <a:pPr algn="ctr"/>
                      <a:r>
                        <a:rPr lang="en-US" sz="1200" b="0" i="0" kern="1200" dirty="0">
                          <a:solidFill>
                            <a:srgbClr val="00B050"/>
                          </a:solidFill>
                          <a:effectLst/>
                          <a:latin typeface="+mn-lt"/>
                          <a:ea typeface="+mn-ea"/>
                          <a:cs typeface="+mn-cs"/>
                        </a:rPr>
                        <a:t>Snow</a:t>
                      </a:r>
                      <a:endParaRPr lang="en-US" sz="1200" dirty="0">
                        <a:solidFill>
                          <a:srgbClr val="00B050"/>
                        </a:solidFill>
                      </a:endParaRPr>
                    </a:p>
                  </a:txBody>
                  <a:tcPr/>
                </a:tc>
                <a:tc>
                  <a:txBody>
                    <a:bodyPr/>
                    <a:lstStyle/>
                    <a:p>
                      <a:pPr algn="ctr"/>
                      <a:r>
                        <a:rPr lang="en-US" sz="1200" dirty="0">
                          <a:solidFill>
                            <a:srgbClr val="00B050"/>
                          </a:solidFill>
                        </a:rPr>
                        <a:t>No</a:t>
                      </a:r>
                    </a:p>
                  </a:txBody>
                  <a:tcPr/>
                </a:tc>
                <a:tc>
                  <a:txBody>
                    <a:bodyPr/>
                    <a:lstStyle/>
                    <a:p>
                      <a:pPr algn="ctr"/>
                      <a:r>
                        <a:rPr lang="en-US" sz="1200" dirty="0">
                          <a:solidFill>
                            <a:srgbClr val="00B050"/>
                          </a:solidFill>
                        </a:rPr>
                        <a:t>Yes</a:t>
                      </a:r>
                    </a:p>
                  </a:txBody>
                  <a:tcPr/>
                </a:tc>
                <a:tc>
                  <a:txBody>
                    <a:bodyPr/>
                    <a:lstStyle/>
                    <a:p>
                      <a:pPr algn="ctr"/>
                      <a:r>
                        <a:rPr lang="en-US" sz="1200" dirty="0">
                          <a:solidFill>
                            <a:srgbClr val="00B050"/>
                          </a:solidFill>
                        </a:rPr>
                        <a:t>Yes</a:t>
                      </a:r>
                    </a:p>
                  </a:txBody>
                  <a:tcPr/>
                </a:tc>
                <a:extLst>
                  <a:ext uri="{0D108BD9-81ED-4DB2-BD59-A6C34878D82A}">
                    <a16:rowId xmlns:a16="http://schemas.microsoft.com/office/drawing/2014/main" val="3924455884"/>
                  </a:ext>
                </a:extLst>
              </a:tr>
              <a:tr h="267542">
                <a:tc>
                  <a:txBody>
                    <a:bodyPr/>
                    <a:lstStyle/>
                    <a:p>
                      <a:pPr algn="ctr"/>
                      <a:r>
                        <a:rPr lang="en-US" sz="1200" b="0" i="0" kern="1200" dirty="0">
                          <a:solidFill>
                            <a:srgbClr val="00B050"/>
                          </a:solidFill>
                          <a:effectLst/>
                          <a:latin typeface="+mn-lt"/>
                          <a:ea typeface="+mn-ea"/>
                          <a:cs typeface="+mn-cs"/>
                        </a:rPr>
                        <a:t>Snow</a:t>
                      </a:r>
                      <a:endParaRPr lang="en-US" sz="1200" dirty="0">
                        <a:solidFill>
                          <a:srgbClr val="00B050"/>
                        </a:solidFill>
                      </a:endParaRPr>
                    </a:p>
                  </a:txBody>
                  <a:tcPr/>
                </a:tc>
                <a:tc>
                  <a:txBody>
                    <a:bodyPr/>
                    <a:lstStyle/>
                    <a:p>
                      <a:pPr algn="ctr"/>
                      <a:r>
                        <a:rPr lang="en-US" sz="1200" dirty="0">
                          <a:solidFill>
                            <a:srgbClr val="00B050"/>
                          </a:solidFill>
                        </a:rPr>
                        <a:t>Yes</a:t>
                      </a:r>
                    </a:p>
                  </a:txBody>
                  <a:tcPr/>
                </a:tc>
                <a:tc>
                  <a:txBody>
                    <a:bodyPr/>
                    <a:lstStyle/>
                    <a:p>
                      <a:pPr algn="ctr"/>
                      <a:r>
                        <a:rPr lang="en-US" sz="1200" b="0" i="0" kern="1200" dirty="0">
                          <a:solidFill>
                            <a:srgbClr val="00B050"/>
                          </a:solidFill>
                          <a:effectLst/>
                          <a:latin typeface="+mn-lt"/>
                          <a:ea typeface="+mn-ea"/>
                          <a:cs typeface="+mn-cs"/>
                        </a:rPr>
                        <a:t>No</a:t>
                      </a:r>
                      <a:endParaRPr lang="en-US" sz="1200" dirty="0">
                        <a:solidFill>
                          <a:srgbClr val="00B050"/>
                        </a:solidFill>
                      </a:endParaRPr>
                    </a:p>
                  </a:txBody>
                  <a:tcPr/>
                </a:tc>
                <a:tc>
                  <a:txBody>
                    <a:bodyPr/>
                    <a:lstStyle/>
                    <a:p>
                      <a:pPr algn="ctr"/>
                      <a:r>
                        <a:rPr lang="en-US" sz="1200" b="0" i="0" kern="1200" dirty="0">
                          <a:solidFill>
                            <a:srgbClr val="00B050"/>
                          </a:solidFill>
                          <a:effectLst/>
                          <a:latin typeface="+mn-lt"/>
                          <a:ea typeface="+mn-ea"/>
                          <a:cs typeface="+mn-cs"/>
                        </a:rPr>
                        <a:t>No</a:t>
                      </a:r>
                      <a:endParaRPr lang="en-US" sz="1200" dirty="0">
                        <a:solidFill>
                          <a:srgbClr val="00B050"/>
                        </a:solidFill>
                      </a:endParaRPr>
                    </a:p>
                  </a:txBody>
                  <a:tcPr/>
                </a:tc>
                <a:extLst>
                  <a:ext uri="{0D108BD9-81ED-4DB2-BD59-A6C34878D82A}">
                    <a16:rowId xmlns:a16="http://schemas.microsoft.com/office/drawing/2014/main" val="1554342029"/>
                  </a:ext>
                </a:extLst>
              </a:tr>
              <a:tr h="267542">
                <a:tc>
                  <a:txBody>
                    <a:bodyPr/>
                    <a:lstStyle/>
                    <a:p>
                      <a:pPr algn="ctr"/>
                      <a:r>
                        <a:rPr lang="en-US" sz="1200" b="0" i="0" kern="1200" dirty="0">
                          <a:solidFill>
                            <a:srgbClr val="00B050"/>
                          </a:solidFill>
                          <a:effectLst/>
                          <a:latin typeface="+mn-lt"/>
                          <a:ea typeface="+mn-ea"/>
                          <a:cs typeface="+mn-cs"/>
                        </a:rPr>
                        <a:t>Overcast</a:t>
                      </a:r>
                      <a:endParaRPr lang="en-US" sz="1200" dirty="0">
                        <a:solidFill>
                          <a:srgbClr val="00B050"/>
                        </a:solidFill>
                      </a:endParaRPr>
                    </a:p>
                  </a:txBody>
                  <a:tcPr/>
                </a:tc>
                <a:tc>
                  <a:txBody>
                    <a:bodyPr/>
                    <a:lstStyle/>
                    <a:p>
                      <a:pPr algn="ctr"/>
                      <a:r>
                        <a:rPr lang="en-US" sz="1200" dirty="0">
                          <a:solidFill>
                            <a:srgbClr val="00B050"/>
                          </a:solidFill>
                        </a:rPr>
                        <a:t>Yes</a:t>
                      </a:r>
                    </a:p>
                  </a:txBody>
                  <a:tcPr/>
                </a:tc>
                <a:tc>
                  <a:txBody>
                    <a:bodyPr/>
                    <a:lstStyle/>
                    <a:p>
                      <a:pPr algn="ctr"/>
                      <a:r>
                        <a:rPr lang="en-US" sz="1200" b="0" i="0" kern="1200" dirty="0">
                          <a:solidFill>
                            <a:srgbClr val="00B050"/>
                          </a:solidFill>
                          <a:effectLst/>
                          <a:latin typeface="+mn-lt"/>
                          <a:ea typeface="+mn-ea"/>
                          <a:cs typeface="+mn-cs"/>
                        </a:rPr>
                        <a:t>No</a:t>
                      </a:r>
                      <a:endParaRPr lang="en-US" sz="1200" dirty="0">
                        <a:solidFill>
                          <a:srgbClr val="00B050"/>
                        </a:solidFill>
                      </a:endParaRPr>
                    </a:p>
                  </a:txBody>
                  <a:tcPr/>
                </a:tc>
                <a:tc>
                  <a:txBody>
                    <a:bodyPr/>
                    <a:lstStyle/>
                    <a:p>
                      <a:pPr algn="ctr"/>
                      <a:r>
                        <a:rPr lang="en-US" sz="1200" b="0" i="0" kern="1200" dirty="0">
                          <a:solidFill>
                            <a:srgbClr val="00B050"/>
                          </a:solidFill>
                          <a:effectLst/>
                          <a:latin typeface="+mn-lt"/>
                          <a:ea typeface="+mn-ea"/>
                          <a:cs typeface="+mn-cs"/>
                        </a:rPr>
                        <a:t>No</a:t>
                      </a:r>
                      <a:endParaRPr lang="en-US" sz="1200" dirty="0">
                        <a:solidFill>
                          <a:srgbClr val="00B050"/>
                        </a:solidFill>
                      </a:endParaRPr>
                    </a:p>
                  </a:txBody>
                  <a:tcPr/>
                </a:tc>
                <a:extLst>
                  <a:ext uri="{0D108BD9-81ED-4DB2-BD59-A6C34878D82A}">
                    <a16:rowId xmlns:a16="http://schemas.microsoft.com/office/drawing/2014/main" val="2917736510"/>
                  </a:ext>
                </a:extLst>
              </a:tr>
              <a:tr h="267542">
                <a:tc>
                  <a:txBody>
                    <a:bodyPr/>
                    <a:lstStyle/>
                    <a:p>
                      <a:pPr algn="ctr"/>
                      <a:r>
                        <a:rPr lang="en-US" sz="1200" b="0" i="0" kern="1200" dirty="0">
                          <a:solidFill>
                            <a:srgbClr val="00B050"/>
                          </a:solidFill>
                          <a:effectLst/>
                          <a:latin typeface="+mn-lt"/>
                          <a:ea typeface="+mn-ea"/>
                          <a:cs typeface="+mn-cs"/>
                        </a:rPr>
                        <a:t>Overcast</a:t>
                      </a:r>
                      <a:endParaRPr lang="en-US" sz="1200" dirty="0">
                        <a:solidFill>
                          <a:srgbClr val="00B050"/>
                        </a:solidFill>
                      </a:endParaRPr>
                    </a:p>
                  </a:txBody>
                  <a:tcPr/>
                </a:tc>
                <a:tc>
                  <a:txBody>
                    <a:bodyPr/>
                    <a:lstStyle/>
                    <a:p>
                      <a:pPr algn="ctr"/>
                      <a:r>
                        <a:rPr lang="en-US" sz="1200" dirty="0">
                          <a:solidFill>
                            <a:srgbClr val="00B050"/>
                          </a:solidFill>
                        </a:rPr>
                        <a:t>No</a:t>
                      </a:r>
                    </a:p>
                  </a:txBody>
                  <a:tcPr/>
                </a:tc>
                <a:tc>
                  <a:txBody>
                    <a:bodyPr/>
                    <a:lstStyle/>
                    <a:p>
                      <a:pPr algn="ctr"/>
                      <a:r>
                        <a:rPr lang="en-US" sz="1200" dirty="0">
                          <a:solidFill>
                            <a:srgbClr val="00B050"/>
                          </a:solidFill>
                        </a:rPr>
                        <a:t>Yes</a:t>
                      </a:r>
                    </a:p>
                  </a:txBody>
                  <a:tcPr/>
                </a:tc>
                <a:tc>
                  <a:txBody>
                    <a:bodyPr/>
                    <a:lstStyle/>
                    <a:p>
                      <a:pPr algn="ctr"/>
                      <a:r>
                        <a:rPr lang="en-US" sz="1200" dirty="0">
                          <a:solidFill>
                            <a:srgbClr val="00B050"/>
                          </a:solidFill>
                        </a:rPr>
                        <a:t>Yes</a:t>
                      </a:r>
                    </a:p>
                  </a:txBody>
                  <a:tcPr/>
                </a:tc>
                <a:extLst>
                  <a:ext uri="{0D108BD9-81ED-4DB2-BD59-A6C34878D82A}">
                    <a16:rowId xmlns:a16="http://schemas.microsoft.com/office/drawing/2014/main" val="3956735280"/>
                  </a:ext>
                </a:extLst>
              </a:tr>
            </a:tbl>
          </a:graphicData>
        </a:graphic>
      </p:graphicFrame>
      <p:cxnSp>
        <p:nvCxnSpPr>
          <p:cNvPr id="13" name="Straight Arrow Connector 12">
            <a:extLst>
              <a:ext uri="{FF2B5EF4-FFF2-40B4-BE49-F238E27FC236}">
                <a16:creationId xmlns:a16="http://schemas.microsoft.com/office/drawing/2014/main" id="{F920D1AA-5458-7800-ADB3-7F09FB8A6F99}"/>
              </a:ext>
            </a:extLst>
          </p:cNvPr>
          <p:cNvCxnSpPr>
            <a:cxnSpLocks/>
          </p:cNvCxnSpPr>
          <p:nvPr/>
        </p:nvCxnSpPr>
        <p:spPr>
          <a:xfrm>
            <a:off x="4838700" y="3714750"/>
            <a:ext cx="1657350" cy="742950"/>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94303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4AFD99-FD29-109A-75CC-A3AE49A5D97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AA10309-AC46-D815-7227-7B893BFDF4FF}"/>
              </a:ext>
            </a:extLst>
          </p:cNvPr>
          <p:cNvSpPr txBox="1"/>
          <p:nvPr/>
        </p:nvSpPr>
        <p:spPr>
          <a:xfrm>
            <a:off x="438150" y="171450"/>
            <a:ext cx="5386794" cy="954107"/>
          </a:xfrm>
          <a:prstGeom prst="rect">
            <a:avLst/>
          </a:prstGeom>
          <a:noFill/>
        </p:spPr>
        <p:txBody>
          <a:bodyPr wrap="square" rtlCol="0">
            <a:spAutoFit/>
          </a:bodyPr>
          <a:lstStyle/>
          <a:p>
            <a:r>
              <a:rPr lang="en-US" sz="2800" b="0" i="0" dirty="0">
                <a:effectLst/>
                <a:latin typeface="Arial" panose="020B0604020202020204" pitchFamily="34" charset="0"/>
              </a:rPr>
              <a:t>TRAINING SET AND TEST SET</a:t>
            </a:r>
            <a:br>
              <a:rPr lang="en-US" sz="2800" dirty="0"/>
            </a:br>
            <a:endParaRPr lang="en-US" sz="2800" dirty="0">
              <a:latin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19296A36-A294-FF91-2014-6C7C55F52750}"/>
              </a:ext>
            </a:extLst>
          </p:cNvPr>
          <p:cNvGraphicFramePr>
            <a:graphicFrameLocks noGrp="1"/>
          </p:cNvGraphicFramePr>
          <p:nvPr>
            <p:extLst>
              <p:ext uri="{D42A27DB-BD31-4B8C-83A1-F6EECF244321}">
                <p14:modId xmlns:p14="http://schemas.microsoft.com/office/powerpoint/2010/main" val="1857576349"/>
              </p:ext>
            </p:extLst>
          </p:nvPr>
        </p:nvGraphicFramePr>
        <p:xfrm>
          <a:off x="266700" y="1530913"/>
          <a:ext cx="4457700" cy="4937760"/>
        </p:xfrm>
        <a:graphic>
          <a:graphicData uri="http://schemas.openxmlformats.org/drawingml/2006/table">
            <a:tbl>
              <a:tblPr firstRow="1" bandRow="1"/>
              <a:tblGrid>
                <a:gridCol w="1149970">
                  <a:extLst>
                    <a:ext uri="{9D8B030D-6E8A-4147-A177-3AD203B41FA5}">
                      <a16:colId xmlns:a16="http://schemas.microsoft.com/office/drawing/2014/main" val="1165381744"/>
                    </a:ext>
                  </a:extLst>
                </a:gridCol>
                <a:gridCol w="1149970">
                  <a:extLst>
                    <a:ext uri="{9D8B030D-6E8A-4147-A177-3AD203B41FA5}">
                      <a16:colId xmlns:a16="http://schemas.microsoft.com/office/drawing/2014/main" val="1010518938"/>
                    </a:ext>
                  </a:extLst>
                </a:gridCol>
                <a:gridCol w="1149970">
                  <a:extLst>
                    <a:ext uri="{9D8B030D-6E8A-4147-A177-3AD203B41FA5}">
                      <a16:colId xmlns:a16="http://schemas.microsoft.com/office/drawing/2014/main" val="530524577"/>
                    </a:ext>
                  </a:extLst>
                </a:gridCol>
                <a:gridCol w="1007790">
                  <a:extLst>
                    <a:ext uri="{9D8B030D-6E8A-4147-A177-3AD203B41FA5}">
                      <a16:colId xmlns:a16="http://schemas.microsoft.com/office/drawing/2014/main" val="560934102"/>
                    </a:ext>
                  </a:extLst>
                </a:gridCol>
              </a:tblGrid>
              <a:tr h="563880">
                <a:tc>
                  <a:txBody>
                    <a:bodyPr/>
                    <a:lstStyle/>
                    <a:p>
                      <a:pPr algn="ctr"/>
                      <a:r>
                        <a:rPr lang="en-US" sz="1600" dirty="0"/>
                        <a:t>Weather</a:t>
                      </a:r>
                    </a:p>
                  </a:txBody>
                  <a:tcPr/>
                </a:tc>
                <a:tc>
                  <a:txBody>
                    <a:bodyPr/>
                    <a:lstStyle/>
                    <a:p>
                      <a:pPr algn="ctr"/>
                      <a:r>
                        <a:rPr lang="en-US" sz="1600" dirty="0"/>
                        <a:t>Weekend?</a:t>
                      </a:r>
                    </a:p>
                  </a:txBody>
                  <a:tcPr/>
                </a:tc>
                <a:tc>
                  <a:txBody>
                    <a:bodyPr/>
                    <a:lstStyle/>
                    <a:p>
                      <a:pPr algn="ctr"/>
                      <a:r>
                        <a:rPr lang="en-US" sz="1600" dirty="0"/>
                        <a:t>Finished HW</a:t>
                      </a:r>
                    </a:p>
                  </a:txBody>
                  <a:tcPr/>
                </a:tc>
                <a:tc>
                  <a:txBody>
                    <a:bodyPr/>
                    <a:lstStyle/>
                    <a:p>
                      <a:pPr algn="ctr"/>
                      <a:r>
                        <a:rPr lang="en-US" sz="1600" dirty="0"/>
                        <a:t>Go Hiking?</a:t>
                      </a:r>
                    </a:p>
                  </a:txBody>
                  <a:tcPr/>
                </a:tc>
                <a:extLst>
                  <a:ext uri="{0D108BD9-81ED-4DB2-BD59-A6C34878D82A}">
                    <a16:rowId xmlns:a16="http://schemas.microsoft.com/office/drawing/2014/main" val="2690336189"/>
                  </a:ext>
                </a:extLst>
              </a:tr>
              <a:tr h="329534">
                <a:tc>
                  <a:txBody>
                    <a:bodyPr/>
                    <a:lstStyle/>
                    <a:p>
                      <a:pPr algn="ctr"/>
                      <a:r>
                        <a:rPr lang="en-US" sz="1600" b="0" i="0" strike="noStrike" kern="1200" dirty="0">
                          <a:solidFill>
                            <a:srgbClr val="0070C0"/>
                          </a:solidFill>
                          <a:effectLst/>
                          <a:latin typeface="+mn-lt"/>
                          <a:ea typeface="+mn-ea"/>
                          <a:cs typeface="+mn-cs"/>
                        </a:rPr>
                        <a:t>Snow</a:t>
                      </a:r>
                      <a:endParaRPr lang="en-US" sz="1600" strike="noStrike" dirty="0">
                        <a:solidFill>
                          <a:srgbClr val="0070C0"/>
                        </a:solidFill>
                      </a:endParaRPr>
                    </a:p>
                  </a:txBody>
                  <a:tcPr/>
                </a:tc>
                <a:tc>
                  <a:txBody>
                    <a:bodyPr/>
                    <a:lstStyle/>
                    <a:p>
                      <a:pPr algn="ctr"/>
                      <a:r>
                        <a:rPr lang="en-US" sz="1600" strike="noStrike" dirty="0">
                          <a:solidFill>
                            <a:srgbClr val="0070C0"/>
                          </a:solidFill>
                        </a:rPr>
                        <a:t>Yes</a:t>
                      </a:r>
                    </a:p>
                  </a:txBody>
                  <a:tcPr/>
                </a:tc>
                <a:tc>
                  <a:txBody>
                    <a:bodyPr/>
                    <a:lstStyle/>
                    <a:p>
                      <a:pPr algn="ctr"/>
                      <a:r>
                        <a:rPr lang="en-US" sz="1600" strike="noStrike" dirty="0">
                          <a:solidFill>
                            <a:srgbClr val="0070C0"/>
                          </a:solidFill>
                        </a:rPr>
                        <a:t>No</a:t>
                      </a:r>
                    </a:p>
                  </a:txBody>
                  <a:tcPr/>
                </a:tc>
                <a:tc>
                  <a:txBody>
                    <a:bodyPr/>
                    <a:lstStyle/>
                    <a:p>
                      <a:pPr algn="ctr"/>
                      <a:r>
                        <a:rPr lang="en-US" sz="1600" strike="noStrike" dirty="0">
                          <a:solidFill>
                            <a:srgbClr val="0070C0"/>
                          </a:solidFill>
                        </a:rPr>
                        <a:t>Yes</a:t>
                      </a:r>
                    </a:p>
                  </a:txBody>
                  <a:tcPr/>
                </a:tc>
                <a:extLst>
                  <a:ext uri="{0D108BD9-81ED-4DB2-BD59-A6C34878D82A}">
                    <a16:rowId xmlns:a16="http://schemas.microsoft.com/office/drawing/2014/main" val="3448316512"/>
                  </a:ext>
                </a:extLst>
              </a:tr>
              <a:tr h="329534">
                <a:tc>
                  <a:txBody>
                    <a:bodyPr/>
                    <a:lstStyle/>
                    <a:p>
                      <a:pPr algn="ctr"/>
                      <a:r>
                        <a:rPr lang="en-US" sz="1600" b="0" i="0" kern="1200" dirty="0">
                          <a:solidFill>
                            <a:srgbClr val="00B050"/>
                          </a:solidFill>
                          <a:effectLst/>
                          <a:latin typeface="+mn-lt"/>
                          <a:ea typeface="+mn-ea"/>
                          <a:cs typeface="+mn-cs"/>
                        </a:rPr>
                        <a:t>Overcast</a:t>
                      </a:r>
                      <a:endParaRPr lang="en-US" sz="1600" dirty="0">
                        <a:solidFill>
                          <a:srgbClr val="00B050"/>
                        </a:solidFill>
                      </a:endParaRPr>
                    </a:p>
                  </a:txBody>
                  <a:tcPr/>
                </a:tc>
                <a:tc>
                  <a:txBody>
                    <a:bodyPr/>
                    <a:lstStyle/>
                    <a:p>
                      <a:pPr algn="ctr"/>
                      <a:r>
                        <a:rPr lang="en-US" sz="1600" dirty="0">
                          <a:solidFill>
                            <a:srgbClr val="00B050"/>
                          </a:solidFill>
                        </a:rPr>
                        <a:t>No</a:t>
                      </a:r>
                    </a:p>
                  </a:txBody>
                  <a:tcPr/>
                </a:tc>
                <a:tc>
                  <a:txBody>
                    <a:bodyPr/>
                    <a:lstStyle/>
                    <a:p>
                      <a:pPr algn="ctr"/>
                      <a:r>
                        <a:rPr lang="en-US" sz="1600" b="0" i="0" kern="1200" dirty="0">
                          <a:solidFill>
                            <a:srgbClr val="00B050"/>
                          </a:solidFill>
                          <a:effectLst/>
                          <a:latin typeface="+mn-lt"/>
                          <a:ea typeface="+mn-ea"/>
                          <a:cs typeface="+mn-cs"/>
                        </a:rPr>
                        <a:t>No</a:t>
                      </a:r>
                      <a:endParaRPr lang="en-US" sz="1600" dirty="0">
                        <a:solidFill>
                          <a:srgbClr val="00B050"/>
                        </a:solidFill>
                      </a:endParaRPr>
                    </a:p>
                  </a:txBody>
                  <a:tcPr/>
                </a:tc>
                <a:tc>
                  <a:txBody>
                    <a:bodyPr/>
                    <a:lstStyle/>
                    <a:p>
                      <a:pPr algn="ctr"/>
                      <a:r>
                        <a:rPr lang="en-US" sz="1600" b="0" i="0" kern="1200" dirty="0">
                          <a:solidFill>
                            <a:srgbClr val="00B050"/>
                          </a:solidFill>
                          <a:effectLst/>
                          <a:latin typeface="+mn-lt"/>
                          <a:ea typeface="+mn-ea"/>
                          <a:cs typeface="+mn-cs"/>
                        </a:rPr>
                        <a:t>No</a:t>
                      </a:r>
                      <a:endParaRPr lang="en-US" sz="1600" dirty="0">
                        <a:solidFill>
                          <a:srgbClr val="00B050"/>
                        </a:solidFill>
                      </a:endParaRPr>
                    </a:p>
                  </a:txBody>
                  <a:tcPr/>
                </a:tc>
                <a:extLst>
                  <a:ext uri="{0D108BD9-81ED-4DB2-BD59-A6C34878D82A}">
                    <a16:rowId xmlns:a16="http://schemas.microsoft.com/office/drawing/2014/main" val="3094030846"/>
                  </a:ext>
                </a:extLst>
              </a:tr>
              <a:tr h="329534">
                <a:tc>
                  <a:txBody>
                    <a:bodyPr/>
                    <a:lstStyle/>
                    <a:p>
                      <a:pPr algn="ctr"/>
                      <a:r>
                        <a:rPr lang="en-US" sz="1600" b="0" i="0" kern="1200" dirty="0">
                          <a:solidFill>
                            <a:srgbClr val="00B050"/>
                          </a:solidFill>
                          <a:effectLst/>
                          <a:latin typeface="+mn-lt"/>
                          <a:ea typeface="+mn-ea"/>
                          <a:cs typeface="+mn-cs"/>
                        </a:rPr>
                        <a:t>Sunny</a:t>
                      </a:r>
                      <a:endParaRPr lang="en-US" sz="1600" dirty="0">
                        <a:solidFill>
                          <a:srgbClr val="00B050"/>
                        </a:solidFill>
                      </a:endParaRPr>
                    </a:p>
                  </a:txBody>
                  <a:tcPr/>
                </a:tc>
                <a:tc>
                  <a:txBody>
                    <a:bodyPr/>
                    <a:lstStyle/>
                    <a:p>
                      <a:pPr algn="ctr"/>
                      <a:r>
                        <a:rPr lang="en-US" sz="1600" dirty="0">
                          <a:solidFill>
                            <a:srgbClr val="00B050"/>
                          </a:solidFill>
                        </a:rPr>
                        <a:t>Yes</a:t>
                      </a:r>
                    </a:p>
                  </a:txBody>
                  <a:tcPr/>
                </a:tc>
                <a:tc>
                  <a:txBody>
                    <a:bodyPr/>
                    <a:lstStyle/>
                    <a:p>
                      <a:pPr algn="ctr"/>
                      <a:r>
                        <a:rPr lang="en-US" sz="1600" b="0" i="0" kern="1200" dirty="0">
                          <a:solidFill>
                            <a:srgbClr val="00B050"/>
                          </a:solidFill>
                          <a:effectLst/>
                          <a:latin typeface="+mn-lt"/>
                          <a:ea typeface="+mn-ea"/>
                          <a:cs typeface="+mn-cs"/>
                        </a:rPr>
                        <a:t>No</a:t>
                      </a:r>
                      <a:endParaRPr lang="en-US" sz="1600" dirty="0">
                        <a:solidFill>
                          <a:srgbClr val="00B050"/>
                        </a:solidFill>
                      </a:endParaRPr>
                    </a:p>
                  </a:txBody>
                  <a:tcPr/>
                </a:tc>
                <a:tc>
                  <a:txBody>
                    <a:bodyPr/>
                    <a:lstStyle/>
                    <a:p>
                      <a:pPr algn="ctr"/>
                      <a:r>
                        <a:rPr lang="en-US" sz="1600" dirty="0">
                          <a:solidFill>
                            <a:srgbClr val="00B050"/>
                          </a:solidFill>
                        </a:rPr>
                        <a:t>Yes</a:t>
                      </a:r>
                    </a:p>
                  </a:txBody>
                  <a:tcPr/>
                </a:tc>
                <a:extLst>
                  <a:ext uri="{0D108BD9-81ED-4DB2-BD59-A6C34878D82A}">
                    <a16:rowId xmlns:a16="http://schemas.microsoft.com/office/drawing/2014/main" val="2324973103"/>
                  </a:ext>
                </a:extLst>
              </a:tr>
              <a:tr h="329534">
                <a:tc>
                  <a:txBody>
                    <a:bodyPr/>
                    <a:lstStyle/>
                    <a:p>
                      <a:pPr algn="ctr"/>
                      <a:r>
                        <a:rPr lang="en-US" sz="1600" b="0" i="0" kern="1200" dirty="0">
                          <a:solidFill>
                            <a:srgbClr val="0070C0"/>
                          </a:solidFill>
                          <a:effectLst/>
                          <a:latin typeface="+mn-lt"/>
                          <a:ea typeface="+mn-ea"/>
                          <a:cs typeface="+mn-cs"/>
                        </a:rPr>
                        <a:t>Overcast</a:t>
                      </a:r>
                      <a:endParaRPr lang="en-US" sz="1600" dirty="0">
                        <a:solidFill>
                          <a:srgbClr val="0070C0"/>
                        </a:solidFill>
                      </a:endParaRPr>
                    </a:p>
                  </a:txBody>
                  <a:tcPr/>
                </a:tc>
                <a:tc>
                  <a:txBody>
                    <a:bodyPr/>
                    <a:lstStyle/>
                    <a:p>
                      <a:pPr algn="ctr"/>
                      <a:r>
                        <a:rPr lang="en-US" sz="1600" dirty="0">
                          <a:solidFill>
                            <a:srgbClr val="0070C0"/>
                          </a:solidFill>
                        </a:rPr>
                        <a:t>Yes</a:t>
                      </a:r>
                    </a:p>
                  </a:txBody>
                  <a:tcPr/>
                </a:tc>
                <a:tc>
                  <a:txBody>
                    <a:bodyPr/>
                    <a:lstStyle/>
                    <a:p>
                      <a:pPr algn="ctr"/>
                      <a:r>
                        <a:rPr lang="en-US" sz="1600" dirty="0">
                          <a:solidFill>
                            <a:srgbClr val="0070C0"/>
                          </a:solidFill>
                        </a:rPr>
                        <a:t>Yes</a:t>
                      </a:r>
                    </a:p>
                  </a:txBody>
                  <a:tcPr/>
                </a:tc>
                <a:tc>
                  <a:txBody>
                    <a:bodyPr/>
                    <a:lstStyle/>
                    <a:p>
                      <a:pPr algn="ctr"/>
                      <a:r>
                        <a:rPr lang="en-US" sz="1600" dirty="0">
                          <a:solidFill>
                            <a:srgbClr val="0070C0"/>
                          </a:solidFill>
                        </a:rPr>
                        <a:t>Yes</a:t>
                      </a:r>
                    </a:p>
                  </a:txBody>
                  <a:tcPr/>
                </a:tc>
                <a:extLst>
                  <a:ext uri="{0D108BD9-81ED-4DB2-BD59-A6C34878D82A}">
                    <a16:rowId xmlns:a16="http://schemas.microsoft.com/office/drawing/2014/main" val="216850121"/>
                  </a:ext>
                </a:extLst>
              </a:tr>
              <a:tr h="329534">
                <a:tc>
                  <a:txBody>
                    <a:bodyPr/>
                    <a:lstStyle/>
                    <a:p>
                      <a:pPr algn="ctr"/>
                      <a:r>
                        <a:rPr lang="en-US" sz="1600" b="0" i="0" kern="1200" dirty="0">
                          <a:solidFill>
                            <a:srgbClr val="00B050"/>
                          </a:solidFill>
                          <a:effectLst/>
                          <a:latin typeface="+mn-lt"/>
                          <a:ea typeface="+mn-ea"/>
                          <a:cs typeface="+mn-cs"/>
                        </a:rPr>
                        <a:t>Overcast</a:t>
                      </a:r>
                      <a:endParaRPr lang="en-US" sz="1600" dirty="0">
                        <a:solidFill>
                          <a:srgbClr val="00B050"/>
                        </a:solidFill>
                      </a:endParaRPr>
                    </a:p>
                  </a:txBody>
                  <a:tcPr/>
                </a:tc>
                <a:tc>
                  <a:txBody>
                    <a:bodyPr/>
                    <a:lstStyle/>
                    <a:p>
                      <a:pPr algn="ctr"/>
                      <a:r>
                        <a:rPr lang="en-US" sz="1600" dirty="0">
                          <a:solidFill>
                            <a:srgbClr val="00B050"/>
                          </a:solidFill>
                        </a:rPr>
                        <a:t>No</a:t>
                      </a:r>
                    </a:p>
                  </a:txBody>
                  <a:tcPr/>
                </a:tc>
                <a:tc>
                  <a:txBody>
                    <a:bodyPr/>
                    <a:lstStyle/>
                    <a:p>
                      <a:pPr algn="ctr"/>
                      <a:r>
                        <a:rPr lang="en-US" sz="1600" dirty="0">
                          <a:solidFill>
                            <a:srgbClr val="00B050"/>
                          </a:solidFill>
                        </a:rPr>
                        <a:t>Yes</a:t>
                      </a:r>
                    </a:p>
                  </a:txBody>
                  <a:tcPr/>
                </a:tc>
                <a:tc>
                  <a:txBody>
                    <a:bodyPr/>
                    <a:lstStyle/>
                    <a:p>
                      <a:pPr algn="ctr"/>
                      <a:r>
                        <a:rPr lang="en-US" sz="1600" dirty="0">
                          <a:solidFill>
                            <a:srgbClr val="00B050"/>
                          </a:solidFill>
                        </a:rPr>
                        <a:t>Yes</a:t>
                      </a:r>
                    </a:p>
                  </a:txBody>
                  <a:tcPr/>
                </a:tc>
                <a:extLst>
                  <a:ext uri="{0D108BD9-81ED-4DB2-BD59-A6C34878D82A}">
                    <a16:rowId xmlns:a16="http://schemas.microsoft.com/office/drawing/2014/main" val="651518914"/>
                  </a:ext>
                </a:extLst>
              </a:tr>
              <a:tr h="329534">
                <a:tc>
                  <a:txBody>
                    <a:bodyPr/>
                    <a:lstStyle/>
                    <a:p>
                      <a:pPr algn="ctr"/>
                      <a:r>
                        <a:rPr lang="en-US" sz="1600" b="0" i="0" kern="1200" dirty="0">
                          <a:solidFill>
                            <a:srgbClr val="00B050"/>
                          </a:solidFill>
                          <a:effectLst/>
                          <a:latin typeface="+mn-lt"/>
                          <a:ea typeface="+mn-ea"/>
                          <a:cs typeface="+mn-cs"/>
                        </a:rPr>
                        <a:t>Snow</a:t>
                      </a:r>
                      <a:endParaRPr lang="en-US" sz="1600" dirty="0">
                        <a:solidFill>
                          <a:srgbClr val="00B050"/>
                        </a:solidFill>
                      </a:endParaRPr>
                    </a:p>
                  </a:txBody>
                  <a:tcPr/>
                </a:tc>
                <a:tc>
                  <a:txBody>
                    <a:bodyPr/>
                    <a:lstStyle/>
                    <a:p>
                      <a:pPr algn="ctr"/>
                      <a:r>
                        <a:rPr lang="en-US" sz="1600" dirty="0">
                          <a:solidFill>
                            <a:srgbClr val="00B050"/>
                          </a:solidFill>
                        </a:rPr>
                        <a:t>No</a:t>
                      </a:r>
                    </a:p>
                  </a:txBody>
                  <a:tcPr/>
                </a:tc>
                <a:tc>
                  <a:txBody>
                    <a:bodyPr/>
                    <a:lstStyle/>
                    <a:p>
                      <a:pPr algn="ctr"/>
                      <a:r>
                        <a:rPr lang="en-US" sz="1600" dirty="0">
                          <a:solidFill>
                            <a:srgbClr val="00B050"/>
                          </a:solidFill>
                        </a:rPr>
                        <a:t>Yes</a:t>
                      </a:r>
                    </a:p>
                  </a:txBody>
                  <a:tcPr/>
                </a:tc>
                <a:tc>
                  <a:txBody>
                    <a:bodyPr/>
                    <a:lstStyle/>
                    <a:p>
                      <a:pPr algn="ctr"/>
                      <a:r>
                        <a:rPr lang="en-US" sz="1600" b="0" i="0" kern="1200" dirty="0">
                          <a:solidFill>
                            <a:srgbClr val="00B050"/>
                          </a:solidFill>
                          <a:effectLst/>
                          <a:latin typeface="+mn-lt"/>
                          <a:ea typeface="+mn-ea"/>
                          <a:cs typeface="+mn-cs"/>
                        </a:rPr>
                        <a:t>No</a:t>
                      </a:r>
                      <a:endParaRPr lang="en-US" sz="1600" dirty="0">
                        <a:solidFill>
                          <a:srgbClr val="00B050"/>
                        </a:solidFill>
                      </a:endParaRPr>
                    </a:p>
                  </a:txBody>
                  <a:tcPr/>
                </a:tc>
                <a:extLst>
                  <a:ext uri="{0D108BD9-81ED-4DB2-BD59-A6C34878D82A}">
                    <a16:rowId xmlns:a16="http://schemas.microsoft.com/office/drawing/2014/main" val="831041365"/>
                  </a:ext>
                </a:extLst>
              </a:tr>
              <a:tr h="329534">
                <a:tc>
                  <a:txBody>
                    <a:bodyPr/>
                    <a:lstStyle/>
                    <a:p>
                      <a:pPr algn="ctr"/>
                      <a:r>
                        <a:rPr lang="en-US" sz="1600" b="0" i="0" kern="1200" dirty="0">
                          <a:solidFill>
                            <a:srgbClr val="00B050"/>
                          </a:solidFill>
                          <a:effectLst/>
                          <a:latin typeface="+mn-lt"/>
                          <a:ea typeface="+mn-ea"/>
                          <a:cs typeface="+mn-cs"/>
                        </a:rPr>
                        <a:t>Overcast</a:t>
                      </a:r>
                      <a:endParaRPr lang="en-US" sz="1600" dirty="0">
                        <a:solidFill>
                          <a:srgbClr val="00B050"/>
                        </a:solidFill>
                      </a:endParaRPr>
                    </a:p>
                  </a:txBody>
                  <a:tcPr/>
                </a:tc>
                <a:tc>
                  <a:txBody>
                    <a:bodyPr/>
                    <a:lstStyle/>
                    <a:p>
                      <a:pPr algn="ctr"/>
                      <a:r>
                        <a:rPr lang="en-US" sz="1600" dirty="0">
                          <a:solidFill>
                            <a:srgbClr val="00B050"/>
                          </a:solidFill>
                        </a:rPr>
                        <a:t>Yes</a:t>
                      </a:r>
                    </a:p>
                  </a:txBody>
                  <a:tcPr/>
                </a:tc>
                <a:tc>
                  <a:txBody>
                    <a:bodyPr/>
                    <a:lstStyle/>
                    <a:p>
                      <a:pPr algn="ctr"/>
                      <a:r>
                        <a:rPr lang="en-US" sz="1600" b="0" i="0" kern="1200" dirty="0">
                          <a:solidFill>
                            <a:srgbClr val="00B050"/>
                          </a:solidFill>
                          <a:effectLst/>
                          <a:latin typeface="+mn-lt"/>
                          <a:ea typeface="+mn-ea"/>
                          <a:cs typeface="+mn-cs"/>
                        </a:rPr>
                        <a:t>No</a:t>
                      </a:r>
                      <a:endParaRPr lang="en-US" sz="1600" dirty="0">
                        <a:solidFill>
                          <a:srgbClr val="00B050"/>
                        </a:solidFill>
                      </a:endParaRPr>
                    </a:p>
                  </a:txBody>
                  <a:tcPr/>
                </a:tc>
                <a:tc>
                  <a:txBody>
                    <a:bodyPr/>
                    <a:lstStyle/>
                    <a:p>
                      <a:pPr algn="ctr"/>
                      <a:r>
                        <a:rPr lang="en-US" sz="1600" b="0" i="0" kern="1200" dirty="0">
                          <a:solidFill>
                            <a:srgbClr val="00B050"/>
                          </a:solidFill>
                          <a:effectLst/>
                          <a:latin typeface="+mn-lt"/>
                          <a:ea typeface="+mn-ea"/>
                          <a:cs typeface="+mn-cs"/>
                        </a:rPr>
                        <a:t>No</a:t>
                      </a:r>
                      <a:endParaRPr lang="en-US" sz="1600" dirty="0">
                        <a:solidFill>
                          <a:srgbClr val="00B050"/>
                        </a:solidFill>
                      </a:endParaRPr>
                    </a:p>
                  </a:txBody>
                  <a:tcPr/>
                </a:tc>
                <a:extLst>
                  <a:ext uri="{0D108BD9-81ED-4DB2-BD59-A6C34878D82A}">
                    <a16:rowId xmlns:a16="http://schemas.microsoft.com/office/drawing/2014/main" val="2418033585"/>
                  </a:ext>
                </a:extLst>
              </a:tr>
              <a:tr h="329534">
                <a:tc>
                  <a:txBody>
                    <a:bodyPr/>
                    <a:lstStyle/>
                    <a:p>
                      <a:pPr algn="ctr"/>
                      <a:r>
                        <a:rPr lang="en-US" sz="1600" b="0" i="0" kern="1200" dirty="0">
                          <a:solidFill>
                            <a:srgbClr val="00B050"/>
                          </a:solidFill>
                          <a:effectLst/>
                          <a:latin typeface="+mn-lt"/>
                          <a:ea typeface="+mn-ea"/>
                          <a:cs typeface="+mn-cs"/>
                        </a:rPr>
                        <a:t>Sunny</a:t>
                      </a:r>
                      <a:endParaRPr lang="en-US" sz="1600" dirty="0">
                        <a:solidFill>
                          <a:srgbClr val="00B050"/>
                        </a:solidFill>
                      </a:endParaRPr>
                    </a:p>
                  </a:txBody>
                  <a:tcPr/>
                </a:tc>
                <a:tc>
                  <a:txBody>
                    <a:bodyPr/>
                    <a:lstStyle/>
                    <a:p>
                      <a:pPr algn="ctr"/>
                      <a:r>
                        <a:rPr lang="en-US" sz="1600" dirty="0">
                          <a:solidFill>
                            <a:srgbClr val="00B050"/>
                          </a:solidFill>
                        </a:rPr>
                        <a:t>Yes</a:t>
                      </a:r>
                    </a:p>
                  </a:txBody>
                  <a:tcPr/>
                </a:tc>
                <a:tc>
                  <a:txBody>
                    <a:bodyPr/>
                    <a:lstStyle/>
                    <a:p>
                      <a:pPr algn="ctr"/>
                      <a:r>
                        <a:rPr lang="en-US" sz="1600" b="0" i="0" kern="1200" dirty="0">
                          <a:solidFill>
                            <a:srgbClr val="00B050"/>
                          </a:solidFill>
                          <a:effectLst/>
                          <a:latin typeface="+mn-lt"/>
                          <a:ea typeface="+mn-ea"/>
                          <a:cs typeface="+mn-cs"/>
                        </a:rPr>
                        <a:t>No</a:t>
                      </a:r>
                      <a:endParaRPr lang="en-US" sz="1600" dirty="0">
                        <a:solidFill>
                          <a:srgbClr val="00B050"/>
                        </a:solidFill>
                      </a:endParaRPr>
                    </a:p>
                  </a:txBody>
                  <a:tcPr/>
                </a:tc>
                <a:tc>
                  <a:txBody>
                    <a:bodyPr/>
                    <a:lstStyle/>
                    <a:p>
                      <a:pPr algn="ctr"/>
                      <a:r>
                        <a:rPr lang="en-US" sz="1600" b="0" i="0" kern="1200" dirty="0">
                          <a:solidFill>
                            <a:srgbClr val="00B050"/>
                          </a:solidFill>
                          <a:effectLst/>
                          <a:latin typeface="+mn-lt"/>
                          <a:ea typeface="+mn-ea"/>
                          <a:cs typeface="+mn-cs"/>
                        </a:rPr>
                        <a:t>No</a:t>
                      </a:r>
                      <a:endParaRPr lang="en-US" sz="1600" dirty="0">
                        <a:solidFill>
                          <a:srgbClr val="00B050"/>
                        </a:solidFill>
                      </a:endParaRPr>
                    </a:p>
                  </a:txBody>
                  <a:tcPr/>
                </a:tc>
                <a:extLst>
                  <a:ext uri="{0D108BD9-81ED-4DB2-BD59-A6C34878D82A}">
                    <a16:rowId xmlns:a16="http://schemas.microsoft.com/office/drawing/2014/main" val="541901904"/>
                  </a:ext>
                </a:extLst>
              </a:tr>
              <a:tr h="329534">
                <a:tc>
                  <a:txBody>
                    <a:bodyPr/>
                    <a:lstStyle/>
                    <a:p>
                      <a:pPr algn="ctr"/>
                      <a:r>
                        <a:rPr lang="en-US" sz="1600" b="0" i="0" kern="1200" dirty="0">
                          <a:solidFill>
                            <a:srgbClr val="00B050"/>
                          </a:solidFill>
                          <a:effectLst/>
                          <a:latin typeface="+mn-lt"/>
                          <a:ea typeface="+mn-ea"/>
                          <a:cs typeface="+mn-cs"/>
                        </a:rPr>
                        <a:t>Sunny</a:t>
                      </a:r>
                      <a:endParaRPr lang="en-US" sz="1600" dirty="0">
                        <a:solidFill>
                          <a:srgbClr val="00B050"/>
                        </a:solidFill>
                      </a:endParaRPr>
                    </a:p>
                  </a:txBody>
                  <a:tcPr/>
                </a:tc>
                <a:tc>
                  <a:txBody>
                    <a:bodyPr/>
                    <a:lstStyle/>
                    <a:p>
                      <a:pPr algn="ctr"/>
                      <a:r>
                        <a:rPr lang="en-US" sz="1600" dirty="0">
                          <a:solidFill>
                            <a:srgbClr val="00B050"/>
                          </a:solidFill>
                        </a:rPr>
                        <a:t>No</a:t>
                      </a:r>
                    </a:p>
                  </a:txBody>
                  <a:tcPr/>
                </a:tc>
                <a:tc>
                  <a:txBody>
                    <a:bodyPr/>
                    <a:lstStyle/>
                    <a:p>
                      <a:pPr algn="ctr"/>
                      <a:r>
                        <a:rPr lang="en-US" sz="1600" dirty="0">
                          <a:solidFill>
                            <a:srgbClr val="00B050"/>
                          </a:solidFill>
                        </a:rPr>
                        <a:t>Yes</a:t>
                      </a:r>
                    </a:p>
                  </a:txBody>
                  <a:tcPr/>
                </a:tc>
                <a:tc>
                  <a:txBody>
                    <a:bodyPr/>
                    <a:lstStyle/>
                    <a:p>
                      <a:pPr algn="ctr"/>
                      <a:r>
                        <a:rPr lang="en-US" sz="1600" dirty="0">
                          <a:solidFill>
                            <a:srgbClr val="00B050"/>
                          </a:solidFill>
                        </a:rPr>
                        <a:t>Yes</a:t>
                      </a:r>
                    </a:p>
                  </a:txBody>
                  <a:tcPr/>
                </a:tc>
                <a:extLst>
                  <a:ext uri="{0D108BD9-81ED-4DB2-BD59-A6C34878D82A}">
                    <a16:rowId xmlns:a16="http://schemas.microsoft.com/office/drawing/2014/main" val="1512029616"/>
                  </a:ext>
                </a:extLst>
              </a:tr>
              <a:tr h="329534">
                <a:tc>
                  <a:txBody>
                    <a:bodyPr/>
                    <a:lstStyle/>
                    <a:p>
                      <a:pPr algn="ctr"/>
                      <a:r>
                        <a:rPr lang="en-US" sz="1600" b="0" i="0" kern="1200" dirty="0">
                          <a:solidFill>
                            <a:srgbClr val="0070C0"/>
                          </a:solidFill>
                          <a:effectLst/>
                          <a:latin typeface="+mn-lt"/>
                          <a:ea typeface="+mn-ea"/>
                          <a:cs typeface="+mn-cs"/>
                        </a:rPr>
                        <a:t>Snow</a:t>
                      </a:r>
                      <a:endParaRPr lang="en-US" sz="1600" dirty="0">
                        <a:solidFill>
                          <a:srgbClr val="0070C0"/>
                        </a:solidFill>
                      </a:endParaRPr>
                    </a:p>
                  </a:txBody>
                  <a:tcPr/>
                </a:tc>
                <a:tc>
                  <a:txBody>
                    <a:bodyPr/>
                    <a:lstStyle/>
                    <a:p>
                      <a:pPr algn="ctr"/>
                      <a:r>
                        <a:rPr lang="en-US" sz="1600" dirty="0">
                          <a:solidFill>
                            <a:srgbClr val="0070C0"/>
                          </a:solidFill>
                        </a:rPr>
                        <a:t>No</a:t>
                      </a:r>
                    </a:p>
                  </a:txBody>
                  <a:tcPr/>
                </a:tc>
                <a:tc>
                  <a:txBody>
                    <a:bodyPr/>
                    <a:lstStyle/>
                    <a:p>
                      <a:pPr algn="ctr"/>
                      <a:r>
                        <a:rPr lang="en-US" sz="1600" dirty="0">
                          <a:solidFill>
                            <a:srgbClr val="0070C0"/>
                          </a:solidFill>
                        </a:rPr>
                        <a:t>Yes</a:t>
                      </a:r>
                    </a:p>
                  </a:txBody>
                  <a:tcPr/>
                </a:tc>
                <a:tc>
                  <a:txBody>
                    <a:bodyPr/>
                    <a:lstStyle/>
                    <a:p>
                      <a:pPr algn="ctr"/>
                      <a:r>
                        <a:rPr lang="en-US" sz="1600" dirty="0">
                          <a:solidFill>
                            <a:srgbClr val="0070C0"/>
                          </a:solidFill>
                        </a:rPr>
                        <a:t>Yes</a:t>
                      </a:r>
                    </a:p>
                  </a:txBody>
                  <a:tcPr/>
                </a:tc>
                <a:extLst>
                  <a:ext uri="{0D108BD9-81ED-4DB2-BD59-A6C34878D82A}">
                    <a16:rowId xmlns:a16="http://schemas.microsoft.com/office/drawing/2014/main" val="1489390657"/>
                  </a:ext>
                </a:extLst>
              </a:tr>
              <a:tr h="329534">
                <a:tc>
                  <a:txBody>
                    <a:bodyPr/>
                    <a:lstStyle/>
                    <a:p>
                      <a:pPr algn="ctr"/>
                      <a:r>
                        <a:rPr lang="en-US" sz="1600" b="0" i="0" kern="1200" dirty="0">
                          <a:solidFill>
                            <a:srgbClr val="00B050"/>
                          </a:solidFill>
                          <a:effectLst/>
                          <a:latin typeface="+mn-lt"/>
                          <a:ea typeface="+mn-ea"/>
                          <a:cs typeface="+mn-cs"/>
                        </a:rPr>
                        <a:t>Snow</a:t>
                      </a:r>
                      <a:endParaRPr lang="en-US" sz="1600" dirty="0">
                        <a:solidFill>
                          <a:srgbClr val="00B050"/>
                        </a:solidFill>
                      </a:endParaRPr>
                    </a:p>
                  </a:txBody>
                  <a:tcPr/>
                </a:tc>
                <a:tc>
                  <a:txBody>
                    <a:bodyPr/>
                    <a:lstStyle/>
                    <a:p>
                      <a:pPr algn="ctr"/>
                      <a:r>
                        <a:rPr lang="en-US" sz="1600" dirty="0">
                          <a:solidFill>
                            <a:srgbClr val="00B050"/>
                          </a:solidFill>
                        </a:rPr>
                        <a:t>Yes</a:t>
                      </a:r>
                    </a:p>
                  </a:txBody>
                  <a:tcPr/>
                </a:tc>
                <a:tc>
                  <a:txBody>
                    <a:bodyPr/>
                    <a:lstStyle/>
                    <a:p>
                      <a:pPr algn="ctr"/>
                      <a:r>
                        <a:rPr lang="en-US" sz="1600" b="0" i="0" kern="1200" dirty="0">
                          <a:solidFill>
                            <a:srgbClr val="00B050"/>
                          </a:solidFill>
                          <a:effectLst/>
                          <a:latin typeface="+mn-lt"/>
                          <a:ea typeface="+mn-ea"/>
                          <a:cs typeface="+mn-cs"/>
                        </a:rPr>
                        <a:t>No</a:t>
                      </a:r>
                      <a:endParaRPr lang="en-US" sz="1600" dirty="0">
                        <a:solidFill>
                          <a:srgbClr val="00B050"/>
                        </a:solidFill>
                      </a:endParaRPr>
                    </a:p>
                  </a:txBody>
                  <a:tcPr/>
                </a:tc>
                <a:tc>
                  <a:txBody>
                    <a:bodyPr/>
                    <a:lstStyle/>
                    <a:p>
                      <a:pPr algn="ctr"/>
                      <a:r>
                        <a:rPr lang="en-US" sz="1600" b="0" i="0" kern="1200" dirty="0">
                          <a:solidFill>
                            <a:srgbClr val="00B050"/>
                          </a:solidFill>
                          <a:effectLst/>
                          <a:latin typeface="+mn-lt"/>
                          <a:ea typeface="+mn-ea"/>
                          <a:cs typeface="+mn-cs"/>
                        </a:rPr>
                        <a:t>No</a:t>
                      </a:r>
                      <a:endParaRPr lang="en-US" sz="1600" dirty="0">
                        <a:solidFill>
                          <a:srgbClr val="00B050"/>
                        </a:solidFill>
                      </a:endParaRPr>
                    </a:p>
                  </a:txBody>
                  <a:tcPr/>
                </a:tc>
                <a:extLst>
                  <a:ext uri="{0D108BD9-81ED-4DB2-BD59-A6C34878D82A}">
                    <a16:rowId xmlns:a16="http://schemas.microsoft.com/office/drawing/2014/main" val="6245216"/>
                  </a:ext>
                </a:extLst>
              </a:tr>
              <a:tr h="329534">
                <a:tc>
                  <a:txBody>
                    <a:bodyPr/>
                    <a:lstStyle/>
                    <a:p>
                      <a:pPr algn="ctr"/>
                      <a:r>
                        <a:rPr lang="en-US" sz="1600" b="0" i="0" kern="1200" dirty="0">
                          <a:solidFill>
                            <a:srgbClr val="00B050"/>
                          </a:solidFill>
                          <a:effectLst/>
                          <a:latin typeface="+mn-lt"/>
                          <a:ea typeface="+mn-ea"/>
                          <a:cs typeface="+mn-cs"/>
                        </a:rPr>
                        <a:t>Overcast</a:t>
                      </a:r>
                      <a:endParaRPr lang="en-US" sz="1600" dirty="0">
                        <a:solidFill>
                          <a:srgbClr val="00B050"/>
                        </a:solidFill>
                      </a:endParaRPr>
                    </a:p>
                  </a:txBody>
                  <a:tcPr/>
                </a:tc>
                <a:tc>
                  <a:txBody>
                    <a:bodyPr/>
                    <a:lstStyle/>
                    <a:p>
                      <a:pPr algn="ctr"/>
                      <a:r>
                        <a:rPr lang="en-US" sz="1600" dirty="0">
                          <a:solidFill>
                            <a:srgbClr val="00B050"/>
                          </a:solidFill>
                        </a:rPr>
                        <a:t>Yes</a:t>
                      </a:r>
                    </a:p>
                  </a:txBody>
                  <a:tcPr/>
                </a:tc>
                <a:tc>
                  <a:txBody>
                    <a:bodyPr/>
                    <a:lstStyle/>
                    <a:p>
                      <a:pPr algn="ctr"/>
                      <a:r>
                        <a:rPr lang="en-US" sz="1600" b="0" i="0" kern="1200" dirty="0">
                          <a:solidFill>
                            <a:srgbClr val="00B050"/>
                          </a:solidFill>
                          <a:effectLst/>
                          <a:latin typeface="+mn-lt"/>
                          <a:ea typeface="+mn-ea"/>
                          <a:cs typeface="+mn-cs"/>
                        </a:rPr>
                        <a:t>No</a:t>
                      </a:r>
                      <a:endParaRPr lang="en-US" sz="1600" dirty="0">
                        <a:solidFill>
                          <a:srgbClr val="00B050"/>
                        </a:solidFill>
                      </a:endParaRPr>
                    </a:p>
                  </a:txBody>
                  <a:tcPr/>
                </a:tc>
                <a:tc>
                  <a:txBody>
                    <a:bodyPr/>
                    <a:lstStyle/>
                    <a:p>
                      <a:pPr algn="ctr"/>
                      <a:r>
                        <a:rPr lang="en-US" sz="1600" b="0" i="0" kern="1200" dirty="0">
                          <a:solidFill>
                            <a:srgbClr val="00B050"/>
                          </a:solidFill>
                          <a:effectLst/>
                          <a:latin typeface="+mn-lt"/>
                          <a:ea typeface="+mn-ea"/>
                          <a:cs typeface="+mn-cs"/>
                        </a:rPr>
                        <a:t>No</a:t>
                      </a:r>
                      <a:endParaRPr lang="en-US" sz="1600" dirty="0">
                        <a:solidFill>
                          <a:srgbClr val="00B050"/>
                        </a:solidFill>
                      </a:endParaRPr>
                    </a:p>
                  </a:txBody>
                  <a:tcPr/>
                </a:tc>
                <a:extLst>
                  <a:ext uri="{0D108BD9-81ED-4DB2-BD59-A6C34878D82A}">
                    <a16:rowId xmlns:a16="http://schemas.microsoft.com/office/drawing/2014/main" val="3704078704"/>
                  </a:ext>
                </a:extLst>
              </a:tr>
              <a:tr h="329534">
                <a:tc>
                  <a:txBody>
                    <a:bodyPr/>
                    <a:lstStyle/>
                    <a:p>
                      <a:pPr algn="ctr"/>
                      <a:r>
                        <a:rPr lang="en-US" sz="1600" b="0" i="0" kern="1200" dirty="0">
                          <a:solidFill>
                            <a:srgbClr val="00B050"/>
                          </a:solidFill>
                          <a:effectLst/>
                          <a:latin typeface="+mn-lt"/>
                          <a:ea typeface="+mn-ea"/>
                          <a:cs typeface="+mn-cs"/>
                        </a:rPr>
                        <a:t>Overcast</a:t>
                      </a:r>
                      <a:endParaRPr lang="en-US" sz="1600" dirty="0">
                        <a:solidFill>
                          <a:srgbClr val="00B050"/>
                        </a:solidFill>
                      </a:endParaRPr>
                    </a:p>
                  </a:txBody>
                  <a:tcPr/>
                </a:tc>
                <a:tc>
                  <a:txBody>
                    <a:bodyPr/>
                    <a:lstStyle/>
                    <a:p>
                      <a:pPr algn="ctr"/>
                      <a:r>
                        <a:rPr lang="en-US" sz="1600" dirty="0">
                          <a:solidFill>
                            <a:srgbClr val="00B050"/>
                          </a:solidFill>
                        </a:rPr>
                        <a:t>No</a:t>
                      </a:r>
                    </a:p>
                  </a:txBody>
                  <a:tcPr/>
                </a:tc>
                <a:tc>
                  <a:txBody>
                    <a:bodyPr/>
                    <a:lstStyle/>
                    <a:p>
                      <a:pPr algn="ctr"/>
                      <a:r>
                        <a:rPr lang="en-US" sz="1600" dirty="0">
                          <a:solidFill>
                            <a:srgbClr val="00B050"/>
                          </a:solidFill>
                        </a:rPr>
                        <a:t>Yes</a:t>
                      </a:r>
                    </a:p>
                  </a:txBody>
                  <a:tcPr/>
                </a:tc>
                <a:tc>
                  <a:txBody>
                    <a:bodyPr/>
                    <a:lstStyle/>
                    <a:p>
                      <a:pPr algn="ctr"/>
                      <a:r>
                        <a:rPr lang="en-US" sz="1600" dirty="0">
                          <a:solidFill>
                            <a:srgbClr val="00B050"/>
                          </a:solidFill>
                        </a:rPr>
                        <a:t>Yes</a:t>
                      </a:r>
                    </a:p>
                  </a:txBody>
                  <a:tcPr/>
                </a:tc>
                <a:extLst>
                  <a:ext uri="{0D108BD9-81ED-4DB2-BD59-A6C34878D82A}">
                    <a16:rowId xmlns:a16="http://schemas.microsoft.com/office/drawing/2014/main" val="4282085161"/>
                  </a:ext>
                </a:extLst>
              </a:tr>
            </a:tbl>
          </a:graphicData>
        </a:graphic>
      </p:graphicFrame>
      <p:sp>
        <p:nvSpPr>
          <p:cNvPr id="5" name="TextBox 4">
            <a:extLst>
              <a:ext uri="{FF2B5EF4-FFF2-40B4-BE49-F238E27FC236}">
                <a16:creationId xmlns:a16="http://schemas.microsoft.com/office/drawing/2014/main" id="{8717979F-7C79-6E00-6511-D80276325BF0}"/>
              </a:ext>
            </a:extLst>
          </p:cNvPr>
          <p:cNvSpPr txBox="1"/>
          <p:nvPr/>
        </p:nvSpPr>
        <p:spPr>
          <a:xfrm>
            <a:off x="245293" y="1073634"/>
            <a:ext cx="2171700" cy="369332"/>
          </a:xfrm>
          <a:prstGeom prst="rect">
            <a:avLst/>
          </a:prstGeom>
          <a:noFill/>
        </p:spPr>
        <p:txBody>
          <a:bodyPr wrap="square" rtlCol="0">
            <a:spAutoFit/>
          </a:bodyPr>
          <a:lstStyle/>
          <a:p>
            <a:r>
              <a:rPr lang="en-US" b="1" dirty="0"/>
              <a:t>Input data matrix</a:t>
            </a:r>
          </a:p>
        </p:txBody>
      </p:sp>
      <p:sp>
        <p:nvSpPr>
          <p:cNvPr id="6" name="TextBox 5">
            <a:extLst>
              <a:ext uri="{FF2B5EF4-FFF2-40B4-BE49-F238E27FC236}">
                <a16:creationId xmlns:a16="http://schemas.microsoft.com/office/drawing/2014/main" id="{3A0FB545-A76D-F30F-1CD4-F789B669140B}"/>
              </a:ext>
            </a:extLst>
          </p:cNvPr>
          <p:cNvSpPr txBox="1"/>
          <p:nvPr/>
        </p:nvSpPr>
        <p:spPr>
          <a:xfrm>
            <a:off x="7795807" y="216275"/>
            <a:ext cx="2171700" cy="369332"/>
          </a:xfrm>
          <a:prstGeom prst="rect">
            <a:avLst/>
          </a:prstGeom>
          <a:noFill/>
        </p:spPr>
        <p:txBody>
          <a:bodyPr wrap="square" rtlCol="0">
            <a:spAutoFit/>
          </a:bodyPr>
          <a:lstStyle/>
          <a:p>
            <a:r>
              <a:rPr lang="en-US" b="1" dirty="0"/>
              <a:t>Test data instance</a:t>
            </a:r>
          </a:p>
        </p:txBody>
      </p:sp>
      <p:graphicFrame>
        <p:nvGraphicFramePr>
          <p:cNvPr id="7" name="Table 6">
            <a:extLst>
              <a:ext uri="{FF2B5EF4-FFF2-40B4-BE49-F238E27FC236}">
                <a16:creationId xmlns:a16="http://schemas.microsoft.com/office/drawing/2014/main" id="{50BDF62A-EB8C-A7B4-DB7F-F4FFAB939E33}"/>
              </a:ext>
            </a:extLst>
          </p:cNvPr>
          <p:cNvGraphicFramePr>
            <a:graphicFrameLocks noGrp="1"/>
          </p:cNvGraphicFramePr>
          <p:nvPr>
            <p:extLst>
              <p:ext uri="{D42A27DB-BD31-4B8C-83A1-F6EECF244321}">
                <p14:modId xmlns:p14="http://schemas.microsoft.com/office/powerpoint/2010/main" val="3809865675"/>
              </p:ext>
            </p:extLst>
          </p:nvPr>
        </p:nvGraphicFramePr>
        <p:xfrm>
          <a:off x="6374521" y="544731"/>
          <a:ext cx="5207000" cy="1219200"/>
        </p:xfrm>
        <a:graphic>
          <a:graphicData uri="http://schemas.openxmlformats.org/drawingml/2006/table">
            <a:tbl>
              <a:tblPr firstRow="1" bandRow="1"/>
              <a:tblGrid>
                <a:gridCol w="1301750">
                  <a:extLst>
                    <a:ext uri="{9D8B030D-6E8A-4147-A177-3AD203B41FA5}">
                      <a16:colId xmlns:a16="http://schemas.microsoft.com/office/drawing/2014/main" val="3847064819"/>
                    </a:ext>
                  </a:extLst>
                </a:gridCol>
                <a:gridCol w="1301750">
                  <a:extLst>
                    <a:ext uri="{9D8B030D-6E8A-4147-A177-3AD203B41FA5}">
                      <a16:colId xmlns:a16="http://schemas.microsoft.com/office/drawing/2014/main" val="869840435"/>
                    </a:ext>
                  </a:extLst>
                </a:gridCol>
                <a:gridCol w="1301750">
                  <a:extLst>
                    <a:ext uri="{9D8B030D-6E8A-4147-A177-3AD203B41FA5}">
                      <a16:colId xmlns:a16="http://schemas.microsoft.com/office/drawing/2014/main" val="491074024"/>
                    </a:ext>
                  </a:extLst>
                </a:gridCol>
                <a:gridCol w="1301750">
                  <a:extLst>
                    <a:ext uri="{9D8B030D-6E8A-4147-A177-3AD203B41FA5}">
                      <a16:colId xmlns:a16="http://schemas.microsoft.com/office/drawing/2014/main" val="1600402630"/>
                    </a:ext>
                  </a:extLst>
                </a:gridCol>
              </a:tblGrid>
              <a:tr h="300082">
                <a:tc>
                  <a:txBody>
                    <a:bodyPr/>
                    <a:lstStyle/>
                    <a:p>
                      <a:pPr algn="ctr"/>
                      <a:r>
                        <a:rPr lang="en-US" sz="1400" dirty="0"/>
                        <a:t>Weather</a:t>
                      </a:r>
                    </a:p>
                  </a:txBody>
                  <a:tcPr/>
                </a:tc>
                <a:tc>
                  <a:txBody>
                    <a:bodyPr/>
                    <a:lstStyle/>
                    <a:p>
                      <a:pPr algn="ctr"/>
                      <a:r>
                        <a:rPr lang="en-US" sz="1400" dirty="0"/>
                        <a:t>Weekend?</a:t>
                      </a:r>
                    </a:p>
                  </a:txBody>
                  <a:tcPr/>
                </a:tc>
                <a:tc>
                  <a:txBody>
                    <a:bodyPr/>
                    <a:lstStyle/>
                    <a:p>
                      <a:pPr algn="ctr"/>
                      <a:r>
                        <a:rPr lang="en-US" sz="1400" dirty="0"/>
                        <a:t>Finished HW</a:t>
                      </a:r>
                    </a:p>
                  </a:txBody>
                  <a:tcPr/>
                </a:tc>
                <a:tc>
                  <a:txBody>
                    <a:bodyPr/>
                    <a:lstStyle/>
                    <a:p>
                      <a:pPr algn="ctr"/>
                      <a:r>
                        <a:rPr lang="en-US" sz="1400" dirty="0">
                          <a:solidFill>
                            <a:srgbClr val="00B0F0"/>
                          </a:solidFill>
                        </a:rPr>
                        <a:t>Go Hiking?</a:t>
                      </a:r>
                    </a:p>
                  </a:txBody>
                  <a:tcPr/>
                </a:tc>
                <a:extLst>
                  <a:ext uri="{0D108BD9-81ED-4DB2-BD59-A6C34878D82A}">
                    <a16:rowId xmlns:a16="http://schemas.microsoft.com/office/drawing/2014/main" val="1063178381"/>
                  </a:ext>
                </a:extLst>
              </a:tr>
              <a:tr h="300082">
                <a:tc>
                  <a:txBody>
                    <a:bodyPr/>
                    <a:lstStyle/>
                    <a:p>
                      <a:pPr algn="ctr"/>
                      <a:r>
                        <a:rPr lang="en-US" sz="1400" dirty="0">
                          <a:solidFill>
                            <a:srgbClr val="0070C0"/>
                          </a:solidFill>
                        </a:rPr>
                        <a:t>Snow</a:t>
                      </a:r>
                    </a:p>
                  </a:txBody>
                  <a:tcPr/>
                </a:tc>
                <a:tc>
                  <a:txBody>
                    <a:bodyPr/>
                    <a:lstStyle/>
                    <a:p>
                      <a:pPr algn="ctr"/>
                      <a:r>
                        <a:rPr lang="en-US" sz="1400" dirty="0">
                          <a:solidFill>
                            <a:srgbClr val="0070C0"/>
                          </a:solidFill>
                        </a:rPr>
                        <a:t>Yes</a:t>
                      </a:r>
                    </a:p>
                  </a:txBody>
                  <a:tcPr/>
                </a:tc>
                <a:tc>
                  <a:txBody>
                    <a:bodyPr/>
                    <a:lstStyle/>
                    <a:p>
                      <a:pPr algn="ctr"/>
                      <a:r>
                        <a:rPr lang="en-US" sz="1400" dirty="0">
                          <a:solidFill>
                            <a:srgbClr val="0070C0"/>
                          </a:solidFill>
                        </a:rPr>
                        <a:t>No</a:t>
                      </a:r>
                    </a:p>
                  </a:txBody>
                  <a:tcPr/>
                </a:tc>
                <a:tc>
                  <a:txBody>
                    <a:bodyPr/>
                    <a:lstStyle/>
                    <a:p>
                      <a:pPr algn="ctr"/>
                      <a:r>
                        <a:rPr lang="en-US" sz="1400" dirty="0">
                          <a:solidFill>
                            <a:srgbClr val="0070C0"/>
                          </a:solidFill>
                        </a:rPr>
                        <a:t>Yes</a:t>
                      </a:r>
                    </a:p>
                  </a:txBody>
                  <a:tcPr/>
                </a:tc>
                <a:extLst>
                  <a:ext uri="{0D108BD9-81ED-4DB2-BD59-A6C34878D82A}">
                    <a16:rowId xmlns:a16="http://schemas.microsoft.com/office/drawing/2014/main" val="41045357"/>
                  </a:ext>
                </a:extLst>
              </a:tr>
              <a:tr h="300082">
                <a:tc>
                  <a:txBody>
                    <a:bodyPr/>
                    <a:lstStyle/>
                    <a:p>
                      <a:pPr algn="ctr"/>
                      <a:r>
                        <a:rPr lang="en-US" sz="1400" b="0" i="0" kern="1200" dirty="0">
                          <a:solidFill>
                            <a:srgbClr val="0070C0"/>
                          </a:solidFill>
                          <a:effectLst/>
                          <a:latin typeface="+mn-lt"/>
                          <a:ea typeface="+mn-ea"/>
                          <a:cs typeface="+mn-cs"/>
                        </a:rPr>
                        <a:t>Overcast</a:t>
                      </a:r>
                      <a:endParaRPr lang="en-US" sz="1400" dirty="0">
                        <a:solidFill>
                          <a:srgbClr val="0070C0"/>
                        </a:solidFill>
                      </a:endParaRPr>
                    </a:p>
                  </a:txBody>
                  <a:tcPr/>
                </a:tc>
                <a:tc>
                  <a:txBody>
                    <a:bodyPr/>
                    <a:lstStyle/>
                    <a:p>
                      <a:pPr algn="ctr"/>
                      <a:r>
                        <a:rPr lang="en-US" sz="1400" dirty="0">
                          <a:solidFill>
                            <a:srgbClr val="0070C0"/>
                          </a:solidFill>
                        </a:rPr>
                        <a:t>Yes</a:t>
                      </a:r>
                    </a:p>
                  </a:txBody>
                  <a:tcPr/>
                </a:tc>
                <a:tc>
                  <a:txBody>
                    <a:bodyPr/>
                    <a:lstStyle/>
                    <a:p>
                      <a:pPr algn="ctr"/>
                      <a:r>
                        <a:rPr lang="en-US" sz="1400" dirty="0">
                          <a:solidFill>
                            <a:srgbClr val="0070C0"/>
                          </a:solidFill>
                        </a:rPr>
                        <a:t>Yes</a:t>
                      </a:r>
                    </a:p>
                  </a:txBody>
                  <a:tcPr/>
                </a:tc>
                <a:tc>
                  <a:txBody>
                    <a:bodyPr/>
                    <a:lstStyle/>
                    <a:p>
                      <a:pPr algn="ctr"/>
                      <a:r>
                        <a:rPr lang="en-US" sz="1400" dirty="0">
                          <a:solidFill>
                            <a:srgbClr val="0070C0"/>
                          </a:solidFill>
                        </a:rPr>
                        <a:t>Yes</a:t>
                      </a:r>
                    </a:p>
                  </a:txBody>
                  <a:tcPr/>
                </a:tc>
                <a:extLst>
                  <a:ext uri="{0D108BD9-81ED-4DB2-BD59-A6C34878D82A}">
                    <a16:rowId xmlns:a16="http://schemas.microsoft.com/office/drawing/2014/main" val="2232819308"/>
                  </a:ext>
                </a:extLst>
              </a:tr>
              <a:tr h="300082">
                <a:tc>
                  <a:txBody>
                    <a:bodyPr/>
                    <a:lstStyle/>
                    <a:p>
                      <a:pPr algn="ctr"/>
                      <a:r>
                        <a:rPr lang="en-US" sz="1400" b="0" i="0" kern="1200" dirty="0">
                          <a:solidFill>
                            <a:srgbClr val="0070C0"/>
                          </a:solidFill>
                          <a:effectLst/>
                          <a:latin typeface="+mn-lt"/>
                          <a:ea typeface="+mn-ea"/>
                          <a:cs typeface="+mn-cs"/>
                        </a:rPr>
                        <a:t>Snow</a:t>
                      </a:r>
                      <a:endParaRPr lang="en-US" sz="1400" dirty="0">
                        <a:solidFill>
                          <a:srgbClr val="0070C0"/>
                        </a:solidFill>
                      </a:endParaRPr>
                    </a:p>
                  </a:txBody>
                  <a:tcPr/>
                </a:tc>
                <a:tc>
                  <a:txBody>
                    <a:bodyPr/>
                    <a:lstStyle/>
                    <a:p>
                      <a:pPr algn="ctr"/>
                      <a:r>
                        <a:rPr lang="en-US" sz="1400" dirty="0">
                          <a:solidFill>
                            <a:srgbClr val="0070C0"/>
                          </a:solidFill>
                        </a:rPr>
                        <a:t>No</a:t>
                      </a:r>
                    </a:p>
                  </a:txBody>
                  <a:tcPr/>
                </a:tc>
                <a:tc>
                  <a:txBody>
                    <a:bodyPr/>
                    <a:lstStyle/>
                    <a:p>
                      <a:pPr algn="ctr"/>
                      <a:r>
                        <a:rPr lang="en-US" sz="1400" dirty="0">
                          <a:solidFill>
                            <a:srgbClr val="0070C0"/>
                          </a:solidFill>
                        </a:rPr>
                        <a:t>Yes</a:t>
                      </a:r>
                    </a:p>
                  </a:txBody>
                  <a:tcPr/>
                </a:tc>
                <a:tc>
                  <a:txBody>
                    <a:bodyPr/>
                    <a:lstStyle/>
                    <a:p>
                      <a:pPr algn="ctr"/>
                      <a:r>
                        <a:rPr lang="en-US" sz="1400" dirty="0">
                          <a:solidFill>
                            <a:srgbClr val="0070C0"/>
                          </a:solidFill>
                        </a:rPr>
                        <a:t>Yes</a:t>
                      </a:r>
                    </a:p>
                  </a:txBody>
                  <a:tcPr/>
                </a:tc>
                <a:extLst>
                  <a:ext uri="{0D108BD9-81ED-4DB2-BD59-A6C34878D82A}">
                    <a16:rowId xmlns:a16="http://schemas.microsoft.com/office/drawing/2014/main" val="564409622"/>
                  </a:ext>
                </a:extLst>
              </a:tr>
            </a:tbl>
          </a:graphicData>
        </a:graphic>
      </p:graphicFrame>
      <p:sp>
        <p:nvSpPr>
          <p:cNvPr id="8" name="TextBox 7">
            <a:extLst>
              <a:ext uri="{FF2B5EF4-FFF2-40B4-BE49-F238E27FC236}">
                <a16:creationId xmlns:a16="http://schemas.microsoft.com/office/drawing/2014/main" id="{283CAF2F-3620-0184-A43B-C0A403788CE7}"/>
              </a:ext>
            </a:extLst>
          </p:cNvPr>
          <p:cNvSpPr txBox="1"/>
          <p:nvPr/>
        </p:nvSpPr>
        <p:spPr>
          <a:xfrm>
            <a:off x="6096000" y="1768667"/>
            <a:ext cx="6115050" cy="1200329"/>
          </a:xfrm>
          <a:prstGeom prst="rect">
            <a:avLst/>
          </a:prstGeom>
          <a:noFill/>
        </p:spPr>
        <p:txBody>
          <a:bodyPr wrap="square" rtlCol="0">
            <a:spAutoFit/>
          </a:bodyPr>
          <a:lstStyle/>
          <a:p>
            <a:r>
              <a:rPr lang="en-US" sz="2400" b="1" dirty="0"/>
              <a:t>Evaluate the class predictions of test data based on an algorithm that built a model using only training data.</a:t>
            </a:r>
          </a:p>
        </p:txBody>
      </p:sp>
      <p:cxnSp>
        <p:nvCxnSpPr>
          <p:cNvPr id="11" name="Straight Arrow Connector 10">
            <a:extLst>
              <a:ext uri="{FF2B5EF4-FFF2-40B4-BE49-F238E27FC236}">
                <a16:creationId xmlns:a16="http://schemas.microsoft.com/office/drawing/2014/main" id="{4FC76122-1A23-D955-F4BC-FC525C8CA8EB}"/>
              </a:ext>
            </a:extLst>
          </p:cNvPr>
          <p:cNvCxnSpPr>
            <a:cxnSpLocks/>
          </p:cNvCxnSpPr>
          <p:nvPr/>
        </p:nvCxnSpPr>
        <p:spPr>
          <a:xfrm flipV="1">
            <a:off x="4781550" y="1428750"/>
            <a:ext cx="1485900" cy="843843"/>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12" name="Table 11">
            <a:extLst>
              <a:ext uri="{FF2B5EF4-FFF2-40B4-BE49-F238E27FC236}">
                <a16:creationId xmlns:a16="http://schemas.microsoft.com/office/drawing/2014/main" id="{AC83BFDA-CD1A-41B1-2A43-DA154965FEFA}"/>
              </a:ext>
            </a:extLst>
          </p:cNvPr>
          <p:cNvGraphicFramePr>
            <a:graphicFrameLocks noGrp="1"/>
          </p:cNvGraphicFramePr>
          <p:nvPr>
            <p:extLst>
              <p:ext uri="{D42A27DB-BD31-4B8C-83A1-F6EECF244321}">
                <p14:modId xmlns:p14="http://schemas.microsoft.com/office/powerpoint/2010/main" val="1792495592"/>
              </p:ext>
            </p:extLst>
          </p:nvPr>
        </p:nvGraphicFramePr>
        <p:xfrm>
          <a:off x="6652807" y="3267124"/>
          <a:ext cx="4457700" cy="3039664"/>
        </p:xfrm>
        <a:graphic>
          <a:graphicData uri="http://schemas.openxmlformats.org/drawingml/2006/table">
            <a:tbl>
              <a:tblPr firstRow="1" bandRow="1"/>
              <a:tblGrid>
                <a:gridCol w="1149970">
                  <a:extLst>
                    <a:ext uri="{9D8B030D-6E8A-4147-A177-3AD203B41FA5}">
                      <a16:colId xmlns:a16="http://schemas.microsoft.com/office/drawing/2014/main" val="659921474"/>
                    </a:ext>
                  </a:extLst>
                </a:gridCol>
                <a:gridCol w="1149970">
                  <a:extLst>
                    <a:ext uri="{9D8B030D-6E8A-4147-A177-3AD203B41FA5}">
                      <a16:colId xmlns:a16="http://schemas.microsoft.com/office/drawing/2014/main" val="1044300754"/>
                    </a:ext>
                  </a:extLst>
                </a:gridCol>
                <a:gridCol w="1149970">
                  <a:extLst>
                    <a:ext uri="{9D8B030D-6E8A-4147-A177-3AD203B41FA5}">
                      <a16:colId xmlns:a16="http://schemas.microsoft.com/office/drawing/2014/main" val="1725636554"/>
                    </a:ext>
                  </a:extLst>
                </a:gridCol>
                <a:gridCol w="1007790">
                  <a:extLst>
                    <a:ext uri="{9D8B030D-6E8A-4147-A177-3AD203B41FA5}">
                      <a16:colId xmlns:a16="http://schemas.microsoft.com/office/drawing/2014/main" val="3446411152"/>
                    </a:ext>
                  </a:extLst>
                </a:gridCol>
              </a:tblGrid>
              <a:tr h="296464">
                <a:tc>
                  <a:txBody>
                    <a:bodyPr/>
                    <a:lstStyle/>
                    <a:p>
                      <a:pPr algn="ctr"/>
                      <a:r>
                        <a:rPr lang="en-US" sz="1200" dirty="0"/>
                        <a:t>Weather</a:t>
                      </a:r>
                    </a:p>
                  </a:txBody>
                  <a:tcPr/>
                </a:tc>
                <a:tc>
                  <a:txBody>
                    <a:bodyPr/>
                    <a:lstStyle/>
                    <a:p>
                      <a:pPr algn="ctr"/>
                      <a:r>
                        <a:rPr lang="en-US" sz="1200" dirty="0"/>
                        <a:t>Weekend?</a:t>
                      </a:r>
                    </a:p>
                  </a:txBody>
                  <a:tcPr/>
                </a:tc>
                <a:tc>
                  <a:txBody>
                    <a:bodyPr/>
                    <a:lstStyle/>
                    <a:p>
                      <a:pPr algn="ctr"/>
                      <a:r>
                        <a:rPr lang="en-US" sz="1200" dirty="0"/>
                        <a:t>Finished HW</a:t>
                      </a:r>
                    </a:p>
                  </a:txBody>
                  <a:tcPr/>
                </a:tc>
                <a:tc>
                  <a:txBody>
                    <a:bodyPr/>
                    <a:lstStyle/>
                    <a:p>
                      <a:pPr algn="ctr"/>
                      <a:r>
                        <a:rPr lang="en-US" sz="1200" dirty="0"/>
                        <a:t>Go Hiking?</a:t>
                      </a:r>
                    </a:p>
                  </a:txBody>
                  <a:tcPr/>
                </a:tc>
                <a:extLst>
                  <a:ext uri="{0D108BD9-81ED-4DB2-BD59-A6C34878D82A}">
                    <a16:rowId xmlns:a16="http://schemas.microsoft.com/office/drawing/2014/main" val="3361398668"/>
                  </a:ext>
                </a:extLst>
              </a:tr>
              <a:tr h="267542">
                <a:tc>
                  <a:txBody>
                    <a:bodyPr/>
                    <a:lstStyle/>
                    <a:p>
                      <a:pPr algn="ctr"/>
                      <a:r>
                        <a:rPr lang="en-US" sz="1200" b="0" i="0" kern="1200" dirty="0">
                          <a:solidFill>
                            <a:srgbClr val="00B050"/>
                          </a:solidFill>
                          <a:effectLst/>
                          <a:latin typeface="+mn-lt"/>
                          <a:ea typeface="+mn-ea"/>
                          <a:cs typeface="+mn-cs"/>
                        </a:rPr>
                        <a:t>Overcast</a:t>
                      </a:r>
                      <a:endParaRPr lang="en-US" sz="1200" dirty="0">
                        <a:solidFill>
                          <a:srgbClr val="00B050"/>
                        </a:solidFill>
                      </a:endParaRPr>
                    </a:p>
                  </a:txBody>
                  <a:tcPr/>
                </a:tc>
                <a:tc>
                  <a:txBody>
                    <a:bodyPr/>
                    <a:lstStyle/>
                    <a:p>
                      <a:pPr algn="ctr"/>
                      <a:r>
                        <a:rPr lang="en-US" sz="1200" dirty="0">
                          <a:solidFill>
                            <a:srgbClr val="00B050"/>
                          </a:solidFill>
                        </a:rPr>
                        <a:t>No</a:t>
                      </a:r>
                    </a:p>
                  </a:txBody>
                  <a:tcPr/>
                </a:tc>
                <a:tc>
                  <a:txBody>
                    <a:bodyPr/>
                    <a:lstStyle/>
                    <a:p>
                      <a:pPr algn="ctr"/>
                      <a:r>
                        <a:rPr lang="en-US" sz="1200" b="0" i="0" kern="1200" dirty="0">
                          <a:solidFill>
                            <a:srgbClr val="00B050"/>
                          </a:solidFill>
                          <a:effectLst/>
                          <a:latin typeface="+mn-lt"/>
                          <a:ea typeface="+mn-ea"/>
                          <a:cs typeface="+mn-cs"/>
                        </a:rPr>
                        <a:t>No</a:t>
                      </a:r>
                      <a:endParaRPr lang="en-US" sz="1200" dirty="0">
                        <a:solidFill>
                          <a:srgbClr val="00B050"/>
                        </a:solidFill>
                      </a:endParaRPr>
                    </a:p>
                  </a:txBody>
                  <a:tcPr/>
                </a:tc>
                <a:tc>
                  <a:txBody>
                    <a:bodyPr/>
                    <a:lstStyle/>
                    <a:p>
                      <a:pPr algn="ctr"/>
                      <a:r>
                        <a:rPr lang="en-US" sz="1200" b="0" i="0" kern="1200" dirty="0">
                          <a:solidFill>
                            <a:srgbClr val="00B050"/>
                          </a:solidFill>
                          <a:effectLst/>
                          <a:latin typeface="+mn-lt"/>
                          <a:ea typeface="+mn-ea"/>
                          <a:cs typeface="+mn-cs"/>
                        </a:rPr>
                        <a:t>No</a:t>
                      </a:r>
                      <a:endParaRPr lang="en-US" sz="1200" dirty="0">
                        <a:solidFill>
                          <a:srgbClr val="00B050"/>
                        </a:solidFill>
                      </a:endParaRPr>
                    </a:p>
                  </a:txBody>
                  <a:tcPr/>
                </a:tc>
                <a:extLst>
                  <a:ext uri="{0D108BD9-81ED-4DB2-BD59-A6C34878D82A}">
                    <a16:rowId xmlns:a16="http://schemas.microsoft.com/office/drawing/2014/main" val="3317003978"/>
                  </a:ext>
                </a:extLst>
              </a:tr>
              <a:tr h="267542">
                <a:tc>
                  <a:txBody>
                    <a:bodyPr/>
                    <a:lstStyle/>
                    <a:p>
                      <a:pPr algn="ctr"/>
                      <a:r>
                        <a:rPr lang="en-US" sz="1200" b="0" i="0" kern="1200" dirty="0">
                          <a:solidFill>
                            <a:srgbClr val="00B050"/>
                          </a:solidFill>
                          <a:effectLst/>
                          <a:latin typeface="+mn-lt"/>
                          <a:ea typeface="+mn-ea"/>
                          <a:cs typeface="+mn-cs"/>
                        </a:rPr>
                        <a:t>Sunny</a:t>
                      </a:r>
                      <a:endParaRPr lang="en-US" sz="1200" dirty="0">
                        <a:solidFill>
                          <a:srgbClr val="00B050"/>
                        </a:solidFill>
                      </a:endParaRPr>
                    </a:p>
                  </a:txBody>
                  <a:tcPr/>
                </a:tc>
                <a:tc>
                  <a:txBody>
                    <a:bodyPr/>
                    <a:lstStyle/>
                    <a:p>
                      <a:pPr algn="ctr"/>
                      <a:r>
                        <a:rPr lang="en-US" sz="1200" dirty="0">
                          <a:solidFill>
                            <a:srgbClr val="00B050"/>
                          </a:solidFill>
                        </a:rPr>
                        <a:t>Yes</a:t>
                      </a:r>
                    </a:p>
                  </a:txBody>
                  <a:tcPr/>
                </a:tc>
                <a:tc>
                  <a:txBody>
                    <a:bodyPr/>
                    <a:lstStyle/>
                    <a:p>
                      <a:pPr algn="ctr"/>
                      <a:r>
                        <a:rPr lang="en-US" sz="1200" b="0" i="0" kern="1200" dirty="0">
                          <a:solidFill>
                            <a:srgbClr val="00B050"/>
                          </a:solidFill>
                          <a:effectLst/>
                          <a:latin typeface="+mn-lt"/>
                          <a:ea typeface="+mn-ea"/>
                          <a:cs typeface="+mn-cs"/>
                        </a:rPr>
                        <a:t>No</a:t>
                      </a:r>
                      <a:endParaRPr lang="en-US" sz="1200" dirty="0">
                        <a:solidFill>
                          <a:srgbClr val="00B050"/>
                        </a:solidFill>
                      </a:endParaRPr>
                    </a:p>
                  </a:txBody>
                  <a:tcPr/>
                </a:tc>
                <a:tc>
                  <a:txBody>
                    <a:bodyPr/>
                    <a:lstStyle/>
                    <a:p>
                      <a:pPr algn="ctr"/>
                      <a:r>
                        <a:rPr lang="en-US" sz="1200" dirty="0">
                          <a:solidFill>
                            <a:srgbClr val="00B050"/>
                          </a:solidFill>
                        </a:rPr>
                        <a:t>Yes</a:t>
                      </a:r>
                    </a:p>
                  </a:txBody>
                  <a:tcPr/>
                </a:tc>
                <a:extLst>
                  <a:ext uri="{0D108BD9-81ED-4DB2-BD59-A6C34878D82A}">
                    <a16:rowId xmlns:a16="http://schemas.microsoft.com/office/drawing/2014/main" val="2427613073"/>
                  </a:ext>
                </a:extLst>
              </a:tr>
              <a:tr h="267542">
                <a:tc>
                  <a:txBody>
                    <a:bodyPr/>
                    <a:lstStyle/>
                    <a:p>
                      <a:pPr algn="ctr"/>
                      <a:r>
                        <a:rPr lang="en-US" sz="1200" b="0" i="0" kern="1200" dirty="0">
                          <a:solidFill>
                            <a:srgbClr val="00B050"/>
                          </a:solidFill>
                          <a:effectLst/>
                          <a:latin typeface="+mn-lt"/>
                          <a:ea typeface="+mn-ea"/>
                          <a:cs typeface="+mn-cs"/>
                        </a:rPr>
                        <a:t>Overcast</a:t>
                      </a:r>
                      <a:endParaRPr lang="en-US" sz="1200" dirty="0">
                        <a:solidFill>
                          <a:srgbClr val="00B050"/>
                        </a:solidFill>
                      </a:endParaRPr>
                    </a:p>
                  </a:txBody>
                  <a:tcPr/>
                </a:tc>
                <a:tc>
                  <a:txBody>
                    <a:bodyPr/>
                    <a:lstStyle/>
                    <a:p>
                      <a:pPr algn="ctr"/>
                      <a:r>
                        <a:rPr lang="en-US" sz="1200" dirty="0">
                          <a:solidFill>
                            <a:srgbClr val="00B050"/>
                          </a:solidFill>
                        </a:rPr>
                        <a:t>No</a:t>
                      </a:r>
                    </a:p>
                  </a:txBody>
                  <a:tcPr/>
                </a:tc>
                <a:tc>
                  <a:txBody>
                    <a:bodyPr/>
                    <a:lstStyle/>
                    <a:p>
                      <a:pPr algn="ctr"/>
                      <a:r>
                        <a:rPr lang="en-US" sz="1200" dirty="0">
                          <a:solidFill>
                            <a:srgbClr val="00B050"/>
                          </a:solidFill>
                        </a:rPr>
                        <a:t>Yes</a:t>
                      </a:r>
                    </a:p>
                  </a:txBody>
                  <a:tcPr/>
                </a:tc>
                <a:tc>
                  <a:txBody>
                    <a:bodyPr/>
                    <a:lstStyle/>
                    <a:p>
                      <a:pPr algn="ctr"/>
                      <a:r>
                        <a:rPr lang="en-US" sz="1200" dirty="0">
                          <a:solidFill>
                            <a:srgbClr val="00B050"/>
                          </a:solidFill>
                        </a:rPr>
                        <a:t>Yes</a:t>
                      </a:r>
                    </a:p>
                  </a:txBody>
                  <a:tcPr/>
                </a:tc>
                <a:extLst>
                  <a:ext uri="{0D108BD9-81ED-4DB2-BD59-A6C34878D82A}">
                    <a16:rowId xmlns:a16="http://schemas.microsoft.com/office/drawing/2014/main" val="271340078"/>
                  </a:ext>
                </a:extLst>
              </a:tr>
              <a:tr h="267542">
                <a:tc>
                  <a:txBody>
                    <a:bodyPr/>
                    <a:lstStyle/>
                    <a:p>
                      <a:pPr algn="ctr"/>
                      <a:r>
                        <a:rPr lang="en-US" sz="1200" b="0" i="0" kern="1200" dirty="0">
                          <a:solidFill>
                            <a:srgbClr val="00B050"/>
                          </a:solidFill>
                          <a:effectLst/>
                          <a:latin typeface="+mn-lt"/>
                          <a:ea typeface="+mn-ea"/>
                          <a:cs typeface="+mn-cs"/>
                        </a:rPr>
                        <a:t>Snow</a:t>
                      </a:r>
                      <a:endParaRPr lang="en-US" sz="1200" dirty="0">
                        <a:solidFill>
                          <a:srgbClr val="00B050"/>
                        </a:solidFill>
                      </a:endParaRPr>
                    </a:p>
                  </a:txBody>
                  <a:tcPr/>
                </a:tc>
                <a:tc>
                  <a:txBody>
                    <a:bodyPr/>
                    <a:lstStyle/>
                    <a:p>
                      <a:pPr algn="ctr"/>
                      <a:r>
                        <a:rPr lang="en-US" sz="1200" dirty="0">
                          <a:solidFill>
                            <a:srgbClr val="00B050"/>
                          </a:solidFill>
                        </a:rPr>
                        <a:t>No</a:t>
                      </a:r>
                    </a:p>
                  </a:txBody>
                  <a:tcPr/>
                </a:tc>
                <a:tc>
                  <a:txBody>
                    <a:bodyPr/>
                    <a:lstStyle/>
                    <a:p>
                      <a:pPr algn="ctr"/>
                      <a:r>
                        <a:rPr lang="en-US" sz="1200" dirty="0">
                          <a:solidFill>
                            <a:srgbClr val="00B050"/>
                          </a:solidFill>
                        </a:rPr>
                        <a:t>Yes</a:t>
                      </a:r>
                    </a:p>
                  </a:txBody>
                  <a:tcPr/>
                </a:tc>
                <a:tc>
                  <a:txBody>
                    <a:bodyPr/>
                    <a:lstStyle/>
                    <a:p>
                      <a:pPr algn="ctr"/>
                      <a:r>
                        <a:rPr lang="en-US" sz="1200" b="0" i="0" kern="1200" dirty="0">
                          <a:solidFill>
                            <a:srgbClr val="00B050"/>
                          </a:solidFill>
                          <a:effectLst/>
                          <a:latin typeface="+mn-lt"/>
                          <a:ea typeface="+mn-ea"/>
                          <a:cs typeface="+mn-cs"/>
                        </a:rPr>
                        <a:t>No</a:t>
                      </a:r>
                      <a:endParaRPr lang="en-US" sz="1200" dirty="0">
                        <a:solidFill>
                          <a:srgbClr val="00B050"/>
                        </a:solidFill>
                      </a:endParaRPr>
                    </a:p>
                  </a:txBody>
                  <a:tcPr/>
                </a:tc>
                <a:extLst>
                  <a:ext uri="{0D108BD9-81ED-4DB2-BD59-A6C34878D82A}">
                    <a16:rowId xmlns:a16="http://schemas.microsoft.com/office/drawing/2014/main" val="1432471552"/>
                  </a:ext>
                </a:extLst>
              </a:tr>
              <a:tr h="267542">
                <a:tc>
                  <a:txBody>
                    <a:bodyPr/>
                    <a:lstStyle/>
                    <a:p>
                      <a:pPr algn="ctr"/>
                      <a:r>
                        <a:rPr lang="en-US" sz="1200" b="0" i="0" kern="1200" dirty="0">
                          <a:solidFill>
                            <a:srgbClr val="00B050"/>
                          </a:solidFill>
                          <a:effectLst/>
                          <a:latin typeface="+mn-lt"/>
                          <a:ea typeface="+mn-ea"/>
                          <a:cs typeface="+mn-cs"/>
                        </a:rPr>
                        <a:t>Overcast</a:t>
                      </a:r>
                      <a:endParaRPr lang="en-US" sz="1200" dirty="0">
                        <a:solidFill>
                          <a:srgbClr val="00B050"/>
                        </a:solidFill>
                      </a:endParaRPr>
                    </a:p>
                  </a:txBody>
                  <a:tcPr/>
                </a:tc>
                <a:tc>
                  <a:txBody>
                    <a:bodyPr/>
                    <a:lstStyle/>
                    <a:p>
                      <a:pPr algn="ctr"/>
                      <a:r>
                        <a:rPr lang="en-US" sz="1200" dirty="0">
                          <a:solidFill>
                            <a:srgbClr val="00B050"/>
                          </a:solidFill>
                        </a:rPr>
                        <a:t>Yes</a:t>
                      </a:r>
                    </a:p>
                  </a:txBody>
                  <a:tcPr/>
                </a:tc>
                <a:tc>
                  <a:txBody>
                    <a:bodyPr/>
                    <a:lstStyle/>
                    <a:p>
                      <a:pPr algn="ctr"/>
                      <a:r>
                        <a:rPr lang="en-US" sz="1200" b="0" i="0" kern="1200" dirty="0">
                          <a:solidFill>
                            <a:srgbClr val="00B050"/>
                          </a:solidFill>
                          <a:effectLst/>
                          <a:latin typeface="+mn-lt"/>
                          <a:ea typeface="+mn-ea"/>
                          <a:cs typeface="+mn-cs"/>
                        </a:rPr>
                        <a:t>No</a:t>
                      </a:r>
                      <a:endParaRPr lang="en-US" sz="1200" dirty="0">
                        <a:solidFill>
                          <a:srgbClr val="00B050"/>
                        </a:solidFill>
                      </a:endParaRPr>
                    </a:p>
                  </a:txBody>
                  <a:tcPr/>
                </a:tc>
                <a:tc>
                  <a:txBody>
                    <a:bodyPr/>
                    <a:lstStyle/>
                    <a:p>
                      <a:pPr algn="ctr"/>
                      <a:r>
                        <a:rPr lang="en-US" sz="1200" b="0" i="0" kern="1200" dirty="0">
                          <a:solidFill>
                            <a:srgbClr val="00B050"/>
                          </a:solidFill>
                          <a:effectLst/>
                          <a:latin typeface="+mn-lt"/>
                          <a:ea typeface="+mn-ea"/>
                          <a:cs typeface="+mn-cs"/>
                        </a:rPr>
                        <a:t>No</a:t>
                      </a:r>
                      <a:endParaRPr lang="en-US" sz="1200" dirty="0">
                        <a:solidFill>
                          <a:srgbClr val="00B050"/>
                        </a:solidFill>
                      </a:endParaRPr>
                    </a:p>
                  </a:txBody>
                  <a:tcPr/>
                </a:tc>
                <a:extLst>
                  <a:ext uri="{0D108BD9-81ED-4DB2-BD59-A6C34878D82A}">
                    <a16:rowId xmlns:a16="http://schemas.microsoft.com/office/drawing/2014/main" val="2228932192"/>
                  </a:ext>
                </a:extLst>
              </a:tr>
              <a:tr h="267542">
                <a:tc>
                  <a:txBody>
                    <a:bodyPr/>
                    <a:lstStyle/>
                    <a:p>
                      <a:pPr algn="ctr"/>
                      <a:r>
                        <a:rPr lang="en-US" sz="1200" b="0" i="0" kern="1200" dirty="0">
                          <a:solidFill>
                            <a:srgbClr val="00B050"/>
                          </a:solidFill>
                          <a:effectLst/>
                          <a:latin typeface="+mn-lt"/>
                          <a:ea typeface="+mn-ea"/>
                          <a:cs typeface="+mn-cs"/>
                        </a:rPr>
                        <a:t>Sunny</a:t>
                      </a:r>
                      <a:endParaRPr lang="en-US" sz="1200" dirty="0">
                        <a:solidFill>
                          <a:srgbClr val="00B050"/>
                        </a:solidFill>
                      </a:endParaRPr>
                    </a:p>
                  </a:txBody>
                  <a:tcPr/>
                </a:tc>
                <a:tc>
                  <a:txBody>
                    <a:bodyPr/>
                    <a:lstStyle/>
                    <a:p>
                      <a:pPr algn="ctr"/>
                      <a:r>
                        <a:rPr lang="en-US" sz="1200" dirty="0">
                          <a:solidFill>
                            <a:srgbClr val="00B050"/>
                          </a:solidFill>
                        </a:rPr>
                        <a:t>Yes</a:t>
                      </a:r>
                    </a:p>
                  </a:txBody>
                  <a:tcPr/>
                </a:tc>
                <a:tc>
                  <a:txBody>
                    <a:bodyPr/>
                    <a:lstStyle/>
                    <a:p>
                      <a:pPr algn="ctr"/>
                      <a:r>
                        <a:rPr lang="en-US" sz="1200" b="0" i="0" kern="1200" dirty="0">
                          <a:solidFill>
                            <a:srgbClr val="00B050"/>
                          </a:solidFill>
                          <a:effectLst/>
                          <a:latin typeface="+mn-lt"/>
                          <a:ea typeface="+mn-ea"/>
                          <a:cs typeface="+mn-cs"/>
                        </a:rPr>
                        <a:t>No</a:t>
                      </a:r>
                      <a:endParaRPr lang="en-US" sz="1200" dirty="0">
                        <a:solidFill>
                          <a:srgbClr val="00B050"/>
                        </a:solidFill>
                      </a:endParaRPr>
                    </a:p>
                  </a:txBody>
                  <a:tcPr/>
                </a:tc>
                <a:tc>
                  <a:txBody>
                    <a:bodyPr/>
                    <a:lstStyle/>
                    <a:p>
                      <a:pPr algn="ctr"/>
                      <a:r>
                        <a:rPr lang="en-US" sz="1200" b="0" i="0" kern="1200" dirty="0">
                          <a:solidFill>
                            <a:srgbClr val="00B050"/>
                          </a:solidFill>
                          <a:effectLst/>
                          <a:latin typeface="+mn-lt"/>
                          <a:ea typeface="+mn-ea"/>
                          <a:cs typeface="+mn-cs"/>
                        </a:rPr>
                        <a:t>No</a:t>
                      </a:r>
                      <a:endParaRPr lang="en-US" sz="1200" dirty="0">
                        <a:solidFill>
                          <a:srgbClr val="00B050"/>
                        </a:solidFill>
                      </a:endParaRPr>
                    </a:p>
                  </a:txBody>
                  <a:tcPr/>
                </a:tc>
                <a:extLst>
                  <a:ext uri="{0D108BD9-81ED-4DB2-BD59-A6C34878D82A}">
                    <a16:rowId xmlns:a16="http://schemas.microsoft.com/office/drawing/2014/main" val="3980766960"/>
                  </a:ext>
                </a:extLst>
              </a:tr>
              <a:tr h="267542">
                <a:tc>
                  <a:txBody>
                    <a:bodyPr/>
                    <a:lstStyle/>
                    <a:p>
                      <a:pPr algn="ctr"/>
                      <a:r>
                        <a:rPr lang="en-US" sz="1200" b="0" i="0" kern="1200" dirty="0">
                          <a:solidFill>
                            <a:srgbClr val="00B050"/>
                          </a:solidFill>
                          <a:effectLst/>
                          <a:latin typeface="+mn-lt"/>
                          <a:ea typeface="+mn-ea"/>
                          <a:cs typeface="+mn-cs"/>
                        </a:rPr>
                        <a:t>Sunny</a:t>
                      </a:r>
                      <a:endParaRPr lang="en-US" sz="1200" dirty="0">
                        <a:solidFill>
                          <a:srgbClr val="00B050"/>
                        </a:solidFill>
                      </a:endParaRPr>
                    </a:p>
                  </a:txBody>
                  <a:tcPr/>
                </a:tc>
                <a:tc>
                  <a:txBody>
                    <a:bodyPr/>
                    <a:lstStyle/>
                    <a:p>
                      <a:pPr algn="ctr"/>
                      <a:r>
                        <a:rPr lang="en-US" sz="1200" dirty="0">
                          <a:solidFill>
                            <a:srgbClr val="00B050"/>
                          </a:solidFill>
                        </a:rPr>
                        <a:t>No</a:t>
                      </a:r>
                    </a:p>
                  </a:txBody>
                  <a:tcPr/>
                </a:tc>
                <a:tc>
                  <a:txBody>
                    <a:bodyPr/>
                    <a:lstStyle/>
                    <a:p>
                      <a:pPr algn="ctr"/>
                      <a:r>
                        <a:rPr lang="en-US" sz="1200" dirty="0">
                          <a:solidFill>
                            <a:srgbClr val="00B050"/>
                          </a:solidFill>
                        </a:rPr>
                        <a:t>Yes</a:t>
                      </a:r>
                    </a:p>
                  </a:txBody>
                  <a:tcPr/>
                </a:tc>
                <a:tc>
                  <a:txBody>
                    <a:bodyPr/>
                    <a:lstStyle/>
                    <a:p>
                      <a:pPr algn="ctr"/>
                      <a:r>
                        <a:rPr lang="en-US" sz="1200" dirty="0">
                          <a:solidFill>
                            <a:srgbClr val="00B050"/>
                          </a:solidFill>
                        </a:rPr>
                        <a:t>Yes</a:t>
                      </a:r>
                    </a:p>
                  </a:txBody>
                  <a:tcPr/>
                </a:tc>
                <a:extLst>
                  <a:ext uri="{0D108BD9-81ED-4DB2-BD59-A6C34878D82A}">
                    <a16:rowId xmlns:a16="http://schemas.microsoft.com/office/drawing/2014/main" val="1138581964"/>
                  </a:ext>
                </a:extLst>
              </a:tr>
              <a:tr h="267542">
                <a:tc>
                  <a:txBody>
                    <a:bodyPr/>
                    <a:lstStyle/>
                    <a:p>
                      <a:pPr algn="ctr"/>
                      <a:r>
                        <a:rPr lang="en-US" sz="1200" b="0" i="0" kern="1200" dirty="0">
                          <a:solidFill>
                            <a:srgbClr val="00B050"/>
                          </a:solidFill>
                          <a:effectLst/>
                          <a:latin typeface="+mn-lt"/>
                          <a:ea typeface="+mn-ea"/>
                          <a:cs typeface="+mn-cs"/>
                        </a:rPr>
                        <a:t>Snow</a:t>
                      </a:r>
                      <a:endParaRPr lang="en-US" sz="1200" dirty="0">
                        <a:solidFill>
                          <a:srgbClr val="00B050"/>
                        </a:solidFill>
                      </a:endParaRPr>
                    </a:p>
                  </a:txBody>
                  <a:tcPr/>
                </a:tc>
                <a:tc>
                  <a:txBody>
                    <a:bodyPr/>
                    <a:lstStyle/>
                    <a:p>
                      <a:pPr algn="ctr"/>
                      <a:r>
                        <a:rPr lang="en-US" sz="1200" dirty="0">
                          <a:solidFill>
                            <a:srgbClr val="00B050"/>
                          </a:solidFill>
                        </a:rPr>
                        <a:t>Yes</a:t>
                      </a:r>
                    </a:p>
                  </a:txBody>
                  <a:tcPr/>
                </a:tc>
                <a:tc>
                  <a:txBody>
                    <a:bodyPr/>
                    <a:lstStyle/>
                    <a:p>
                      <a:pPr algn="ctr"/>
                      <a:r>
                        <a:rPr lang="en-US" sz="1200" b="0" i="0" kern="1200" dirty="0">
                          <a:solidFill>
                            <a:srgbClr val="00B050"/>
                          </a:solidFill>
                          <a:effectLst/>
                          <a:latin typeface="+mn-lt"/>
                          <a:ea typeface="+mn-ea"/>
                          <a:cs typeface="+mn-cs"/>
                        </a:rPr>
                        <a:t>No</a:t>
                      </a:r>
                      <a:endParaRPr lang="en-US" sz="1200" dirty="0">
                        <a:solidFill>
                          <a:srgbClr val="00B050"/>
                        </a:solidFill>
                      </a:endParaRPr>
                    </a:p>
                  </a:txBody>
                  <a:tcPr/>
                </a:tc>
                <a:tc>
                  <a:txBody>
                    <a:bodyPr/>
                    <a:lstStyle/>
                    <a:p>
                      <a:pPr algn="ctr"/>
                      <a:r>
                        <a:rPr lang="en-US" sz="1200" b="0" i="0" kern="1200" dirty="0">
                          <a:solidFill>
                            <a:srgbClr val="00B050"/>
                          </a:solidFill>
                          <a:effectLst/>
                          <a:latin typeface="+mn-lt"/>
                          <a:ea typeface="+mn-ea"/>
                          <a:cs typeface="+mn-cs"/>
                        </a:rPr>
                        <a:t>No</a:t>
                      </a:r>
                      <a:endParaRPr lang="en-US" sz="1200" dirty="0">
                        <a:solidFill>
                          <a:srgbClr val="00B050"/>
                        </a:solidFill>
                      </a:endParaRPr>
                    </a:p>
                  </a:txBody>
                  <a:tcPr/>
                </a:tc>
                <a:extLst>
                  <a:ext uri="{0D108BD9-81ED-4DB2-BD59-A6C34878D82A}">
                    <a16:rowId xmlns:a16="http://schemas.microsoft.com/office/drawing/2014/main" val="1554342029"/>
                  </a:ext>
                </a:extLst>
              </a:tr>
              <a:tr h="267542">
                <a:tc>
                  <a:txBody>
                    <a:bodyPr/>
                    <a:lstStyle/>
                    <a:p>
                      <a:pPr algn="ctr"/>
                      <a:r>
                        <a:rPr lang="en-US" sz="1200" b="0" i="0" kern="1200" dirty="0">
                          <a:solidFill>
                            <a:srgbClr val="00B050"/>
                          </a:solidFill>
                          <a:effectLst/>
                          <a:latin typeface="+mn-lt"/>
                          <a:ea typeface="+mn-ea"/>
                          <a:cs typeface="+mn-cs"/>
                        </a:rPr>
                        <a:t>Overcast</a:t>
                      </a:r>
                      <a:endParaRPr lang="en-US" sz="1200" dirty="0">
                        <a:solidFill>
                          <a:srgbClr val="00B050"/>
                        </a:solidFill>
                      </a:endParaRPr>
                    </a:p>
                  </a:txBody>
                  <a:tcPr/>
                </a:tc>
                <a:tc>
                  <a:txBody>
                    <a:bodyPr/>
                    <a:lstStyle/>
                    <a:p>
                      <a:pPr algn="ctr"/>
                      <a:r>
                        <a:rPr lang="en-US" sz="1200" dirty="0">
                          <a:solidFill>
                            <a:srgbClr val="00B050"/>
                          </a:solidFill>
                        </a:rPr>
                        <a:t>Yes</a:t>
                      </a:r>
                    </a:p>
                  </a:txBody>
                  <a:tcPr/>
                </a:tc>
                <a:tc>
                  <a:txBody>
                    <a:bodyPr/>
                    <a:lstStyle/>
                    <a:p>
                      <a:pPr algn="ctr"/>
                      <a:r>
                        <a:rPr lang="en-US" sz="1200" b="0" i="0" kern="1200" dirty="0">
                          <a:solidFill>
                            <a:srgbClr val="00B050"/>
                          </a:solidFill>
                          <a:effectLst/>
                          <a:latin typeface="+mn-lt"/>
                          <a:ea typeface="+mn-ea"/>
                          <a:cs typeface="+mn-cs"/>
                        </a:rPr>
                        <a:t>No</a:t>
                      </a:r>
                      <a:endParaRPr lang="en-US" sz="1200" dirty="0">
                        <a:solidFill>
                          <a:srgbClr val="00B050"/>
                        </a:solidFill>
                      </a:endParaRPr>
                    </a:p>
                  </a:txBody>
                  <a:tcPr/>
                </a:tc>
                <a:tc>
                  <a:txBody>
                    <a:bodyPr/>
                    <a:lstStyle/>
                    <a:p>
                      <a:pPr algn="ctr"/>
                      <a:r>
                        <a:rPr lang="en-US" sz="1200" b="0" i="0" kern="1200" dirty="0">
                          <a:solidFill>
                            <a:srgbClr val="00B050"/>
                          </a:solidFill>
                          <a:effectLst/>
                          <a:latin typeface="+mn-lt"/>
                          <a:ea typeface="+mn-ea"/>
                          <a:cs typeface="+mn-cs"/>
                        </a:rPr>
                        <a:t>No</a:t>
                      </a:r>
                      <a:endParaRPr lang="en-US" sz="1200" dirty="0">
                        <a:solidFill>
                          <a:srgbClr val="00B050"/>
                        </a:solidFill>
                      </a:endParaRPr>
                    </a:p>
                  </a:txBody>
                  <a:tcPr/>
                </a:tc>
                <a:extLst>
                  <a:ext uri="{0D108BD9-81ED-4DB2-BD59-A6C34878D82A}">
                    <a16:rowId xmlns:a16="http://schemas.microsoft.com/office/drawing/2014/main" val="2917736510"/>
                  </a:ext>
                </a:extLst>
              </a:tr>
              <a:tr h="267542">
                <a:tc>
                  <a:txBody>
                    <a:bodyPr/>
                    <a:lstStyle/>
                    <a:p>
                      <a:pPr algn="ctr"/>
                      <a:r>
                        <a:rPr lang="en-US" sz="1200" b="0" i="0" kern="1200" dirty="0">
                          <a:solidFill>
                            <a:srgbClr val="00B050"/>
                          </a:solidFill>
                          <a:effectLst/>
                          <a:latin typeface="+mn-lt"/>
                          <a:ea typeface="+mn-ea"/>
                          <a:cs typeface="+mn-cs"/>
                        </a:rPr>
                        <a:t>Overcast</a:t>
                      </a:r>
                      <a:endParaRPr lang="en-US" sz="1200" dirty="0">
                        <a:solidFill>
                          <a:srgbClr val="00B050"/>
                        </a:solidFill>
                      </a:endParaRPr>
                    </a:p>
                  </a:txBody>
                  <a:tcPr/>
                </a:tc>
                <a:tc>
                  <a:txBody>
                    <a:bodyPr/>
                    <a:lstStyle/>
                    <a:p>
                      <a:pPr algn="ctr"/>
                      <a:r>
                        <a:rPr lang="en-US" sz="1200" dirty="0">
                          <a:solidFill>
                            <a:srgbClr val="00B050"/>
                          </a:solidFill>
                        </a:rPr>
                        <a:t>No</a:t>
                      </a:r>
                    </a:p>
                  </a:txBody>
                  <a:tcPr/>
                </a:tc>
                <a:tc>
                  <a:txBody>
                    <a:bodyPr/>
                    <a:lstStyle/>
                    <a:p>
                      <a:pPr algn="ctr"/>
                      <a:r>
                        <a:rPr lang="en-US" sz="1200" dirty="0">
                          <a:solidFill>
                            <a:srgbClr val="00B050"/>
                          </a:solidFill>
                        </a:rPr>
                        <a:t>Yes</a:t>
                      </a:r>
                    </a:p>
                  </a:txBody>
                  <a:tcPr/>
                </a:tc>
                <a:tc>
                  <a:txBody>
                    <a:bodyPr/>
                    <a:lstStyle/>
                    <a:p>
                      <a:pPr algn="ctr"/>
                      <a:r>
                        <a:rPr lang="en-US" sz="1200" dirty="0">
                          <a:solidFill>
                            <a:srgbClr val="00B050"/>
                          </a:solidFill>
                        </a:rPr>
                        <a:t>Yes</a:t>
                      </a:r>
                    </a:p>
                  </a:txBody>
                  <a:tcPr/>
                </a:tc>
                <a:extLst>
                  <a:ext uri="{0D108BD9-81ED-4DB2-BD59-A6C34878D82A}">
                    <a16:rowId xmlns:a16="http://schemas.microsoft.com/office/drawing/2014/main" val="3956735280"/>
                  </a:ext>
                </a:extLst>
              </a:tr>
            </a:tbl>
          </a:graphicData>
        </a:graphic>
      </p:graphicFrame>
      <p:cxnSp>
        <p:nvCxnSpPr>
          <p:cNvPr id="13" name="Straight Arrow Connector 12">
            <a:extLst>
              <a:ext uri="{FF2B5EF4-FFF2-40B4-BE49-F238E27FC236}">
                <a16:creationId xmlns:a16="http://schemas.microsoft.com/office/drawing/2014/main" id="{7998D8B0-342D-5461-8EAF-5A919912DC58}"/>
              </a:ext>
            </a:extLst>
          </p:cNvPr>
          <p:cNvCxnSpPr>
            <a:cxnSpLocks/>
          </p:cNvCxnSpPr>
          <p:nvPr/>
        </p:nvCxnSpPr>
        <p:spPr>
          <a:xfrm>
            <a:off x="4838700" y="3714750"/>
            <a:ext cx="1657350" cy="742950"/>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EDCD8B5D-2C03-FFCB-50A2-1D9404847099}"/>
              </a:ext>
            </a:extLst>
          </p:cNvPr>
          <p:cNvSpPr txBox="1"/>
          <p:nvPr/>
        </p:nvSpPr>
        <p:spPr>
          <a:xfrm>
            <a:off x="245293" y="760402"/>
            <a:ext cx="2171700" cy="369332"/>
          </a:xfrm>
          <a:prstGeom prst="rect">
            <a:avLst/>
          </a:prstGeom>
          <a:noFill/>
        </p:spPr>
        <p:txBody>
          <a:bodyPr wrap="square" rtlCol="0">
            <a:spAutoFit/>
          </a:bodyPr>
          <a:lstStyle/>
          <a:p>
            <a:r>
              <a:rPr lang="en-US" b="1" dirty="0"/>
              <a:t>Often split 80/20</a:t>
            </a:r>
          </a:p>
        </p:txBody>
      </p:sp>
      <p:sp>
        <p:nvSpPr>
          <p:cNvPr id="10" name="TextBox 9">
            <a:extLst>
              <a:ext uri="{FF2B5EF4-FFF2-40B4-BE49-F238E27FC236}">
                <a16:creationId xmlns:a16="http://schemas.microsoft.com/office/drawing/2014/main" id="{D33ABDDC-45C6-40AA-F2D4-57474F83CAD0}"/>
              </a:ext>
            </a:extLst>
          </p:cNvPr>
          <p:cNvSpPr txBox="1"/>
          <p:nvPr/>
        </p:nvSpPr>
        <p:spPr>
          <a:xfrm>
            <a:off x="9007909" y="2878417"/>
            <a:ext cx="2171700" cy="369332"/>
          </a:xfrm>
          <a:prstGeom prst="rect">
            <a:avLst/>
          </a:prstGeom>
          <a:noFill/>
        </p:spPr>
        <p:txBody>
          <a:bodyPr wrap="square" rtlCol="0">
            <a:spAutoFit/>
          </a:bodyPr>
          <a:lstStyle/>
          <a:p>
            <a:r>
              <a:rPr lang="en-US" b="1" dirty="0"/>
              <a:t>Training data</a:t>
            </a:r>
          </a:p>
        </p:txBody>
      </p:sp>
    </p:spTree>
    <p:extLst>
      <p:ext uri="{BB962C8B-B14F-4D97-AF65-F5344CB8AC3E}">
        <p14:creationId xmlns:p14="http://schemas.microsoft.com/office/powerpoint/2010/main" val="2193078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0326F2-A395-BCF8-A2C0-3A98A23D35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0B0B7F-60C4-0644-7B37-02AE2B1830F4}"/>
              </a:ext>
            </a:extLst>
          </p:cNvPr>
          <p:cNvSpPr>
            <a:spLocks noGrp="1"/>
          </p:cNvSpPr>
          <p:nvPr>
            <p:ph type="ctrTitle"/>
          </p:nvPr>
        </p:nvSpPr>
        <p:spPr/>
        <p:txBody>
          <a:bodyPr/>
          <a:lstStyle/>
          <a:p>
            <a:r>
              <a:rPr lang="en-US" dirty="0"/>
              <a:t>Introduction to Bayes classifier	</a:t>
            </a:r>
          </a:p>
        </p:txBody>
      </p:sp>
      <p:sp>
        <p:nvSpPr>
          <p:cNvPr id="3" name="Subtitle 2">
            <a:extLst>
              <a:ext uri="{FF2B5EF4-FFF2-40B4-BE49-F238E27FC236}">
                <a16:creationId xmlns:a16="http://schemas.microsoft.com/office/drawing/2014/main" id="{A12E5D48-6B4A-E5AF-32F7-1CD1CD569E48}"/>
              </a:ext>
            </a:extLst>
          </p:cNvPr>
          <p:cNvSpPr>
            <a:spLocks noGrp="1"/>
          </p:cNvSpPr>
          <p:nvPr>
            <p:ph type="subTitle" idx="1"/>
          </p:nvPr>
        </p:nvSpPr>
        <p:spPr/>
        <p:txBody>
          <a:bodyPr/>
          <a:lstStyle/>
          <a:p>
            <a:r>
              <a:rPr lang="en-US" dirty="0"/>
              <a:t>CSCI 347</a:t>
            </a:r>
          </a:p>
        </p:txBody>
      </p:sp>
    </p:spTree>
    <p:extLst>
      <p:ext uri="{BB962C8B-B14F-4D97-AF65-F5344CB8AC3E}">
        <p14:creationId xmlns:p14="http://schemas.microsoft.com/office/powerpoint/2010/main" val="1627607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BCEB39-9E58-DA26-B070-FBD7E229C1F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266EC79-AACB-6460-B714-A2BD29342104}"/>
              </a:ext>
            </a:extLst>
          </p:cNvPr>
          <p:cNvSpPr txBox="1"/>
          <p:nvPr/>
        </p:nvSpPr>
        <p:spPr>
          <a:xfrm>
            <a:off x="137706" y="0"/>
            <a:ext cx="5386794" cy="523220"/>
          </a:xfrm>
          <a:prstGeom prst="rect">
            <a:avLst/>
          </a:prstGeom>
          <a:noFill/>
        </p:spPr>
        <p:txBody>
          <a:bodyPr wrap="square" rtlCol="0">
            <a:spAutoFit/>
          </a:bodyPr>
          <a:lstStyle/>
          <a:p>
            <a:r>
              <a:rPr lang="en-US" sz="2800" b="0" i="0" dirty="0">
                <a:effectLst/>
                <a:latin typeface="Arial" panose="020B0604020202020204" pitchFamily="34" charset="0"/>
              </a:rPr>
              <a:t>Pipeline of evaluation</a:t>
            </a:r>
            <a:endParaRPr lang="en-US" sz="28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E64637F3-F5FB-6237-587B-C6903C48EDEC}"/>
              </a:ext>
            </a:extLst>
          </p:cNvPr>
          <p:cNvSpPr txBox="1"/>
          <p:nvPr/>
        </p:nvSpPr>
        <p:spPr>
          <a:xfrm>
            <a:off x="7795807" y="216275"/>
            <a:ext cx="2171700" cy="369332"/>
          </a:xfrm>
          <a:prstGeom prst="rect">
            <a:avLst/>
          </a:prstGeom>
          <a:noFill/>
        </p:spPr>
        <p:txBody>
          <a:bodyPr wrap="square" rtlCol="0">
            <a:spAutoFit/>
          </a:bodyPr>
          <a:lstStyle/>
          <a:p>
            <a:r>
              <a:rPr lang="en-US" b="1" dirty="0"/>
              <a:t>Test data instance</a:t>
            </a:r>
          </a:p>
        </p:txBody>
      </p:sp>
      <p:graphicFrame>
        <p:nvGraphicFramePr>
          <p:cNvPr id="7" name="Table 6">
            <a:extLst>
              <a:ext uri="{FF2B5EF4-FFF2-40B4-BE49-F238E27FC236}">
                <a16:creationId xmlns:a16="http://schemas.microsoft.com/office/drawing/2014/main" id="{3276062B-58A4-86BD-E6F0-38436C692665}"/>
              </a:ext>
            </a:extLst>
          </p:cNvPr>
          <p:cNvGraphicFramePr>
            <a:graphicFrameLocks noGrp="1"/>
          </p:cNvGraphicFramePr>
          <p:nvPr/>
        </p:nvGraphicFramePr>
        <p:xfrm>
          <a:off x="6374521" y="544731"/>
          <a:ext cx="5207000" cy="1219200"/>
        </p:xfrm>
        <a:graphic>
          <a:graphicData uri="http://schemas.openxmlformats.org/drawingml/2006/table">
            <a:tbl>
              <a:tblPr firstRow="1" bandRow="1"/>
              <a:tblGrid>
                <a:gridCol w="1301750">
                  <a:extLst>
                    <a:ext uri="{9D8B030D-6E8A-4147-A177-3AD203B41FA5}">
                      <a16:colId xmlns:a16="http://schemas.microsoft.com/office/drawing/2014/main" val="3847064819"/>
                    </a:ext>
                  </a:extLst>
                </a:gridCol>
                <a:gridCol w="1301750">
                  <a:extLst>
                    <a:ext uri="{9D8B030D-6E8A-4147-A177-3AD203B41FA5}">
                      <a16:colId xmlns:a16="http://schemas.microsoft.com/office/drawing/2014/main" val="869840435"/>
                    </a:ext>
                  </a:extLst>
                </a:gridCol>
                <a:gridCol w="1301750">
                  <a:extLst>
                    <a:ext uri="{9D8B030D-6E8A-4147-A177-3AD203B41FA5}">
                      <a16:colId xmlns:a16="http://schemas.microsoft.com/office/drawing/2014/main" val="491074024"/>
                    </a:ext>
                  </a:extLst>
                </a:gridCol>
                <a:gridCol w="1301750">
                  <a:extLst>
                    <a:ext uri="{9D8B030D-6E8A-4147-A177-3AD203B41FA5}">
                      <a16:colId xmlns:a16="http://schemas.microsoft.com/office/drawing/2014/main" val="1600402630"/>
                    </a:ext>
                  </a:extLst>
                </a:gridCol>
              </a:tblGrid>
              <a:tr h="300082">
                <a:tc>
                  <a:txBody>
                    <a:bodyPr/>
                    <a:lstStyle/>
                    <a:p>
                      <a:pPr algn="ctr"/>
                      <a:r>
                        <a:rPr lang="en-US" sz="1400" dirty="0"/>
                        <a:t>Weather</a:t>
                      </a:r>
                    </a:p>
                  </a:txBody>
                  <a:tcPr/>
                </a:tc>
                <a:tc>
                  <a:txBody>
                    <a:bodyPr/>
                    <a:lstStyle/>
                    <a:p>
                      <a:pPr algn="ctr"/>
                      <a:r>
                        <a:rPr lang="en-US" sz="1400" dirty="0"/>
                        <a:t>Weekend?</a:t>
                      </a:r>
                    </a:p>
                  </a:txBody>
                  <a:tcPr/>
                </a:tc>
                <a:tc>
                  <a:txBody>
                    <a:bodyPr/>
                    <a:lstStyle/>
                    <a:p>
                      <a:pPr algn="ctr"/>
                      <a:r>
                        <a:rPr lang="en-US" sz="1400" dirty="0"/>
                        <a:t>Finished HW</a:t>
                      </a:r>
                    </a:p>
                  </a:txBody>
                  <a:tcPr/>
                </a:tc>
                <a:tc>
                  <a:txBody>
                    <a:bodyPr/>
                    <a:lstStyle/>
                    <a:p>
                      <a:pPr algn="ctr"/>
                      <a:r>
                        <a:rPr lang="en-US" sz="1400" dirty="0">
                          <a:solidFill>
                            <a:srgbClr val="00B0F0"/>
                          </a:solidFill>
                        </a:rPr>
                        <a:t>Go Hiking?</a:t>
                      </a:r>
                    </a:p>
                  </a:txBody>
                  <a:tcPr/>
                </a:tc>
                <a:extLst>
                  <a:ext uri="{0D108BD9-81ED-4DB2-BD59-A6C34878D82A}">
                    <a16:rowId xmlns:a16="http://schemas.microsoft.com/office/drawing/2014/main" val="1063178381"/>
                  </a:ext>
                </a:extLst>
              </a:tr>
              <a:tr h="300082">
                <a:tc>
                  <a:txBody>
                    <a:bodyPr/>
                    <a:lstStyle/>
                    <a:p>
                      <a:pPr algn="ctr"/>
                      <a:r>
                        <a:rPr lang="en-US" sz="1400" dirty="0">
                          <a:solidFill>
                            <a:srgbClr val="0070C0"/>
                          </a:solidFill>
                        </a:rPr>
                        <a:t>Snow</a:t>
                      </a:r>
                    </a:p>
                  </a:txBody>
                  <a:tcPr/>
                </a:tc>
                <a:tc>
                  <a:txBody>
                    <a:bodyPr/>
                    <a:lstStyle/>
                    <a:p>
                      <a:pPr algn="ctr"/>
                      <a:r>
                        <a:rPr lang="en-US" sz="1400" dirty="0">
                          <a:solidFill>
                            <a:srgbClr val="0070C0"/>
                          </a:solidFill>
                        </a:rPr>
                        <a:t>Yes</a:t>
                      </a:r>
                    </a:p>
                  </a:txBody>
                  <a:tcPr/>
                </a:tc>
                <a:tc>
                  <a:txBody>
                    <a:bodyPr/>
                    <a:lstStyle/>
                    <a:p>
                      <a:pPr algn="ctr"/>
                      <a:r>
                        <a:rPr lang="en-US" sz="1400" dirty="0">
                          <a:solidFill>
                            <a:srgbClr val="0070C0"/>
                          </a:solidFill>
                        </a:rPr>
                        <a:t>No</a:t>
                      </a:r>
                    </a:p>
                  </a:txBody>
                  <a:tcPr/>
                </a:tc>
                <a:tc>
                  <a:txBody>
                    <a:bodyPr/>
                    <a:lstStyle/>
                    <a:p>
                      <a:pPr algn="ctr"/>
                      <a:r>
                        <a:rPr lang="en-US" sz="1400" dirty="0">
                          <a:solidFill>
                            <a:srgbClr val="0070C0"/>
                          </a:solidFill>
                        </a:rPr>
                        <a:t>Yes</a:t>
                      </a:r>
                    </a:p>
                  </a:txBody>
                  <a:tcPr/>
                </a:tc>
                <a:extLst>
                  <a:ext uri="{0D108BD9-81ED-4DB2-BD59-A6C34878D82A}">
                    <a16:rowId xmlns:a16="http://schemas.microsoft.com/office/drawing/2014/main" val="41045357"/>
                  </a:ext>
                </a:extLst>
              </a:tr>
              <a:tr h="300082">
                <a:tc>
                  <a:txBody>
                    <a:bodyPr/>
                    <a:lstStyle/>
                    <a:p>
                      <a:pPr algn="ctr"/>
                      <a:r>
                        <a:rPr lang="en-US" sz="1400" b="0" i="0" kern="1200" dirty="0">
                          <a:solidFill>
                            <a:srgbClr val="0070C0"/>
                          </a:solidFill>
                          <a:effectLst/>
                          <a:latin typeface="+mn-lt"/>
                          <a:ea typeface="+mn-ea"/>
                          <a:cs typeface="+mn-cs"/>
                        </a:rPr>
                        <a:t>Overcast</a:t>
                      </a:r>
                      <a:endParaRPr lang="en-US" sz="1400" dirty="0">
                        <a:solidFill>
                          <a:srgbClr val="0070C0"/>
                        </a:solidFill>
                      </a:endParaRPr>
                    </a:p>
                  </a:txBody>
                  <a:tcPr/>
                </a:tc>
                <a:tc>
                  <a:txBody>
                    <a:bodyPr/>
                    <a:lstStyle/>
                    <a:p>
                      <a:pPr algn="ctr"/>
                      <a:r>
                        <a:rPr lang="en-US" sz="1400" dirty="0">
                          <a:solidFill>
                            <a:srgbClr val="0070C0"/>
                          </a:solidFill>
                        </a:rPr>
                        <a:t>Yes</a:t>
                      </a:r>
                    </a:p>
                  </a:txBody>
                  <a:tcPr/>
                </a:tc>
                <a:tc>
                  <a:txBody>
                    <a:bodyPr/>
                    <a:lstStyle/>
                    <a:p>
                      <a:pPr algn="ctr"/>
                      <a:r>
                        <a:rPr lang="en-US" sz="1400" dirty="0">
                          <a:solidFill>
                            <a:srgbClr val="0070C0"/>
                          </a:solidFill>
                        </a:rPr>
                        <a:t>Yes</a:t>
                      </a:r>
                    </a:p>
                  </a:txBody>
                  <a:tcPr/>
                </a:tc>
                <a:tc>
                  <a:txBody>
                    <a:bodyPr/>
                    <a:lstStyle/>
                    <a:p>
                      <a:pPr algn="ctr"/>
                      <a:r>
                        <a:rPr lang="en-US" sz="1400" dirty="0">
                          <a:solidFill>
                            <a:srgbClr val="0070C0"/>
                          </a:solidFill>
                        </a:rPr>
                        <a:t>Yes</a:t>
                      </a:r>
                    </a:p>
                  </a:txBody>
                  <a:tcPr/>
                </a:tc>
                <a:extLst>
                  <a:ext uri="{0D108BD9-81ED-4DB2-BD59-A6C34878D82A}">
                    <a16:rowId xmlns:a16="http://schemas.microsoft.com/office/drawing/2014/main" val="2232819308"/>
                  </a:ext>
                </a:extLst>
              </a:tr>
              <a:tr h="300082">
                <a:tc>
                  <a:txBody>
                    <a:bodyPr/>
                    <a:lstStyle/>
                    <a:p>
                      <a:pPr algn="ctr"/>
                      <a:r>
                        <a:rPr lang="en-US" sz="1400" b="0" i="0" kern="1200" dirty="0">
                          <a:solidFill>
                            <a:srgbClr val="0070C0"/>
                          </a:solidFill>
                          <a:effectLst/>
                          <a:latin typeface="+mn-lt"/>
                          <a:ea typeface="+mn-ea"/>
                          <a:cs typeface="+mn-cs"/>
                        </a:rPr>
                        <a:t>Snow</a:t>
                      </a:r>
                      <a:endParaRPr lang="en-US" sz="1400" dirty="0">
                        <a:solidFill>
                          <a:srgbClr val="0070C0"/>
                        </a:solidFill>
                      </a:endParaRPr>
                    </a:p>
                  </a:txBody>
                  <a:tcPr/>
                </a:tc>
                <a:tc>
                  <a:txBody>
                    <a:bodyPr/>
                    <a:lstStyle/>
                    <a:p>
                      <a:pPr algn="ctr"/>
                      <a:r>
                        <a:rPr lang="en-US" sz="1400" dirty="0">
                          <a:solidFill>
                            <a:srgbClr val="0070C0"/>
                          </a:solidFill>
                        </a:rPr>
                        <a:t>No</a:t>
                      </a:r>
                    </a:p>
                  </a:txBody>
                  <a:tcPr/>
                </a:tc>
                <a:tc>
                  <a:txBody>
                    <a:bodyPr/>
                    <a:lstStyle/>
                    <a:p>
                      <a:pPr algn="ctr"/>
                      <a:r>
                        <a:rPr lang="en-US" sz="1400" dirty="0">
                          <a:solidFill>
                            <a:srgbClr val="0070C0"/>
                          </a:solidFill>
                        </a:rPr>
                        <a:t>Yes</a:t>
                      </a:r>
                    </a:p>
                  </a:txBody>
                  <a:tcPr/>
                </a:tc>
                <a:tc>
                  <a:txBody>
                    <a:bodyPr/>
                    <a:lstStyle/>
                    <a:p>
                      <a:pPr algn="ctr"/>
                      <a:r>
                        <a:rPr lang="en-US" sz="1400" dirty="0">
                          <a:solidFill>
                            <a:srgbClr val="0070C0"/>
                          </a:solidFill>
                        </a:rPr>
                        <a:t>Yes</a:t>
                      </a:r>
                    </a:p>
                  </a:txBody>
                  <a:tcPr/>
                </a:tc>
                <a:extLst>
                  <a:ext uri="{0D108BD9-81ED-4DB2-BD59-A6C34878D82A}">
                    <a16:rowId xmlns:a16="http://schemas.microsoft.com/office/drawing/2014/main" val="564409622"/>
                  </a:ext>
                </a:extLst>
              </a:tr>
            </a:tbl>
          </a:graphicData>
        </a:graphic>
      </p:graphicFrame>
      <p:sp>
        <p:nvSpPr>
          <p:cNvPr id="8" name="TextBox 7">
            <a:extLst>
              <a:ext uri="{FF2B5EF4-FFF2-40B4-BE49-F238E27FC236}">
                <a16:creationId xmlns:a16="http://schemas.microsoft.com/office/drawing/2014/main" id="{0D42A481-F698-C495-D545-2EAD5795B5F6}"/>
              </a:ext>
            </a:extLst>
          </p:cNvPr>
          <p:cNvSpPr txBox="1"/>
          <p:nvPr/>
        </p:nvSpPr>
        <p:spPr>
          <a:xfrm>
            <a:off x="6096000" y="2261987"/>
            <a:ext cx="6115050" cy="369332"/>
          </a:xfrm>
          <a:prstGeom prst="rect">
            <a:avLst/>
          </a:prstGeom>
          <a:noFill/>
        </p:spPr>
        <p:txBody>
          <a:bodyPr wrap="square" rtlCol="0">
            <a:spAutoFit/>
          </a:bodyPr>
          <a:lstStyle/>
          <a:p>
            <a:r>
              <a:rPr lang="en-US" dirty="0"/>
              <a:t>Feed the model unlabeled test data to make predictions </a:t>
            </a:r>
          </a:p>
        </p:txBody>
      </p:sp>
      <p:graphicFrame>
        <p:nvGraphicFramePr>
          <p:cNvPr id="12" name="Table 11">
            <a:extLst>
              <a:ext uri="{FF2B5EF4-FFF2-40B4-BE49-F238E27FC236}">
                <a16:creationId xmlns:a16="http://schemas.microsoft.com/office/drawing/2014/main" id="{928C6A40-EDC7-DD10-8C36-30DE836CCE5A}"/>
              </a:ext>
            </a:extLst>
          </p:cNvPr>
          <p:cNvGraphicFramePr>
            <a:graphicFrameLocks noGrp="1"/>
          </p:cNvGraphicFramePr>
          <p:nvPr>
            <p:extLst>
              <p:ext uri="{D42A27DB-BD31-4B8C-83A1-F6EECF244321}">
                <p14:modId xmlns:p14="http://schemas.microsoft.com/office/powerpoint/2010/main" val="2735876339"/>
              </p:ext>
            </p:extLst>
          </p:nvPr>
        </p:nvGraphicFramePr>
        <p:xfrm>
          <a:off x="184590" y="888366"/>
          <a:ext cx="4457700" cy="3039664"/>
        </p:xfrm>
        <a:graphic>
          <a:graphicData uri="http://schemas.openxmlformats.org/drawingml/2006/table">
            <a:tbl>
              <a:tblPr firstRow="1" bandRow="1"/>
              <a:tblGrid>
                <a:gridCol w="1149970">
                  <a:extLst>
                    <a:ext uri="{9D8B030D-6E8A-4147-A177-3AD203B41FA5}">
                      <a16:colId xmlns:a16="http://schemas.microsoft.com/office/drawing/2014/main" val="659921474"/>
                    </a:ext>
                  </a:extLst>
                </a:gridCol>
                <a:gridCol w="1149970">
                  <a:extLst>
                    <a:ext uri="{9D8B030D-6E8A-4147-A177-3AD203B41FA5}">
                      <a16:colId xmlns:a16="http://schemas.microsoft.com/office/drawing/2014/main" val="1044300754"/>
                    </a:ext>
                  </a:extLst>
                </a:gridCol>
                <a:gridCol w="1149970">
                  <a:extLst>
                    <a:ext uri="{9D8B030D-6E8A-4147-A177-3AD203B41FA5}">
                      <a16:colId xmlns:a16="http://schemas.microsoft.com/office/drawing/2014/main" val="1725636554"/>
                    </a:ext>
                  </a:extLst>
                </a:gridCol>
                <a:gridCol w="1007790">
                  <a:extLst>
                    <a:ext uri="{9D8B030D-6E8A-4147-A177-3AD203B41FA5}">
                      <a16:colId xmlns:a16="http://schemas.microsoft.com/office/drawing/2014/main" val="3446411152"/>
                    </a:ext>
                  </a:extLst>
                </a:gridCol>
              </a:tblGrid>
              <a:tr h="296464">
                <a:tc>
                  <a:txBody>
                    <a:bodyPr/>
                    <a:lstStyle/>
                    <a:p>
                      <a:pPr algn="ctr"/>
                      <a:r>
                        <a:rPr lang="en-US" sz="1200" dirty="0"/>
                        <a:t>Weather</a:t>
                      </a:r>
                    </a:p>
                  </a:txBody>
                  <a:tcPr/>
                </a:tc>
                <a:tc>
                  <a:txBody>
                    <a:bodyPr/>
                    <a:lstStyle/>
                    <a:p>
                      <a:pPr algn="ctr"/>
                      <a:r>
                        <a:rPr lang="en-US" sz="1200" dirty="0"/>
                        <a:t>Weekend?</a:t>
                      </a:r>
                    </a:p>
                  </a:txBody>
                  <a:tcPr/>
                </a:tc>
                <a:tc>
                  <a:txBody>
                    <a:bodyPr/>
                    <a:lstStyle/>
                    <a:p>
                      <a:pPr algn="ctr"/>
                      <a:r>
                        <a:rPr lang="en-US" sz="1200" dirty="0"/>
                        <a:t>Finished HW</a:t>
                      </a:r>
                    </a:p>
                  </a:txBody>
                  <a:tcPr/>
                </a:tc>
                <a:tc>
                  <a:txBody>
                    <a:bodyPr/>
                    <a:lstStyle/>
                    <a:p>
                      <a:pPr algn="ctr"/>
                      <a:r>
                        <a:rPr lang="en-US" sz="1200" dirty="0"/>
                        <a:t>Go Hiking?</a:t>
                      </a:r>
                    </a:p>
                  </a:txBody>
                  <a:tcPr/>
                </a:tc>
                <a:extLst>
                  <a:ext uri="{0D108BD9-81ED-4DB2-BD59-A6C34878D82A}">
                    <a16:rowId xmlns:a16="http://schemas.microsoft.com/office/drawing/2014/main" val="3361398668"/>
                  </a:ext>
                </a:extLst>
              </a:tr>
              <a:tr h="267542">
                <a:tc>
                  <a:txBody>
                    <a:bodyPr/>
                    <a:lstStyle/>
                    <a:p>
                      <a:pPr algn="ctr"/>
                      <a:r>
                        <a:rPr lang="en-US" sz="1200" b="0" i="0" kern="1200" dirty="0">
                          <a:solidFill>
                            <a:srgbClr val="00B050"/>
                          </a:solidFill>
                          <a:effectLst/>
                          <a:latin typeface="+mn-lt"/>
                          <a:ea typeface="+mn-ea"/>
                          <a:cs typeface="+mn-cs"/>
                        </a:rPr>
                        <a:t>Overcast</a:t>
                      </a:r>
                      <a:endParaRPr lang="en-US" sz="1200" dirty="0">
                        <a:solidFill>
                          <a:srgbClr val="00B050"/>
                        </a:solidFill>
                      </a:endParaRPr>
                    </a:p>
                  </a:txBody>
                  <a:tcPr/>
                </a:tc>
                <a:tc>
                  <a:txBody>
                    <a:bodyPr/>
                    <a:lstStyle/>
                    <a:p>
                      <a:pPr algn="ctr"/>
                      <a:r>
                        <a:rPr lang="en-US" sz="1200" dirty="0">
                          <a:solidFill>
                            <a:srgbClr val="00B050"/>
                          </a:solidFill>
                        </a:rPr>
                        <a:t>No</a:t>
                      </a:r>
                    </a:p>
                  </a:txBody>
                  <a:tcPr/>
                </a:tc>
                <a:tc>
                  <a:txBody>
                    <a:bodyPr/>
                    <a:lstStyle/>
                    <a:p>
                      <a:pPr algn="ctr"/>
                      <a:r>
                        <a:rPr lang="en-US" sz="1200" b="0" i="0" kern="1200" dirty="0">
                          <a:solidFill>
                            <a:srgbClr val="00B050"/>
                          </a:solidFill>
                          <a:effectLst/>
                          <a:latin typeface="+mn-lt"/>
                          <a:ea typeface="+mn-ea"/>
                          <a:cs typeface="+mn-cs"/>
                        </a:rPr>
                        <a:t>No</a:t>
                      </a:r>
                      <a:endParaRPr lang="en-US" sz="1200" dirty="0">
                        <a:solidFill>
                          <a:srgbClr val="00B050"/>
                        </a:solidFill>
                      </a:endParaRPr>
                    </a:p>
                  </a:txBody>
                  <a:tcPr/>
                </a:tc>
                <a:tc>
                  <a:txBody>
                    <a:bodyPr/>
                    <a:lstStyle/>
                    <a:p>
                      <a:pPr algn="ctr"/>
                      <a:r>
                        <a:rPr lang="en-US" sz="1200" b="0" i="0" kern="1200" dirty="0">
                          <a:solidFill>
                            <a:srgbClr val="00B050"/>
                          </a:solidFill>
                          <a:effectLst/>
                          <a:latin typeface="+mn-lt"/>
                          <a:ea typeface="+mn-ea"/>
                          <a:cs typeface="+mn-cs"/>
                        </a:rPr>
                        <a:t>No</a:t>
                      </a:r>
                      <a:endParaRPr lang="en-US" sz="1200" dirty="0">
                        <a:solidFill>
                          <a:srgbClr val="00B050"/>
                        </a:solidFill>
                      </a:endParaRPr>
                    </a:p>
                  </a:txBody>
                  <a:tcPr/>
                </a:tc>
                <a:extLst>
                  <a:ext uri="{0D108BD9-81ED-4DB2-BD59-A6C34878D82A}">
                    <a16:rowId xmlns:a16="http://schemas.microsoft.com/office/drawing/2014/main" val="3317003978"/>
                  </a:ext>
                </a:extLst>
              </a:tr>
              <a:tr h="267542">
                <a:tc>
                  <a:txBody>
                    <a:bodyPr/>
                    <a:lstStyle/>
                    <a:p>
                      <a:pPr algn="ctr"/>
                      <a:r>
                        <a:rPr lang="en-US" sz="1200" b="0" i="0" kern="1200" dirty="0">
                          <a:solidFill>
                            <a:srgbClr val="00B050"/>
                          </a:solidFill>
                          <a:effectLst/>
                          <a:latin typeface="+mn-lt"/>
                          <a:ea typeface="+mn-ea"/>
                          <a:cs typeface="+mn-cs"/>
                        </a:rPr>
                        <a:t>Sunny</a:t>
                      </a:r>
                      <a:endParaRPr lang="en-US" sz="1200" dirty="0">
                        <a:solidFill>
                          <a:srgbClr val="00B050"/>
                        </a:solidFill>
                      </a:endParaRPr>
                    </a:p>
                  </a:txBody>
                  <a:tcPr/>
                </a:tc>
                <a:tc>
                  <a:txBody>
                    <a:bodyPr/>
                    <a:lstStyle/>
                    <a:p>
                      <a:pPr algn="ctr"/>
                      <a:r>
                        <a:rPr lang="en-US" sz="1200" dirty="0">
                          <a:solidFill>
                            <a:srgbClr val="00B050"/>
                          </a:solidFill>
                        </a:rPr>
                        <a:t>Yes</a:t>
                      </a:r>
                    </a:p>
                  </a:txBody>
                  <a:tcPr/>
                </a:tc>
                <a:tc>
                  <a:txBody>
                    <a:bodyPr/>
                    <a:lstStyle/>
                    <a:p>
                      <a:pPr algn="ctr"/>
                      <a:r>
                        <a:rPr lang="en-US" sz="1200" b="0" i="0" kern="1200" dirty="0">
                          <a:solidFill>
                            <a:srgbClr val="00B050"/>
                          </a:solidFill>
                          <a:effectLst/>
                          <a:latin typeface="+mn-lt"/>
                          <a:ea typeface="+mn-ea"/>
                          <a:cs typeface="+mn-cs"/>
                        </a:rPr>
                        <a:t>No</a:t>
                      </a:r>
                      <a:endParaRPr lang="en-US" sz="1200" dirty="0">
                        <a:solidFill>
                          <a:srgbClr val="00B050"/>
                        </a:solidFill>
                      </a:endParaRPr>
                    </a:p>
                  </a:txBody>
                  <a:tcPr/>
                </a:tc>
                <a:tc>
                  <a:txBody>
                    <a:bodyPr/>
                    <a:lstStyle/>
                    <a:p>
                      <a:pPr algn="ctr"/>
                      <a:r>
                        <a:rPr lang="en-US" sz="1200" dirty="0">
                          <a:solidFill>
                            <a:srgbClr val="00B050"/>
                          </a:solidFill>
                        </a:rPr>
                        <a:t>Yes</a:t>
                      </a:r>
                    </a:p>
                  </a:txBody>
                  <a:tcPr/>
                </a:tc>
                <a:extLst>
                  <a:ext uri="{0D108BD9-81ED-4DB2-BD59-A6C34878D82A}">
                    <a16:rowId xmlns:a16="http://schemas.microsoft.com/office/drawing/2014/main" val="2427613073"/>
                  </a:ext>
                </a:extLst>
              </a:tr>
              <a:tr h="267542">
                <a:tc>
                  <a:txBody>
                    <a:bodyPr/>
                    <a:lstStyle/>
                    <a:p>
                      <a:pPr algn="ctr"/>
                      <a:r>
                        <a:rPr lang="en-US" sz="1200" b="0" i="0" kern="1200" dirty="0">
                          <a:solidFill>
                            <a:srgbClr val="00B050"/>
                          </a:solidFill>
                          <a:effectLst/>
                          <a:latin typeface="+mn-lt"/>
                          <a:ea typeface="+mn-ea"/>
                          <a:cs typeface="+mn-cs"/>
                        </a:rPr>
                        <a:t>Overcast</a:t>
                      </a:r>
                      <a:endParaRPr lang="en-US" sz="1200" dirty="0">
                        <a:solidFill>
                          <a:srgbClr val="00B050"/>
                        </a:solidFill>
                      </a:endParaRPr>
                    </a:p>
                  </a:txBody>
                  <a:tcPr/>
                </a:tc>
                <a:tc>
                  <a:txBody>
                    <a:bodyPr/>
                    <a:lstStyle/>
                    <a:p>
                      <a:pPr algn="ctr"/>
                      <a:r>
                        <a:rPr lang="en-US" sz="1200" dirty="0">
                          <a:solidFill>
                            <a:srgbClr val="00B050"/>
                          </a:solidFill>
                        </a:rPr>
                        <a:t>No</a:t>
                      </a:r>
                    </a:p>
                  </a:txBody>
                  <a:tcPr/>
                </a:tc>
                <a:tc>
                  <a:txBody>
                    <a:bodyPr/>
                    <a:lstStyle/>
                    <a:p>
                      <a:pPr algn="ctr"/>
                      <a:r>
                        <a:rPr lang="en-US" sz="1200" dirty="0">
                          <a:solidFill>
                            <a:srgbClr val="00B050"/>
                          </a:solidFill>
                        </a:rPr>
                        <a:t>Yes</a:t>
                      </a:r>
                    </a:p>
                  </a:txBody>
                  <a:tcPr/>
                </a:tc>
                <a:tc>
                  <a:txBody>
                    <a:bodyPr/>
                    <a:lstStyle/>
                    <a:p>
                      <a:pPr algn="ctr"/>
                      <a:r>
                        <a:rPr lang="en-US" sz="1200" dirty="0">
                          <a:solidFill>
                            <a:srgbClr val="00B050"/>
                          </a:solidFill>
                        </a:rPr>
                        <a:t>Yes</a:t>
                      </a:r>
                    </a:p>
                  </a:txBody>
                  <a:tcPr/>
                </a:tc>
                <a:extLst>
                  <a:ext uri="{0D108BD9-81ED-4DB2-BD59-A6C34878D82A}">
                    <a16:rowId xmlns:a16="http://schemas.microsoft.com/office/drawing/2014/main" val="271340078"/>
                  </a:ext>
                </a:extLst>
              </a:tr>
              <a:tr h="267542">
                <a:tc>
                  <a:txBody>
                    <a:bodyPr/>
                    <a:lstStyle/>
                    <a:p>
                      <a:pPr algn="ctr"/>
                      <a:r>
                        <a:rPr lang="en-US" sz="1200" b="0" i="0" kern="1200" dirty="0">
                          <a:solidFill>
                            <a:srgbClr val="00B050"/>
                          </a:solidFill>
                          <a:effectLst/>
                          <a:latin typeface="+mn-lt"/>
                          <a:ea typeface="+mn-ea"/>
                          <a:cs typeface="+mn-cs"/>
                        </a:rPr>
                        <a:t>Snow</a:t>
                      </a:r>
                      <a:endParaRPr lang="en-US" sz="1200" dirty="0">
                        <a:solidFill>
                          <a:srgbClr val="00B050"/>
                        </a:solidFill>
                      </a:endParaRPr>
                    </a:p>
                  </a:txBody>
                  <a:tcPr/>
                </a:tc>
                <a:tc>
                  <a:txBody>
                    <a:bodyPr/>
                    <a:lstStyle/>
                    <a:p>
                      <a:pPr algn="ctr"/>
                      <a:r>
                        <a:rPr lang="en-US" sz="1200" dirty="0">
                          <a:solidFill>
                            <a:srgbClr val="00B050"/>
                          </a:solidFill>
                        </a:rPr>
                        <a:t>No</a:t>
                      </a:r>
                    </a:p>
                  </a:txBody>
                  <a:tcPr/>
                </a:tc>
                <a:tc>
                  <a:txBody>
                    <a:bodyPr/>
                    <a:lstStyle/>
                    <a:p>
                      <a:pPr algn="ctr"/>
                      <a:r>
                        <a:rPr lang="en-US" sz="1200" dirty="0">
                          <a:solidFill>
                            <a:srgbClr val="00B050"/>
                          </a:solidFill>
                        </a:rPr>
                        <a:t>Yes</a:t>
                      </a:r>
                    </a:p>
                  </a:txBody>
                  <a:tcPr/>
                </a:tc>
                <a:tc>
                  <a:txBody>
                    <a:bodyPr/>
                    <a:lstStyle/>
                    <a:p>
                      <a:pPr algn="ctr"/>
                      <a:r>
                        <a:rPr lang="en-US" sz="1200" b="0" i="0" kern="1200" dirty="0">
                          <a:solidFill>
                            <a:srgbClr val="00B050"/>
                          </a:solidFill>
                          <a:effectLst/>
                          <a:latin typeface="+mn-lt"/>
                          <a:ea typeface="+mn-ea"/>
                          <a:cs typeface="+mn-cs"/>
                        </a:rPr>
                        <a:t>No</a:t>
                      </a:r>
                      <a:endParaRPr lang="en-US" sz="1200" dirty="0">
                        <a:solidFill>
                          <a:srgbClr val="00B050"/>
                        </a:solidFill>
                      </a:endParaRPr>
                    </a:p>
                  </a:txBody>
                  <a:tcPr/>
                </a:tc>
                <a:extLst>
                  <a:ext uri="{0D108BD9-81ED-4DB2-BD59-A6C34878D82A}">
                    <a16:rowId xmlns:a16="http://schemas.microsoft.com/office/drawing/2014/main" val="1432471552"/>
                  </a:ext>
                </a:extLst>
              </a:tr>
              <a:tr h="267542">
                <a:tc>
                  <a:txBody>
                    <a:bodyPr/>
                    <a:lstStyle/>
                    <a:p>
                      <a:pPr algn="ctr"/>
                      <a:r>
                        <a:rPr lang="en-US" sz="1200" b="0" i="0" kern="1200" dirty="0">
                          <a:solidFill>
                            <a:srgbClr val="00B050"/>
                          </a:solidFill>
                          <a:effectLst/>
                          <a:latin typeface="+mn-lt"/>
                          <a:ea typeface="+mn-ea"/>
                          <a:cs typeface="+mn-cs"/>
                        </a:rPr>
                        <a:t>Overcast</a:t>
                      </a:r>
                      <a:endParaRPr lang="en-US" sz="1200" dirty="0">
                        <a:solidFill>
                          <a:srgbClr val="00B050"/>
                        </a:solidFill>
                      </a:endParaRPr>
                    </a:p>
                  </a:txBody>
                  <a:tcPr/>
                </a:tc>
                <a:tc>
                  <a:txBody>
                    <a:bodyPr/>
                    <a:lstStyle/>
                    <a:p>
                      <a:pPr algn="ctr"/>
                      <a:r>
                        <a:rPr lang="en-US" sz="1200" dirty="0">
                          <a:solidFill>
                            <a:srgbClr val="00B050"/>
                          </a:solidFill>
                        </a:rPr>
                        <a:t>Yes</a:t>
                      </a:r>
                    </a:p>
                  </a:txBody>
                  <a:tcPr/>
                </a:tc>
                <a:tc>
                  <a:txBody>
                    <a:bodyPr/>
                    <a:lstStyle/>
                    <a:p>
                      <a:pPr algn="ctr"/>
                      <a:r>
                        <a:rPr lang="en-US" sz="1200" b="0" i="0" kern="1200" dirty="0">
                          <a:solidFill>
                            <a:srgbClr val="00B050"/>
                          </a:solidFill>
                          <a:effectLst/>
                          <a:latin typeface="+mn-lt"/>
                          <a:ea typeface="+mn-ea"/>
                          <a:cs typeface="+mn-cs"/>
                        </a:rPr>
                        <a:t>No</a:t>
                      </a:r>
                      <a:endParaRPr lang="en-US" sz="1200" dirty="0">
                        <a:solidFill>
                          <a:srgbClr val="00B050"/>
                        </a:solidFill>
                      </a:endParaRPr>
                    </a:p>
                  </a:txBody>
                  <a:tcPr/>
                </a:tc>
                <a:tc>
                  <a:txBody>
                    <a:bodyPr/>
                    <a:lstStyle/>
                    <a:p>
                      <a:pPr algn="ctr"/>
                      <a:r>
                        <a:rPr lang="en-US" sz="1200" b="0" i="0" kern="1200" dirty="0">
                          <a:solidFill>
                            <a:srgbClr val="00B050"/>
                          </a:solidFill>
                          <a:effectLst/>
                          <a:latin typeface="+mn-lt"/>
                          <a:ea typeface="+mn-ea"/>
                          <a:cs typeface="+mn-cs"/>
                        </a:rPr>
                        <a:t>No</a:t>
                      </a:r>
                      <a:endParaRPr lang="en-US" sz="1200" dirty="0">
                        <a:solidFill>
                          <a:srgbClr val="00B050"/>
                        </a:solidFill>
                      </a:endParaRPr>
                    </a:p>
                  </a:txBody>
                  <a:tcPr/>
                </a:tc>
                <a:extLst>
                  <a:ext uri="{0D108BD9-81ED-4DB2-BD59-A6C34878D82A}">
                    <a16:rowId xmlns:a16="http://schemas.microsoft.com/office/drawing/2014/main" val="2228932192"/>
                  </a:ext>
                </a:extLst>
              </a:tr>
              <a:tr h="267542">
                <a:tc>
                  <a:txBody>
                    <a:bodyPr/>
                    <a:lstStyle/>
                    <a:p>
                      <a:pPr algn="ctr"/>
                      <a:r>
                        <a:rPr lang="en-US" sz="1200" b="0" i="0" kern="1200" dirty="0">
                          <a:solidFill>
                            <a:srgbClr val="00B050"/>
                          </a:solidFill>
                          <a:effectLst/>
                          <a:latin typeface="+mn-lt"/>
                          <a:ea typeface="+mn-ea"/>
                          <a:cs typeface="+mn-cs"/>
                        </a:rPr>
                        <a:t>Sunny</a:t>
                      </a:r>
                      <a:endParaRPr lang="en-US" sz="1200" dirty="0">
                        <a:solidFill>
                          <a:srgbClr val="00B050"/>
                        </a:solidFill>
                      </a:endParaRPr>
                    </a:p>
                  </a:txBody>
                  <a:tcPr/>
                </a:tc>
                <a:tc>
                  <a:txBody>
                    <a:bodyPr/>
                    <a:lstStyle/>
                    <a:p>
                      <a:pPr algn="ctr"/>
                      <a:r>
                        <a:rPr lang="en-US" sz="1200" dirty="0">
                          <a:solidFill>
                            <a:srgbClr val="00B050"/>
                          </a:solidFill>
                        </a:rPr>
                        <a:t>Yes</a:t>
                      </a:r>
                    </a:p>
                  </a:txBody>
                  <a:tcPr/>
                </a:tc>
                <a:tc>
                  <a:txBody>
                    <a:bodyPr/>
                    <a:lstStyle/>
                    <a:p>
                      <a:pPr algn="ctr"/>
                      <a:r>
                        <a:rPr lang="en-US" sz="1200" b="0" i="0" kern="1200" dirty="0">
                          <a:solidFill>
                            <a:srgbClr val="00B050"/>
                          </a:solidFill>
                          <a:effectLst/>
                          <a:latin typeface="+mn-lt"/>
                          <a:ea typeface="+mn-ea"/>
                          <a:cs typeface="+mn-cs"/>
                        </a:rPr>
                        <a:t>No</a:t>
                      </a:r>
                      <a:endParaRPr lang="en-US" sz="1200" dirty="0">
                        <a:solidFill>
                          <a:srgbClr val="00B050"/>
                        </a:solidFill>
                      </a:endParaRPr>
                    </a:p>
                  </a:txBody>
                  <a:tcPr/>
                </a:tc>
                <a:tc>
                  <a:txBody>
                    <a:bodyPr/>
                    <a:lstStyle/>
                    <a:p>
                      <a:pPr algn="ctr"/>
                      <a:r>
                        <a:rPr lang="en-US" sz="1200" b="0" i="0" kern="1200" dirty="0">
                          <a:solidFill>
                            <a:srgbClr val="00B050"/>
                          </a:solidFill>
                          <a:effectLst/>
                          <a:latin typeface="+mn-lt"/>
                          <a:ea typeface="+mn-ea"/>
                          <a:cs typeface="+mn-cs"/>
                        </a:rPr>
                        <a:t>No</a:t>
                      </a:r>
                      <a:endParaRPr lang="en-US" sz="1200" dirty="0">
                        <a:solidFill>
                          <a:srgbClr val="00B050"/>
                        </a:solidFill>
                      </a:endParaRPr>
                    </a:p>
                  </a:txBody>
                  <a:tcPr/>
                </a:tc>
                <a:extLst>
                  <a:ext uri="{0D108BD9-81ED-4DB2-BD59-A6C34878D82A}">
                    <a16:rowId xmlns:a16="http://schemas.microsoft.com/office/drawing/2014/main" val="3980766960"/>
                  </a:ext>
                </a:extLst>
              </a:tr>
              <a:tr h="267542">
                <a:tc>
                  <a:txBody>
                    <a:bodyPr/>
                    <a:lstStyle/>
                    <a:p>
                      <a:pPr algn="ctr"/>
                      <a:r>
                        <a:rPr lang="en-US" sz="1200" b="0" i="0" kern="1200" dirty="0">
                          <a:solidFill>
                            <a:srgbClr val="00B050"/>
                          </a:solidFill>
                          <a:effectLst/>
                          <a:latin typeface="+mn-lt"/>
                          <a:ea typeface="+mn-ea"/>
                          <a:cs typeface="+mn-cs"/>
                        </a:rPr>
                        <a:t>Sunny</a:t>
                      </a:r>
                      <a:endParaRPr lang="en-US" sz="1200" dirty="0">
                        <a:solidFill>
                          <a:srgbClr val="00B050"/>
                        </a:solidFill>
                      </a:endParaRPr>
                    </a:p>
                  </a:txBody>
                  <a:tcPr/>
                </a:tc>
                <a:tc>
                  <a:txBody>
                    <a:bodyPr/>
                    <a:lstStyle/>
                    <a:p>
                      <a:pPr algn="ctr"/>
                      <a:r>
                        <a:rPr lang="en-US" sz="1200" dirty="0">
                          <a:solidFill>
                            <a:srgbClr val="00B050"/>
                          </a:solidFill>
                        </a:rPr>
                        <a:t>No</a:t>
                      </a:r>
                    </a:p>
                  </a:txBody>
                  <a:tcPr/>
                </a:tc>
                <a:tc>
                  <a:txBody>
                    <a:bodyPr/>
                    <a:lstStyle/>
                    <a:p>
                      <a:pPr algn="ctr"/>
                      <a:r>
                        <a:rPr lang="en-US" sz="1200" dirty="0">
                          <a:solidFill>
                            <a:srgbClr val="00B050"/>
                          </a:solidFill>
                        </a:rPr>
                        <a:t>Yes</a:t>
                      </a:r>
                    </a:p>
                  </a:txBody>
                  <a:tcPr/>
                </a:tc>
                <a:tc>
                  <a:txBody>
                    <a:bodyPr/>
                    <a:lstStyle/>
                    <a:p>
                      <a:pPr algn="ctr"/>
                      <a:r>
                        <a:rPr lang="en-US" sz="1200" dirty="0">
                          <a:solidFill>
                            <a:srgbClr val="00B050"/>
                          </a:solidFill>
                        </a:rPr>
                        <a:t>Yes</a:t>
                      </a:r>
                    </a:p>
                  </a:txBody>
                  <a:tcPr/>
                </a:tc>
                <a:extLst>
                  <a:ext uri="{0D108BD9-81ED-4DB2-BD59-A6C34878D82A}">
                    <a16:rowId xmlns:a16="http://schemas.microsoft.com/office/drawing/2014/main" val="1138581964"/>
                  </a:ext>
                </a:extLst>
              </a:tr>
              <a:tr h="267542">
                <a:tc>
                  <a:txBody>
                    <a:bodyPr/>
                    <a:lstStyle/>
                    <a:p>
                      <a:pPr algn="ctr"/>
                      <a:r>
                        <a:rPr lang="en-US" sz="1200" b="0" i="0" kern="1200" dirty="0">
                          <a:solidFill>
                            <a:srgbClr val="00B050"/>
                          </a:solidFill>
                          <a:effectLst/>
                          <a:latin typeface="+mn-lt"/>
                          <a:ea typeface="+mn-ea"/>
                          <a:cs typeface="+mn-cs"/>
                        </a:rPr>
                        <a:t>Snow</a:t>
                      </a:r>
                      <a:endParaRPr lang="en-US" sz="1200" dirty="0">
                        <a:solidFill>
                          <a:srgbClr val="00B050"/>
                        </a:solidFill>
                      </a:endParaRPr>
                    </a:p>
                  </a:txBody>
                  <a:tcPr/>
                </a:tc>
                <a:tc>
                  <a:txBody>
                    <a:bodyPr/>
                    <a:lstStyle/>
                    <a:p>
                      <a:pPr algn="ctr"/>
                      <a:r>
                        <a:rPr lang="en-US" sz="1200" dirty="0">
                          <a:solidFill>
                            <a:srgbClr val="00B050"/>
                          </a:solidFill>
                        </a:rPr>
                        <a:t>Yes</a:t>
                      </a:r>
                    </a:p>
                  </a:txBody>
                  <a:tcPr/>
                </a:tc>
                <a:tc>
                  <a:txBody>
                    <a:bodyPr/>
                    <a:lstStyle/>
                    <a:p>
                      <a:pPr algn="ctr"/>
                      <a:r>
                        <a:rPr lang="en-US" sz="1200" b="0" i="0" kern="1200" dirty="0">
                          <a:solidFill>
                            <a:srgbClr val="00B050"/>
                          </a:solidFill>
                          <a:effectLst/>
                          <a:latin typeface="+mn-lt"/>
                          <a:ea typeface="+mn-ea"/>
                          <a:cs typeface="+mn-cs"/>
                        </a:rPr>
                        <a:t>No</a:t>
                      </a:r>
                      <a:endParaRPr lang="en-US" sz="1200" dirty="0">
                        <a:solidFill>
                          <a:srgbClr val="00B050"/>
                        </a:solidFill>
                      </a:endParaRPr>
                    </a:p>
                  </a:txBody>
                  <a:tcPr/>
                </a:tc>
                <a:tc>
                  <a:txBody>
                    <a:bodyPr/>
                    <a:lstStyle/>
                    <a:p>
                      <a:pPr algn="ctr"/>
                      <a:r>
                        <a:rPr lang="en-US" sz="1200" b="0" i="0" kern="1200" dirty="0">
                          <a:solidFill>
                            <a:srgbClr val="00B050"/>
                          </a:solidFill>
                          <a:effectLst/>
                          <a:latin typeface="+mn-lt"/>
                          <a:ea typeface="+mn-ea"/>
                          <a:cs typeface="+mn-cs"/>
                        </a:rPr>
                        <a:t>No</a:t>
                      </a:r>
                      <a:endParaRPr lang="en-US" sz="1200" dirty="0">
                        <a:solidFill>
                          <a:srgbClr val="00B050"/>
                        </a:solidFill>
                      </a:endParaRPr>
                    </a:p>
                  </a:txBody>
                  <a:tcPr/>
                </a:tc>
                <a:extLst>
                  <a:ext uri="{0D108BD9-81ED-4DB2-BD59-A6C34878D82A}">
                    <a16:rowId xmlns:a16="http://schemas.microsoft.com/office/drawing/2014/main" val="1554342029"/>
                  </a:ext>
                </a:extLst>
              </a:tr>
              <a:tr h="267542">
                <a:tc>
                  <a:txBody>
                    <a:bodyPr/>
                    <a:lstStyle/>
                    <a:p>
                      <a:pPr algn="ctr"/>
                      <a:r>
                        <a:rPr lang="en-US" sz="1200" b="0" i="0" kern="1200" dirty="0">
                          <a:solidFill>
                            <a:srgbClr val="00B050"/>
                          </a:solidFill>
                          <a:effectLst/>
                          <a:latin typeface="+mn-lt"/>
                          <a:ea typeface="+mn-ea"/>
                          <a:cs typeface="+mn-cs"/>
                        </a:rPr>
                        <a:t>Overcast</a:t>
                      </a:r>
                      <a:endParaRPr lang="en-US" sz="1200" dirty="0">
                        <a:solidFill>
                          <a:srgbClr val="00B050"/>
                        </a:solidFill>
                      </a:endParaRPr>
                    </a:p>
                  </a:txBody>
                  <a:tcPr/>
                </a:tc>
                <a:tc>
                  <a:txBody>
                    <a:bodyPr/>
                    <a:lstStyle/>
                    <a:p>
                      <a:pPr algn="ctr"/>
                      <a:r>
                        <a:rPr lang="en-US" sz="1200" dirty="0">
                          <a:solidFill>
                            <a:srgbClr val="00B050"/>
                          </a:solidFill>
                        </a:rPr>
                        <a:t>Yes</a:t>
                      </a:r>
                    </a:p>
                  </a:txBody>
                  <a:tcPr/>
                </a:tc>
                <a:tc>
                  <a:txBody>
                    <a:bodyPr/>
                    <a:lstStyle/>
                    <a:p>
                      <a:pPr algn="ctr"/>
                      <a:r>
                        <a:rPr lang="en-US" sz="1200" b="0" i="0" kern="1200" dirty="0">
                          <a:solidFill>
                            <a:srgbClr val="00B050"/>
                          </a:solidFill>
                          <a:effectLst/>
                          <a:latin typeface="+mn-lt"/>
                          <a:ea typeface="+mn-ea"/>
                          <a:cs typeface="+mn-cs"/>
                        </a:rPr>
                        <a:t>No</a:t>
                      </a:r>
                      <a:endParaRPr lang="en-US" sz="1200" dirty="0">
                        <a:solidFill>
                          <a:srgbClr val="00B050"/>
                        </a:solidFill>
                      </a:endParaRPr>
                    </a:p>
                  </a:txBody>
                  <a:tcPr/>
                </a:tc>
                <a:tc>
                  <a:txBody>
                    <a:bodyPr/>
                    <a:lstStyle/>
                    <a:p>
                      <a:pPr algn="ctr"/>
                      <a:r>
                        <a:rPr lang="en-US" sz="1200" b="0" i="0" kern="1200" dirty="0">
                          <a:solidFill>
                            <a:srgbClr val="00B050"/>
                          </a:solidFill>
                          <a:effectLst/>
                          <a:latin typeface="+mn-lt"/>
                          <a:ea typeface="+mn-ea"/>
                          <a:cs typeface="+mn-cs"/>
                        </a:rPr>
                        <a:t>No</a:t>
                      </a:r>
                      <a:endParaRPr lang="en-US" sz="1200" dirty="0">
                        <a:solidFill>
                          <a:srgbClr val="00B050"/>
                        </a:solidFill>
                      </a:endParaRPr>
                    </a:p>
                  </a:txBody>
                  <a:tcPr/>
                </a:tc>
                <a:extLst>
                  <a:ext uri="{0D108BD9-81ED-4DB2-BD59-A6C34878D82A}">
                    <a16:rowId xmlns:a16="http://schemas.microsoft.com/office/drawing/2014/main" val="2917736510"/>
                  </a:ext>
                </a:extLst>
              </a:tr>
              <a:tr h="267542">
                <a:tc>
                  <a:txBody>
                    <a:bodyPr/>
                    <a:lstStyle/>
                    <a:p>
                      <a:pPr algn="ctr"/>
                      <a:r>
                        <a:rPr lang="en-US" sz="1200" b="0" i="0" kern="1200" dirty="0">
                          <a:solidFill>
                            <a:srgbClr val="00B050"/>
                          </a:solidFill>
                          <a:effectLst/>
                          <a:latin typeface="+mn-lt"/>
                          <a:ea typeface="+mn-ea"/>
                          <a:cs typeface="+mn-cs"/>
                        </a:rPr>
                        <a:t>Overcast</a:t>
                      </a:r>
                      <a:endParaRPr lang="en-US" sz="1200" dirty="0">
                        <a:solidFill>
                          <a:srgbClr val="00B050"/>
                        </a:solidFill>
                      </a:endParaRPr>
                    </a:p>
                  </a:txBody>
                  <a:tcPr/>
                </a:tc>
                <a:tc>
                  <a:txBody>
                    <a:bodyPr/>
                    <a:lstStyle/>
                    <a:p>
                      <a:pPr algn="ctr"/>
                      <a:r>
                        <a:rPr lang="en-US" sz="1200" dirty="0">
                          <a:solidFill>
                            <a:srgbClr val="00B050"/>
                          </a:solidFill>
                        </a:rPr>
                        <a:t>No</a:t>
                      </a:r>
                    </a:p>
                  </a:txBody>
                  <a:tcPr/>
                </a:tc>
                <a:tc>
                  <a:txBody>
                    <a:bodyPr/>
                    <a:lstStyle/>
                    <a:p>
                      <a:pPr algn="ctr"/>
                      <a:r>
                        <a:rPr lang="en-US" sz="1200" dirty="0">
                          <a:solidFill>
                            <a:srgbClr val="00B050"/>
                          </a:solidFill>
                        </a:rPr>
                        <a:t>Yes</a:t>
                      </a:r>
                    </a:p>
                  </a:txBody>
                  <a:tcPr/>
                </a:tc>
                <a:tc>
                  <a:txBody>
                    <a:bodyPr/>
                    <a:lstStyle/>
                    <a:p>
                      <a:pPr algn="ctr"/>
                      <a:r>
                        <a:rPr lang="en-US" sz="1200" dirty="0">
                          <a:solidFill>
                            <a:srgbClr val="00B050"/>
                          </a:solidFill>
                        </a:rPr>
                        <a:t>Yes</a:t>
                      </a:r>
                    </a:p>
                  </a:txBody>
                  <a:tcPr/>
                </a:tc>
                <a:extLst>
                  <a:ext uri="{0D108BD9-81ED-4DB2-BD59-A6C34878D82A}">
                    <a16:rowId xmlns:a16="http://schemas.microsoft.com/office/drawing/2014/main" val="3956735280"/>
                  </a:ext>
                </a:extLst>
              </a:tr>
            </a:tbl>
          </a:graphicData>
        </a:graphic>
      </p:graphicFrame>
      <p:cxnSp>
        <p:nvCxnSpPr>
          <p:cNvPr id="13" name="Straight Arrow Connector 12">
            <a:extLst>
              <a:ext uri="{FF2B5EF4-FFF2-40B4-BE49-F238E27FC236}">
                <a16:creationId xmlns:a16="http://schemas.microsoft.com/office/drawing/2014/main" id="{7539D73D-19F4-970F-AC02-96BFEEE5E8C3}"/>
              </a:ext>
            </a:extLst>
          </p:cNvPr>
          <p:cNvCxnSpPr>
            <a:cxnSpLocks/>
          </p:cNvCxnSpPr>
          <p:nvPr/>
        </p:nvCxnSpPr>
        <p:spPr>
          <a:xfrm>
            <a:off x="1752600" y="4057650"/>
            <a:ext cx="0" cy="514350"/>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A7709E0F-874A-4696-2AAF-3129DC270324}"/>
              </a:ext>
            </a:extLst>
          </p:cNvPr>
          <p:cNvSpPr txBox="1"/>
          <p:nvPr/>
        </p:nvSpPr>
        <p:spPr>
          <a:xfrm>
            <a:off x="1295400" y="458378"/>
            <a:ext cx="2171700" cy="369332"/>
          </a:xfrm>
          <a:prstGeom prst="rect">
            <a:avLst/>
          </a:prstGeom>
          <a:noFill/>
        </p:spPr>
        <p:txBody>
          <a:bodyPr wrap="square" rtlCol="0">
            <a:spAutoFit/>
          </a:bodyPr>
          <a:lstStyle/>
          <a:p>
            <a:r>
              <a:rPr lang="en-US" b="1" dirty="0"/>
              <a:t>Training data</a:t>
            </a:r>
          </a:p>
        </p:txBody>
      </p:sp>
      <p:sp>
        <p:nvSpPr>
          <p:cNvPr id="15" name="TextBox 14">
            <a:extLst>
              <a:ext uri="{FF2B5EF4-FFF2-40B4-BE49-F238E27FC236}">
                <a16:creationId xmlns:a16="http://schemas.microsoft.com/office/drawing/2014/main" id="{896C201C-5B08-73ED-14D0-A530A5624571}"/>
              </a:ext>
            </a:extLst>
          </p:cNvPr>
          <p:cNvSpPr txBox="1"/>
          <p:nvPr/>
        </p:nvSpPr>
        <p:spPr>
          <a:xfrm>
            <a:off x="137706" y="4596013"/>
            <a:ext cx="6115050" cy="646331"/>
          </a:xfrm>
          <a:prstGeom prst="rect">
            <a:avLst/>
          </a:prstGeom>
          <a:noFill/>
        </p:spPr>
        <p:txBody>
          <a:bodyPr wrap="square" rtlCol="0">
            <a:spAutoFit/>
          </a:bodyPr>
          <a:lstStyle/>
          <a:p>
            <a:r>
              <a:rPr lang="en-US" dirty="0"/>
              <a:t>Give a classification algorithm training data to use to output a model</a:t>
            </a:r>
          </a:p>
        </p:txBody>
      </p:sp>
      <p:cxnSp>
        <p:nvCxnSpPr>
          <p:cNvPr id="16" name="Straight Arrow Connector 15">
            <a:extLst>
              <a:ext uri="{FF2B5EF4-FFF2-40B4-BE49-F238E27FC236}">
                <a16:creationId xmlns:a16="http://schemas.microsoft.com/office/drawing/2014/main" id="{CC4CC74B-31D5-A79A-6802-FD4B9F4732AA}"/>
              </a:ext>
            </a:extLst>
          </p:cNvPr>
          <p:cNvCxnSpPr>
            <a:cxnSpLocks/>
          </p:cNvCxnSpPr>
          <p:nvPr/>
        </p:nvCxnSpPr>
        <p:spPr>
          <a:xfrm>
            <a:off x="8496300" y="1902446"/>
            <a:ext cx="0" cy="386643"/>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2D8AF27D-9540-0181-4832-69D7A84D942B}"/>
              </a:ext>
            </a:extLst>
          </p:cNvPr>
          <p:cNvCxnSpPr>
            <a:cxnSpLocks/>
          </p:cNvCxnSpPr>
          <p:nvPr/>
        </p:nvCxnSpPr>
        <p:spPr>
          <a:xfrm flipV="1">
            <a:off x="4781551" y="2631319"/>
            <a:ext cx="1471205" cy="194068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23" name="Table 22">
            <a:extLst>
              <a:ext uri="{FF2B5EF4-FFF2-40B4-BE49-F238E27FC236}">
                <a16:creationId xmlns:a16="http://schemas.microsoft.com/office/drawing/2014/main" id="{9EFA2A7B-E932-E669-B640-77F8C3676841}"/>
              </a:ext>
            </a:extLst>
          </p:cNvPr>
          <p:cNvGraphicFramePr>
            <a:graphicFrameLocks noGrp="1"/>
          </p:cNvGraphicFramePr>
          <p:nvPr>
            <p:extLst>
              <p:ext uri="{D42A27DB-BD31-4B8C-83A1-F6EECF244321}">
                <p14:modId xmlns:p14="http://schemas.microsoft.com/office/powerpoint/2010/main" val="2347140521"/>
              </p:ext>
            </p:extLst>
          </p:nvPr>
        </p:nvGraphicFramePr>
        <p:xfrm>
          <a:off x="6550025" y="3318430"/>
          <a:ext cx="5207000" cy="1219200"/>
        </p:xfrm>
        <a:graphic>
          <a:graphicData uri="http://schemas.openxmlformats.org/drawingml/2006/table">
            <a:tbl>
              <a:tblPr firstRow="1" bandRow="1"/>
              <a:tblGrid>
                <a:gridCol w="1301750">
                  <a:extLst>
                    <a:ext uri="{9D8B030D-6E8A-4147-A177-3AD203B41FA5}">
                      <a16:colId xmlns:a16="http://schemas.microsoft.com/office/drawing/2014/main" val="3847064819"/>
                    </a:ext>
                  </a:extLst>
                </a:gridCol>
                <a:gridCol w="1301750">
                  <a:extLst>
                    <a:ext uri="{9D8B030D-6E8A-4147-A177-3AD203B41FA5}">
                      <a16:colId xmlns:a16="http://schemas.microsoft.com/office/drawing/2014/main" val="869840435"/>
                    </a:ext>
                  </a:extLst>
                </a:gridCol>
                <a:gridCol w="1301750">
                  <a:extLst>
                    <a:ext uri="{9D8B030D-6E8A-4147-A177-3AD203B41FA5}">
                      <a16:colId xmlns:a16="http://schemas.microsoft.com/office/drawing/2014/main" val="491074024"/>
                    </a:ext>
                  </a:extLst>
                </a:gridCol>
                <a:gridCol w="1301750">
                  <a:extLst>
                    <a:ext uri="{9D8B030D-6E8A-4147-A177-3AD203B41FA5}">
                      <a16:colId xmlns:a16="http://schemas.microsoft.com/office/drawing/2014/main" val="1600402630"/>
                    </a:ext>
                  </a:extLst>
                </a:gridCol>
              </a:tblGrid>
              <a:tr h="300082">
                <a:tc>
                  <a:txBody>
                    <a:bodyPr/>
                    <a:lstStyle/>
                    <a:p>
                      <a:pPr algn="ctr"/>
                      <a:r>
                        <a:rPr lang="en-US" sz="1400" dirty="0"/>
                        <a:t>Weather</a:t>
                      </a:r>
                    </a:p>
                  </a:txBody>
                  <a:tcPr/>
                </a:tc>
                <a:tc>
                  <a:txBody>
                    <a:bodyPr/>
                    <a:lstStyle/>
                    <a:p>
                      <a:pPr algn="ctr"/>
                      <a:r>
                        <a:rPr lang="en-US" sz="1400" dirty="0"/>
                        <a:t>Weekend?</a:t>
                      </a:r>
                    </a:p>
                  </a:txBody>
                  <a:tcPr/>
                </a:tc>
                <a:tc>
                  <a:txBody>
                    <a:bodyPr/>
                    <a:lstStyle/>
                    <a:p>
                      <a:pPr algn="ctr"/>
                      <a:r>
                        <a:rPr lang="en-US" sz="1400" dirty="0"/>
                        <a:t>Finished HW</a:t>
                      </a:r>
                    </a:p>
                  </a:txBody>
                  <a:tcPr/>
                </a:tc>
                <a:tc>
                  <a:txBody>
                    <a:bodyPr/>
                    <a:lstStyle/>
                    <a:p>
                      <a:pPr algn="ctr"/>
                      <a:r>
                        <a:rPr lang="en-US" sz="1400" dirty="0">
                          <a:solidFill>
                            <a:srgbClr val="00B0F0"/>
                          </a:solidFill>
                        </a:rPr>
                        <a:t>Go Hiking?</a:t>
                      </a:r>
                    </a:p>
                  </a:txBody>
                  <a:tcPr/>
                </a:tc>
                <a:extLst>
                  <a:ext uri="{0D108BD9-81ED-4DB2-BD59-A6C34878D82A}">
                    <a16:rowId xmlns:a16="http://schemas.microsoft.com/office/drawing/2014/main" val="1063178381"/>
                  </a:ext>
                </a:extLst>
              </a:tr>
              <a:tr h="300082">
                <a:tc>
                  <a:txBody>
                    <a:bodyPr/>
                    <a:lstStyle/>
                    <a:p>
                      <a:pPr algn="ctr"/>
                      <a:r>
                        <a:rPr lang="en-US" sz="1400" dirty="0">
                          <a:solidFill>
                            <a:srgbClr val="0070C0"/>
                          </a:solidFill>
                        </a:rPr>
                        <a:t>Snow</a:t>
                      </a:r>
                    </a:p>
                  </a:txBody>
                  <a:tcPr/>
                </a:tc>
                <a:tc>
                  <a:txBody>
                    <a:bodyPr/>
                    <a:lstStyle/>
                    <a:p>
                      <a:pPr algn="ctr"/>
                      <a:r>
                        <a:rPr lang="en-US" sz="1400" dirty="0">
                          <a:solidFill>
                            <a:srgbClr val="0070C0"/>
                          </a:solidFill>
                        </a:rPr>
                        <a:t>Yes</a:t>
                      </a:r>
                    </a:p>
                  </a:txBody>
                  <a:tcPr/>
                </a:tc>
                <a:tc>
                  <a:txBody>
                    <a:bodyPr/>
                    <a:lstStyle/>
                    <a:p>
                      <a:pPr algn="ctr"/>
                      <a:r>
                        <a:rPr lang="en-US" sz="1400" dirty="0">
                          <a:solidFill>
                            <a:srgbClr val="0070C0"/>
                          </a:solidFill>
                        </a:rPr>
                        <a:t>No</a:t>
                      </a:r>
                    </a:p>
                  </a:txBody>
                  <a:tcPr/>
                </a:tc>
                <a:tc>
                  <a:txBody>
                    <a:bodyPr/>
                    <a:lstStyle/>
                    <a:p>
                      <a:pPr algn="ctr"/>
                      <a:r>
                        <a:rPr lang="en-US" sz="1400" dirty="0">
                          <a:solidFill>
                            <a:srgbClr val="FF0000"/>
                          </a:solidFill>
                        </a:rPr>
                        <a:t>Yes</a:t>
                      </a:r>
                    </a:p>
                  </a:txBody>
                  <a:tcPr/>
                </a:tc>
                <a:extLst>
                  <a:ext uri="{0D108BD9-81ED-4DB2-BD59-A6C34878D82A}">
                    <a16:rowId xmlns:a16="http://schemas.microsoft.com/office/drawing/2014/main" val="41045357"/>
                  </a:ext>
                </a:extLst>
              </a:tr>
              <a:tr h="300082">
                <a:tc>
                  <a:txBody>
                    <a:bodyPr/>
                    <a:lstStyle/>
                    <a:p>
                      <a:pPr algn="ctr"/>
                      <a:r>
                        <a:rPr lang="en-US" sz="1400" b="0" i="0" kern="1200" dirty="0">
                          <a:solidFill>
                            <a:srgbClr val="0070C0"/>
                          </a:solidFill>
                          <a:effectLst/>
                          <a:latin typeface="+mn-lt"/>
                          <a:ea typeface="+mn-ea"/>
                          <a:cs typeface="+mn-cs"/>
                        </a:rPr>
                        <a:t>Overcast</a:t>
                      </a:r>
                      <a:endParaRPr lang="en-US" sz="1400" dirty="0">
                        <a:solidFill>
                          <a:srgbClr val="0070C0"/>
                        </a:solidFill>
                      </a:endParaRPr>
                    </a:p>
                  </a:txBody>
                  <a:tcPr/>
                </a:tc>
                <a:tc>
                  <a:txBody>
                    <a:bodyPr/>
                    <a:lstStyle/>
                    <a:p>
                      <a:pPr algn="ctr"/>
                      <a:r>
                        <a:rPr lang="en-US" sz="1400" dirty="0">
                          <a:solidFill>
                            <a:srgbClr val="0070C0"/>
                          </a:solidFill>
                        </a:rPr>
                        <a:t>Yes</a:t>
                      </a:r>
                    </a:p>
                  </a:txBody>
                  <a:tcPr/>
                </a:tc>
                <a:tc>
                  <a:txBody>
                    <a:bodyPr/>
                    <a:lstStyle/>
                    <a:p>
                      <a:pPr algn="ctr"/>
                      <a:r>
                        <a:rPr lang="en-US" sz="1400" dirty="0">
                          <a:solidFill>
                            <a:srgbClr val="0070C0"/>
                          </a:solidFill>
                        </a:rPr>
                        <a:t>Yes</a:t>
                      </a:r>
                    </a:p>
                  </a:txBody>
                  <a:tcPr/>
                </a:tc>
                <a:tc>
                  <a:txBody>
                    <a:bodyPr/>
                    <a:lstStyle/>
                    <a:p>
                      <a:pPr algn="ctr"/>
                      <a:r>
                        <a:rPr lang="en-US" sz="1400" dirty="0">
                          <a:solidFill>
                            <a:srgbClr val="FF0000"/>
                          </a:solidFill>
                        </a:rPr>
                        <a:t>Yes</a:t>
                      </a:r>
                    </a:p>
                  </a:txBody>
                  <a:tcPr/>
                </a:tc>
                <a:extLst>
                  <a:ext uri="{0D108BD9-81ED-4DB2-BD59-A6C34878D82A}">
                    <a16:rowId xmlns:a16="http://schemas.microsoft.com/office/drawing/2014/main" val="2232819308"/>
                  </a:ext>
                </a:extLst>
              </a:tr>
              <a:tr h="300082">
                <a:tc>
                  <a:txBody>
                    <a:bodyPr/>
                    <a:lstStyle/>
                    <a:p>
                      <a:pPr algn="ctr"/>
                      <a:r>
                        <a:rPr lang="en-US" sz="1400" b="0" i="0" kern="1200" dirty="0">
                          <a:solidFill>
                            <a:srgbClr val="0070C0"/>
                          </a:solidFill>
                          <a:effectLst/>
                          <a:latin typeface="+mn-lt"/>
                          <a:ea typeface="+mn-ea"/>
                          <a:cs typeface="+mn-cs"/>
                        </a:rPr>
                        <a:t>Snow</a:t>
                      </a:r>
                      <a:endParaRPr lang="en-US" sz="1400" dirty="0">
                        <a:solidFill>
                          <a:srgbClr val="0070C0"/>
                        </a:solidFill>
                      </a:endParaRPr>
                    </a:p>
                  </a:txBody>
                  <a:tcPr/>
                </a:tc>
                <a:tc>
                  <a:txBody>
                    <a:bodyPr/>
                    <a:lstStyle/>
                    <a:p>
                      <a:pPr algn="ctr"/>
                      <a:r>
                        <a:rPr lang="en-US" sz="1400" dirty="0">
                          <a:solidFill>
                            <a:srgbClr val="0070C0"/>
                          </a:solidFill>
                        </a:rPr>
                        <a:t>No</a:t>
                      </a:r>
                    </a:p>
                  </a:txBody>
                  <a:tcPr/>
                </a:tc>
                <a:tc>
                  <a:txBody>
                    <a:bodyPr/>
                    <a:lstStyle/>
                    <a:p>
                      <a:pPr algn="ctr"/>
                      <a:r>
                        <a:rPr lang="en-US" sz="1400" dirty="0">
                          <a:solidFill>
                            <a:srgbClr val="0070C0"/>
                          </a:solidFill>
                        </a:rPr>
                        <a:t>Yes</a:t>
                      </a:r>
                    </a:p>
                  </a:txBody>
                  <a:tcPr/>
                </a:tc>
                <a:tc>
                  <a:txBody>
                    <a:bodyPr/>
                    <a:lstStyle/>
                    <a:p>
                      <a:pPr algn="ctr"/>
                      <a:r>
                        <a:rPr lang="en-US" sz="1400" dirty="0">
                          <a:solidFill>
                            <a:srgbClr val="FF0000"/>
                          </a:solidFill>
                        </a:rPr>
                        <a:t>No</a:t>
                      </a:r>
                    </a:p>
                  </a:txBody>
                  <a:tcPr/>
                </a:tc>
                <a:extLst>
                  <a:ext uri="{0D108BD9-81ED-4DB2-BD59-A6C34878D82A}">
                    <a16:rowId xmlns:a16="http://schemas.microsoft.com/office/drawing/2014/main" val="564409622"/>
                  </a:ext>
                </a:extLst>
              </a:tr>
            </a:tbl>
          </a:graphicData>
        </a:graphic>
      </p:graphicFrame>
      <p:sp>
        <p:nvSpPr>
          <p:cNvPr id="24" name="TextBox 23">
            <a:extLst>
              <a:ext uri="{FF2B5EF4-FFF2-40B4-BE49-F238E27FC236}">
                <a16:creationId xmlns:a16="http://schemas.microsoft.com/office/drawing/2014/main" id="{DB67AEA2-E661-C82D-1204-6B5022CCEC91}"/>
              </a:ext>
            </a:extLst>
          </p:cNvPr>
          <p:cNvSpPr txBox="1"/>
          <p:nvPr/>
        </p:nvSpPr>
        <p:spPr>
          <a:xfrm>
            <a:off x="6174378" y="2575839"/>
            <a:ext cx="6115050" cy="369332"/>
          </a:xfrm>
          <a:prstGeom prst="rect">
            <a:avLst/>
          </a:prstGeom>
          <a:noFill/>
        </p:spPr>
        <p:txBody>
          <a:bodyPr wrap="square" rtlCol="0">
            <a:spAutoFit/>
          </a:bodyPr>
          <a:lstStyle/>
          <a:p>
            <a:pPr algn="ctr"/>
            <a:r>
              <a:rPr lang="en-US" dirty="0">
                <a:solidFill>
                  <a:srgbClr val="FF0000"/>
                </a:solidFill>
              </a:rPr>
              <a:t>“predict the test data classes”</a:t>
            </a:r>
          </a:p>
        </p:txBody>
      </p:sp>
      <p:cxnSp>
        <p:nvCxnSpPr>
          <p:cNvPr id="25" name="Straight Arrow Connector 24">
            <a:extLst>
              <a:ext uri="{FF2B5EF4-FFF2-40B4-BE49-F238E27FC236}">
                <a16:creationId xmlns:a16="http://schemas.microsoft.com/office/drawing/2014/main" id="{FF2B1187-8E36-E424-D081-5A01781DF9A8}"/>
              </a:ext>
            </a:extLst>
          </p:cNvPr>
          <p:cNvCxnSpPr>
            <a:cxnSpLocks/>
          </p:cNvCxnSpPr>
          <p:nvPr/>
        </p:nvCxnSpPr>
        <p:spPr>
          <a:xfrm>
            <a:off x="9163050" y="2857500"/>
            <a:ext cx="0" cy="38664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47334CBD-751A-4E79-7EFD-BB916130C8DE}"/>
              </a:ext>
            </a:extLst>
          </p:cNvPr>
          <p:cNvSpPr txBox="1"/>
          <p:nvPr/>
        </p:nvSpPr>
        <p:spPr>
          <a:xfrm>
            <a:off x="6252756" y="5053270"/>
            <a:ext cx="5615394" cy="369332"/>
          </a:xfrm>
          <a:prstGeom prst="rect">
            <a:avLst/>
          </a:prstGeom>
          <a:noFill/>
        </p:spPr>
        <p:txBody>
          <a:bodyPr wrap="square" rtlCol="0">
            <a:spAutoFit/>
          </a:bodyPr>
          <a:lstStyle/>
          <a:p>
            <a:r>
              <a:rPr lang="en-US" dirty="0"/>
              <a:t>Compare the </a:t>
            </a:r>
            <a:r>
              <a:rPr lang="en-US" dirty="0">
                <a:solidFill>
                  <a:srgbClr val="FF0000"/>
                </a:solidFill>
              </a:rPr>
              <a:t>predicted classes </a:t>
            </a:r>
            <a:r>
              <a:rPr lang="en-US" dirty="0"/>
              <a:t>to </a:t>
            </a:r>
            <a:r>
              <a:rPr lang="en-US" dirty="0">
                <a:solidFill>
                  <a:srgbClr val="0070C0"/>
                </a:solidFill>
              </a:rPr>
              <a:t>ground truth classes</a:t>
            </a:r>
          </a:p>
        </p:txBody>
      </p:sp>
    </p:spTree>
    <p:extLst>
      <p:ext uri="{BB962C8B-B14F-4D97-AF65-F5344CB8AC3E}">
        <p14:creationId xmlns:p14="http://schemas.microsoft.com/office/powerpoint/2010/main" val="29350522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09EE6-DB2E-D565-E6AF-16B51CBA3D8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7BE666D-9980-34BC-9EBD-408D7B28A920}"/>
              </a:ext>
            </a:extLst>
          </p:cNvPr>
          <p:cNvSpPr txBox="1"/>
          <p:nvPr/>
        </p:nvSpPr>
        <p:spPr>
          <a:xfrm>
            <a:off x="137706" y="0"/>
            <a:ext cx="5386794" cy="523220"/>
          </a:xfrm>
          <a:prstGeom prst="rect">
            <a:avLst/>
          </a:prstGeom>
          <a:noFill/>
        </p:spPr>
        <p:txBody>
          <a:bodyPr wrap="square" rtlCol="0">
            <a:spAutoFit/>
          </a:bodyPr>
          <a:lstStyle/>
          <a:p>
            <a:r>
              <a:rPr lang="en-US" sz="2800" b="0" i="0" dirty="0">
                <a:effectLst/>
                <a:latin typeface="Arial" panose="020B0604020202020204" pitchFamily="34" charset="0"/>
              </a:rPr>
              <a:t>Evaluation metrics</a:t>
            </a:r>
            <a:endParaRPr lang="en-US" sz="28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C5C08714-74DC-B7DD-15E8-D95C4B41BA63}"/>
              </a:ext>
            </a:extLst>
          </p:cNvPr>
          <p:cNvSpPr txBox="1"/>
          <p:nvPr/>
        </p:nvSpPr>
        <p:spPr>
          <a:xfrm>
            <a:off x="7524750" y="1526098"/>
            <a:ext cx="2171700" cy="369332"/>
          </a:xfrm>
          <a:prstGeom prst="rect">
            <a:avLst/>
          </a:prstGeom>
          <a:noFill/>
        </p:spPr>
        <p:txBody>
          <a:bodyPr wrap="square" rtlCol="0">
            <a:spAutoFit/>
          </a:bodyPr>
          <a:lstStyle/>
          <a:p>
            <a:r>
              <a:rPr lang="en-US" b="1" dirty="0"/>
              <a:t>Test data instance</a:t>
            </a:r>
          </a:p>
        </p:txBody>
      </p:sp>
      <p:graphicFrame>
        <p:nvGraphicFramePr>
          <p:cNvPr id="7" name="Table 6">
            <a:extLst>
              <a:ext uri="{FF2B5EF4-FFF2-40B4-BE49-F238E27FC236}">
                <a16:creationId xmlns:a16="http://schemas.microsoft.com/office/drawing/2014/main" id="{420A9A74-94F1-C856-C62D-D358CAF1C240}"/>
              </a:ext>
            </a:extLst>
          </p:cNvPr>
          <p:cNvGraphicFramePr>
            <a:graphicFrameLocks noGrp="1"/>
          </p:cNvGraphicFramePr>
          <p:nvPr>
            <p:extLst>
              <p:ext uri="{D42A27DB-BD31-4B8C-83A1-F6EECF244321}">
                <p14:modId xmlns:p14="http://schemas.microsoft.com/office/powerpoint/2010/main" val="834964608"/>
              </p:ext>
            </p:extLst>
          </p:nvPr>
        </p:nvGraphicFramePr>
        <p:xfrm>
          <a:off x="6252756" y="2119078"/>
          <a:ext cx="5207000" cy="1219200"/>
        </p:xfrm>
        <a:graphic>
          <a:graphicData uri="http://schemas.openxmlformats.org/drawingml/2006/table">
            <a:tbl>
              <a:tblPr firstRow="1" bandRow="1"/>
              <a:tblGrid>
                <a:gridCol w="1301750">
                  <a:extLst>
                    <a:ext uri="{9D8B030D-6E8A-4147-A177-3AD203B41FA5}">
                      <a16:colId xmlns:a16="http://schemas.microsoft.com/office/drawing/2014/main" val="3847064819"/>
                    </a:ext>
                  </a:extLst>
                </a:gridCol>
                <a:gridCol w="1301750">
                  <a:extLst>
                    <a:ext uri="{9D8B030D-6E8A-4147-A177-3AD203B41FA5}">
                      <a16:colId xmlns:a16="http://schemas.microsoft.com/office/drawing/2014/main" val="869840435"/>
                    </a:ext>
                  </a:extLst>
                </a:gridCol>
                <a:gridCol w="1301750">
                  <a:extLst>
                    <a:ext uri="{9D8B030D-6E8A-4147-A177-3AD203B41FA5}">
                      <a16:colId xmlns:a16="http://schemas.microsoft.com/office/drawing/2014/main" val="491074024"/>
                    </a:ext>
                  </a:extLst>
                </a:gridCol>
                <a:gridCol w="1301750">
                  <a:extLst>
                    <a:ext uri="{9D8B030D-6E8A-4147-A177-3AD203B41FA5}">
                      <a16:colId xmlns:a16="http://schemas.microsoft.com/office/drawing/2014/main" val="1600402630"/>
                    </a:ext>
                  </a:extLst>
                </a:gridCol>
              </a:tblGrid>
              <a:tr h="300082">
                <a:tc>
                  <a:txBody>
                    <a:bodyPr/>
                    <a:lstStyle/>
                    <a:p>
                      <a:pPr algn="ctr"/>
                      <a:r>
                        <a:rPr lang="en-US" sz="1400" dirty="0"/>
                        <a:t>Weather</a:t>
                      </a:r>
                    </a:p>
                  </a:txBody>
                  <a:tcPr/>
                </a:tc>
                <a:tc>
                  <a:txBody>
                    <a:bodyPr/>
                    <a:lstStyle/>
                    <a:p>
                      <a:pPr algn="ctr"/>
                      <a:r>
                        <a:rPr lang="en-US" sz="1400" dirty="0"/>
                        <a:t>Weekend?</a:t>
                      </a:r>
                    </a:p>
                  </a:txBody>
                  <a:tcPr/>
                </a:tc>
                <a:tc>
                  <a:txBody>
                    <a:bodyPr/>
                    <a:lstStyle/>
                    <a:p>
                      <a:pPr algn="ctr"/>
                      <a:r>
                        <a:rPr lang="en-US" sz="1400" dirty="0"/>
                        <a:t>Finished HW</a:t>
                      </a:r>
                    </a:p>
                  </a:txBody>
                  <a:tcPr/>
                </a:tc>
                <a:tc>
                  <a:txBody>
                    <a:bodyPr/>
                    <a:lstStyle/>
                    <a:p>
                      <a:pPr algn="ctr"/>
                      <a:r>
                        <a:rPr lang="en-US" sz="1400" dirty="0">
                          <a:solidFill>
                            <a:srgbClr val="00B0F0"/>
                          </a:solidFill>
                        </a:rPr>
                        <a:t>Go Hiking?</a:t>
                      </a:r>
                    </a:p>
                  </a:txBody>
                  <a:tcPr/>
                </a:tc>
                <a:extLst>
                  <a:ext uri="{0D108BD9-81ED-4DB2-BD59-A6C34878D82A}">
                    <a16:rowId xmlns:a16="http://schemas.microsoft.com/office/drawing/2014/main" val="1063178381"/>
                  </a:ext>
                </a:extLst>
              </a:tr>
              <a:tr h="300082">
                <a:tc>
                  <a:txBody>
                    <a:bodyPr/>
                    <a:lstStyle/>
                    <a:p>
                      <a:pPr algn="ctr"/>
                      <a:r>
                        <a:rPr lang="en-US" sz="1400" dirty="0">
                          <a:solidFill>
                            <a:srgbClr val="0070C0"/>
                          </a:solidFill>
                        </a:rPr>
                        <a:t>Snow</a:t>
                      </a:r>
                    </a:p>
                  </a:txBody>
                  <a:tcPr/>
                </a:tc>
                <a:tc>
                  <a:txBody>
                    <a:bodyPr/>
                    <a:lstStyle/>
                    <a:p>
                      <a:pPr algn="ctr"/>
                      <a:r>
                        <a:rPr lang="en-US" sz="1400" dirty="0">
                          <a:solidFill>
                            <a:srgbClr val="0070C0"/>
                          </a:solidFill>
                        </a:rPr>
                        <a:t>Yes</a:t>
                      </a:r>
                    </a:p>
                  </a:txBody>
                  <a:tcPr/>
                </a:tc>
                <a:tc>
                  <a:txBody>
                    <a:bodyPr/>
                    <a:lstStyle/>
                    <a:p>
                      <a:pPr algn="ctr"/>
                      <a:r>
                        <a:rPr lang="en-US" sz="1400" dirty="0">
                          <a:solidFill>
                            <a:srgbClr val="0070C0"/>
                          </a:solidFill>
                        </a:rPr>
                        <a:t>No</a:t>
                      </a:r>
                    </a:p>
                  </a:txBody>
                  <a:tcPr/>
                </a:tc>
                <a:tc>
                  <a:txBody>
                    <a:bodyPr/>
                    <a:lstStyle/>
                    <a:p>
                      <a:pPr algn="ctr"/>
                      <a:r>
                        <a:rPr lang="en-US" sz="1400" dirty="0">
                          <a:solidFill>
                            <a:srgbClr val="0070C0"/>
                          </a:solidFill>
                        </a:rPr>
                        <a:t>Yes</a:t>
                      </a:r>
                    </a:p>
                  </a:txBody>
                  <a:tcPr/>
                </a:tc>
                <a:extLst>
                  <a:ext uri="{0D108BD9-81ED-4DB2-BD59-A6C34878D82A}">
                    <a16:rowId xmlns:a16="http://schemas.microsoft.com/office/drawing/2014/main" val="41045357"/>
                  </a:ext>
                </a:extLst>
              </a:tr>
              <a:tr h="300082">
                <a:tc>
                  <a:txBody>
                    <a:bodyPr/>
                    <a:lstStyle/>
                    <a:p>
                      <a:pPr algn="ctr"/>
                      <a:r>
                        <a:rPr lang="en-US" sz="1400" b="0" i="0" kern="1200" dirty="0">
                          <a:solidFill>
                            <a:srgbClr val="0070C0"/>
                          </a:solidFill>
                          <a:effectLst/>
                          <a:latin typeface="+mn-lt"/>
                          <a:ea typeface="+mn-ea"/>
                          <a:cs typeface="+mn-cs"/>
                        </a:rPr>
                        <a:t>Overcast</a:t>
                      </a:r>
                      <a:endParaRPr lang="en-US" sz="1400" dirty="0">
                        <a:solidFill>
                          <a:srgbClr val="0070C0"/>
                        </a:solidFill>
                      </a:endParaRPr>
                    </a:p>
                  </a:txBody>
                  <a:tcPr/>
                </a:tc>
                <a:tc>
                  <a:txBody>
                    <a:bodyPr/>
                    <a:lstStyle/>
                    <a:p>
                      <a:pPr algn="ctr"/>
                      <a:r>
                        <a:rPr lang="en-US" sz="1400" dirty="0">
                          <a:solidFill>
                            <a:srgbClr val="0070C0"/>
                          </a:solidFill>
                        </a:rPr>
                        <a:t>Yes</a:t>
                      </a:r>
                    </a:p>
                  </a:txBody>
                  <a:tcPr/>
                </a:tc>
                <a:tc>
                  <a:txBody>
                    <a:bodyPr/>
                    <a:lstStyle/>
                    <a:p>
                      <a:pPr algn="ctr"/>
                      <a:r>
                        <a:rPr lang="en-US" sz="1400" dirty="0">
                          <a:solidFill>
                            <a:srgbClr val="0070C0"/>
                          </a:solidFill>
                        </a:rPr>
                        <a:t>Yes</a:t>
                      </a:r>
                    </a:p>
                  </a:txBody>
                  <a:tcPr/>
                </a:tc>
                <a:tc>
                  <a:txBody>
                    <a:bodyPr/>
                    <a:lstStyle/>
                    <a:p>
                      <a:pPr algn="ctr"/>
                      <a:r>
                        <a:rPr lang="en-US" sz="1400" dirty="0">
                          <a:solidFill>
                            <a:srgbClr val="0070C0"/>
                          </a:solidFill>
                        </a:rPr>
                        <a:t>Yes</a:t>
                      </a:r>
                    </a:p>
                  </a:txBody>
                  <a:tcPr/>
                </a:tc>
                <a:extLst>
                  <a:ext uri="{0D108BD9-81ED-4DB2-BD59-A6C34878D82A}">
                    <a16:rowId xmlns:a16="http://schemas.microsoft.com/office/drawing/2014/main" val="2232819308"/>
                  </a:ext>
                </a:extLst>
              </a:tr>
              <a:tr h="300082">
                <a:tc>
                  <a:txBody>
                    <a:bodyPr/>
                    <a:lstStyle/>
                    <a:p>
                      <a:pPr algn="ctr"/>
                      <a:r>
                        <a:rPr lang="en-US" sz="1400" b="0" i="0" kern="1200" dirty="0">
                          <a:solidFill>
                            <a:srgbClr val="0070C0"/>
                          </a:solidFill>
                          <a:effectLst/>
                          <a:latin typeface="+mn-lt"/>
                          <a:ea typeface="+mn-ea"/>
                          <a:cs typeface="+mn-cs"/>
                        </a:rPr>
                        <a:t>Snow</a:t>
                      </a:r>
                      <a:endParaRPr lang="en-US" sz="1400" dirty="0">
                        <a:solidFill>
                          <a:srgbClr val="0070C0"/>
                        </a:solidFill>
                      </a:endParaRPr>
                    </a:p>
                  </a:txBody>
                  <a:tcPr/>
                </a:tc>
                <a:tc>
                  <a:txBody>
                    <a:bodyPr/>
                    <a:lstStyle/>
                    <a:p>
                      <a:pPr algn="ctr"/>
                      <a:r>
                        <a:rPr lang="en-US" sz="1400" dirty="0">
                          <a:solidFill>
                            <a:srgbClr val="0070C0"/>
                          </a:solidFill>
                        </a:rPr>
                        <a:t>No</a:t>
                      </a:r>
                    </a:p>
                  </a:txBody>
                  <a:tcPr/>
                </a:tc>
                <a:tc>
                  <a:txBody>
                    <a:bodyPr/>
                    <a:lstStyle/>
                    <a:p>
                      <a:pPr algn="ctr"/>
                      <a:r>
                        <a:rPr lang="en-US" sz="1400" dirty="0">
                          <a:solidFill>
                            <a:srgbClr val="0070C0"/>
                          </a:solidFill>
                        </a:rPr>
                        <a:t>Yes</a:t>
                      </a:r>
                    </a:p>
                  </a:txBody>
                  <a:tcPr/>
                </a:tc>
                <a:tc>
                  <a:txBody>
                    <a:bodyPr/>
                    <a:lstStyle/>
                    <a:p>
                      <a:pPr algn="ctr"/>
                      <a:r>
                        <a:rPr lang="en-US" sz="1400" dirty="0">
                          <a:solidFill>
                            <a:srgbClr val="0070C0"/>
                          </a:solidFill>
                        </a:rPr>
                        <a:t>Yes</a:t>
                      </a:r>
                    </a:p>
                  </a:txBody>
                  <a:tcPr/>
                </a:tc>
                <a:extLst>
                  <a:ext uri="{0D108BD9-81ED-4DB2-BD59-A6C34878D82A}">
                    <a16:rowId xmlns:a16="http://schemas.microsoft.com/office/drawing/2014/main" val="564409622"/>
                  </a:ext>
                </a:extLst>
              </a:tr>
            </a:tbl>
          </a:graphicData>
        </a:graphic>
      </p:graphicFrame>
      <p:sp>
        <p:nvSpPr>
          <p:cNvPr id="15" name="TextBox 14">
            <a:extLst>
              <a:ext uri="{FF2B5EF4-FFF2-40B4-BE49-F238E27FC236}">
                <a16:creationId xmlns:a16="http://schemas.microsoft.com/office/drawing/2014/main" id="{C26B45D5-5BA5-FE71-24C4-31531E5935A3}"/>
              </a:ext>
            </a:extLst>
          </p:cNvPr>
          <p:cNvSpPr txBox="1"/>
          <p:nvPr/>
        </p:nvSpPr>
        <p:spPr>
          <a:xfrm>
            <a:off x="137706" y="760787"/>
            <a:ext cx="6115050" cy="646331"/>
          </a:xfrm>
          <a:prstGeom prst="rect">
            <a:avLst/>
          </a:prstGeom>
          <a:noFill/>
        </p:spPr>
        <p:txBody>
          <a:bodyPr wrap="square" rtlCol="0">
            <a:spAutoFit/>
          </a:bodyPr>
          <a:lstStyle/>
          <a:p>
            <a:r>
              <a:rPr lang="en-US" dirty="0"/>
              <a:t>How to compare the </a:t>
            </a:r>
            <a:r>
              <a:rPr lang="en-US" dirty="0">
                <a:solidFill>
                  <a:srgbClr val="FF0000"/>
                </a:solidFill>
              </a:rPr>
              <a:t>predicted classes </a:t>
            </a:r>
            <a:r>
              <a:rPr lang="en-US" dirty="0"/>
              <a:t>to </a:t>
            </a:r>
            <a:r>
              <a:rPr lang="en-US" dirty="0">
                <a:solidFill>
                  <a:srgbClr val="0070C0"/>
                </a:solidFill>
              </a:rPr>
              <a:t>ground truth classes?</a:t>
            </a:r>
            <a:endParaRPr lang="en-US" dirty="0"/>
          </a:p>
        </p:txBody>
      </p:sp>
      <p:graphicFrame>
        <p:nvGraphicFramePr>
          <p:cNvPr id="23" name="Table 22">
            <a:extLst>
              <a:ext uri="{FF2B5EF4-FFF2-40B4-BE49-F238E27FC236}">
                <a16:creationId xmlns:a16="http://schemas.microsoft.com/office/drawing/2014/main" id="{414AA2A6-2F00-B04A-AC3B-272B5695DCB9}"/>
              </a:ext>
            </a:extLst>
          </p:cNvPr>
          <p:cNvGraphicFramePr>
            <a:graphicFrameLocks noGrp="1"/>
          </p:cNvGraphicFramePr>
          <p:nvPr>
            <p:extLst>
              <p:ext uri="{D42A27DB-BD31-4B8C-83A1-F6EECF244321}">
                <p14:modId xmlns:p14="http://schemas.microsoft.com/office/powerpoint/2010/main" val="2009836323"/>
              </p:ext>
            </p:extLst>
          </p:nvPr>
        </p:nvGraphicFramePr>
        <p:xfrm>
          <a:off x="317500" y="2136747"/>
          <a:ext cx="5207000" cy="1219200"/>
        </p:xfrm>
        <a:graphic>
          <a:graphicData uri="http://schemas.openxmlformats.org/drawingml/2006/table">
            <a:tbl>
              <a:tblPr firstRow="1" bandRow="1"/>
              <a:tblGrid>
                <a:gridCol w="1301750">
                  <a:extLst>
                    <a:ext uri="{9D8B030D-6E8A-4147-A177-3AD203B41FA5}">
                      <a16:colId xmlns:a16="http://schemas.microsoft.com/office/drawing/2014/main" val="3847064819"/>
                    </a:ext>
                  </a:extLst>
                </a:gridCol>
                <a:gridCol w="1301750">
                  <a:extLst>
                    <a:ext uri="{9D8B030D-6E8A-4147-A177-3AD203B41FA5}">
                      <a16:colId xmlns:a16="http://schemas.microsoft.com/office/drawing/2014/main" val="869840435"/>
                    </a:ext>
                  </a:extLst>
                </a:gridCol>
                <a:gridCol w="1301750">
                  <a:extLst>
                    <a:ext uri="{9D8B030D-6E8A-4147-A177-3AD203B41FA5}">
                      <a16:colId xmlns:a16="http://schemas.microsoft.com/office/drawing/2014/main" val="491074024"/>
                    </a:ext>
                  </a:extLst>
                </a:gridCol>
                <a:gridCol w="1301750">
                  <a:extLst>
                    <a:ext uri="{9D8B030D-6E8A-4147-A177-3AD203B41FA5}">
                      <a16:colId xmlns:a16="http://schemas.microsoft.com/office/drawing/2014/main" val="1600402630"/>
                    </a:ext>
                  </a:extLst>
                </a:gridCol>
              </a:tblGrid>
              <a:tr h="300082">
                <a:tc>
                  <a:txBody>
                    <a:bodyPr/>
                    <a:lstStyle/>
                    <a:p>
                      <a:pPr algn="ctr"/>
                      <a:r>
                        <a:rPr lang="en-US" sz="1400" dirty="0"/>
                        <a:t>Weather</a:t>
                      </a:r>
                    </a:p>
                  </a:txBody>
                  <a:tcPr/>
                </a:tc>
                <a:tc>
                  <a:txBody>
                    <a:bodyPr/>
                    <a:lstStyle/>
                    <a:p>
                      <a:pPr algn="ctr"/>
                      <a:r>
                        <a:rPr lang="en-US" sz="1400" dirty="0"/>
                        <a:t>Weekend?</a:t>
                      </a:r>
                    </a:p>
                  </a:txBody>
                  <a:tcPr/>
                </a:tc>
                <a:tc>
                  <a:txBody>
                    <a:bodyPr/>
                    <a:lstStyle/>
                    <a:p>
                      <a:pPr algn="ctr"/>
                      <a:r>
                        <a:rPr lang="en-US" sz="1400" dirty="0"/>
                        <a:t>Finished HW</a:t>
                      </a:r>
                    </a:p>
                  </a:txBody>
                  <a:tcPr/>
                </a:tc>
                <a:tc>
                  <a:txBody>
                    <a:bodyPr/>
                    <a:lstStyle/>
                    <a:p>
                      <a:pPr algn="ctr"/>
                      <a:r>
                        <a:rPr lang="en-US" sz="1400" dirty="0">
                          <a:solidFill>
                            <a:srgbClr val="00B0F0"/>
                          </a:solidFill>
                        </a:rPr>
                        <a:t>Go Hiking?</a:t>
                      </a:r>
                    </a:p>
                  </a:txBody>
                  <a:tcPr/>
                </a:tc>
                <a:extLst>
                  <a:ext uri="{0D108BD9-81ED-4DB2-BD59-A6C34878D82A}">
                    <a16:rowId xmlns:a16="http://schemas.microsoft.com/office/drawing/2014/main" val="1063178381"/>
                  </a:ext>
                </a:extLst>
              </a:tr>
              <a:tr h="300082">
                <a:tc>
                  <a:txBody>
                    <a:bodyPr/>
                    <a:lstStyle/>
                    <a:p>
                      <a:pPr algn="ctr"/>
                      <a:r>
                        <a:rPr lang="en-US" sz="1400" dirty="0">
                          <a:solidFill>
                            <a:srgbClr val="0070C0"/>
                          </a:solidFill>
                        </a:rPr>
                        <a:t>Snow</a:t>
                      </a:r>
                    </a:p>
                  </a:txBody>
                  <a:tcPr/>
                </a:tc>
                <a:tc>
                  <a:txBody>
                    <a:bodyPr/>
                    <a:lstStyle/>
                    <a:p>
                      <a:pPr algn="ctr"/>
                      <a:r>
                        <a:rPr lang="en-US" sz="1400" dirty="0">
                          <a:solidFill>
                            <a:srgbClr val="0070C0"/>
                          </a:solidFill>
                        </a:rPr>
                        <a:t>Yes</a:t>
                      </a:r>
                    </a:p>
                  </a:txBody>
                  <a:tcPr/>
                </a:tc>
                <a:tc>
                  <a:txBody>
                    <a:bodyPr/>
                    <a:lstStyle/>
                    <a:p>
                      <a:pPr algn="ctr"/>
                      <a:r>
                        <a:rPr lang="en-US" sz="1400" dirty="0">
                          <a:solidFill>
                            <a:srgbClr val="0070C0"/>
                          </a:solidFill>
                        </a:rPr>
                        <a:t>No</a:t>
                      </a:r>
                    </a:p>
                  </a:txBody>
                  <a:tcPr/>
                </a:tc>
                <a:tc>
                  <a:txBody>
                    <a:bodyPr/>
                    <a:lstStyle/>
                    <a:p>
                      <a:pPr algn="ctr"/>
                      <a:r>
                        <a:rPr lang="en-US" sz="1400" dirty="0">
                          <a:solidFill>
                            <a:srgbClr val="FF0000"/>
                          </a:solidFill>
                        </a:rPr>
                        <a:t>Yes</a:t>
                      </a:r>
                    </a:p>
                  </a:txBody>
                  <a:tcPr/>
                </a:tc>
                <a:extLst>
                  <a:ext uri="{0D108BD9-81ED-4DB2-BD59-A6C34878D82A}">
                    <a16:rowId xmlns:a16="http://schemas.microsoft.com/office/drawing/2014/main" val="41045357"/>
                  </a:ext>
                </a:extLst>
              </a:tr>
              <a:tr h="300082">
                <a:tc>
                  <a:txBody>
                    <a:bodyPr/>
                    <a:lstStyle/>
                    <a:p>
                      <a:pPr algn="ctr"/>
                      <a:r>
                        <a:rPr lang="en-US" sz="1400" b="0" i="0" kern="1200" dirty="0">
                          <a:solidFill>
                            <a:srgbClr val="0070C0"/>
                          </a:solidFill>
                          <a:effectLst/>
                          <a:latin typeface="+mn-lt"/>
                          <a:ea typeface="+mn-ea"/>
                          <a:cs typeface="+mn-cs"/>
                        </a:rPr>
                        <a:t>Overcast</a:t>
                      </a:r>
                      <a:endParaRPr lang="en-US" sz="1400" dirty="0">
                        <a:solidFill>
                          <a:srgbClr val="0070C0"/>
                        </a:solidFill>
                      </a:endParaRPr>
                    </a:p>
                  </a:txBody>
                  <a:tcPr/>
                </a:tc>
                <a:tc>
                  <a:txBody>
                    <a:bodyPr/>
                    <a:lstStyle/>
                    <a:p>
                      <a:pPr algn="ctr"/>
                      <a:r>
                        <a:rPr lang="en-US" sz="1400" dirty="0">
                          <a:solidFill>
                            <a:srgbClr val="0070C0"/>
                          </a:solidFill>
                        </a:rPr>
                        <a:t>Yes</a:t>
                      </a:r>
                    </a:p>
                  </a:txBody>
                  <a:tcPr/>
                </a:tc>
                <a:tc>
                  <a:txBody>
                    <a:bodyPr/>
                    <a:lstStyle/>
                    <a:p>
                      <a:pPr algn="ctr"/>
                      <a:r>
                        <a:rPr lang="en-US" sz="1400" dirty="0">
                          <a:solidFill>
                            <a:srgbClr val="0070C0"/>
                          </a:solidFill>
                        </a:rPr>
                        <a:t>Yes</a:t>
                      </a:r>
                    </a:p>
                  </a:txBody>
                  <a:tcPr/>
                </a:tc>
                <a:tc>
                  <a:txBody>
                    <a:bodyPr/>
                    <a:lstStyle/>
                    <a:p>
                      <a:pPr algn="ctr"/>
                      <a:r>
                        <a:rPr lang="en-US" sz="1400" dirty="0">
                          <a:solidFill>
                            <a:srgbClr val="FF0000"/>
                          </a:solidFill>
                        </a:rPr>
                        <a:t>Yes</a:t>
                      </a:r>
                    </a:p>
                  </a:txBody>
                  <a:tcPr/>
                </a:tc>
                <a:extLst>
                  <a:ext uri="{0D108BD9-81ED-4DB2-BD59-A6C34878D82A}">
                    <a16:rowId xmlns:a16="http://schemas.microsoft.com/office/drawing/2014/main" val="2232819308"/>
                  </a:ext>
                </a:extLst>
              </a:tr>
              <a:tr h="300082">
                <a:tc>
                  <a:txBody>
                    <a:bodyPr/>
                    <a:lstStyle/>
                    <a:p>
                      <a:pPr algn="ctr"/>
                      <a:r>
                        <a:rPr lang="en-US" sz="1400" b="0" i="0" kern="1200" dirty="0">
                          <a:solidFill>
                            <a:srgbClr val="0070C0"/>
                          </a:solidFill>
                          <a:effectLst/>
                          <a:latin typeface="+mn-lt"/>
                          <a:ea typeface="+mn-ea"/>
                          <a:cs typeface="+mn-cs"/>
                        </a:rPr>
                        <a:t>Snow</a:t>
                      </a:r>
                      <a:endParaRPr lang="en-US" sz="1400" dirty="0">
                        <a:solidFill>
                          <a:srgbClr val="0070C0"/>
                        </a:solidFill>
                      </a:endParaRPr>
                    </a:p>
                  </a:txBody>
                  <a:tcPr/>
                </a:tc>
                <a:tc>
                  <a:txBody>
                    <a:bodyPr/>
                    <a:lstStyle/>
                    <a:p>
                      <a:pPr algn="ctr"/>
                      <a:r>
                        <a:rPr lang="en-US" sz="1400" dirty="0">
                          <a:solidFill>
                            <a:srgbClr val="0070C0"/>
                          </a:solidFill>
                        </a:rPr>
                        <a:t>No</a:t>
                      </a:r>
                    </a:p>
                  </a:txBody>
                  <a:tcPr/>
                </a:tc>
                <a:tc>
                  <a:txBody>
                    <a:bodyPr/>
                    <a:lstStyle/>
                    <a:p>
                      <a:pPr algn="ctr"/>
                      <a:r>
                        <a:rPr lang="en-US" sz="1400" dirty="0">
                          <a:solidFill>
                            <a:srgbClr val="0070C0"/>
                          </a:solidFill>
                        </a:rPr>
                        <a:t>Yes</a:t>
                      </a:r>
                    </a:p>
                  </a:txBody>
                  <a:tcPr/>
                </a:tc>
                <a:tc>
                  <a:txBody>
                    <a:bodyPr/>
                    <a:lstStyle/>
                    <a:p>
                      <a:pPr algn="ctr"/>
                      <a:r>
                        <a:rPr lang="en-US" sz="1400" dirty="0">
                          <a:solidFill>
                            <a:srgbClr val="FF0000"/>
                          </a:solidFill>
                        </a:rPr>
                        <a:t>No</a:t>
                      </a:r>
                    </a:p>
                  </a:txBody>
                  <a:tcPr/>
                </a:tc>
                <a:extLst>
                  <a:ext uri="{0D108BD9-81ED-4DB2-BD59-A6C34878D82A}">
                    <a16:rowId xmlns:a16="http://schemas.microsoft.com/office/drawing/2014/main" val="564409622"/>
                  </a:ext>
                </a:extLst>
              </a:tr>
            </a:tbl>
          </a:graphicData>
        </a:graphic>
      </p:graphicFrame>
      <p:sp>
        <p:nvSpPr>
          <p:cNvPr id="2" name="TextBox 1">
            <a:extLst>
              <a:ext uri="{FF2B5EF4-FFF2-40B4-BE49-F238E27FC236}">
                <a16:creationId xmlns:a16="http://schemas.microsoft.com/office/drawing/2014/main" id="{C524D299-AAC9-78A3-25F4-DD3BDFE46F62}"/>
              </a:ext>
            </a:extLst>
          </p:cNvPr>
          <p:cNvSpPr txBox="1"/>
          <p:nvPr/>
        </p:nvSpPr>
        <p:spPr>
          <a:xfrm>
            <a:off x="438150" y="1526098"/>
            <a:ext cx="2171700" cy="369332"/>
          </a:xfrm>
          <a:prstGeom prst="rect">
            <a:avLst/>
          </a:prstGeom>
          <a:noFill/>
        </p:spPr>
        <p:txBody>
          <a:bodyPr wrap="square" rtlCol="0">
            <a:spAutoFit/>
          </a:bodyPr>
          <a:lstStyle/>
          <a:p>
            <a:r>
              <a:rPr lang="en-US" b="1" dirty="0"/>
              <a:t>Predicted classes</a:t>
            </a:r>
          </a:p>
        </p:txBody>
      </p:sp>
    </p:spTree>
    <p:extLst>
      <p:ext uri="{BB962C8B-B14F-4D97-AF65-F5344CB8AC3E}">
        <p14:creationId xmlns:p14="http://schemas.microsoft.com/office/powerpoint/2010/main" val="23573415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610452-3C5F-F845-DE08-4BA69E6A14A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FFB58D3-69EE-8264-ECE8-F8A4C99585D8}"/>
              </a:ext>
            </a:extLst>
          </p:cNvPr>
          <p:cNvSpPr txBox="1"/>
          <p:nvPr/>
        </p:nvSpPr>
        <p:spPr>
          <a:xfrm>
            <a:off x="137706" y="0"/>
            <a:ext cx="5386794" cy="523220"/>
          </a:xfrm>
          <a:prstGeom prst="rect">
            <a:avLst/>
          </a:prstGeom>
          <a:noFill/>
        </p:spPr>
        <p:txBody>
          <a:bodyPr wrap="square" rtlCol="0">
            <a:spAutoFit/>
          </a:bodyPr>
          <a:lstStyle/>
          <a:p>
            <a:r>
              <a:rPr lang="en-US" sz="2800" b="0" i="0" dirty="0">
                <a:effectLst/>
                <a:latin typeface="Arial" panose="020B0604020202020204" pitchFamily="34" charset="0"/>
              </a:rPr>
              <a:t>Evaluation metrics</a:t>
            </a:r>
            <a:endParaRPr lang="en-US" sz="28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E815AA03-1DFE-1469-7D65-052C773AF73F}"/>
              </a:ext>
            </a:extLst>
          </p:cNvPr>
          <p:cNvSpPr txBox="1"/>
          <p:nvPr/>
        </p:nvSpPr>
        <p:spPr>
          <a:xfrm>
            <a:off x="7524750" y="1526098"/>
            <a:ext cx="2171700" cy="369332"/>
          </a:xfrm>
          <a:prstGeom prst="rect">
            <a:avLst/>
          </a:prstGeom>
          <a:noFill/>
        </p:spPr>
        <p:txBody>
          <a:bodyPr wrap="square" rtlCol="0">
            <a:spAutoFit/>
          </a:bodyPr>
          <a:lstStyle/>
          <a:p>
            <a:r>
              <a:rPr lang="en-US" b="1" dirty="0"/>
              <a:t>Test data instance</a:t>
            </a:r>
          </a:p>
        </p:txBody>
      </p:sp>
      <p:graphicFrame>
        <p:nvGraphicFramePr>
          <p:cNvPr id="7" name="Table 6">
            <a:extLst>
              <a:ext uri="{FF2B5EF4-FFF2-40B4-BE49-F238E27FC236}">
                <a16:creationId xmlns:a16="http://schemas.microsoft.com/office/drawing/2014/main" id="{3D881EDC-B7F8-7427-5D19-AA2811A8D541}"/>
              </a:ext>
            </a:extLst>
          </p:cNvPr>
          <p:cNvGraphicFramePr>
            <a:graphicFrameLocks noGrp="1"/>
          </p:cNvGraphicFramePr>
          <p:nvPr/>
        </p:nvGraphicFramePr>
        <p:xfrm>
          <a:off x="6252756" y="2119078"/>
          <a:ext cx="5207000" cy="1219200"/>
        </p:xfrm>
        <a:graphic>
          <a:graphicData uri="http://schemas.openxmlformats.org/drawingml/2006/table">
            <a:tbl>
              <a:tblPr firstRow="1" bandRow="1"/>
              <a:tblGrid>
                <a:gridCol w="1301750">
                  <a:extLst>
                    <a:ext uri="{9D8B030D-6E8A-4147-A177-3AD203B41FA5}">
                      <a16:colId xmlns:a16="http://schemas.microsoft.com/office/drawing/2014/main" val="3847064819"/>
                    </a:ext>
                  </a:extLst>
                </a:gridCol>
                <a:gridCol w="1301750">
                  <a:extLst>
                    <a:ext uri="{9D8B030D-6E8A-4147-A177-3AD203B41FA5}">
                      <a16:colId xmlns:a16="http://schemas.microsoft.com/office/drawing/2014/main" val="869840435"/>
                    </a:ext>
                  </a:extLst>
                </a:gridCol>
                <a:gridCol w="1301750">
                  <a:extLst>
                    <a:ext uri="{9D8B030D-6E8A-4147-A177-3AD203B41FA5}">
                      <a16:colId xmlns:a16="http://schemas.microsoft.com/office/drawing/2014/main" val="491074024"/>
                    </a:ext>
                  </a:extLst>
                </a:gridCol>
                <a:gridCol w="1301750">
                  <a:extLst>
                    <a:ext uri="{9D8B030D-6E8A-4147-A177-3AD203B41FA5}">
                      <a16:colId xmlns:a16="http://schemas.microsoft.com/office/drawing/2014/main" val="1600402630"/>
                    </a:ext>
                  </a:extLst>
                </a:gridCol>
              </a:tblGrid>
              <a:tr h="300082">
                <a:tc>
                  <a:txBody>
                    <a:bodyPr/>
                    <a:lstStyle/>
                    <a:p>
                      <a:pPr algn="ctr"/>
                      <a:r>
                        <a:rPr lang="en-US" sz="1400" dirty="0"/>
                        <a:t>Weather</a:t>
                      </a:r>
                    </a:p>
                  </a:txBody>
                  <a:tcPr/>
                </a:tc>
                <a:tc>
                  <a:txBody>
                    <a:bodyPr/>
                    <a:lstStyle/>
                    <a:p>
                      <a:pPr algn="ctr"/>
                      <a:r>
                        <a:rPr lang="en-US" sz="1400" dirty="0"/>
                        <a:t>Weekend?</a:t>
                      </a:r>
                    </a:p>
                  </a:txBody>
                  <a:tcPr/>
                </a:tc>
                <a:tc>
                  <a:txBody>
                    <a:bodyPr/>
                    <a:lstStyle/>
                    <a:p>
                      <a:pPr algn="ctr"/>
                      <a:r>
                        <a:rPr lang="en-US" sz="1400" dirty="0"/>
                        <a:t>Finished HW</a:t>
                      </a:r>
                    </a:p>
                  </a:txBody>
                  <a:tcPr/>
                </a:tc>
                <a:tc>
                  <a:txBody>
                    <a:bodyPr/>
                    <a:lstStyle/>
                    <a:p>
                      <a:pPr algn="ctr"/>
                      <a:r>
                        <a:rPr lang="en-US" sz="1400" dirty="0">
                          <a:solidFill>
                            <a:srgbClr val="00B0F0"/>
                          </a:solidFill>
                        </a:rPr>
                        <a:t>Go Hiking?</a:t>
                      </a:r>
                    </a:p>
                  </a:txBody>
                  <a:tcPr/>
                </a:tc>
                <a:extLst>
                  <a:ext uri="{0D108BD9-81ED-4DB2-BD59-A6C34878D82A}">
                    <a16:rowId xmlns:a16="http://schemas.microsoft.com/office/drawing/2014/main" val="1063178381"/>
                  </a:ext>
                </a:extLst>
              </a:tr>
              <a:tr h="300082">
                <a:tc>
                  <a:txBody>
                    <a:bodyPr/>
                    <a:lstStyle/>
                    <a:p>
                      <a:pPr algn="ctr"/>
                      <a:r>
                        <a:rPr lang="en-US" sz="1400" dirty="0">
                          <a:solidFill>
                            <a:srgbClr val="0070C0"/>
                          </a:solidFill>
                        </a:rPr>
                        <a:t>Snow</a:t>
                      </a:r>
                    </a:p>
                  </a:txBody>
                  <a:tcPr/>
                </a:tc>
                <a:tc>
                  <a:txBody>
                    <a:bodyPr/>
                    <a:lstStyle/>
                    <a:p>
                      <a:pPr algn="ctr"/>
                      <a:r>
                        <a:rPr lang="en-US" sz="1400" dirty="0">
                          <a:solidFill>
                            <a:srgbClr val="0070C0"/>
                          </a:solidFill>
                        </a:rPr>
                        <a:t>Yes</a:t>
                      </a:r>
                    </a:p>
                  </a:txBody>
                  <a:tcPr/>
                </a:tc>
                <a:tc>
                  <a:txBody>
                    <a:bodyPr/>
                    <a:lstStyle/>
                    <a:p>
                      <a:pPr algn="ctr"/>
                      <a:r>
                        <a:rPr lang="en-US" sz="1400" dirty="0">
                          <a:solidFill>
                            <a:srgbClr val="0070C0"/>
                          </a:solidFill>
                        </a:rPr>
                        <a:t>No</a:t>
                      </a:r>
                    </a:p>
                  </a:txBody>
                  <a:tcPr/>
                </a:tc>
                <a:tc>
                  <a:txBody>
                    <a:bodyPr/>
                    <a:lstStyle/>
                    <a:p>
                      <a:pPr algn="ctr"/>
                      <a:r>
                        <a:rPr lang="en-US" sz="1400" dirty="0">
                          <a:solidFill>
                            <a:srgbClr val="0070C0"/>
                          </a:solidFill>
                        </a:rPr>
                        <a:t>Yes</a:t>
                      </a:r>
                    </a:p>
                  </a:txBody>
                  <a:tcPr/>
                </a:tc>
                <a:extLst>
                  <a:ext uri="{0D108BD9-81ED-4DB2-BD59-A6C34878D82A}">
                    <a16:rowId xmlns:a16="http://schemas.microsoft.com/office/drawing/2014/main" val="41045357"/>
                  </a:ext>
                </a:extLst>
              </a:tr>
              <a:tr h="300082">
                <a:tc>
                  <a:txBody>
                    <a:bodyPr/>
                    <a:lstStyle/>
                    <a:p>
                      <a:pPr algn="ctr"/>
                      <a:r>
                        <a:rPr lang="en-US" sz="1400" b="0" i="0" kern="1200" dirty="0">
                          <a:solidFill>
                            <a:srgbClr val="0070C0"/>
                          </a:solidFill>
                          <a:effectLst/>
                          <a:latin typeface="+mn-lt"/>
                          <a:ea typeface="+mn-ea"/>
                          <a:cs typeface="+mn-cs"/>
                        </a:rPr>
                        <a:t>Overcast</a:t>
                      </a:r>
                      <a:endParaRPr lang="en-US" sz="1400" dirty="0">
                        <a:solidFill>
                          <a:srgbClr val="0070C0"/>
                        </a:solidFill>
                      </a:endParaRPr>
                    </a:p>
                  </a:txBody>
                  <a:tcPr/>
                </a:tc>
                <a:tc>
                  <a:txBody>
                    <a:bodyPr/>
                    <a:lstStyle/>
                    <a:p>
                      <a:pPr algn="ctr"/>
                      <a:r>
                        <a:rPr lang="en-US" sz="1400" dirty="0">
                          <a:solidFill>
                            <a:srgbClr val="0070C0"/>
                          </a:solidFill>
                        </a:rPr>
                        <a:t>Yes</a:t>
                      </a:r>
                    </a:p>
                  </a:txBody>
                  <a:tcPr/>
                </a:tc>
                <a:tc>
                  <a:txBody>
                    <a:bodyPr/>
                    <a:lstStyle/>
                    <a:p>
                      <a:pPr algn="ctr"/>
                      <a:r>
                        <a:rPr lang="en-US" sz="1400" dirty="0">
                          <a:solidFill>
                            <a:srgbClr val="0070C0"/>
                          </a:solidFill>
                        </a:rPr>
                        <a:t>Yes</a:t>
                      </a:r>
                    </a:p>
                  </a:txBody>
                  <a:tcPr/>
                </a:tc>
                <a:tc>
                  <a:txBody>
                    <a:bodyPr/>
                    <a:lstStyle/>
                    <a:p>
                      <a:pPr algn="ctr"/>
                      <a:r>
                        <a:rPr lang="en-US" sz="1400" dirty="0">
                          <a:solidFill>
                            <a:srgbClr val="0070C0"/>
                          </a:solidFill>
                        </a:rPr>
                        <a:t>Yes</a:t>
                      </a:r>
                    </a:p>
                  </a:txBody>
                  <a:tcPr/>
                </a:tc>
                <a:extLst>
                  <a:ext uri="{0D108BD9-81ED-4DB2-BD59-A6C34878D82A}">
                    <a16:rowId xmlns:a16="http://schemas.microsoft.com/office/drawing/2014/main" val="2232819308"/>
                  </a:ext>
                </a:extLst>
              </a:tr>
              <a:tr h="300082">
                <a:tc>
                  <a:txBody>
                    <a:bodyPr/>
                    <a:lstStyle/>
                    <a:p>
                      <a:pPr algn="ctr"/>
                      <a:r>
                        <a:rPr lang="en-US" sz="1400" b="0" i="0" kern="1200" dirty="0">
                          <a:solidFill>
                            <a:srgbClr val="0070C0"/>
                          </a:solidFill>
                          <a:effectLst/>
                          <a:latin typeface="+mn-lt"/>
                          <a:ea typeface="+mn-ea"/>
                          <a:cs typeface="+mn-cs"/>
                        </a:rPr>
                        <a:t>Snow</a:t>
                      </a:r>
                      <a:endParaRPr lang="en-US" sz="1400" dirty="0">
                        <a:solidFill>
                          <a:srgbClr val="0070C0"/>
                        </a:solidFill>
                      </a:endParaRPr>
                    </a:p>
                  </a:txBody>
                  <a:tcPr/>
                </a:tc>
                <a:tc>
                  <a:txBody>
                    <a:bodyPr/>
                    <a:lstStyle/>
                    <a:p>
                      <a:pPr algn="ctr"/>
                      <a:r>
                        <a:rPr lang="en-US" sz="1400" dirty="0">
                          <a:solidFill>
                            <a:srgbClr val="0070C0"/>
                          </a:solidFill>
                        </a:rPr>
                        <a:t>No</a:t>
                      </a:r>
                    </a:p>
                  </a:txBody>
                  <a:tcPr/>
                </a:tc>
                <a:tc>
                  <a:txBody>
                    <a:bodyPr/>
                    <a:lstStyle/>
                    <a:p>
                      <a:pPr algn="ctr"/>
                      <a:r>
                        <a:rPr lang="en-US" sz="1400" dirty="0">
                          <a:solidFill>
                            <a:srgbClr val="0070C0"/>
                          </a:solidFill>
                        </a:rPr>
                        <a:t>Yes</a:t>
                      </a:r>
                    </a:p>
                  </a:txBody>
                  <a:tcPr/>
                </a:tc>
                <a:tc>
                  <a:txBody>
                    <a:bodyPr/>
                    <a:lstStyle/>
                    <a:p>
                      <a:pPr algn="ctr"/>
                      <a:r>
                        <a:rPr lang="en-US" sz="1400" dirty="0">
                          <a:solidFill>
                            <a:srgbClr val="0070C0"/>
                          </a:solidFill>
                        </a:rPr>
                        <a:t>Yes</a:t>
                      </a:r>
                    </a:p>
                  </a:txBody>
                  <a:tcPr/>
                </a:tc>
                <a:extLst>
                  <a:ext uri="{0D108BD9-81ED-4DB2-BD59-A6C34878D82A}">
                    <a16:rowId xmlns:a16="http://schemas.microsoft.com/office/drawing/2014/main" val="564409622"/>
                  </a:ext>
                </a:extLst>
              </a:tr>
            </a:tbl>
          </a:graphicData>
        </a:graphic>
      </p:graphicFrame>
      <p:sp>
        <p:nvSpPr>
          <p:cNvPr id="15" name="TextBox 14">
            <a:extLst>
              <a:ext uri="{FF2B5EF4-FFF2-40B4-BE49-F238E27FC236}">
                <a16:creationId xmlns:a16="http://schemas.microsoft.com/office/drawing/2014/main" id="{19EDB20D-D369-2A7A-C847-AE586D595BCE}"/>
              </a:ext>
            </a:extLst>
          </p:cNvPr>
          <p:cNvSpPr txBox="1"/>
          <p:nvPr/>
        </p:nvSpPr>
        <p:spPr>
          <a:xfrm>
            <a:off x="137706" y="760787"/>
            <a:ext cx="6115050" cy="646331"/>
          </a:xfrm>
          <a:prstGeom prst="rect">
            <a:avLst/>
          </a:prstGeom>
          <a:noFill/>
        </p:spPr>
        <p:txBody>
          <a:bodyPr wrap="square" rtlCol="0">
            <a:spAutoFit/>
          </a:bodyPr>
          <a:lstStyle/>
          <a:p>
            <a:r>
              <a:rPr lang="en-US" dirty="0"/>
              <a:t>How to compare the </a:t>
            </a:r>
            <a:r>
              <a:rPr lang="en-US" dirty="0">
                <a:solidFill>
                  <a:srgbClr val="FF0000"/>
                </a:solidFill>
              </a:rPr>
              <a:t>predicted classes </a:t>
            </a:r>
            <a:r>
              <a:rPr lang="en-US" dirty="0"/>
              <a:t>to </a:t>
            </a:r>
            <a:r>
              <a:rPr lang="en-US" dirty="0">
                <a:solidFill>
                  <a:srgbClr val="0070C0"/>
                </a:solidFill>
              </a:rPr>
              <a:t>ground truth classes?</a:t>
            </a:r>
            <a:endParaRPr lang="en-US" dirty="0"/>
          </a:p>
        </p:txBody>
      </p:sp>
      <p:graphicFrame>
        <p:nvGraphicFramePr>
          <p:cNvPr id="23" name="Table 22">
            <a:extLst>
              <a:ext uri="{FF2B5EF4-FFF2-40B4-BE49-F238E27FC236}">
                <a16:creationId xmlns:a16="http://schemas.microsoft.com/office/drawing/2014/main" id="{BF6583D2-AE71-877A-4C63-B17994817613}"/>
              </a:ext>
            </a:extLst>
          </p:cNvPr>
          <p:cNvGraphicFramePr>
            <a:graphicFrameLocks noGrp="1"/>
          </p:cNvGraphicFramePr>
          <p:nvPr/>
        </p:nvGraphicFramePr>
        <p:xfrm>
          <a:off x="317500" y="2136747"/>
          <a:ext cx="5207000" cy="1219200"/>
        </p:xfrm>
        <a:graphic>
          <a:graphicData uri="http://schemas.openxmlformats.org/drawingml/2006/table">
            <a:tbl>
              <a:tblPr firstRow="1" bandRow="1"/>
              <a:tblGrid>
                <a:gridCol w="1301750">
                  <a:extLst>
                    <a:ext uri="{9D8B030D-6E8A-4147-A177-3AD203B41FA5}">
                      <a16:colId xmlns:a16="http://schemas.microsoft.com/office/drawing/2014/main" val="3847064819"/>
                    </a:ext>
                  </a:extLst>
                </a:gridCol>
                <a:gridCol w="1301750">
                  <a:extLst>
                    <a:ext uri="{9D8B030D-6E8A-4147-A177-3AD203B41FA5}">
                      <a16:colId xmlns:a16="http://schemas.microsoft.com/office/drawing/2014/main" val="869840435"/>
                    </a:ext>
                  </a:extLst>
                </a:gridCol>
                <a:gridCol w="1301750">
                  <a:extLst>
                    <a:ext uri="{9D8B030D-6E8A-4147-A177-3AD203B41FA5}">
                      <a16:colId xmlns:a16="http://schemas.microsoft.com/office/drawing/2014/main" val="491074024"/>
                    </a:ext>
                  </a:extLst>
                </a:gridCol>
                <a:gridCol w="1301750">
                  <a:extLst>
                    <a:ext uri="{9D8B030D-6E8A-4147-A177-3AD203B41FA5}">
                      <a16:colId xmlns:a16="http://schemas.microsoft.com/office/drawing/2014/main" val="1600402630"/>
                    </a:ext>
                  </a:extLst>
                </a:gridCol>
              </a:tblGrid>
              <a:tr h="300082">
                <a:tc>
                  <a:txBody>
                    <a:bodyPr/>
                    <a:lstStyle/>
                    <a:p>
                      <a:pPr algn="ctr"/>
                      <a:r>
                        <a:rPr lang="en-US" sz="1400" dirty="0"/>
                        <a:t>Weather</a:t>
                      </a:r>
                    </a:p>
                  </a:txBody>
                  <a:tcPr/>
                </a:tc>
                <a:tc>
                  <a:txBody>
                    <a:bodyPr/>
                    <a:lstStyle/>
                    <a:p>
                      <a:pPr algn="ctr"/>
                      <a:r>
                        <a:rPr lang="en-US" sz="1400" dirty="0"/>
                        <a:t>Weekend?</a:t>
                      </a:r>
                    </a:p>
                  </a:txBody>
                  <a:tcPr/>
                </a:tc>
                <a:tc>
                  <a:txBody>
                    <a:bodyPr/>
                    <a:lstStyle/>
                    <a:p>
                      <a:pPr algn="ctr"/>
                      <a:r>
                        <a:rPr lang="en-US" sz="1400" dirty="0"/>
                        <a:t>Finished HW</a:t>
                      </a:r>
                    </a:p>
                  </a:txBody>
                  <a:tcPr/>
                </a:tc>
                <a:tc>
                  <a:txBody>
                    <a:bodyPr/>
                    <a:lstStyle/>
                    <a:p>
                      <a:pPr algn="ctr"/>
                      <a:r>
                        <a:rPr lang="en-US" sz="1400" dirty="0">
                          <a:solidFill>
                            <a:srgbClr val="00B0F0"/>
                          </a:solidFill>
                        </a:rPr>
                        <a:t>Go Hiking?</a:t>
                      </a:r>
                    </a:p>
                  </a:txBody>
                  <a:tcPr/>
                </a:tc>
                <a:extLst>
                  <a:ext uri="{0D108BD9-81ED-4DB2-BD59-A6C34878D82A}">
                    <a16:rowId xmlns:a16="http://schemas.microsoft.com/office/drawing/2014/main" val="1063178381"/>
                  </a:ext>
                </a:extLst>
              </a:tr>
              <a:tr h="300082">
                <a:tc>
                  <a:txBody>
                    <a:bodyPr/>
                    <a:lstStyle/>
                    <a:p>
                      <a:pPr algn="ctr"/>
                      <a:r>
                        <a:rPr lang="en-US" sz="1400" dirty="0">
                          <a:solidFill>
                            <a:srgbClr val="0070C0"/>
                          </a:solidFill>
                        </a:rPr>
                        <a:t>Snow</a:t>
                      </a:r>
                    </a:p>
                  </a:txBody>
                  <a:tcPr/>
                </a:tc>
                <a:tc>
                  <a:txBody>
                    <a:bodyPr/>
                    <a:lstStyle/>
                    <a:p>
                      <a:pPr algn="ctr"/>
                      <a:r>
                        <a:rPr lang="en-US" sz="1400" dirty="0">
                          <a:solidFill>
                            <a:srgbClr val="0070C0"/>
                          </a:solidFill>
                        </a:rPr>
                        <a:t>Yes</a:t>
                      </a:r>
                    </a:p>
                  </a:txBody>
                  <a:tcPr/>
                </a:tc>
                <a:tc>
                  <a:txBody>
                    <a:bodyPr/>
                    <a:lstStyle/>
                    <a:p>
                      <a:pPr algn="ctr"/>
                      <a:r>
                        <a:rPr lang="en-US" sz="1400" dirty="0">
                          <a:solidFill>
                            <a:srgbClr val="0070C0"/>
                          </a:solidFill>
                        </a:rPr>
                        <a:t>No</a:t>
                      </a:r>
                    </a:p>
                  </a:txBody>
                  <a:tcPr/>
                </a:tc>
                <a:tc>
                  <a:txBody>
                    <a:bodyPr/>
                    <a:lstStyle/>
                    <a:p>
                      <a:pPr algn="ctr"/>
                      <a:r>
                        <a:rPr lang="en-US" sz="1400" dirty="0">
                          <a:solidFill>
                            <a:srgbClr val="FF0000"/>
                          </a:solidFill>
                        </a:rPr>
                        <a:t>Yes</a:t>
                      </a:r>
                    </a:p>
                  </a:txBody>
                  <a:tcPr/>
                </a:tc>
                <a:extLst>
                  <a:ext uri="{0D108BD9-81ED-4DB2-BD59-A6C34878D82A}">
                    <a16:rowId xmlns:a16="http://schemas.microsoft.com/office/drawing/2014/main" val="41045357"/>
                  </a:ext>
                </a:extLst>
              </a:tr>
              <a:tr h="300082">
                <a:tc>
                  <a:txBody>
                    <a:bodyPr/>
                    <a:lstStyle/>
                    <a:p>
                      <a:pPr algn="ctr"/>
                      <a:r>
                        <a:rPr lang="en-US" sz="1400" b="0" i="0" kern="1200" dirty="0">
                          <a:solidFill>
                            <a:srgbClr val="0070C0"/>
                          </a:solidFill>
                          <a:effectLst/>
                          <a:latin typeface="+mn-lt"/>
                          <a:ea typeface="+mn-ea"/>
                          <a:cs typeface="+mn-cs"/>
                        </a:rPr>
                        <a:t>Overcast</a:t>
                      </a:r>
                      <a:endParaRPr lang="en-US" sz="1400" dirty="0">
                        <a:solidFill>
                          <a:srgbClr val="0070C0"/>
                        </a:solidFill>
                      </a:endParaRPr>
                    </a:p>
                  </a:txBody>
                  <a:tcPr/>
                </a:tc>
                <a:tc>
                  <a:txBody>
                    <a:bodyPr/>
                    <a:lstStyle/>
                    <a:p>
                      <a:pPr algn="ctr"/>
                      <a:r>
                        <a:rPr lang="en-US" sz="1400" dirty="0">
                          <a:solidFill>
                            <a:srgbClr val="0070C0"/>
                          </a:solidFill>
                        </a:rPr>
                        <a:t>Yes</a:t>
                      </a:r>
                    </a:p>
                  </a:txBody>
                  <a:tcPr/>
                </a:tc>
                <a:tc>
                  <a:txBody>
                    <a:bodyPr/>
                    <a:lstStyle/>
                    <a:p>
                      <a:pPr algn="ctr"/>
                      <a:r>
                        <a:rPr lang="en-US" sz="1400" dirty="0">
                          <a:solidFill>
                            <a:srgbClr val="0070C0"/>
                          </a:solidFill>
                        </a:rPr>
                        <a:t>Yes</a:t>
                      </a:r>
                    </a:p>
                  </a:txBody>
                  <a:tcPr/>
                </a:tc>
                <a:tc>
                  <a:txBody>
                    <a:bodyPr/>
                    <a:lstStyle/>
                    <a:p>
                      <a:pPr algn="ctr"/>
                      <a:r>
                        <a:rPr lang="en-US" sz="1400" dirty="0">
                          <a:solidFill>
                            <a:srgbClr val="FF0000"/>
                          </a:solidFill>
                        </a:rPr>
                        <a:t>Yes</a:t>
                      </a:r>
                    </a:p>
                  </a:txBody>
                  <a:tcPr/>
                </a:tc>
                <a:extLst>
                  <a:ext uri="{0D108BD9-81ED-4DB2-BD59-A6C34878D82A}">
                    <a16:rowId xmlns:a16="http://schemas.microsoft.com/office/drawing/2014/main" val="2232819308"/>
                  </a:ext>
                </a:extLst>
              </a:tr>
              <a:tr h="300082">
                <a:tc>
                  <a:txBody>
                    <a:bodyPr/>
                    <a:lstStyle/>
                    <a:p>
                      <a:pPr algn="ctr"/>
                      <a:r>
                        <a:rPr lang="en-US" sz="1400" b="0" i="0" kern="1200" dirty="0">
                          <a:solidFill>
                            <a:srgbClr val="0070C0"/>
                          </a:solidFill>
                          <a:effectLst/>
                          <a:latin typeface="+mn-lt"/>
                          <a:ea typeface="+mn-ea"/>
                          <a:cs typeface="+mn-cs"/>
                        </a:rPr>
                        <a:t>Snow</a:t>
                      </a:r>
                      <a:endParaRPr lang="en-US" sz="1400" dirty="0">
                        <a:solidFill>
                          <a:srgbClr val="0070C0"/>
                        </a:solidFill>
                      </a:endParaRPr>
                    </a:p>
                  </a:txBody>
                  <a:tcPr/>
                </a:tc>
                <a:tc>
                  <a:txBody>
                    <a:bodyPr/>
                    <a:lstStyle/>
                    <a:p>
                      <a:pPr algn="ctr"/>
                      <a:r>
                        <a:rPr lang="en-US" sz="1400" dirty="0">
                          <a:solidFill>
                            <a:srgbClr val="0070C0"/>
                          </a:solidFill>
                        </a:rPr>
                        <a:t>No</a:t>
                      </a:r>
                    </a:p>
                  </a:txBody>
                  <a:tcPr/>
                </a:tc>
                <a:tc>
                  <a:txBody>
                    <a:bodyPr/>
                    <a:lstStyle/>
                    <a:p>
                      <a:pPr algn="ctr"/>
                      <a:r>
                        <a:rPr lang="en-US" sz="1400" dirty="0">
                          <a:solidFill>
                            <a:srgbClr val="0070C0"/>
                          </a:solidFill>
                        </a:rPr>
                        <a:t>Yes</a:t>
                      </a:r>
                    </a:p>
                  </a:txBody>
                  <a:tcPr/>
                </a:tc>
                <a:tc>
                  <a:txBody>
                    <a:bodyPr/>
                    <a:lstStyle/>
                    <a:p>
                      <a:pPr algn="ctr"/>
                      <a:r>
                        <a:rPr lang="en-US" sz="1400" dirty="0">
                          <a:solidFill>
                            <a:srgbClr val="FF0000"/>
                          </a:solidFill>
                        </a:rPr>
                        <a:t>No</a:t>
                      </a:r>
                    </a:p>
                  </a:txBody>
                  <a:tcPr/>
                </a:tc>
                <a:extLst>
                  <a:ext uri="{0D108BD9-81ED-4DB2-BD59-A6C34878D82A}">
                    <a16:rowId xmlns:a16="http://schemas.microsoft.com/office/drawing/2014/main" val="564409622"/>
                  </a:ext>
                </a:extLst>
              </a:tr>
            </a:tbl>
          </a:graphicData>
        </a:graphic>
      </p:graphicFrame>
      <p:sp>
        <p:nvSpPr>
          <p:cNvPr id="2" name="TextBox 1">
            <a:extLst>
              <a:ext uri="{FF2B5EF4-FFF2-40B4-BE49-F238E27FC236}">
                <a16:creationId xmlns:a16="http://schemas.microsoft.com/office/drawing/2014/main" id="{B28C93C9-0976-BFCC-846F-C931685BE203}"/>
              </a:ext>
            </a:extLst>
          </p:cNvPr>
          <p:cNvSpPr txBox="1"/>
          <p:nvPr/>
        </p:nvSpPr>
        <p:spPr>
          <a:xfrm>
            <a:off x="438150" y="1526098"/>
            <a:ext cx="2171700" cy="369332"/>
          </a:xfrm>
          <a:prstGeom prst="rect">
            <a:avLst/>
          </a:prstGeom>
          <a:noFill/>
        </p:spPr>
        <p:txBody>
          <a:bodyPr wrap="square" rtlCol="0">
            <a:spAutoFit/>
          </a:bodyPr>
          <a:lstStyle/>
          <a:p>
            <a:r>
              <a:rPr lang="en-US" b="1" dirty="0"/>
              <a:t>Predicted classes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D0CAE27-9130-C9A3-E1A0-6716531E66B0}"/>
                  </a:ext>
                </a:extLst>
              </p:cNvPr>
              <p:cNvSpPr txBox="1"/>
              <p:nvPr/>
            </p:nvSpPr>
            <p:spPr>
              <a:xfrm>
                <a:off x="2921000" y="3900910"/>
                <a:ext cx="2171700" cy="1430713"/>
              </a:xfrm>
              <a:prstGeom prst="rect">
                <a:avLst/>
              </a:prstGeom>
              <a:noFill/>
            </p:spPr>
            <p:txBody>
              <a:bodyPr wrap="square" rtlCol="0">
                <a:spAutoFit/>
              </a:bodyPr>
              <a:lstStyle/>
              <a:p>
                <a:r>
                  <a:rPr lang="en-US" b="1" dirty="0"/>
                  <a:t>Accuracy:</a:t>
                </a:r>
              </a:p>
              <a:p>
                <a:endParaRPr lang="en-US" b="1" dirty="0"/>
              </a:p>
              <a:p>
                <a:pPr/>
                <a14:m>
                  <m:oMathPara xmlns:m="http://schemas.openxmlformats.org/officeDocument/2006/math">
                    <m:oMathParaPr>
                      <m:jc m:val="centerGroup"/>
                    </m:oMathParaPr>
                    <m:oMath xmlns:m="http://schemas.openxmlformats.org/officeDocument/2006/math">
                      <m:f>
                        <m:fPr>
                          <m:ctrlPr>
                            <a:rPr lang="en-US" b="1" i="1" smtClean="0">
                              <a:latin typeface="Cambria Math" panose="02040503050406030204" pitchFamily="18" charset="0"/>
                            </a:rPr>
                          </m:ctrlPr>
                        </m:fPr>
                        <m:num>
                          <m:r>
                            <a:rPr lang="en-US" b="1" i="1" smtClean="0">
                              <a:latin typeface="Cambria Math" panose="02040503050406030204" pitchFamily="18" charset="0"/>
                            </a:rPr>
                            <m:t>𝟏</m:t>
                          </m:r>
                        </m:num>
                        <m:den>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𝑻</m:t>
                              </m:r>
                            </m:sub>
                          </m:sSub>
                        </m:den>
                      </m:f>
                      <m:nary>
                        <m:naryPr>
                          <m:chr m:val="∑"/>
                          <m:ctrlPr>
                            <a:rPr lang="en-US" b="1" i="1" smtClean="0">
                              <a:latin typeface="Cambria Math" panose="02040503050406030204" pitchFamily="18" charset="0"/>
                            </a:rPr>
                          </m:ctrlPr>
                        </m:naryPr>
                        <m:sub>
                          <m:r>
                            <a:rPr lang="en-US" b="1" i="1" smtClean="0">
                              <a:latin typeface="Cambria Math" panose="02040503050406030204" pitchFamily="18" charset="0"/>
                            </a:rPr>
                            <m:t>𝒊</m:t>
                          </m:r>
                          <m:r>
                            <a:rPr lang="en-US" b="1" i="1" smtClean="0">
                              <a:latin typeface="Cambria Math" panose="02040503050406030204" pitchFamily="18" charset="0"/>
                            </a:rPr>
                            <m:t>=</m:t>
                          </m:r>
                          <m:r>
                            <a:rPr lang="en-US" b="1" i="1" smtClean="0">
                              <a:latin typeface="Cambria Math" panose="02040503050406030204" pitchFamily="18" charset="0"/>
                            </a:rPr>
                            <m:t>𝟏</m:t>
                          </m:r>
                        </m:sub>
                        <m:sup>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𝑻</m:t>
                              </m:r>
                            </m:sub>
                          </m:sSub>
                        </m:sup>
                        <m:e>
                          <m:r>
                            <a:rPr lang="en-US" b="1" i="1" smtClean="0">
                              <a:latin typeface="Cambria Math" panose="02040503050406030204" pitchFamily="18" charset="0"/>
                            </a:rPr>
                            <m:t>𝑰</m:t>
                          </m:r>
                          <m:d>
                            <m:dPr>
                              <m:ctrlPr>
                                <a:rPr lang="en-US" b="1"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𝒚</m:t>
                                  </m:r>
                                </m:e>
                                <m:sub>
                                  <m:r>
                                    <a:rPr lang="en-US" b="1" i="1" smtClean="0">
                                      <a:latin typeface="Cambria Math" panose="02040503050406030204" pitchFamily="18" charset="0"/>
                                    </a:rPr>
                                    <m:t>𝒊</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𝒚</m:t>
                                      </m:r>
                                    </m:e>
                                  </m:acc>
                                </m:e>
                                <m:sub>
                                  <m:r>
                                    <a:rPr lang="en-US" b="1" i="1" smtClean="0">
                                      <a:latin typeface="Cambria Math" panose="02040503050406030204" pitchFamily="18" charset="0"/>
                                    </a:rPr>
                                    <m:t>𝒊</m:t>
                                  </m:r>
                                </m:sub>
                              </m:sSub>
                            </m:e>
                          </m:d>
                        </m:e>
                      </m:nary>
                    </m:oMath>
                  </m:oMathPara>
                </a14:m>
                <a:endParaRPr lang="en-US" b="1" dirty="0"/>
              </a:p>
            </p:txBody>
          </p:sp>
        </mc:Choice>
        <mc:Fallback xmlns="">
          <p:sp>
            <p:nvSpPr>
              <p:cNvPr id="4" name="TextBox 3">
                <a:extLst>
                  <a:ext uri="{FF2B5EF4-FFF2-40B4-BE49-F238E27FC236}">
                    <a16:creationId xmlns:a16="http://schemas.microsoft.com/office/drawing/2014/main" id="{0D0CAE27-9130-C9A3-E1A0-6716531E66B0}"/>
                  </a:ext>
                </a:extLst>
              </p:cNvPr>
              <p:cNvSpPr txBox="1">
                <a:spLocks noRot="1" noChangeAspect="1" noMove="1" noResize="1" noEditPoints="1" noAdjustHandles="1" noChangeArrowheads="1" noChangeShapeType="1" noTextEdit="1"/>
              </p:cNvSpPr>
              <p:nvPr/>
            </p:nvSpPr>
            <p:spPr>
              <a:xfrm>
                <a:off x="2921000" y="3900910"/>
                <a:ext cx="2171700" cy="1430713"/>
              </a:xfrm>
              <a:prstGeom prst="rect">
                <a:avLst/>
              </a:prstGeom>
              <a:blipFill>
                <a:blip r:embed="rId2"/>
                <a:stretch>
                  <a:fillRect l="-2247" t="-21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5639C27-A899-742F-B535-A47FF23270EE}"/>
                  </a:ext>
                </a:extLst>
              </p:cNvPr>
              <p:cNvSpPr txBox="1"/>
              <p:nvPr/>
            </p:nvSpPr>
            <p:spPr>
              <a:xfrm>
                <a:off x="6896100" y="4039024"/>
                <a:ext cx="2971800" cy="923330"/>
              </a:xfrm>
              <a:prstGeom prst="rect">
                <a:avLst/>
              </a:prstGeom>
              <a:noFill/>
            </p:spPr>
            <p:txBody>
              <a:bodyPr wrap="square" rtlCol="0">
                <a:spAutoFit/>
              </a:bodyPr>
              <a:lstStyle/>
              <a:p>
                <a:r>
                  <a:rPr lang="en-US" b="1" dirty="0"/>
                  <a:t>Where: </a:t>
                </a:r>
                <a14:m>
                  <m:oMath xmlns:m="http://schemas.openxmlformats.org/officeDocument/2006/math">
                    <m:r>
                      <a:rPr lang="en-US" b="1" i="1" smtClean="0">
                        <a:latin typeface="Cambria Math" panose="02040503050406030204" pitchFamily="18" charset="0"/>
                      </a:rPr>
                      <m:t>𝑰</m:t>
                    </m:r>
                    <m:d>
                      <m:dPr>
                        <m:ctrlPr>
                          <a:rPr lang="en-US" b="1"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𝒚</m:t>
                            </m:r>
                          </m:e>
                          <m:sub>
                            <m:r>
                              <a:rPr lang="en-US" b="1" i="1" smtClean="0">
                                <a:latin typeface="Cambria Math" panose="02040503050406030204" pitchFamily="18" charset="0"/>
                              </a:rPr>
                              <m:t>𝒊</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𝒚</m:t>
                                </m:r>
                              </m:e>
                            </m:acc>
                          </m:e>
                          <m:sub>
                            <m:r>
                              <a:rPr lang="en-US" b="1" i="1" smtClean="0">
                                <a:latin typeface="Cambria Math" panose="02040503050406030204" pitchFamily="18" charset="0"/>
                              </a:rPr>
                              <m:t>𝒊</m:t>
                            </m:r>
                          </m:sub>
                        </m:sSub>
                      </m:e>
                    </m:d>
                  </m:oMath>
                </a14:m>
                <a:r>
                  <a:rPr lang="en-US" b="1" dirty="0"/>
                  <a:t> is 1 if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𝒚</m:t>
                        </m:r>
                      </m:e>
                      <m:sub>
                        <m:r>
                          <a:rPr lang="en-US" b="1" i="1" smtClean="0">
                            <a:latin typeface="Cambria Math" panose="02040503050406030204" pitchFamily="18" charset="0"/>
                          </a:rPr>
                          <m:t>𝒊</m:t>
                        </m:r>
                      </m:sub>
                    </m:sSub>
                  </m:oMath>
                </a14:m>
                <a:r>
                  <a:rPr lang="en-US" b="1" dirty="0"/>
                  <a:t> and </a:t>
                </a:r>
                <a14:m>
                  <m:oMath xmlns:m="http://schemas.openxmlformats.org/officeDocument/2006/math">
                    <m:sSub>
                      <m:sSubPr>
                        <m:ctrlPr>
                          <a:rPr lang="en-US" b="1"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𝒚</m:t>
                            </m:r>
                          </m:e>
                        </m:acc>
                      </m:e>
                      <m:sub>
                        <m:r>
                          <a:rPr lang="en-US" b="1" i="1" dirty="0" smtClean="0">
                            <a:latin typeface="Cambria Math" panose="02040503050406030204" pitchFamily="18" charset="0"/>
                          </a:rPr>
                          <m:t>𝒊</m:t>
                        </m:r>
                      </m:sub>
                    </m:sSub>
                  </m:oMath>
                </a14:m>
                <a:r>
                  <a:rPr lang="en-US" b="1" dirty="0"/>
                  <a:t> have the same value, and is 0 otherwise</a:t>
                </a:r>
              </a:p>
            </p:txBody>
          </p:sp>
        </mc:Choice>
        <mc:Fallback xmlns="">
          <p:sp>
            <p:nvSpPr>
              <p:cNvPr id="5" name="TextBox 4">
                <a:extLst>
                  <a:ext uri="{FF2B5EF4-FFF2-40B4-BE49-F238E27FC236}">
                    <a16:creationId xmlns:a16="http://schemas.microsoft.com/office/drawing/2014/main" id="{A5639C27-A899-742F-B535-A47FF23270EE}"/>
                  </a:ext>
                </a:extLst>
              </p:cNvPr>
              <p:cNvSpPr txBox="1">
                <a:spLocks noRot="1" noChangeAspect="1" noMove="1" noResize="1" noEditPoints="1" noAdjustHandles="1" noChangeArrowheads="1" noChangeShapeType="1" noTextEdit="1"/>
              </p:cNvSpPr>
              <p:nvPr/>
            </p:nvSpPr>
            <p:spPr>
              <a:xfrm>
                <a:off x="6896100" y="4039024"/>
                <a:ext cx="2971800" cy="923330"/>
              </a:xfrm>
              <a:prstGeom prst="rect">
                <a:avLst/>
              </a:prstGeom>
              <a:blipFill>
                <a:blip r:embed="rId3"/>
                <a:stretch>
                  <a:fillRect l="-1639" t="-3311" b="-10596"/>
                </a:stretch>
              </a:blipFill>
            </p:spPr>
            <p:txBody>
              <a:bodyPr/>
              <a:lstStyle/>
              <a:p>
                <a:r>
                  <a:rPr lang="en-US">
                    <a:noFill/>
                  </a:rPr>
                  <a:t> </a:t>
                </a:r>
              </a:p>
            </p:txBody>
          </p:sp>
        </mc:Fallback>
      </mc:AlternateContent>
    </p:spTree>
    <p:extLst>
      <p:ext uri="{BB962C8B-B14F-4D97-AF65-F5344CB8AC3E}">
        <p14:creationId xmlns:p14="http://schemas.microsoft.com/office/powerpoint/2010/main" val="36843795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550D88-B72C-68ED-E4E9-CF5A68EFEE0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93F5885-2264-4B63-25E0-C231023B125D}"/>
              </a:ext>
            </a:extLst>
          </p:cNvPr>
          <p:cNvSpPr txBox="1"/>
          <p:nvPr/>
        </p:nvSpPr>
        <p:spPr>
          <a:xfrm>
            <a:off x="137706" y="0"/>
            <a:ext cx="5386794" cy="523220"/>
          </a:xfrm>
          <a:prstGeom prst="rect">
            <a:avLst/>
          </a:prstGeom>
          <a:noFill/>
        </p:spPr>
        <p:txBody>
          <a:bodyPr wrap="square" rtlCol="0">
            <a:spAutoFit/>
          </a:bodyPr>
          <a:lstStyle/>
          <a:p>
            <a:r>
              <a:rPr lang="en-US" sz="2800" b="0" i="0" dirty="0">
                <a:effectLst/>
                <a:latin typeface="Arial" panose="020B0604020202020204" pitchFamily="34" charset="0"/>
              </a:rPr>
              <a:t>Evaluation metrics</a:t>
            </a:r>
            <a:endParaRPr lang="en-US" sz="28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AA12823C-B6F8-36FC-822A-A4F4B5D56F3A}"/>
              </a:ext>
            </a:extLst>
          </p:cNvPr>
          <p:cNvSpPr txBox="1"/>
          <p:nvPr/>
        </p:nvSpPr>
        <p:spPr>
          <a:xfrm>
            <a:off x="7524750" y="1526098"/>
            <a:ext cx="2171700" cy="369332"/>
          </a:xfrm>
          <a:prstGeom prst="rect">
            <a:avLst/>
          </a:prstGeom>
          <a:noFill/>
        </p:spPr>
        <p:txBody>
          <a:bodyPr wrap="square" rtlCol="0">
            <a:spAutoFit/>
          </a:bodyPr>
          <a:lstStyle/>
          <a:p>
            <a:r>
              <a:rPr lang="en-US" b="1" dirty="0"/>
              <a:t>Test data instance</a:t>
            </a:r>
          </a:p>
        </p:txBody>
      </p:sp>
      <p:graphicFrame>
        <p:nvGraphicFramePr>
          <p:cNvPr id="7" name="Table 6">
            <a:extLst>
              <a:ext uri="{FF2B5EF4-FFF2-40B4-BE49-F238E27FC236}">
                <a16:creationId xmlns:a16="http://schemas.microsoft.com/office/drawing/2014/main" id="{6FCABDA2-2D5C-B1EA-8CCB-08C8DCB2C98E}"/>
              </a:ext>
            </a:extLst>
          </p:cNvPr>
          <p:cNvGraphicFramePr>
            <a:graphicFrameLocks noGrp="1"/>
          </p:cNvGraphicFramePr>
          <p:nvPr/>
        </p:nvGraphicFramePr>
        <p:xfrm>
          <a:off x="6252756" y="2119078"/>
          <a:ext cx="5207000" cy="1219200"/>
        </p:xfrm>
        <a:graphic>
          <a:graphicData uri="http://schemas.openxmlformats.org/drawingml/2006/table">
            <a:tbl>
              <a:tblPr firstRow="1" bandRow="1"/>
              <a:tblGrid>
                <a:gridCol w="1301750">
                  <a:extLst>
                    <a:ext uri="{9D8B030D-6E8A-4147-A177-3AD203B41FA5}">
                      <a16:colId xmlns:a16="http://schemas.microsoft.com/office/drawing/2014/main" val="3847064819"/>
                    </a:ext>
                  </a:extLst>
                </a:gridCol>
                <a:gridCol w="1301750">
                  <a:extLst>
                    <a:ext uri="{9D8B030D-6E8A-4147-A177-3AD203B41FA5}">
                      <a16:colId xmlns:a16="http://schemas.microsoft.com/office/drawing/2014/main" val="869840435"/>
                    </a:ext>
                  </a:extLst>
                </a:gridCol>
                <a:gridCol w="1301750">
                  <a:extLst>
                    <a:ext uri="{9D8B030D-6E8A-4147-A177-3AD203B41FA5}">
                      <a16:colId xmlns:a16="http://schemas.microsoft.com/office/drawing/2014/main" val="491074024"/>
                    </a:ext>
                  </a:extLst>
                </a:gridCol>
                <a:gridCol w="1301750">
                  <a:extLst>
                    <a:ext uri="{9D8B030D-6E8A-4147-A177-3AD203B41FA5}">
                      <a16:colId xmlns:a16="http://schemas.microsoft.com/office/drawing/2014/main" val="1600402630"/>
                    </a:ext>
                  </a:extLst>
                </a:gridCol>
              </a:tblGrid>
              <a:tr h="300082">
                <a:tc>
                  <a:txBody>
                    <a:bodyPr/>
                    <a:lstStyle/>
                    <a:p>
                      <a:pPr algn="ctr"/>
                      <a:r>
                        <a:rPr lang="en-US" sz="1400" dirty="0"/>
                        <a:t>Weather</a:t>
                      </a:r>
                    </a:p>
                  </a:txBody>
                  <a:tcPr/>
                </a:tc>
                <a:tc>
                  <a:txBody>
                    <a:bodyPr/>
                    <a:lstStyle/>
                    <a:p>
                      <a:pPr algn="ctr"/>
                      <a:r>
                        <a:rPr lang="en-US" sz="1400" dirty="0"/>
                        <a:t>Weekend?</a:t>
                      </a:r>
                    </a:p>
                  </a:txBody>
                  <a:tcPr/>
                </a:tc>
                <a:tc>
                  <a:txBody>
                    <a:bodyPr/>
                    <a:lstStyle/>
                    <a:p>
                      <a:pPr algn="ctr"/>
                      <a:r>
                        <a:rPr lang="en-US" sz="1400" dirty="0"/>
                        <a:t>Finished HW</a:t>
                      </a:r>
                    </a:p>
                  </a:txBody>
                  <a:tcPr/>
                </a:tc>
                <a:tc>
                  <a:txBody>
                    <a:bodyPr/>
                    <a:lstStyle/>
                    <a:p>
                      <a:pPr algn="ctr"/>
                      <a:r>
                        <a:rPr lang="en-US" sz="1400" dirty="0">
                          <a:solidFill>
                            <a:srgbClr val="00B0F0"/>
                          </a:solidFill>
                        </a:rPr>
                        <a:t>Go Hiking?</a:t>
                      </a:r>
                    </a:p>
                  </a:txBody>
                  <a:tcPr/>
                </a:tc>
                <a:extLst>
                  <a:ext uri="{0D108BD9-81ED-4DB2-BD59-A6C34878D82A}">
                    <a16:rowId xmlns:a16="http://schemas.microsoft.com/office/drawing/2014/main" val="1063178381"/>
                  </a:ext>
                </a:extLst>
              </a:tr>
              <a:tr h="300082">
                <a:tc>
                  <a:txBody>
                    <a:bodyPr/>
                    <a:lstStyle/>
                    <a:p>
                      <a:pPr algn="ctr"/>
                      <a:r>
                        <a:rPr lang="en-US" sz="1400" dirty="0">
                          <a:solidFill>
                            <a:srgbClr val="0070C0"/>
                          </a:solidFill>
                        </a:rPr>
                        <a:t>Snow</a:t>
                      </a:r>
                    </a:p>
                  </a:txBody>
                  <a:tcPr/>
                </a:tc>
                <a:tc>
                  <a:txBody>
                    <a:bodyPr/>
                    <a:lstStyle/>
                    <a:p>
                      <a:pPr algn="ctr"/>
                      <a:r>
                        <a:rPr lang="en-US" sz="1400" dirty="0">
                          <a:solidFill>
                            <a:srgbClr val="0070C0"/>
                          </a:solidFill>
                        </a:rPr>
                        <a:t>Yes</a:t>
                      </a:r>
                    </a:p>
                  </a:txBody>
                  <a:tcPr/>
                </a:tc>
                <a:tc>
                  <a:txBody>
                    <a:bodyPr/>
                    <a:lstStyle/>
                    <a:p>
                      <a:pPr algn="ctr"/>
                      <a:r>
                        <a:rPr lang="en-US" sz="1400" dirty="0">
                          <a:solidFill>
                            <a:srgbClr val="0070C0"/>
                          </a:solidFill>
                        </a:rPr>
                        <a:t>No</a:t>
                      </a:r>
                    </a:p>
                  </a:txBody>
                  <a:tcPr/>
                </a:tc>
                <a:tc>
                  <a:txBody>
                    <a:bodyPr/>
                    <a:lstStyle/>
                    <a:p>
                      <a:pPr algn="ctr"/>
                      <a:r>
                        <a:rPr lang="en-US" sz="1400" dirty="0">
                          <a:solidFill>
                            <a:srgbClr val="0070C0"/>
                          </a:solidFill>
                        </a:rPr>
                        <a:t>Yes</a:t>
                      </a:r>
                    </a:p>
                  </a:txBody>
                  <a:tcPr/>
                </a:tc>
                <a:extLst>
                  <a:ext uri="{0D108BD9-81ED-4DB2-BD59-A6C34878D82A}">
                    <a16:rowId xmlns:a16="http://schemas.microsoft.com/office/drawing/2014/main" val="41045357"/>
                  </a:ext>
                </a:extLst>
              </a:tr>
              <a:tr h="300082">
                <a:tc>
                  <a:txBody>
                    <a:bodyPr/>
                    <a:lstStyle/>
                    <a:p>
                      <a:pPr algn="ctr"/>
                      <a:r>
                        <a:rPr lang="en-US" sz="1400" b="0" i="0" kern="1200" dirty="0">
                          <a:solidFill>
                            <a:srgbClr val="0070C0"/>
                          </a:solidFill>
                          <a:effectLst/>
                          <a:latin typeface="+mn-lt"/>
                          <a:ea typeface="+mn-ea"/>
                          <a:cs typeface="+mn-cs"/>
                        </a:rPr>
                        <a:t>Overcast</a:t>
                      </a:r>
                      <a:endParaRPr lang="en-US" sz="1400" dirty="0">
                        <a:solidFill>
                          <a:srgbClr val="0070C0"/>
                        </a:solidFill>
                      </a:endParaRPr>
                    </a:p>
                  </a:txBody>
                  <a:tcPr/>
                </a:tc>
                <a:tc>
                  <a:txBody>
                    <a:bodyPr/>
                    <a:lstStyle/>
                    <a:p>
                      <a:pPr algn="ctr"/>
                      <a:r>
                        <a:rPr lang="en-US" sz="1400" dirty="0">
                          <a:solidFill>
                            <a:srgbClr val="0070C0"/>
                          </a:solidFill>
                        </a:rPr>
                        <a:t>Yes</a:t>
                      </a:r>
                    </a:p>
                  </a:txBody>
                  <a:tcPr/>
                </a:tc>
                <a:tc>
                  <a:txBody>
                    <a:bodyPr/>
                    <a:lstStyle/>
                    <a:p>
                      <a:pPr algn="ctr"/>
                      <a:r>
                        <a:rPr lang="en-US" sz="1400" dirty="0">
                          <a:solidFill>
                            <a:srgbClr val="0070C0"/>
                          </a:solidFill>
                        </a:rPr>
                        <a:t>Yes</a:t>
                      </a:r>
                    </a:p>
                  </a:txBody>
                  <a:tcPr/>
                </a:tc>
                <a:tc>
                  <a:txBody>
                    <a:bodyPr/>
                    <a:lstStyle/>
                    <a:p>
                      <a:pPr algn="ctr"/>
                      <a:r>
                        <a:rPr lang="en-US" sz="1400" dirty="0">
                          <a:solidFill>
                            <a:srgbClr val="0070C0"/>
                          </a:solidFill>
                        </a:rPr>
                        <a:t>Yes</a:t>
                      </a:r>
                    </a:p>
                  </a:txBody>
                  <a:tcPr/>
                </a:tc>
                <a:extLst>
                  <a:ext uri="{0D108BD9-81ED-4DB2-BD59-A6C34878D82A}">
                    <a16:rowId xmlns:a16="http://schemas.microsoft.com/office/drawing/2014/main" val="2232819308"/>
                  </a:ext>
                </a:extLst>
              </a:tr>
              <a:tr h="300082">
                <a:tc>
                  <a:txBody>
                    <a:bodyPr/>
                    <a:lstStyle/>
                    <a:p>
                      <a:pPr algn="ctr"/>
                      <a:r>
                        <a:rPr lang="en-US" sz="1400" b="0" i="0" kern="1200" dirty="0">
                          <a:solidFill>
                            <a:srgbClr val="0070C0"/>
                          </a:solidFill>
                          <a:effectLst/>
                          <a:latin typeface="+mn-lt"/>
                          <a:ea typeface="+mn-ea"/>
                          <a:cs typeface="+mn-cs"/>
                        </a:rPr>
                        <a:t>Snow</a:t>
                      </a:r>
                      <a:endParaRPr lang="en-US" sz="1400" dirty="0">
                        <a:solidFill>
                          <a:srgbClr val="0070C0"/>
                        </a:solidFill>
                      </a:endParaRPr>
                    </a:p>
                  </a:txBody>
                  <a:tcPr/>
                </a:tc>
                <a:tc>
                  <a:txBody>
                    <a:bodyPr/>
                    <a:lstStyle/>
                    <a:p>
                      <a:pPr algn="ctr"/>
                      <a:r>
                        <a:rPr lang="en-US" sz="1400" dirty="0">
                          <a:solidFill>
                            <a:srgbClr val="0070C0"/>
                          </a:solidFill>
                        </a:rPr>
                        <a:t>No</a:t>
                      </a:r>
                    </a:p>
                  </a:txBody>
                  <a:tcPr/>
                </a:tc>
                <a:tc>
                  <a:txBody>
                    <a:bodyPr/>
                    <a:lstStyle/>
                    <a:p>
                      <a:pPr algn="ctr"/>
                      <a:r>
                        <a:rPr lang="en-US" sz="1400" dirty="0">
                          <a:solidFill>
                            <a:srgbClr val="0070C0"/>
                          </a:solidFill>
                        </a:rPr>
                        <a:t>Yes</a:t>
                      </a:r>
                    </a:p>
                  </a:txBody>
                  <a:tcPr/>
                </a:tc>
                <a:tc>
                  <a:txBody>
                    <a:bodyPr/>
                    <a:lstStyle/>
                    <a:p>
                      <a:pPr algn="ctr"/>
                      <a:r>
                        <a:rPr lang="en-US" sz="1400" dirty="0">
                          <a:solidFill>
                            <a:srgbClr val="0070C0"/>
                          </a:solidFill>
                        </a:rPr>
                        <a:t>Yes</a:t>
                      </a:r>
                    </a:p>
                  </a:txBody>
                  <a:tcPr/>
                </a:tc>
                <a:extLst>
                  <a:ext uri="{0D108BD9-81ED-4DB2-BD59-A6C34878D82A}">
                    <a16:rowId xmlns:a16="http://schemas.microsoft.com/office/drawing/2014/main" val="564409622"/>
                  </a:ext>
                </a:extLst>
              </a:tr>
            </a:tbl>
          </a:graphicData>
        </a:graphic>
      </p:graphicFrame>
      <p:sp>
        <p:nvSpPr>
          <p:cNvPr id="15" name="TextBox 14">
            <a:extLst>
              <a:ext uri="{FF2B5EF4-FFF2-40B4-BE49-F238E27FC236}">
                <a16:creationId xmlns:a16="http://schemas.microsoft.com/office/drawing/2014/main" id="{471F01E0-E7A6-30DE-53D0-15EA46C1F3F1}"/>
              </a:ext>
            </a:extLst>
          </p:cNvPr>
          <p:cNvSpPr txBox="1"/>
          <p:nvPr/>
        </p:nvSpPr>
        <p:spPr>
          <a:xfrm>
            <a:off x="137706" y="760787"/>
            <a:ext cx="6115050" cy="646331"/>
          </a:xfrm>
          <a:prstGeom prst="rect">
            <a:avLst/>
          </a:prstGeom>
          <a:noFill/>
        </p:spPr>
        <p:txBody>
          <a:bodyPr wrap="square" rtlCol="0">
            <a:spAutoFit/>
          </a:bodyPr>
          <a:lstStyle/>
          <a:p>
            <a:r>
              <a:rPr lang="en-US" dirty="0"/>
              <a:t>How to compare the </a:t>
            </a:r>
            <a:r>
              <a:rPr lang="en-US" dirty="0">
                <a:solidFill>
                  <a:srgbClr val="FF0000"/>
                </a:solidFill>
              </a:rPr>
              <a:t>predicted classes </a:t>
            </a:r>
            <a:r>
              <a:rPr lang="en-US" dirty="0"/>
              <a:t>to </a:t>
            </a:r>
            <a:r>
              <a:rPr lang="en-US" dirty="0">
                <a:solidFill>
                  <a:srgbClr val="0070C0"/>
                </a:solidFill>
              </a:rPr>
              <a:t>ground truth classes?</a:t>
            </a:r>
            <a:endParaRPr lang="en-US" dirty="0"/>
          </a:p>
        </p:txBody>
      </p:sp>
      <p:graphicFrame>
        <p:nvGraphicFramePr>
          <p:cNvPr id="23" name="Table 22">
            <a:extLst>
              <a:ext uri="{FF2B5EF4-FFF2-40B4-BE49-F238E27FC236}">
                <a16:creationId xmlns:a16="http://schemas.microsoft.com/office/drawing/2014/main" id="{F6197234-5769-8B98-D0B7-C743A31C2304}"/>
              </a:ext>
            </a:extLst>
          </p:cNvPr>
          <p:cNvGraphicFramePr>
            <a:graphicFrameLocks noGrp="1"/>
          </p:cNvGraphicFramePr>
          <p:nvPr/>
        </p:nvGraphicFramePr>
        <p:xfrm>
          <a:off x="317500" y="2136747"/>
          <a:ext cx="5207000" cy="1219200"/>
        </p:xfrm>
        <a:graphic>
          <a:graphicData uri="http://schemas.openxmlformats.org/drawingml/2006/table">
            <a:tbl>
              <a:tblPr firstRow="1" bandRow="1"/>
              <a:tblGrid>
                <a:gridCol w="1301750">
                  <a:extLst>
                    <a:ext uri="{9D8B030D-6E8A-4147-A177-3AD203B41FA5}">
                      <a16:colId xmlns:a16="http://schemas.microsoft.com/office/drawing/2014/main" val="3847064819"/>
                    </a:ext>
                  </a:extLst>
                </a:gridCol>
                <a:gridCol w="1301750">
                  <a:extLst>
                    <a:ext uri="{9D8B030D-6E8A-4147-A177-3AD203B41FA5}">
                      <a16:colId xmlns:a16="http://schemas.microsoft.com/office/drawing/2014/main" val="869840435"/>
                    </a:ext>
                  </a:extLst>
                </a:gridCol>
                <a:gridCol w="1301750">
                  <a:extLst>
                    <a:ext uri="{9D8B030D-6E8A-4147-A177-3AD203B41FA5}">
                      <a16:colId xmlns:a16="http://schemas.microsoft.com/office/drawing/2014/main" val="491074024"/>
                    </a:ext>
                  </a:extLst>
                </a:gridCol>
                <a:gridCol w="1301750">
                  <a:extLst>
                    <a:ext uri="{9D8B030D-6E8A-4147-A177-3AD203B41FA5}">
                      <a16:colId xmlns:a16="http://schemas.microsoft.com/office/drawing/2014/main" val="1600402630"/>
                    </a:ext>
                  </a:extLst>
                </a:gridCol>
              </a:tblGrid>
              <a:tr h="300082">
                <a:tc>
                  <a:txBody>
                    <a:bodyPr/>
                    <a:lstStyle/>
                    <a:p>
                      <a:pPr algn="ctr"/>
                      <a:r>
                        <a:rPr lang="en-US" sz="1400" dirty="0"/>
                        <a:t>Weather</a:t>
                      </a:r>
                    </a:p>
                  </a:txBody>
                  <a:tcPr/>
                </a:tc>
                <a:tc>
                  <a:txBody>
                    <a:bodyPr/>
                    <a:lstStyle/>
                    <a:p>
                      <a:pPr algn="ctr"/>
                      <a:r>
                        <a:rPr lang="en-US" sz="1400" dirty="0"/>
                        <a:t>Weekend?</a:t>
                      </a:r>
                    </a:p>
                  </a:txBody>
                  <a:tcPr/>
                </a:tc>
                <a:tc>
                  <a:txBody>
                    <a:bodyPr/>
                    <a:lstStyle/>
                    <a:p>
                      <a:pPr algn="ctr"/>
                      <a:r>
                        <a:rPr lang="en-US" sz="1400" dirty="0"/>
                        <a:t>Finished HW</a:t>
                      </a:r>
                    </a:p>
                  </a:txBody>
                  <a:tcPr/>
                </a:tc>
                <a:tc>
                  <a:txBody>
                    <a:bodyPr/>
                    <a:lstStyle/>
                    <a:p>
                      <a:pPr algn="ctr"/>
                      <a:r>
                        <a:rPr lang="en-US" sz="1400" dirty="0">
                          <a:solidFill>
                            <a:srgbClr val="00B0F0"/>
                          </a:solidFill>
                        </a:rPr>
                        <a:t>Go Hiking?</a:t>
                      </a:r>
                    </a:p>
                  </a:txBody>
                  <a:tcPr/>
                </a:tc>
                <a:extLst>
                  <a:ext uri="{0D108BD9-81ED-4DB2-BD59-A6C34878D82A}">
                    <a16:rowId xmlns:a16="http://schemas.microsoft.com/office/drawing/2014/main" val="1063178381"/>
                  </a:ext>
                </a:extLst>
              </a:tr>
              <a:tr h="300082">
                <a:tc>
                  <a:txBody>
                    <a:bodyPr/>
                    <a:lstStyle/>
                    <a:p>
                      <a:pPr algn="ctr"/>
                      <a:r>
                        <a:rPr lang="en-US" sz="1400" dirty="0">
                          <a:solidFill>
                            <a:srgbClr val="0070C0"/>
                          </a:solidFill>
                        </a:rPr>
                        <a:t>Snow</a:t>
                      </a:r>
                    </a:p>
                  </a:txBody>
                  <a:tcPr/>
                </a:tc>
                <a:tc>
                  <a:txBody>
                    <a:bodyPr/>
                    <a:lstStyle/>
                    <a:p>
                      <a:pPr algn="ctr"/>
                      <a:r>
                        <a:rPr lang="en-US" sz="1400" dirty="0">
                          <a:solidFill>
                            <a:srgbClr val="0070C0"/>
                          </a:solidFill>
                        </a:rPr>
                        <a:t>Yes</a:t>
                      </a:r>
                    </a:p>
                  </a:txBody>
                  <a:tcPr/>
                </a:tc>
                <a:tc>
                  <a:txBody>
                    <a:bodyPr/>
                    <a:lstStyle/>
                    <a:p>
                      <a:pPr algn="ctr"/>
                      <a:r>
                        <a:rPr lang="en-US" sz="1400" dirty="0">
                          <a:solidFill>
                            <a:srgbClr val="0070C0"/>
                          </a:solidFill>
                        </a:rPr>
                        <a:t>No</a:t>
                      </a:r>
                    </a:p>
                  </a:txBody>
                  <a:tcPr/>
                </a:tc>
                <a:tc>
                  <a:txBody>
                    <a:bodyPr/>
                    <a:lstStyle/>
                    <a:p>
                      <a:pPr algn="ctr"/>
                      <a:r>
                        <a:rPr lang="en-US" sz="1400" dirty="0">
                          <a:solidFill>
                            <a:srgbClr val="FF0000"/>
                          </a:solidFill>
                        </a:rPr>
                        <a:t>Yes</a:t>
                      </a:r>
                    </a:p>
                  </a:txBody>
                  <a:tcPr/>
                </a:tc>
                <a:extLst>
                  <a:ext uri="{0D108BD9-81ED-4DB2-BD59-A6C34878D82A}">
                    <a16:rowId xmlns:a16="http://schemas.microsoft.com/office/drawing/2014/main" val="41045357"/>
                  </a:ext>
                </a:extLst>
              </a:tr>
              <a:tr h="300082">
                <a:tc>
                  <a:txBody>
                    <a:bodyPr/>
                    <a:lstStyle/>
                    <a:p>
                      <a:pPr algn="ctr"/>
                      <a:r>
                        <a:rPr lang="en-US" sz="1400" b="0" i="0" kern="1200" dirty="0">
                          <a:solidFill>
                            <a:srgbClr val="0070C0"/>
                          </a:solidFill>
                          <a:effectLst/>
                          <a:latin typeface="+mn-lt"/>
                          <a:ea typeface="+mn-ea"/>
                          <a:cs typeface="+mn-cs"/>
                        </a:rPr>
                        <a:t>Overcast</a:t>
                      </a:r>
                      <a:endParaRPr lang="en-US" sz="1400" dirty="0">
                        <a:solidFill>
                          <a:srgbClr val="0070C0"/>
                        </a:solidFill>
                      </a:endParaRPr>
                    </a:p>
                  </a:txBody>
                  <a:tcPr/>
                </a:tc>
                <a:tc>
                  <a:txBody>
                    <a:bodyPr/>
                    <a:lstStyle/>
                    <a:p>
                      <a:pPr algn="ctr"/>
                      <a:r>
                        <a:rPr lang="en-US" sz="1400" dirty="0">
                          <a:solidFill>
                            <a:srgbClr val="0070C0"/>
                          </a:solidFill>
                        </a:rPr>
                        <a:t>Yes</a:t>
                      </a:r>
                    </a:p>
                  </a:txBody>
                  <a:tcPr/>
                </a:tc>
                <a:tc>
                  <a:txBody>
                    <a:bodyPr/>
                    <a:lstStyle/>
                    <a:p>
                      <a:pPr algn="ctr"/>
                      <a:r>
                        <a:rPr lang="en-US" sz="1400" dirty="0">
                          <a:solidFill>
                            <a:srgbClr val="0070C0"/>
                          </a:solidFill>
                        </a:rPr>
                        <a:t>Yes</a:t>
                      </a:r>
                    </a:p>
                  </a:txBody>
                  <a:tcPr/>
                </a:tc>
                <a:tc>
                  <a:txBody>
                    <a:bodyPr/>
                    <a:lstStyle/>
                    <a:p>
                      <a:pPr algn="ctr"/>
                      <a:r>
                        <a:rPr lang="en-US" sz="1400" dirty="0">
                          <a:solidFill>
                            <a:srgbClr val="FF0000"/>
                          </a:solidFill>
                        </a:rPr>
                        <a:t>Yes</a:t>
                      </a:r>
                    </a:p>
                  </a:txBody>
                  <a:tcPr/>
                </a:tc>
                <a:extLst>
                  <a:ext uri="{0D108BD9-81ED-4DB2-BD59-A6C34878D82A}">
                    <a16:rowId xmlns:a16="http://schemas.microsoft.com/office/drawing/2014/main" val="2232819308"/>
                  </a:ext>
                </a:extLst>
              </a:tr>
              <a:tr h="300082">
                <a:tc>
                  <a:txBody>
                    <a:bodyPr/>
                    <a:lstStyle/>
                    <a:p>
                      <a:pPr algn="ctr"/>
                      <a:r>
                        <a:rPr lang="en-US" sz="1400" b="0" i="0" kern="1200" dirty="0">
                          <a:solidFill>
                            <a:srgbClr val="0070C0"/>
                          </a:solidFill>
                          <a:effectLst/>
                          <a:latin typeface="+mn-lt"/>
                          <a:ea typeface="+mn-ea"/>
                          <a:cs typeface="+mn-cs"/>
                        </a:rPr>
                        <a:t>Snow</a:t>
                      </a:r>
                      <a:endParaRPr lang="en-US" sz="1400" dirty="0">
                        <a:solidFill>
                          <a:srgbClr val="0070C0"/>
                        </a:solidFill>
                      </a:endParaRPr>
                    </a:p>
                  </a:txBody>
                  <a:tcPr/>
                </a:tc>
                <a:tc>
                  <a:txBody>
                    <a:bodyPr/>
                    <a:lstStyle/>
                    <a:p>
                      <a:pPr algn="ctr"/>
                      <a:r>
                        <a:rPr lang="en-US" sz="1400" dirty="0">
                          <a:solidFill>
                            <a:srgbClr val="0070C0"/>
                          </a:solidFill>
                        </a:rPr>
                        <a:t>No</a:t>
                      </a:r>
                    </a:p>
                  </a:txBody>
                  <a:tcPr/>
                </a:tc>
                <a:tc>
                  <a:txBody>
                    <a:bodyPr/>
                    <a:lstStyle/>
                    <a:p>
                      <a:pPr algn="ctr"/>
                      <a:r>
                        <a:rPr lang="en-US" sz="1400" dirty="0">
                          <a:solidFill>
                            <a:srgbClr val="0070C0"/>
                          </a:solidFill>
                        </a:rPr>
                        <a:t>Yes</a:t>
                      </a:r>
                    </a:p>
                  </a:txBody>
                  <a:tcPr/>
                </a:tc>
                <a:tc>
                  <a:txBody>
                    <a:bodyPr/>
                    <a:lstStyle/>
                    <a:p>
                      <a:pPr algn="ctr"/>
                      <a:r>
                        <a:rPr lang="en-US" sz="1400" dirty="0">
                          <a:solidFill>
                            <a:srgbClr val="FF0000"/>
                          </a:solidFill>
                        </a:rPr>
                        <a:t>No</a:t>
                      </a:r>
                    </a:p>
                  </a:txBody>
                  <a:tcPr/>
                </a:tc>
                <a:extLst>
                  <a:ext uri="{0D108BD9-81ED-4DB2-BD59-A6C34878D82A}">
                    <a16:rowId xmlns:a16="http://schemas.microsoft.com/office/drawing/2014/main" val="564409622"/>
                  </a:ext>
                </a:extLst>
              </a:tr>
            </a:tbl>
          </a:graphicData>
        </a:graphic>
      </p:graphicFrame>
      <p:sp>
        <p:nvSpPr>
          <p:cNvPr id="2" name="TextBox 1">
            <a:extLst>
              <a:ext uri="{FF2B5EF4-FFF2-40B4-BE49-F238E27FC236}">
                <a16:creationId xmlns:a16="http://schemas.microsoft.com/office/drawing/2014/main" id="{1EC36764-2DD5-9B64-F421-D3BDB0F3DF7C}"/>
              </a:ext>
            </a:extLst>
          </p:cNvPr>
          <p:cNvSpPr txBox="1"/>
          <p:nvPr/>
        </p:nvSpPr>
        <p:spPr>
          <a:xfrm>
            <a:off x="438150" y="1526098"/>
            <a:ext cx="2171700" cy="369332"/>
          </a:xfrm>
          <a:prstGeom prst="rect">
            <a:avLst/>
          </a:prstGeom>
          <a:noFill/>
        </p:spPr>
        <p:txBody>
          <a:bodyPr wrap="square" rtlCol="0">
            <a:spAutoFit/>
          </a:bodyPr>
          <a:lstStyle/>
          <a:p>
            <a:r>
              <a:rPr lang="en-US" b="1" dirty="0"/>
              <a:t>Predicted classes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4DF0974-4AB5-14F6-2221-61F2ADC6652D}"/>
                  </a:ext>
                </a:extLst>
              </p:cNvPr>
              <p:cNvSpPr txBox="1"/>
              <p:nvPr/>
            </p:nvSpPr>
            <p:spPr>
              <a:xfrm>
                <a:off x="2921000" y="3900910"/>
                <a:ext cx="5207000" cy="1430713"/>
              </a:xfrm>
              <a:prstGeom prst="rect">
                <a:avLst/>
              </a:prstGeom>
              <a:noFill/>
            </p:spPr>
            <p:txBody>
              <a:bodyPr wrap="square" rtlCol="0">
                <a:spAutoFit/>
              </a:bodyPr>
              <a:lstStyle/>
              <a:p>
                <a:r>
                  <a:rPr lang="en-US" b="1" dirty="0"/>
                  <a:t>Accuracy:</a:t>
                </a:r>
              </a:p>
              <a:p>
                <a:endParaRPr lang="en-US" b="1" dirty="0"/>
              </a:p>
              <a:p>
                <a:pPr/>
                <a14:m>
                  <m:oMathPara xmlns:m="http://schemas.openxmlformats.org/officeDocument/2006/math">
                    <m:oMathParaPr>
                      <m:jc m:val="centerGroup"/>
                    </m:oMathParaPr>
                    <m:oMath xmlns:m="http://schemas.openxmlformats.org/officeDocument/2006/math">
                      <m:f>
                        <m:fPr>
                          <m:ctrlPr>
                            <a:rPr lang="en-US" b="1" i="1" smtClean="0">
                              <a:latin typeface="Cambria Math" panose="02040503050406030204" pitchFamily="18" charset="0"/>
                            </a:rPr>
                          </m:ctrlPr>
                        </m:fPr>
                        <m:num>
                          <m:r>
                            <a:rPr lang="en-US" b="1" i="1" smtClean="0">
                              <a:latin typeface="Cambria Math" panose="02040503050406030204" pitchFamily="18" charset="0"/>
                            </a:rPr>
                            <m:t>𝟏</m:t>
                          </m:r>
                        </m:num>
                        <m:den>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𝑻</m:t>
                              </m:r>
                            </m:sub>
                          </m:sSub>
                        </m:den>
                      </m:f>
                      <m:nary>
                        <m:naryPr>
                          <m:chr m:val="∑"/>
                          <m:ctrlPr>
                            <a:rPr lang="en-US" b="1" i="1" smtClean="0">
                              <a:latin typeface="Cambria Math" panose="02040503050406030204" pitchFamily="18" charset="0"/>
                            </a:rPr>
                          </m:ctrlPr>
                        </m:naryPr>
                        <m:sub>
                          <m:r>
                            <a:rPr lang="en-US" b="1" i="1" smtClean="0">
                              <a:latin typeface="Cambria Math" panose="02040503050406030204" pitchFamily="18" charset="0"/>
                            </a:rPr>
                            <m:t>𝒊</m:t>
                          </m:r>
                          <m:r>
                            <a:rPr lang="en-US" b="1" i="1" smtClean="0">
                              <a:latin typeface="Cambria Math" panose="02040503050406030204" pitchFamily="18" charset="0"/>
                            </a:rPr>
                            <m:t>=</m:t>
                          </m:r>
                          <m:r>
                            <a:rPr lang="en-US" b="1" i="1" smtClean="0">
                              <a:latin typeface="Cambria Math" panose="02040503050406030204" pitchFamily="18" charset="0"/>
                            </a:rPr>
                            <m:t>𝟏</m:t>
                          </m:r>
                        </m:sub>
                        <m:sup>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𝑻</m:t>
                              </m:r>
                            </m:sub>
                          </m:sSub>
                        </m:sup>
                        <m:e>
                          <m:r>
                            <a:rPr lang="en-US" b="1" i="1" smtClean="0">
                              <a:latin typeface="Cambria Math" panose="02040503050406030204" pitchFamily="18" charset="0"/>
                            </a:rPr>
                            <m:t>𝑰</m:t>
                          </m:r>
                          <m:d>
                            <m:dPr>
                              <m:ctrlPr>
                                <a:rPr lang="en-US" b="1"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𝒚</m:t>
                                  </m:r>
                                </m:e>
                                <m:sub>
                                  <m:r>
                                    <a:rPr lang="en-US" b="1" i="1" smtClean="0">
                                      <a:latin typeface="Cambria Math" panose="02040503050406030204" pitchFamily="18" charset="0"/>
                                    </a:rPr>
                                    <m:t>𝒊</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𝒚</m:t>
                                      </m:r>
                                    </m:e>
                                  </m:acc>
                                </m:e>
                                <m:sub>
                                  <m:r>
                                    <a:rPr lang="en-US" b="1" i="1" smtClean="0">
                                      <a:latin typeface="Cambria Math" panose="02040503050406030204" pitchFamily="18" charset="0"/>
                                    </a:rPr>
                                    <m:t>𝒊</m:t>
                                  </m:r>
                                </m:sub>
                              </m:sSub>
                            </m:e>
                          </m:d>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𝟏</m:t>
                              </m:r>
                            </m:num>
                            <m:den>
                              <m:r>
                                <a:rPr lang="en-US" b="1" i="1" smtClean="0">
                                  <a:latin typeface="Cambria Math" panose="02040503050406030204" pitchFamily="18" charset="0"/>
                                </a:rPr>
                                <m:t>𝟑</m:t>
                              </m:r>
                            </m:den>
                          </m:f>
                          <m:d>
                            <m:dPr>
                              <m:ctrlPr>
                                <a:rPr lang="en-US" b="1" i="1" smtClean="0">
                                  <a:latin typeface="Cambria Math" panose="02040503050406030204" pitchFamily="18" charset="0"/>
                                </a:rPr>
                              </m:ctrlPr>
                            </m:dPr>
                            <m:e>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𝟎</m:t>
                              </m:r>
                            </m:e>
                          </m:d>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𝟐</m:t>
                              </m:r>
                            </m:num>
                            <m:den>
                              <m:r>
                                <a:rPr lang="en-US" b="1" i="1" smtClean="0">
                                  <a:latin typeface="Cambria Math" panose="02040503050406030204" pitchFamily="18" charset="0"/>
                                </a:rPr>
                                <m:t>𝟑</m:t>
                              </m:r>
                            </m:den>
                          </m:f>
                        </m:e>
                      </m:nary>
                    </m:oMath>
                  </m:oMathPara>
                </a14:m>
                <a:endParaRPr lang="en-US" b="1" dirty="0"/>
              </a:p>
            </p:txBody>
          </p:sp>
        </mc:Choice>
        <mc:Fallback xmlns="">
          <p:sp>
            <p:nvSpPr>
              <p:cNvPr id="4" name="TextBox 3">
                <a:extLst>
                  <a:ext uri="{FF2B5EF4-FFF2-40B4-BE49-F238E27FC236}">
                    <a16:creationId xmlns:a16="http://schemas.microsoft.com/office/drawing/2014/main" id="{64DF0974-4AB5-14F6-2221-61F2ADC6652D}"/>
                  </a:ext>
                </a:extLst>
              </p:cNvPr>
              <p:cNvSpPr txBox="1">
                <a:spLocks noRot="1" noChangeAspect="1" noMove="1" noResize="1" noEditPoints="1" noAdjustHandles="1" noChangeArrowheads="1" noChangeShapeType="1" noTextEdit="1"/>
              </p:cNvSpPr>
              <p:nvPr/>
            </p:nvSpPr>
            <p:spPr>
              <a:xfrm>
                <a:off x="2921000" y="3900910"/>
                <a:ext cx="5207000" cy="1430713"/>
              </a:xfrm>
              <a:prstGeom prst="rect">
                <a:avLst/>
              </a:prstGeom>
              <a:blipFill>
                <a:blip r:embed="rId2"/>
                <a:stretch>
                  <a:fillRect l="-937" t="-2128"/>
                </a:stretch>
              </a:blipFill>
            </p:spPr>
            <p:txBody>
              <a:bodyPr/>
              <a:lstStyle/>
              <a:p>
                <a:r>
                  <a:rPr lang="en-US">
                    <a:noFill/>
                  </a:rPr>
                  <a:t> </a:t>
                </a:r>
              </a:p>
            </p:txBody>
          </p:sp>
        </mc:Fallback>
      </mc:AlternateContent>
    </p:spTree>
    <p:extLst>
      <p:ext uri="{BB962C8B-B14F-4D97-AF65-F5344CB8AC3E}">
        <p14:creationId xmlns:p14="http://schemas.microsoft.com/office/powerpoint/2010/main" val="30100955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0F48E-7453-9C39-9919-686F1475FA76}"/>
              </a:ext>
            </a:extLst>
          </p:cNvPr>
          <p:cNvSpPr>
            <a:spLocks noGrp="1"/>
          </p:cNvSpPr>
          <p:nvPr>
            <p:ph type="title"/>
          </p:nvPr>
        </p:nvSpPr>
        <p:spPr>
          <a:xfrm>
            <a:off x="860981" y="342900"/>
            <a:ext cx="10515600" cy="1325563"/>
          </a:xfrm>
        </p:spPr>
        <p:txBody>
          <a:bodyPr/>
          <a:lstStyle/>
          <a:p>
            <a:r>
              <a:rPr lang="en-US" dirty="0"/>
              <a:t>In class activity</a:t>
            </a:r>
          </a:p>
        </p:txBody>
      </p:sp>
      <p:sp>
        <p:nvSpPr>
          <p:cNvPr id="3" name="Content Placeholder 2">
            <a:extLst>
              <a:ext uri="{FF2B5EF4-FFF2-40B4-BE49-F238E27FC236}">
                <a16:creationId xmlns:a16="http://schemas.microsoft.com/office/drawing/2014/main" id="{22053139-88CD-B801-21FE-58ED1A6543FD}"/>
              </a:ext>
            </a:extLst>
          </p:cNvPr>
          <p:cNvSpPr>
            <a:spLocks noGrp="1"/>
          </p:cNvSpPr>
          <p:nvPr>
            <p:ph idx="1"/>
          </p:nvPr>
        </p:nvSpPr>
        <p:spPr>
          <a:xfrm>
            <a:off x="815419" y="1253331"/>
            <a:ext cx="10515600" cy="4351338"/>
          </a:xfrm>
        </p:spPr>
        <p:txBody>
          <a:bodyPr/>
          <a:lstStyle/>
          <a:p>
            <a:r>
              <a:rPr lang="en-US" dirty="0"/>
              <a:t>Assuming that we have trained a classification model to predict fraudulent transactions, we used the model to predict the labels of a randomly selected test set of 10,000 transactions, which were not included in the training data. Out of these transactions, 100 were fraudulent, but the model predicted all 10,000 record as "non-fraudulent". What is the accuracy of the model based on this prediction?</a:t>
            </a:r>
          </a:p>
          <a:p>
            <a:endParaRPr lang="en-US" dirty="0"/>
          </a:p>
        </p:txBody>
      </p:sp>
    </p:spTree>
    <p:extLst>
      <p:ext uri="{BB962C8B-B14F-4D97-AF65-F5344CB8AC3E}">
        <p14:creationId xmlns:p14="http://schemas.microsoft.com/office/powerpoint/2010/main" val="30406957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F1768-B292-A06E-35D5-553569C6981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EDBBE4C-AF0F-14D5-83C2-223AAA3BD978}"/>
              </a:ext>
            </a:extLst>
          </p:cNvPr>
          <p:cNvSpPr txBox="1"/>
          <p:nvPr/>
        </p:nvSpPr>
        <p:spPr>
          <a:xfrm>
            <a:off x="137706" y="0"/>
            <a:ext cx="5386794" cy="523220"/>
          </a:xfrm>
          <a:prstGeom prst="rect">
            <a:avLst/>
          </a:prstGeom>
          <a:noFill/>
        </p:spPr>
        <p:txBody>
          <a:bodyPr wrap="square" rtlCol="0">
            <a:spAutoFit/>
          </a:bodyPr>
          <a:lstStyle/>
          <a:p>
            <a:r>
              <a:rPr lang="en-US" sz="2800" b="0" i="0" dirty="0">
                <a:effectLst/>
                <a:latin typeface="Arial" panose="020B0604020202020204" pitchFamily="34" charset="0"/>
              </a:rPr>
              <a:t>Other Evaluation Metrics</a:t>
            </a:r>
            <a:endParaRPr lang="en-US" sz="28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02FA6CE7-AF31-75BE-E52B-E6DE3DFE2DBD}"/>
              </a:ext>
            </a:extLst>
          </p:cNvPr>
          <p:cNvSpPr txBox="1"/>
          <p:nvPr/>
        </p:nvSpPr>
        <p:spPr>
          <a:xfrm>
            <a:off x="7524750" y="1526098"/>
            <a:ext cx="2171700" cy="369332"/>
          </a:xfrm>
          <a:prstGeom prst="rect">
            <a:avLst/>
          </a:prstGeom>
          <a:noFill/>
        </p:spPr>
        <p:txBody>
          <a:bodyPr wrap="square" rtlCol="0">
            <a:spAutoFit/>
          </a:bodyPr>
          <a:lstStyle/>
          <a:p>
            <a:r>
              <a:rPr lang="en-US" b="1" dirty="0"/>
              <a:t>Test data instance</a:t>
            </a:r>
          </a:p>
        </p:txBody>
      </p:sp>
      <p:graphicFrame>
        <p:nvGraphicFramePr>
          <p:cNvPr id="7" name="Table 6">
            <a:extLst>
              <a:ext uri="{FF2B5EF4-FFF2-40B4-BE49-F238E27FC236}">
                <a16:creationId xmlns:a16="http://schemas.microsoft.com/office/drawing/2014/main" id="{DA5091EA-5A6A-C5FC-A763-342F7F19F063}"/>
              </a:ext>
            </a:extLst>
          </p:cNvPr>
          <p:cNvGraphicFramePr>
            <a:graphicFrameLocks noGrp="1"/>
          </p:cNvGraphicFramePr>
          <p:nvPr/>
        </p:nvGraphicFramePr>
        <p:xfrm>
          <a:off x="6252756" y="2119078"/>
          <a:ext cx="5207000" cy="1219200"/>
        </p:xfrm>
        <a:graphic>
          <a:graphicData uri="http://schemas.openxmlformats.org/drawingml/2006/table">
            <a:tbl>
              <a:tblPr firstRow="1" bandRow="1"/>
              <a:tblGrid>
                <a:gridCol w="1301750">
                  <a:extLst>
                    <a:ext uri="{9D8B030D-6E8A-4147-A177-3AD203B41FA5}">
                      <a16:colId xmlns:a16="http://schemas.microsoft.com/office/drawing/2014/main" val="3847064819"/>
                    </a:ext>
                  </a:extLst>
                </a:gridCol>
                <a:gridCol w="1301750">
                  <a:extLst>
                    <a:ext uri="{9D8B030D-6E8A-4147-A177-3AD203B41FA5}">
                      <a16:colId xmlns:a16="http://schemas.microsoft.com/office/drawing/2014/main" val="869840435"/>
                    </a:ext>
                  </a:extLst>
                </a:gridCol>
                <a:gridCol w="1301750">
                  <a:extLst>
                    <a:ext uri="{9D8B030D-6E8A-4147-A177-3AD203B41FA5}">
                      <a16:colId xmlns:a16="http://schemas.microsoft.com/office/drawing/2014/main" val="491074024"/>
                    </a:ext>
                  </a:extLst>
                </a:gridCol>
                <a:gridCol w="1301750">
                  <a:extLst>
                    <a:ext uri="{9D8B030D-6E8A-4147-A177-3AD203B41FA5}">
                      <a16:colId xmlns:a16="http://schemas.microsoft.com/office/drawing/2014/main" val="1600402630"/>
                    </a:ext>
                  </a:extLst>
                </a:gridCol>
              </a:tblGrid>
              <a:tr h="300082">
                <a:tc>
                  <a:txBody>
                    <a:bodyPr/>
                    <a:lstStyle/>
                    <a:p>
                      <a:pPr algn="ctr"/>
                      <a:r>
                        <a:rPr lang="en-US" sz="1400" dirty="0"/>
                        <a:t>Weather</a:t>
                      </a:r>
                    </a:p>
                  </a:txBody>
                  <a:tcPr/>
                </a:tc>
                <a:tc>
                  <a:txBody>
                    <a:bodyPr/>
                    <a:lstStyle/>
                    <a:p>
                      <a:pPr algn="ctr"/>
                      <a:r>
                        <a:rPr lang="en-US" sz="1400" dirty="0"/>
                        <a:t>Weekend?</a:t>
                      </a:r>
                    </a:p>
                  </a:txBody>
                  <a:tcPr/>
                </a:tc>
                <a:tc>
                  <a:txBody>
                    <a:bodyPr/>
                    <a:lstStyle/>
                    <a:p>
                      <a:pPr algn="ctr"/>
                      <a:r>
                        <a:rPr lang="en-US" sz="1400" dirty="0"/>
                        <a:t>Finished HW</a:t>
                      </a:r>
                    </a:p>
                  </a:txBody>
                  <a:tcPr/>
                </a:tc>
                <a:tc>
                  <a:txBody>
                    <a:bodyPr/>
                    <a:lstStyle/>
                    <a:p>
                      <a:pPr algn="ctr"/>
                      <a:r>
                        <a:rPr lang="en-US" sz="1400" dirty="0">
                          <a:solidFill>
                            <a:srgbClr val="00B0F0"/>
                          </a:solidFill>
                        </a:rPr>
                        <a:t>Go Hiking?</a:t>
                      </a:r>
                    </a:p>
                  </a:txBody>
                  <a:tcPr/>
                </a:tc>
                <a:extLst>
                  <a:ext uri="{0D108BD9-81ED-4DB2-BD59-A6C34878D82A}">
                    <a16:rowId xmlns:a16="http://schemas.microsoft.com/office/drawing/2014/main" val="1063178381"/>
                  </a:ext>
                </a:extLst>
              </a:tr>
              <a:tr h="300082">
                <a:tc>
                  <a:txBody>
                    <a:bodyPr/>
                    <a:lstStyle/>
                    <a:p>
                      <a:pPr algn="ctr"/>
                      <a:r>
                        <a:rPr lang="en-US" sz="1400" dirty="0">
                          <a:solidFill>
                            <a:srgbClr val="0070C0"/>
                          </a:solidFill>
                        </a:rPr>
                        <a:t>Snow</a:t>
                      </a:r>
                    </a:p>
                  </a:txBody>
                  <a:tcPr/>
                </a:tc>
                <a:tc>
                  <a:txBody>
                    <a:bodyPr/>
                    <a:lstStyle/>
                    <a:p>
                      <a:pPr algn="ctr"/>
                      <a:r>
                        <a:rPr lang="en-US" sz="1400" dirty="0">
                          <a:solidFill>
                            <a:srgbClr val="0070C0"/>
                          </a:solidFill>
                        </a:rPr>
                        <a:t>Yes</a:t>
                      </a:r>
                    </a:p>
                  </a:txBody>
                  <a:tcPr/>
                </a:tc>
                <a:tc>
                  <a:txBody>
                    <a:bodyPr/>
                    <a:lstStyle/>
                    <a:p>
                      <a:pPr algn="ctr"/>
                      <a:r>
                        <a:rPr lang="en-US" sz="1400" dirty="0">
                          <a:solidFill>
                            <a:srgbClr val="0070C0"/>
                          </a:solidFill>
                        </a:rPr>
                        <a:t>No</a:t>
                      </a:r>
                    </a:p>
                  </a:txBody>
                  <a:tcPr/>
                </a:tc>
                <a:tc>
                  <a:txBody>
                    <a:bodyPr/>
                    <a:lstStyle/>
                    <a:p>
                      <a:pPr algn="ctr"/>
                      <a:r>
                        <a:rPr lang="en-US" sz="1400" dirty="0">
                          <a:solidFill>
                            <a:srgbClr val="0070C0"/>
                          </a:solidFill>
                        </a:rPr>
                        <a:t>Yes</a:t>
                      </a:r>
                    </a:p>
                  </a:txBody>
                  <a:tcPr/>
                </a:tc>
                <a:extLst>
                  <a:ext uri="{0D108BD9-81ED-4DB2-BD59-A6C34878D82A}">
                    <a16:rowId xmlns:a16="http://schemas.microsoft.com/office/drawing/2014/main" val="41045357"/>
                  </a:ext>
                </a:extLst>
              </a:tr>
              <a:tr h="300082">
                <a:tc>
                  <a:txBody>
                    <a:bodyPr/>
                    <a:lstStyle/>
                    <a:p>
                      <a:pPr algn="ctr"/>
                      <a:r>
                        <a:rPr lang="en-US" sz="1400" b="0" i="0" kern="1200" dirty="0">
                          <a:solidFill>
                            <a:srgbClr val="0070C0"/>
                          </a:solidFill>
                          <a:effectLst/>
                          <a:latin typeface="+mn-lt"/>
                          <a:ea typeface="+mn-ea"/>
                          <a:cs typeface="+mn-cs"/>
                        </a:rPr>
                        <a:t>Overcast</a:t>
                      </a:r>
                      <a:endParaRPr lang="en-US" sz="1400" dirty="0">
                        <a:solidFill>
                          <a:srgbClr val="0070C0"/>
                        </a:solidFill>
                      </a:endParaRPr>
                    </a:p>
                  </a:txBody>
                  <a:tcPr/>
                </a:tc>
                <a:tc>
                  <a:txBody>
                    <a:bodyPr/>
                    <a:lstStyle/>
                    <a:p>
                      <a:pPr algn="ctr"/>
                      <a:r>
                        <a:rPr lang="en-US" sz="1400" dirty="0">
                          <a:solidFill>
                            <a:srgbClr val="0070C0"/>
                          </a:solidFill>
                        </a:rPr>
                        <a:t>Yes</a:t>
                      </a:r>
                    </a:p>
                  </a:txBody>
                  <a:tcPr/>
                </a:tc>
                <a:tc>
                  <a:txBody>
                    <a:bodyPr/>
                    <a:lstStyle/>
                    <a:p>
                      <a:pPr algn="ctr"/>
                      <a:r>
                        <a:rPr lang="en-US" sz="1400" dirty="0">
                          <a:solidFill>
                            <a:srgbClr val="0070C0"/>
                          </a:solidFill>
                        </a:rPr>
                        <a:t>Yes</a:t>
                      </a:r>
                    </a:p>
                  </a:txBody>
                  <a:tcPr/>
                </a:tc>
                <a:tc>
                  <a:txBody>
                    <a:bodyPr/>
                    <a:lstStyle/>
                    <a:p>
                      <a:pPr algn="ctr"/>
                      <a:r>
                        <a:rPr lang="en-US" sz="1400" dirty="0">
                          <a:solidFill>
                            <a:srgbClr val="0070C0"/>
                          </a:solidFill>
                        </a:rPr>
                        <a:t>Yes</a:t>
                      </a:r>
                    </a:p>
                  </a:txBody>
                  <a:tcPr/>
                </a:tc>
                <a:extLst>
                  <a:ext uri="{0D108BD9-81ED-4DB2-BD59-A6C34878D82A}">
                    <a16:rowId xmlns:a16="http://schemas.microsoft.com/office/drawing/2014/main" val="2232819308"/>
                  </a:ext>
                </a:extLst>
              </a:tr>
              <a:tr h="300082">
                <a:tc>
                  <a:txBody>
                    <a:bodyPr/>
                    <a:lstStyle/>
                    <a:p>
                      <a:pPr algn="ctr"/>
                      <a:r>
                        <a:rPr lang="en-US" sz="1400" b="0" i="0" kern="1200" dirty="0">
                          <a:solidFill>
                            <a:srgbClr val="0070C0"/>
                          </a:solidFill>
                          <a:effectLst/>
                          <a:latin typeface="+mn-lt"/>
                          <a:ea typeface="+mn-ea"/>
                          <a:cs typeface="+mn-cs"/>
                        </a:rPr>
                        <a:t>Snow</a:t>
                      </a:r>
                      <a:endParaRPr lang="en-US" sz="1400" dirty="0">
                        <a:solidFill>
                          <a:srgbClr val="0070C0"/>
                        </a:solidFill>
                      </a:endParaRPr>
                    </a:p>
                  </a:txBody>
                  <a:tcPr/>
                </a:tc>
                <a:tc>
                  <a:txBody>
                    <a:bodyPr/>
                    <a:lstStyle/>
                    <a:p>
                      <a:pPr algn="ctr"/>
                      <a:r>
                        <a:rPr lang="en-US" sz="1400" dirty="0">
                          <a:solidFill>
                            <a:srgbClr val="0070C0"/>
                          </a:solidFill>
                        </a:rPr>
                        <a:t>No</a:t>
                      </a:r>
                    </a:p>
                  </a:txBody>
                  <a:tcPr/>
                </a:tc>
                <a:tc>
                  <a:txBody>
                    <a:bodyPr/>
                    <a:lstStyle/>
                    <a:p>
                      <a:pPr algn="ctr"/>
                      <a:r>
                        <a:rPr lang="en-US" sz="1400" dirty="0">
                          <a:solidFill>
                            <a:srgbClr val="0070C0"/>
                          </a:solidFill>
                        </a:rPr>
                        <a:t>Yes</a:t>
                      </a:r>
                    </a:p>
                  </a:txBody>
                  <a:tcPr/>
                </a:tc>
                <a:tc>
                  <a:txBody>
                    <a:bodyPr/>
                    <a:lstStyle/>
                    <a:p>
                      <a:pPr algn="ctr"/>
                      <a:r>
                        <a:rPr lang="en-US" sz="1400" dirty="0">
                          <a:solidFill>
                            <a:srgbClr val="0070C0"/>
                          </a:solidFill>
                        </a:rPr>
                        <a:t>Yes</a:t>
                      </a:r>
                    </a:p>
                  </a:txBody>
                  <a:tcPr/>
                </a:tc>
                <a:extLst>
                  <a:ext uri="{0D108BD9-81ED-4DB2-BD59-A6C34878D82A}">
                    <a16:rowId xmlns:a16="http://schemas.microsoft.com/office/drawing/2014/main" val="564409622"/>
                  </a:ext>
                </a:extLst>
              </a:tr>
            </a:tbl>
          </a:graphicData>
        </a:graphic>
      </p:graphicFrame>
      <p:sp>
        <p:nvSpPr>
          <p:cNvPr id="15" name="TextBox 14">
            <a:extLst>
              <a:ext uri="{FF2B5EF4-FFF2-40B4-BE49-F238E27FC236}">
                <a16:creationId xmlns:a16="http://schemas.microsoft.com/office/drawing/2014/main" id="{B9B47C7E-112E-F2A0-7CF2-22FAA888E205}"/>
              </a:ext>
            </a:extLst>
          </p:cNvPr>
          <p:cNvSpPr txBox="1"/>
          <p:nvPr/>
        </p:nvSpPr>
        <p:spPr>
          <a:xfrm>
            <a:off x="137706" y="760787"/>
            <a:ext cx="6115050" cy="646331"/>
          </a:xfrm>
          <a:prstGeom prst="rect">
            <a:avLst/>
          </a:prstGeom>
          <a:noFill/>
        </p:spPr>
        <p:txBody>
          <a:bodyPr wrap="square" rtlCol="0">
            <a:spAutoFit/>
          </a:bodyPr>
          <a:lstStyle/>
          <a:p>
            <a:r>
              <a:rPr lang="en-US" dirty="0"/>
              <a:t>How to compare the </a:t>
            </a:r>
            <a:r>
              <a:rPr lang="en-US" dirty="0">
                <a:solidFill>
                  <a:srgbClr val="FF0000"/>
                </a:solidFill>
              </a:rPr>
              <a:t>predicted classes </a:t>
            </a:r>
            <a:r>
              <a:rPr lang="en-US" dirty="0"/>
              <a:t>to </a:t>
            </a:r>
            <a:r>
              <a:rPr lang="en-US" dirty="0">
                <a:solidFill>
                  <a:srgbClr val="0070C0"/>
                </a:solidFill>
              </a:rPr>
              <a:t>ground truth classes?</a:t>
            </a:r>
            <a:endParaRPr lang="en-US" dirty="0"/>
          </a:p>
        </p:txBody>
      </p:sp>
      <p:graphicFrame>
        <p:nvGraphicFramePr>
          <p:cNvPr id="23" name="Table 22">
            <a:extLst>
              <a:ext uri="{FF2B5EF4-FFF2-40B4-BE49-F238E27FC236}">
                <a16:creationId xmlns:a16="http://schemas.microsoft.com/office/drawing/2014/main" id="{E4554EE7-9499-AB9D-5439-23A75049701B}"/>
              </a:ext>
            </a:extLst>
          </p:cNvPr>
          <p:cNvGraphicFramePr>
            <a:graphicFrameLocks noGrp="1"/>
          </p:cNvGraphicFramePr>
          <p:nvPr/>
        </p:nvGraphicFramePr>
        <p:xfrm>
          <a:off x="317500" y="2136747"/>
          <a:ext cx="5207000" cy="1219200"/>
        </p:xfrm>
        <a:graphic>
          <a:graphicData uri="http://schemas.openxmlformats.org/drawingml/2006/table">
            <a:tbl>
              <a:tblPr firstRow="1" bandRow="1"/>
              <a:tblGrid>
                <a:gridCol w="1301750">
                  <a:extLst>
                    <a:ext uri="{9D8B030D-6E8A-4147-A177-3AD203B41FA5}">
                      <a16:colId xmlns:a16="http://schemas.microsoft.com/office/drawing/2014/main" val="3847064819"/>
                    </a:ext>
                  </a:extLst>
                </a:gridCol>
                <a:gridCol w="1301750">
                  <a:extLst>
                    <a:ext uri="{9D8B030D-6E8A-4147-A177-3AD203B41FA5}">
                      <a16:colId xmlns:a16="http://schemas.microsoft.com/office/drawing/2014/main" val="869840435"/>
                    </a:ext>
                  </a:extLst>
                </a:gridCol>
                <a:gridCol w="1301750">
                  <a:extLst>
                    <a:ext uri="{9D8B030D-6E8A-4147-A177-3AD203B41FA5}">
                      <a16:colId xmlns:a16="http://schemas.microsoft.com/office/drawing/2014/main" val="491074024"/>
                    </a:ext>
                  </a:extLst>
                </a:gridCol>
                <a:gridCol w="1301750">
                  <a:extLst>
                    <a:ext uri="{9D8B030D-6E8A-4147-A177-3AD203B41FA5}">
                      <a16:colId xmlns:a16="http://schemas.microsoft.com/office/drawing/2014/main" val="1600402630"/>
                    </a:ext>
                  </a:extLst>
                </a:gridCol>
              </a:tblGrid>
              <a:tr h="300082">
                <a:tc>
                  <a:txBody>
                    <a:bodyPr/>
                    <a:lstStyle/>
                    <a:p>
                      <a:pPr algn="ctr"/>
                      <a:r>
                        <a:rPr lang="en-US" sz="1400" dirty="0"/>
                        <a:t>Weather</a:t>
                      </a:r>
                    </a:p>
                  </a:txBody>
                  <a:tcPr/>
                </a:tc>
                <a:tc>
                  <a:txBody>
                    <a:bodyPr/>
                    <a:lstStyle/>
                    <a:p>
                      <a:pPr algn="ctr"/>
                      <a:r>
                        <a:rPr lang="en-US" sz="1400" dirty="0"/>
                        <a:t>Weekend?</a:t>
                      </a:r>
                    </a:p>
                  </a:txBody>
                  <a:tcPr/>
                </a:tc>
                <a:tc>
                  <a:txBody>
                    <a:bodyPr/>
                    <a:lstStyle/>
                    <a:p>
                      <a:pPr algn="ctr"/>
                      <a:r>
                        <a:rPr lang="en-US" sz="1400" dirty="0"/>
                        <a:t>Finished HW</a:t>
                      </a:r>
                    </a:p>
                  </a:txBody>
                  <a:tcPr/>
                </a:tc>
                <a:tc>
                  <a:txBody>
                    <a:bodyPr/>
                    <a:lstStyle/>
                    <a:p>
                      <a:pPr algn="ctr"/>
                      <a:r>
                        <a:rPr lang="en-US" sz="1400" dirty="0">
                          <a:solidFill>
                            <a:srgbClr val="00B0F0"/>
                          </a:solidFill>
                        </a:rPr>
                        <a:t>Go Hiking?</a:t>
                      </a:r>
                    </a:p>
                  </a:txBody>
                  <a:tcPr/>
                </a:tc>
                <a:extLst>
                  <a:ext uri="{0D108BD9-81ED-4DB2-BD59-A6C34878D82A}">
                    <a16:rowId xmlns:a16="http://schemas.microsoft.com/office/drawing/2014/main" val="1063178381"/>
                  </a:ext>
                </a:extLst>
              </a:tr>
              <a:tr h="300082">
                <a:tc>
                  <a:txBody>
                    <a:bodyPr/>
                    <a:lstStyle/>
                    <a:p>
                      <a:pPr algn="ctr"/>
                      <a:r>
                        <a:rPr lang="en-US" sz="1400" dirty="0">
                          <a:solidFill>
                            <a:srgbClr val="0070C0"/>
                          </a:solidFill>
                        </a:rPr>
                        <a:t>Snow</a:t>
                      </a:r>
                    </a:p>
                  </a:txBody>
                  <a:tcPr/>
                </a:tc>
                <a:tc>
                  <a:txBody>
                    <a:bodyPr/>
                    <a:lstStyle/>
                    <a:p>
                      <a:pPr algn="ctr"/>
                      <a:r>
                        <a:rPr lang="en-US" sz="1400" dirty="0">
                          <a:solidFill>
                            <a:srgbClr val="0070C0"/>
                          </a:solidFill>
                        </a:rPr>
                        <a:t>Yes</a:t>
                      </a:r>
                    </a:p>
                  </a:txBody>
                  <a:tcPr/>
                </a:tc>
                <a:tc>
                  <a:txBody>
                    <a:bodyPr/>
                    <a:lstStyle/>
                    <a:p>
                      <a:pPr algn="ctr"/>
                      <a:r>
                        <a:rPr lang="en-US" sz="1400" dirty="0">
                          <a:solidFill>
                            <a:srgbClr val="0070C0"/>
                          </a:solidFill>
                        </a:rPr>
                        <a:t>No</a:t>
                      </a:r>
                    </a:p>
                  </a:txBody>
                  <a:tcPr/>
                </a:tc>
                <a:tc>
                  <a:txBody>
                    <a:bodyPr/>
                    <a:lstStyle/>
                    <a:p>
                      <a:pPr algn="ctr"/>
                      <a:r>
                        <a:rPr lang="en-US" sz="1400" dirty="0">
                          <a:solidFill>
                            <a:srgbClr val="FF0000"/>
                          </a:solidFill>
                        </a:rPr>
                        <a:t>Yes</a:t>
                      </a:r>
                    </a:p>
                  </a:txBody>
                  <a:tcPr/>
                </a:tc>
                <a:extLst>
                  <a:ext uri="{0D108BD9-81ED-4DB2-BD59-A6C34878D82A}">
                    <a16:rowId xmlns:a16="http://schemas.microsoft.com/office/drawing/2014/main" val="41045357"/>
                  </a:ext>
                </a:extLst>
              </a:tr>
              <a:tr h="300082">
                <a:tc>
                  <a:txBody>
                    <a:bodyPr/>
                    <a:lstStyle/>
                    <a:p>
                      <a:pPr algn="ctr"/>
                      <a:r>
                        <a:rPr lang="en-US" sz="1400" b="0" i="0" kern="1200" dirty="0">
                          <a:solidFill>
                            <a:srgbClr val="0070C0"/>
                          </a:solidFill>
                          <a:effectLst/>
                          <a:latin typeface="+mn-lt"/>
                          <a:ea typeface="+mn-ea"/>
                          <a:cs typeface="+mn-cs"/>
                        </a:rPr>
                        <a:t>Overcast</a:t>
                      </a:r>
                      <a:endParaRPr lang="en-US" sz="1400" dirty="0">
                        <a:solidFill>
                          <a:srgbClr val="0070C0"/>
                        </a:solidFill>
                      </a:endParaRPr>
                    </a:p>
                  </a:txBody>
                  <a:tcPr/>
                </a:tc>
                <a:tc>
                  <a:txBody>
                    <a:bodyPr/>
                    <a:lstStyle/>
                    <a:p>
                      <a:pPr algn="ctr"/>
                      <a:r>
                        <a:rPr lang="en-US" sz="1400" dirty="0">
                          <a:solidFill>
                            <a:srgbClr val="0070C0"/>
                          </a:solidFill>
                        </a:rPr>
                        <a:t>Yes</a:t>
                      </a:r>
                    </a:p>
                  </a:txBody>
                  <a:tcPr/>
                </a:tc>
                <a:tc>
                  <a:txBody>
                    <a:bodyPr/>
                    <a:lstStyle/>
                    <a:p>
                      <a:pPr algn="ctr"/>
                      <a:r>
                        <a:rPr lang="en-US" sz="1400" dirty="0">
                          <a:solidFill>
                            <a:srgbClr val="0070C0"/>
                          </a:solidFill>
                        </a:rPr>
                        <a:t>Yes</a:t>
                      </a:r>
                    </a:p>
                  </a:txBody>
                  <a:tcPr/>
                </a:tc>
                <a:tc>
                  <a:txBody>
                    <a:bodyPr/>
                    <a:lstStyle/>
                    <a:p>
                      <a:pPr algn="ctr"/>
                      <a:r>
                        <a:rPr lang="en-US" sz="1400" dirty="0">
                          <a:solidFill>
                            <a:srgbClr val="FF0000"/>
                          </a:solidFill>
                        </a:rPr>
                        <a:t>Yes</a:t>
                      </a:r>
                    </a:p>
                  </a:txBody>
                  <a:tcPr/>
                </a:tc>
                <a:extLst>
                  <a:ext uri="{0D108BD9-81ED-4DB2-BD59-A6C34878D82A}">
                    <a16:rowId xmlns:a16="http://schemas.microsoft.com/office/drawing/2014/main" val="2232819308"/>
                  </a:ext>
                </a:extLst>
              </a:tr>
              <a:tr h="300082">
                <a:tc>
                  <a:txBody>
                    <a:bodyPr/>
                    <a:lstStyle/>
                    <a:p>
                      <a:pPr algn="ctr"/>
                      <a:r>
                        <a:rPr lang="en-US" sz="1400" b="0" i="0" kern="1200" dirty="0">
                          <a:solidFill>
                            <a:srgbClr val="0070C0"/>
                          </a:solidFill>
                          <a:effectLst/>
                          <a:latin typeface="+mn-lt"/>
                          <a:ea typeface="+mn-ea"/>
                          <a:cs typeface="+mn-cs"/>
                        </a:rPr>
                        <a:t>Snow</a:t>
                      </a:r>
                      <a:endParaRPr lang="en-US" sz="1400" dirty="0">
                        <a:solidFill>
                          <a:srgbClr val="0070C0"/>
                        </a:solidFill>
                      </a:endParaRPr>
                    </a:p>
                  </a:txBody>
                  <a:tcPr/>
                </a:tc>
                <a:tc>
                  <a:txBody>
                    <a:bodyPr/>
                    <a:lstStyle/>
                    <a:p>
                      <a:pPr algn="ctr"/>
                      <a:r>
                        <a:rPr lang="en-US" sz="1400" dirty="0">
                          <a:solidFill>
                            <a:srgbClr val="0070C0"/>
                          </a:solidFill>
                        </a:rPr>
                        <a:t>No</a:t>
                      </a:r>
                    </a:p>
                  </a:txBody>
                  <a:tcPr/>
                </a:tc>
                <a:tc>
                  <a:txBody>
                    <a:bodyPr/>
                    <a:lstStyle/>
                    <a:p>
                      <a:pPr algn="ctr"/>
                      <a:r>
                        <a:rPr lang="en-US" sz="1400" dirty="0">
                          <a:solidFill>
                            <a:srgbClr val="0070C0"/>
                          </a:solidFill>
                        </a:rPr>
                        <a:t>Yes</a:t>
                      </a:r>
                    </a:p>
                  </a:txBody>
                  <a:tcPr/>
                </a:tc>
                <a:tc>
                  <a:txBody>
                    <a:bodyPr/>
                    <a:lstStyle/>
                    <a:p>
                      <a:pPr algn="ctr"/>
                      <a:r>
                        <a:rPr lang="en-US" sz="1400" dirty="0">
                          <a:solidFill>
                            <a:srgbClr val="FF0000"/>
                          </a:solidFill>
                        </a:rPr>
                        <a:t>No</a:t>
                      </a:r>
                    </a:p>
                  </a:txBody>
                  <a:tcPr/>
                </a:tc>
                <a:extLst>
                  <a:ext uri="{0D108BD9-81ED-4DB2-BD59-A6C34878D82A}">
                    <a16:rowId xmlns:a16="http://schemas.microsoft.com/office/drawing/2014/main" val="564409622"/>
                  </a:ext>
                </a:extLst>
              </a:tr>
            </a:tbl>
          </a:graphicData>
        </a:graphic>
      </p:graphicFrame>
      <p:sp>
        <p:nvSpPr>
          <p:cNvPr id="2" name="TextBox 1">
            <a:extLst>
              <a:ext uri="{FF2B5EF4-FFF2-40B4-BE49-F238E27FC236}">
                <a16:creationId xmlns:a16="http://schemas.microsoft.com/office/drawing/2014/main" id="{4F5703DA-D1D4-E1DE-24BA-BBBDC0E98388}"/>
              </a:ext>
            </a:extLst>
          </p:cNvPr>
          <p:cNvSpPr txBox="1"/>
          <p:nvPr/>
        </p:nvSpPr>
        <p:spPr>
          <a:xfrm>
            <a:off x="438150" y="1526098"/>
            <a:ext cx="2171700" cy="369332"/>
          </a:xfrm>
          <a:prstGeom prst="rect">
            <a:avLst/>
          </a:prstGeom>
          <a:noFill/>
        </p:spPr>
        <p:txBody>
          <a:bodyPr wrap="square" rtlCol="0">
            <a:spAutoFit/>
          </a:bodyPr>
          <a:lstStyle/>
          <a:p>
            <a:r>
              <a:rPr lang="en-US" b="1" dirty="0"/>
              <a:t>Predicted classes</a:t>
            </a:r>
          </a:p>
        </p:txBody>
      </p:sp>
      <p:sp>
        <p:nvSpPr>
          <p:cNvPr id="5" name="TextBox 4">
            <a:extLst>
              <a:ext uri="{FF2B5EF4-FFF2-40B4-BE49-F238E27FC236}">
                <a16:creationId xmlns:a16="http://schemas.microsoft.com/office/drawing/2014/main" id="{3DB89789-0232-0C04-D924-6B31921379B3}"/>
              </a:ext>
            </a:extLst>
          </p:cNvPr>
          <p:cNvSpPr txBox="1"/>
          <p:nvPr/>
        </p:nvSpPr>
        <p:spPr>
          <a:xfrm>
            <a:off x="251514" y="3771900"/>
            <a:ext cx="6115049" cy="1754326"/>
          </a:xfrm>
          <a:prstGeom prst="rect">
            <a:avLst/>
          </a:prstGeom>
          <a:noFill/>
        </p:spPr>
        <p:txBody>
          <a:bodyPr wrap="square" rtlCol="0">
            <a:spAutoFit/>
          </a:bodyPr>
          <a:lstStyle/>
          <a:p>
            <a:r>
              <a:rPr lang="en-US" b="1" dirty="0"/>
              <a:t>Contingency-based measures</a:t>
            </a:r>
          </a:p>
          <a:p>
            <a:pPr marL="285750" indent="-285750">
              <a:buFont typeface="Arial" panose="020B0604020202020204" pitchFamily="34" charset="0"/>
              <a:buChar char="•"/>
            </a:pPr>
            <a:r>
              <a:rPr lang="en-US" b="1" dirty="0"/>
              <a:t>Precision, recall, F-measure</a:t>
            </a:r>
          </a:p>
          <a:p>
            <a:endParaRPr lang="en-US" b="1" dirty="0"/>
          </a:p>
          <a:p>
            <a:r>
              <a:rPr lang="en-US" b="1" dirty="0"/>
              <a:t>For Binary classification</a:t>
            </a:r>
          </a:p>
          <a:p>
            <a:pPr marL="285750" indent="-285750">
              <a:buFont typeface="Arial" panose="020B0604020202020204" pitchFamily="34" charset="0"/>
              <a:buChar char="•"/>
            </a:pPr>
            <a:r>
              <a:rPr lang="en-US" b="1" dirty="0"/>
              <a:t>TP, FN, FP, FN</a:t>
            </a:r>
          </a:p>
          <a:p>
            <a:pPr marL="285750" indent="-285750">
              <a:buFont typeface="Arial" panose="020B0604020202020204" pitchFamily="34" charset="0"/>
              <a:buChar char="•"/>
            </a:pPr>
            <a:r>
              <a:rPr lang="en-US" b="1" dirty="0"/>
              <a:t>Sensitivity, specificity</a:t>
            </a:r>
          </a:p>
        </p:txBody>
      </p:sp>
    </p:spTree>
    <p:extLst>
      <p:ext uri="{BB962C8B-B14F-4D97-AF65-F5344CB8AC3E}">
        <p14:creationId xmlns:p14="http://schemas.microsoft.com/office/powerpoint/2010/main" val="1692607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AEF84E8-A88F-DAA7-5D66-1B43793228E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76FFA27-20E1-51A3-6C87-C08CF92461C3}"/>
              </a:ext>
            </a:extLst>
          </p:cNvPr>
          <p:cNvSpPr txBox="1"/>
          <p:nvPr/>
        </p:nvSpPr>
        <p:spPr>
          <a:xfrm>
            <a:off x="137706" y="0"/>
            <a:ext cx="5386794" cy="523220"/>
          </a:xfrm>
          <a:prstGeom prst="rect">
            <a:avLst/>
          </a:prstGeom>
          <a:noFill/>
        </p:spPr>
        <p:txBody>
          <a:bodyPr wrap="square" rtlCol="0">
            <a:spAutoFit/>
          </a:bodyPr>
          <a:lstStyle/>
          <a:p>
            <a:r>
              <a:rPr lang="en-US" sz="2800" b="0" i="0" dirty="0">
                <a:effectLst/>
                <a:latin typeface="Arial" panose="020B0604020202020204" pitchFamily="34" charset="0"/>
              </a:rPr>
              <a:t>Summary of terminology </a:t>
            </a:r>
            <a:endParaRPr lang="en-US" sz="2800"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431FCE9B-52A7-39A2-1200-2B5CC8263968}"/>
              </a:ext>
            </a:extLst>
          </p:cNvPr>
          <p:cNvPicPr>
            <a:picLocks noChangeAspect="1"/>
          </p:cNvPicPr>
          <p:nvPr/>
        </p:nvPicPr>
        <p:blipFill>
          <a:blip r:embed="rId2"/>
          <a:stretch>
            <a:fillRect/>
          </a:stretch>
        </p:blipFill>
        <p:spPr>
          <a:xfrm>
            <a:off x="1080387" y="694943"/>
            <a:ext cx="10031225" cy="5468113"/>
          </a:xfrm>
          <a:prstGeom prst="rect">
            <a:avLst/>
          </a:prstGeom>
        </p:spPr>
      </p:pic>
    </p:spTree>
    <p:extLst>
      <p:ext uri="{BB962C8B-B14F-4D97-AF65-F5344CB8AC3E}">
        <p14:creationId xmlns:p14="http://schemas.microsoft.com/office/powerpoint/2010/main" val="37395958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3B939-ECAF-4FF9-2C60-104B6A0BA9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D37E9E-1CB4-4CF8-531E-248B79B0DFBC}"/>
              </a:ext>
            </a:extLst>
          </p:cNvPr>
          <p:cNvSpPr>
            <a:spLocks noGrp="1"/>
          </p:cNvSpPr>
          <p:nvPr>
            <p:ph type="title"/>
          </p:nvPr>
        </p:nvSpPr>
        <p:spPr>
          <a:xfrm>
            <a:off x="838200" y="28598"/>
            <a:ext cx="10515600" cy="680013"/>
          </a:xfrm>
        </p:spPr>
        <p:txBody>
          <a:bodyPr>
            <a:normAutofit fontScale="90000"/>
          </a:bodyPr>
          <a:lstStyle/>
          <a:p>
            <a:r>
              <a:rPr lang="en-US" dirty="0"/>
              <a:t>Bayes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DB0127-0A2C-B1B2-3A10-925A1DDB552D}"/>
                  </a:ext>
                </a:extLst>
              </p:cNvPr>
              <p:cNvSpPr>
                <a:spLocks noGrp="1"/>
              </p:cNvSpPr>
              <p:nvPr>
                <p:ph idx="1"/>
              </p:nvPr>
            </p:nvSpPr>
            <p:spPr>
              <a:xfrm>
                <a:off x="723900" y="800100"/>
                <a:ext cx="10515600" cy="5029200"/>
              </a:xfrm>
            </p:spPr>
            <p:txBody>
              <a:bodyPr>
                <a:normAutofit/>
              </a:bodyPr>
              <a:lstStyle/>
              <a:p>
                <a:r>
                  <a:rPr lang="en-US" dirty="0">
                    <a:solidFill>
                      <a:schemeClr val="tx1"/>
                    </a:solidFill>
                  </a:rPr>
                  <a:t>Estimating prior probability </a:t>
                </a:r>
                <a14:m>
                  <m:oMath xmlns:m="http://schemas.openxmlformats.org/officeDocument/2006/math">
                    <m:r>
                      <a:rPr lang="en-US" b="0" i="1" smtClean="0">
                        <a:solidFill>
                          <a:schemeClr val="tx1"/>
                        </a:solidFill>
                        <a:latin typeface="Cambria Math" panose="02040503050406030204" pitchFamily="18" charset="0"/>
                      </a:rPr>
                      <m:t>𝑃</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𝑐</m:t>
                            </m:r>
                          </m:e>
                          <m:sub>
                            <m:r>
                              <a:rPr lang="en-US" b="0" i="1" smtClean="0">
                                <a:solidFill>
                                  <a:schemeClr val="tx1"/>
                                </a:solidFill>
                                <a:latin typeface="Cambria Math" panose="02040503050406030204" pitchFamily="18" charset="0"/>
                              </a:rPr>
                              <m:t>𝑖</m:t>
                            </m:r>
                          </m:sub>
                        </m:sSub>
                      </m:e>
                    </m:d>
                  </m:oMath>
                </a14:m>
                <a:endParaRPr lang="en-US" dirty="0">
                  <a:solidFill>
                    <a:schemeClr val="tx1"/>
                  </a:solidFill>
                </a:endParaRPr>
              </a:p>
              <a:p>
                <a:pPr lvl="1"/>
                <a:r>
                  <a:rPr lang="en-US" dirty="0">
                    <a:solidFill>
                      <a:schemeClr val="tx1"/>
                    </a:solidFill>
                  </a:rPr>
                  <a:t>Let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𝐷</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𝑗</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𝐷</m:t>
                        </m:r>
                        <m:r>
                          <a:rPr lang="en-US" b="0" i="1" smtClean="0">
                            <a:solidFill>
                              <a:schemeClr val="tx1"/>
                            </a:solidFill>
                            <a:latin typeface="Cambria Math" panose="02040503050406030204" pitchFamily="18" charset="0"/>
                          </a:rPr>
                          <m:t> | </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𝑗</m:t>
                            </m:r>
                          </m:sub>
                        </m:sSub>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h𝑎𝑠</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𝑐𝑙𝑎𝑠𝑠</m:t>
                        </m:r>
                        <m:r>
                          <a:rPr lang="en-US" b="0" i="1" smtClean="0">
                            <a:solidFill>
                              <a:schemeClr val="tx1"/>
                            </a:solidFill>
                            <a:latin typeface="Cambria Math" panose="02040503050406030204" pitchFamily="18" charset="0"/>
                          </a:rPr>
                          <m:t> </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𝑦</m:t>
                            </m:r>
                          </m:e>
                          <m:sub>
                            <m:r>
                              <a:rPr lang="en-US" b="0" i="1" smtClean="0">
                                <a:solidFill>
                                  <a:schemeClr val="tx1"/>
                                </a:solidFill>
                                <a:latin typeface="Cambria Math" panose="02040503050406030204" pitchFamily="18" charset="0"/>
                              </a:rPr>
                              <m:t>𝑗</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𝑐</m:t>
                            </m:r>
                          </m:e>
                          <m:sub>
                            <m:r>
                              <a:rPr lang="en-US" b="0" i="1" smtClean="0">
                                <a:solidFill>
                                  <a:schemeClr val="tx1"/>
                                </a:solidFill>
                                <a:latin typeface="Cambria Math" panose="02040503050406030204" pitchFamily="18" charset="0"/>
                              </a:rPr>
                              <m:t>𝑖</m:t>
                            </m:r>
                          </m:sub>
                        </m:sSub>
                      </m:e>
                    </m:d>
                  </m:oMath>
                </a14:m>
                <a:endParaRPr lang="en-US" b="0" dirty="0">
                  <a:solidFill>
                    <a:schemeClr val="tx1"/>
                  </a:solidFill>
                </a:endParaRPr>
              </a:p>
              <a:p>
                <a:pPr lvl="1"/>
                <a14:m>
                  <m:oMath xmlns:m="http://schemas.openxmlformats.org/officeDocument/2006/math">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oMath>
                </a14:m>
                <a:r>
                  <a:rPr lang="en-US" dirty="0">
                    <a:solidFill>
                      <a:schemeClr val="tx1"/>
                    </a:solidFill>
                  </a:rPr>
                  <a:t>, and </a:t>
                </a:r>
                <a14:m>
                  <m:oMath xmlns:m="http://schemas.openxmlformats.org/officeDocument/2006/math">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𝐷</m:t>
                            </m:r>
                          </m:e>
                          <m:sub>
                            <m:r>
                              <a:rPr lang="en-US" b="0" i="1" smtClean="0">
                                <a:solidFill>
                                  <a:schemeClr val="tx1"/>
                                </a:solidFill>
                                <a:latin typeface="Cambria Math" panose="02040503050406030204" pitchFamily="18" charset="0"/>
                              </a:rPr>
                              <m:t>𝑖</m:t>
                            </m:r>
                          </m:sub>
                        </m:sSub>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𝑖</m:t>
                        </m:r>
                      </m:sub>
                    </m:sSub>
                  </m:oMath>
                </a14:m>
                <a:endParaRPr lang="en-US" dirty="0">
                  <a:solidFill>
                    <a:schemeClr val="tx1"/>
                  </a:solidFill>
                </a:endParaRPr>
              </a:p>
              <a:p>
                <a:pPr lvl="1"/>
                <a14:m>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𝑃</m:t>
                        </m:r>
                      </m:e>
                    </m:acc>
                    <m:d>
                      <m:dPr>
                        <m:ctrlPr>
                          <a:rPr lang="en-US" b="0" i="1" dirty="0" smtClean="0">
                            <a:solidFill>
                              <a:schemeClr val="tx1"/>
                            </a:solidFill>
                            <a:latin typeface="Cambria Math" panose="02040503050406030204" pitchFamily="18" charset="0"/>
                          </a:rPr>
                        </m:ctrlPr>
                      </m:dPr>
                      <m:e>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𝑐</m:t>
                            </m:r>
                          </m:e>
                          <m:sub>
                            <m:r>
                              <a:rPr lang="en-US" b="0" i="1" dirty="0" smtClean="0">
                                <a:solidFill>
                                  <a:schemeClr val="tx1"/>
                                </a:solidFill>
                                <a:latin typeface="Cambria Math" panose="02040503050406030204" pitchFamily="18" charset="0"/>
                              </a:rPr>
                              <m:t>𝑖</m:t>
                            </m:r>
                          </m:sub>
                        </m:sSub>
                        <m:r>
                          <a:rPr lang="en-US" b="0" i="1" dirty="0" smtClean="0">
                            <a:solidFill>
                              <a:schemeClr val="tx1"/>
                            </a:solidFill>
                            <a:latin typeface="Cambria Math" panose="02040503050406030204" pitchFamily="18" charset="0"/>
                          </a:rPr>
                          <m:t> </m:t>
                        </m:r>
                      </m:e>
                    </m:d>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𝐷</m:t>
                                </m:r>
                              </m:e>
                              <m:sub>
                                <m:r>
                                  <a:rPr lang="en-US" b="0" i="1" smtClean="0">
                                    <a:solidFill>
                                      <a:schemeClr val="tx1"/>
                                    </a:solidFill>
                                    <a:latin typeface="Cambria Math" panose="02040503050406030204" pitchFamily="18" charset="0"/>
                                  </a:rPr>
                                  <m:t>𝑖</m:t>
                                </m:r>
                              </m:sub>
                            </m:sSub>
                          </m:e>
                        </m:d>
                      </m:num>
                      <m:den>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e>
                        </m:d>
                      </m:den>
                    </m:f>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𝑖</m:t>
                            </m:r>
                          </m:sub>
                        </m:sSub>
                      </m:num>
                      <m:den>
                        <m:r>
                          <a:rPr lang="en-US" b="0" i="1" smtClean="0">
                            <a:solidFill>
                              <a:schemeClr val="tx1"/>
                            </a:solidFill>
                            <a:latin typeface="Cambria Math" panose="02040503050406030204" pitchFamily="18" charset="0"/>
                          </a:rPr>
                          <m:t>𝑛</m:t>
                        </m:r>
                      </m:den>
                    </m:f>
                  </m:oMath>
                </a14:m>
                <a:endParaRPr lang="en-US" dirty="0">
                  <a:solidFill>
                    <a:schemeClr val="tx1"/>
                  </a:solidFill>
                </a:endParaRPr>
              </a:p>
              <a:p>
                <a:r>
                  <a:rPr lang="en-US" dirty="0">
                    <a:solidFill>
                      <a:schemeClr val="tx1"/>
                    </a:solidFill>
                  </a:rPr>
                  <a:t>There are two ways you can use to estimate the likelihood </a:t>
                </a:r>
                <a14:m>
                  <m:oMath xmlns:m="http://schemas.openxmlformats.org/officeDocument/2006/math">
                    <m:r>
                      <a:rPr lang="en-US" b="0" i="1" smtClean="0">
                        <a:solidFill>
                          <a:schemeClr val="tx1"/>
                        </a:solidFill>
                        <a:latin typeface="Cambria Math" panose="02040503050406030204" pitchFamily="18" charset="0"/>
                      </a:rPr>
                      <m:t>𝑃</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𝑐</m:t>
                            </m:r>
                          </m:e>
                          <m:sub>
                            <m:r>
                              <a:rPr lang="en-US" b="0" i="1" smtClean="0">
                                <a:solidFill>
                                  <a:schemeClr val="tx1"/>
                                </a:solidFill>
                                <a:latin typeface="Cambria Math" panose="02040503050406030204" pitchFamily="18" charset="0"/>
                              </a:rPr>
                              <m:t>𝑖</m:t>
                            </m:r>
                          </m:sub>
                        </m:sSub>
                      </m:e>
                    </m:d>
                  </m:oMath>
                </a14:m>
                <a:endParaRPr lang="en-US" dirty="0">
                  <a:solidFill>
                    <a:schemeClr val="tx1"/>
                  </a:solidFill>
                </a:endParaRPr>
              </a:p>
              <a:p>
                <a:pPr lvl="1"/>
                <a:r>
                  <a:rPr lang="en-US" dirty="0">
                    <a:solidFill>
                      <a:schemeClr val="tx1"/>
                    </a:solidFill>
                  </a:rPr>
                  <a:t>Parametric approach</a:t>
                </a:r>
              </a:p>
              <a:p>
                <a:pPr lvl="2"/>
                <a:r>
                  <a:rPr lang="en-US" dirty="0">
                    <a:solidFill>
                      <a:schemeClr val="tx1"/>
                    </a:solidFill>
                  </a:rPr>
                  <a:t>We make an assumption about the distribution of a particular class.</a:t>
                </a:r>
              </a:p>
              <a:p>
                <a:pPr lvl="2"/>
                <a:r>
                  <a:rPr lang="en-US" dirty="0">
                    <a:solidFill>
                      <a:schemeClr val="tx1"/>
                    </a:solidFill>
                  </a:rPr>
                  <a:t>Ex: Each class is normally distributed.</a:t>
                </a:r>
              </a:p>
              <a:p>
                <a:pPr lvl="1"/>
                <a:r>
                  <a:rPr lang="en-US" dirty="0">
                    <a:solidFill>
                      <a:srgbClr val="FF0000"/>
                    </a:solidFill>
                  </a:rPr>
                  <a:t>Non-parametric approach</a:t>
                </a:r>
              </a:p>
            </p:txBody>
          </p:sp>
        </mc:Choice>
        <mc:Fallback xmlns="">
          <p:sp>
            <p:nvSpPr>
              <p:cNvPr id="3" name="Content Placeholder 2">
                <a:extLst>
                  <a:ext uri="{FF2B5EF4-FFF2-40B4-BE49-F238E27FC236}">
                    <a16:creationId xmlns:a16="http://schemas.microsoft.com/office/drawing/2014/main" id="{6BDB0127-0A2C-B1B2-3A10-925A1DDB552D}"/>
                  </a:ext>
                </a:extLst>
              </p:cNvPr>
              <p:cNvSpPr>
                <a:spLocks noGrp="1" noRot="1" noChangeAspect="1" noMove="1" noResize="1" noEditPoints="1" noAdjustHandles="1" noChangeArrowheads="1" noChangeShapeType="1" noTextEdit="1"/>
              </p:cNvSpPr>
              <p:nvPr>
                <p:ph idx="1"/>
              </p:nvPr>
            </p:nvSpPr>
            <p:spPr>
              <a:xfrm>
                <a:off x="723900" y="800100"/>
                <a:ext cx="10515600" cy="5029200"/>
              </a:xfrm>
              <a:blipFill>
                <a:blip r:embed="rId3"/>
                <a:stretch>
                  <a:fillRect l="-1043" t="-2061"/>
                </a:stretch>
              </a:blipFill>
            </p:spPr>
            <p:txBody>
              <a:bodyPr/>
              <a:lstStyle/>
              <a:p>
                <a:r>
                  <a:rPr lang="en-US">
                    <a:noFill/>
                  </a:rPr>
                  <a:t> </a:t>
                </a:r>
              </a:p>
            </p:txBody>
          </p:sp>
        </mc:Fallback>
      </mc:AlternateContent>
    </p:spTree>
    <p:extLst>
      <p:ext uri="{BB962C8B-B14F-4D97-AF65-F5344CB8AC3E}">
        <p14:creationId xmlns:p14="http://schemas.microsoft.com/office/powerpoint/2010/main" val="2898222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A3F5D6-6D11-6CEE-06C8-A9D59E187F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98FFE5-13B6-604B-FED4-86B16B44DEB3}"/>
              </a:ext>
            </a:extLst>
          </p:cNvPr>
          <p:cNvSpPr>
            <a:spLocks noGrp="1"/>
          </p:cNvSpPr>
          <p:nvPr>
            <p:ph type="title"/>
          </p:nvPr>
        </p:nvSpPr>
        <p:spPr>
          <a:xfrm>
            <a:off x="838200" y="28598"/>
            <a:ext cx="10515600" cy="680013"/>
          </a:xfrm>
        </p:spPr>
        <p:txBody>
          <a:bodyPr>
            <a:normAutofit fontScale="90000"/>
          </a:bodyPr>
          <a:lstStyle/>
          <a:p>
            <a:r>
              <a:rPr lang="en-US" dirty="0"/>
              <a:t>Bayes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6E2EBA-7180-89D5-58E6-6DF8FB3D995B}"/>
                  </a:ext>
                </a:extLst>
              </p:cNvPr>
              <p:cNvSpPr>
                <a:spLocks noGrp="1"/>
              </p:cNvSpPr>
              <p:nvPr>
                <p:ph idx="1"/>
              </p:nvPr>
            </p:nvSpPr>
            <p:spPr>
              <a:xfrm>
                <a:off x="723900" y="800100"/>
                <a:ext cx="10515600" cy="5029200"/>
              </a:xfrm>
            </p:spPr>
            <p:txBody>
              <a:bodyPr>
                <a:normAutofit/>
              </a:bodyPr>
              <a:lstStyle/>
              <a:p>
                <a:r>
                  <a:rPr lang="en-US" dirty="0">
                    <a:solidFill>
                      <a:schemeClr val="tx1"/>
                    </a:solidFill>
                  </a:rPr>
                  <a:t>Non-parametric approach</a:t>
                </a:r>
              </a:p>
              <a:p>
                <a:pPr lvl="1"/>
                <a:r>
                  <a:rPr lang="en-US" dirty="0">
                    <a:solidFill>
                      <a:schemeClr val="tx1"/>
                    </a:solidFill>
                  </a:rPr>
                  <a:t>We make no assumptions about the probability distribution of a class.</a:t>
                </a:r>
              </a:p>
              <a:p>
                <a:pPr lvl="1"/>
                <a:r>
                  <a:rPr lang="en-US" dirty="0">
                    <a:solidFill>
                      <a:schemeClr val="tx1"/>
                    </a:solidFill>
                  </a:rPr>
                  <a:t>We still want to compute </a:t>
                </a:r>
                <a14:m>
                  <m:oMath xmlns:m="http://schemas.openxmlformats.org/officeDocument/2006/math">
                    <m:r>
                      <a:rPr lang="en-US" b="0" i="1" smtClean="0">
                        <a:solidFill>
                          <a:schemeClr val="tx1"/>
                        </a:solidFill>
                        <a:latin typeface="Cambria Math" panose="02040503050406030204" pitchFamily="18" charset="0"/>
                      </a:rPr>
                      <m:t>𝑃</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𝑐</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e>
                    </m:d>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𝑃</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𝑐</m:t>
                                </m:r>
                              </m:e>
                              <m:sub>
                                <m:r>
                                  <a:rPr lang="en-US" b="0" i="1" smtClean="0">
                                    <a:solidFill>
                                      <a:schemeClr val="tx1"/>
                                    </a:solidFill>
                                    <a:latin typeface="Cambria Math" panose="02040503050406030204" pitchFamily="18" charset="0"/>
                                  </a:rPr>
                                  <m:t>𝑖</m:t>
                                </m:r>
                              </m:sub>
                            </m:sSub>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𝑃</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𝑐</m:t>
                                </m:r>
                              </m:e>
                              <m:sub>
                                <m:r>
                                  <a:rPr lang="en-US" b="0" i="1" smtClean="0">
                                    <a:solidFill>
                                      <a:schemeClr val="tx1"/>
                                    </a:solidFill>
                                    <a:latin typeface="Cambria Math" panose="02040503050406030204" pitchFamily="18" charset="0"/>
                                  </a:rPr>
                                  <m:t>𝑖</m:t>
                                </m:r>
                              </m:sub>
                            </m:sSub>
                          </m:e>
                        </m:d>
                      </m:num>
                      <m:den>
                        <m:r>
                          <a:rPr lang="en-US" b="0" i="1" smtClean="0">
                            <a:solidFill>
                              <a:schemeClr val="tx1"/>
                            </a:solidFill>
                            <a:latin typeface="Cambria Math" panose="02040503050406030204" pitchFamily="18" charset="0"/>
                          </a:rPr>
                          <m:t>𝑃</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e>
                        </m:d>
                      </m:den>
                    </m:f>
                  </m:oMath>
                </a14:m>
                <a:endParaRPr lang="en-US" dirty="0">
                  <a:solidFill>
                    <a:schemeClr val="tx1"/>
                  </a:solidFill>
                </a:endParaRPr>
              </a:p>
              <a:p>
                <a:pPr lvl="1"/>
                <a:r>
                  <a:rPr lang="en-US" dirty="0">
                    <a:solidFill>
                      <a:schemeClr val="tx1"/>
                    </a:solidFill>
                  </a:rPr>
                  <a:t>We can still estimate the </a:t>
                </a:r>
                <a14:m>
                  <m:oMath xmlns:m="http://schemas.openxmlformats.org/officeDocument/2006/math">
                    <m:r>
                      <a:rPr lang="en-US" b="0" i="1" smtClean="0">
                        <a:solidFill>
                          <a:schemeClr val="tx1"/>
                        </a:solidFill>
                        <a:latin typeface="Cambria Math" panose="02040503050406030204" pitchFamily="18" charset="0"/>
                      </a:rPr>
                      <m:t>𝑃</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𝑐</m:t>
                            </m:r>
                          </m:e>
                          <m:sub>
                            <m:r>
                              <a:rPr lang="en-US" b="0" i="1" smtClean="0">
                                <a:solidFill>
                                  <a:schemeClr val="tx1"/>
                                </a:solidFill>
                                <a:latin typeface="Cambria Math" panose="02040503050406030204" pitchFamily="18" charset="0"/>
                              </a:rPr>
                              <m:t>𝑖</m:t>
                            </m:r>
                          </m:sub>
                        </m:sSub>
                      </m:e>
                    </m:d>
                  </m:oMath>
                </a14:m>
                <a:r>
                  <a:rPr lang="en-US" dirty="0">
                    <a:solidFill>
                      <a:schemeClr val="tx1"/>
                    </a:solidFill>
                  </a:rPr>
                  <a:t>, just like we did earlier.</a:t>
                </a:r>
              </a:p>
              <a:p>
                <a:pPr lvl="1"/>
                <a:r>
                  <a:rPr lang="en-US" dirty="0">
                    <a:solidFill>
                      <a:schemeClr val="tx1"/>
                    </a:solidFill>
                  </a:rPr>
                  <a:t>How do we calculate </a:t>
                </a:r>
                <a14:m>
                  <m:oMath xmlns:m="http://schemas.openxmlformats.org/officeDocument/2006/math">
                    <m:r>
                      <a:rPr lang="en-US" i="1">
                        <a:solidFill>
                          <a:schemeClr val="tx1"/>
                        </a:solidFill>
                        <a:latin typeface="Cambria Math" panose="02040503050406030204" pitchFamily="18" charset="0"/>
                      </a:rPr>
                      <m:t>𝑃</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𝑐</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e>
                    </m:d>
                  </m:oMath>
                </a14:m>
                <a:r>
                  <a:rPr lang="en-US" dirty="0">
                    <a:solidFill>
                      <a:schemeClr val="tx1"/>
                    </a:solidFill>
                  </a:rPr>
                  <a:t> without making any assumptions about the distribution of the class?</a:t>
                </a:r>
              </a:p>
              <a:p>
                <a:pPr lvl="1"/>
                <a:r>
                  <a:rPr lang="en-US" dirty="0">
                    <a:solidFill>
                      <a:schemeClr val="tx1"/>
                    </a:solidFill>
                  </a:rPr>
                  <a:t>One approach is to use k-nearest neighbor density estimation.</a:t>
                </a:r>
              </a:p>
              <a:p>
                <a:pPr lvl="1"/>
                <a:r>
                  <a:rPr lang="en-US" dirty="0">
                    <a:solidFill>
                      <a:schemeClr val="tx1"/>
                    </a:solidFill>
                  </a:rPr>
                  <a:t>This algorithm is quite simple.</a:t>
                </a:r>
              </a:p>
            </p:txBody>
          </p:sp>
        </mc:Choice>
        <mc:Fallback xmlns="">
          <p:sp>
            <p:nvSpPr>
              <p:cNvPr id="3" name="Content Placeholder 2">
                <a:extLst>
                  <a:ext uri="{FF2B5EF4-FFF2-40B4-BE49-F238E27FC236}">
                    <a16:creationId xmlns:a16="http://schemas.microsoft.com/office/drawing/2014/main" id="{CA6E2EBA-7180-89D5-58E6-6DF8FB3D995B}"/>
                  </a:ext>
                </a:extLst>
              </p:cNvPr>
              <p:cNvSpPr>
                <a:spLocks noGrp="1" noRot="1" noChangeAspect="1" noMove="1" noResize="1" noEditPoints="1" noAdjustHandles="1" noChangeArrowheads="1" noChangeShapeType="1" noTextEdit="1"/>
              </p:cNvSpPr>
              <p:nvPr>
                <p:ph idx="1"/>
              </p:nvPr>
            </p:nvSpPr>
            <p:spPr>
              <a:xfrm>
                <a:off x="723900" y="800100"/>
                <a:ext cx="10515600" cy="5029200"/>
              </a:xfrm>
              <a:blipFill>
                <a:blip r:embed="rId3"/>
                <a:stretch>
                  <a:fillRect l="-1043" t="-2061"/>
                </a:stretch>
              </a:blipFill>
            </p:spPr>
            <p:txBody>
              <a:bodyPr/>
              <a:lstStyle/>
              <a:p>
                <a:r>
                  <a:rPr lang="en-US">
                    <a:noFill/>
                  </a:rPr>
                  <a:t> </a:t>
                </a:r>
              </a:p>
            </p:txBody>
          </p:sp>
        </mc:Fallback>
      </mc:AlternateContent>
    </p:spTree>
    <p:extLst>
      <p:ext uri="{BB962C8B-B14F-4D97-AF65-F5344CB8AC3E}">
        <p14:creationId xmlns:p14="http://schemas.microsoft.com/office/powerpoint/2010/main" val="1696062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D4182C-BF39-0792-6FAC-1F427FC0BB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D43CF2-F26C-E2ED-0A3B-0E1C29F9F760}"/>
              </a:ext>
            </a:extLst>
          </p:cNvPr>
          <p:cNvSpPr>
            <a:spLocks noGrp="1"/>
          </p:cNvSpPr>
          <p:nvPr>
            <p:ph type="title"/>
          </p:nvPr>
        </p:nvSpPr>
        <p:spPr>
          <a:xfrm>
            <a:off x="838200" y="28598"/>
            <a:ext cx="10515600" cy="680013"/>
          </a:xfrm>
        </p:spPr>
        <p:txBody>
          <a:bodyPr>
            <a:normAutofit fontScale="90000"/>
          </a:bodyPr>
          <a:lstStyle/>
          <a:p>
            <a:r>
              <a:rPr lang="en-US" dirty="0"/>
              <a:t>Bayes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C97E63-FD74-6CC9-2B7E-824A34FE4231}"/>
                  </a:ext>
                </a:extLst>
              </p:cNvPr>
              <p:cNvSpPr>
                <a:spLocks noGrp="1"/>
              </p:cNvSpPr>
              <p:nvPr>
                <p:ph idx="1"/>
              </p:nvPr>
            </p:nvSpPr>
            <p:spPr>
              <a:xfrm>
                <a:off x="723900" y="800100"/>
                <a:ext cx="10515600" cy="5029200"/>
              </a:xfrm>
            </p:spPr>
            <p:txBody>
              <a:bodyPr>
                <a:normAutofit/>
              </a:bodyPr>
              <a:lstStyle/>
              <a:p>
                <a:r>
                  <a:rPr lang="en-US" dirty="0">
                    <a:solidFill>
                      <a:schemeClr val="tx1"/>
                    </a:solidFill>
                  </a:rPr>
                  <a:t>Non-parametric approach</a:t>
                </a:r>
              </a:p>
              <a:p>
                <a:pPr lvl="1"/>
                <a:r>
                  <a:rPr lang="en-US" dirty="0">
                    <a:solidFill>
                      <a:schemeClr val="tx1"/>
                    </a:solidFill>
                  </a:rPr>
                  <a:t>For a given point we look at a radius </a:t>
                </a:r>
                <a14:m>
                  <m:oMath xmlns:m="http://schemas.openxmlformats.org/officeDocument/2006/math">
                    <m:r>
                      <a:rPr lang="en-US" b="0" i="1" smtClean="0">
                        <a:solidFill>
                          <a:schemeClr val="tx1"/>
                        </a:solidFill>
                        <a:latin typeface="Cambria Math" panose="02040503050406030204" pitchFamily="18" charset="0"/>
                      </a:rPr>
                      <m:t>𝑟</m:t>
                    </m:r>
                  </m:oMath>
                </a14:m>
                <a:r>
                  <a:rPr lang="en-US" dirty="0">
                    <a:solidFill>
                      <a:schemeClr val="tx1"/>
                    </a:solidFill>
                  </a:rPr>
                  <a:t> hypersphere such that we include its k-nearest neighbor.</a:t>
                </a:r>
              </a:p>
              <a:p>
                <a:pPr lvl="1"/>
                <a:r>
                  <a:rPr lang="en-US" dirty="0">
                    <a:solidFill>
                      <a:schemeClr val="tx1"/>
                    </a:solidFill>
                  </a:rPr>
                  <a:t>We can use any distance measurement for this radius, e.g.,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𝐿</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 </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𝐿</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 …,</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𝐿</m:t>
                        </m:r>
                      </m:e>
                      <m:sub>
                        <m:r>
                          <a:rPr lang="en-US" b="0" i="1" smtClean="0">
                            <a:solidFill>
                              <a:schemeClr val="tx1"/>
                            </a:solidFill>
                            <a:latin typeface="Cambria Math" panose="02040503050406030204" pitchFamily="18" charset="0"/>
                          </a:rPr>
                          <m:t>∞</m:t>
                        </m:r>
                      </m:sub>
                    </m:sSub>
                    <m:r>
                      <a:rPr lang="en-US" b="0" i="1" smtClean="0">
                        <a:solidFill>
                          <a:schemeClr val="tx1"/>
                        </a:solidFill>
                        <a:latin typeface="Cambria Math" panose="02040503050406030204" pitchFamily="18" charset="0"/>
                      </a:rPr>
                      <m:t>.</m:t>
                    </m:r>
                  </m:oMath>
                </a14:m>
                <a:endParaRPr lang="en-US" b="0" dirty="0">
                  <a:solidFill>
                    <a:schemeClr val="tx1"/>
                  </a:solidFill>
                </a:endParaRPr>
              </a:p>
              <a:p>
                <a:pPr lvl="1"/>
                <a:r>
                  <a:rPr lang="en-US" dirty="0">
                    <a:solidFill>
                      <a:schemeClr val="tx1"/>
                    </a:solidFill>
                  </a:rPr>
                  <a:t>We can count the number of points in each class in this hypersphere.</a:t>
                </a:r>
              </a:p>
              <a:p>
                <a:pPr lvl="1"/>
                <a:r>
                  <a:rPr lang="en-US" dirty="0">
                    <a:solidFill>
                      <a:schemeClr val="tx1"/>
                    </a:solidFill>
                  </a:rPr>
                  <a:t>We can use this information to calculate </a:t>
                </a:r>
                <a14:m>
                  <m:oMath xmlns:m="http://schemas.openxmlformats.org/officeDocument/2006/math">
                    <m:r>
                      <a:rPr lang="en-US" b="0" i="1" smtClean="0">
                        <a:solidFill>
                          <a:schemeClr val="tx1"/>
                        </a:solidFill>
                        <a:latin typeface="Cambria Math" panose="02040503050406030204" pitchFamily="18" charset="0"/>
                      </a:rPr>
                      <m:t>𝑃</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𝑐</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e>
                    </m:d>
                  </m:oMath>
                </a14:m>
                <a:endParaRPr lang="en-US" b="0" dirty="0">
                  <a:solidFill>
                    <a:schemeClr val="tx1"/>
                  </a:solidFill>
                </a:endParaRPr>
              </a:p>
              <a:p>
                <a:pPr lvl="2"/>
                <a14:m>
                  <m:oMath xmlns:m="http://schemas.openxmlformats.org/officeDocument/2006/math">
                    <m:r>
                      <a:rPr lang="en-US" b="0" i="1" smtClean="0">
                        <a:solidFill>
                          <a:schemeClr val="tx1"/>
                        </a:solidFill>
                        <a:latin typeface="Cambria Math" panose="02040503050406030204" pitchFamily="18" charset="0"/>
                      </a:rPr>
                      <m:t>𝑃</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𝑐</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e>
                    </m:d>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𝑜𝑓</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𝑛𝑒𝑖𝑔h𝑏𝑜𝑟𝑠</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𝑤𝑖𝑡h</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𝑐𝑙𝑎𝑠𝑠</m:t>
                        </m:r>
                        <m:r>
                          <a:rPr lang="en-US" b="0" i="1" smtClean="0">
                            <a:solidFill>
                              <a:schemeClr val="tx1"/>
                            </a:solidFill>
                            <a:latin typeface="Cambria Math" panose="02040503050406030204" pitchFamily="18" charset="0"/>
                          </a:rPr>
                          <m:t> </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𝑐</m:t>
                            </m:r>
                          </m:e>
                          <m:sub>
                            <m:r>
                              <a:rPr lang="en-US" b="0" i="1" smtClean="0">
                                <a:solidFill>
                                  <a:schemeClr val="tx1"/>
                                </a:solidFill>
                                <a:latin typeface="Cambria Math" panose="02040503050406030204" pitchFamily="18" charset="0"/>
                              </a:rPr>
                              <m:t>𝑖</m:t>
                            </m:r>
                          </m:sub>
                        </m:sSub>
                      </m:num>
                      <m:den>
                        <m:r>
                          <a:rPr lang="en-US" b="0" i="1" smtClean="0">
                            <a:solidFill>
                              <a:schemeClr val="tx1"/>
                            </a:solidFill>
                            <a:latin typeface="Cambria Math" panose="02040503050406030204" pitchFamily="18" charset="0"/>
                          </a:rPr>
                          <m:t>𝑘</m:t>
                        </m:r>
                      </m:den>
                    </m:f>
                  </m:oMath>
                </a14:m>
                <a:endParaRPr lang="en-US" dirty="0">
                  <a:solidFill>
                    <a:schemeClr val="tx1"/>
                  </a:solidFill>
                </a:endParaRPr>
              </a:p>
              <a:p>
                <a:pPr lvl="1"/>
                <a:r>
                  <a:rPr lang="en-US" dirty="0">
                    <a:solidFill>
                      <a:schemeClr val="tx1"/>
                    </a:solidFill>
                  </a:rPr>
                  <a:t>This is called a lazy classifier</a:t>
                </a:r>
              </a:p>
              <a:p>
                <a:pPr lvl="1"/>
                <a:r>
                  <a:rPr lang="en-US" dirty="0">
                    <a:solidFill>
                      <a:schemeClr val="tx1"/>
                    </a:solidFill>
                  </a:rPr>
                  <a:t>You can try a small value for </a:t>
                </a:r>
                <a14:m>
                  <m:oMath xmlns:m="http://schemas.openxmlformats.org/officeDocument/2006/math">
                    <m:r>
                      <a:rPr lang="en-US" i="1" dirty="0" smtClean="0">
                        <a:solidFill>
                          <a:schemeClr val="tx1"/>
                        </a:solidFill>
                        <a:latin typeface="Cambria Math" panose="02040503050406030204" pitchFamily="18" charset="0"/>
                      </a:rPr>
                      <m:t>𝑘</m:t>
                    </m:r>
                  </m:oMath>
                </a14:m>
                <a:r>
                  <a:rPr lang="en-US" dirty="0">
                    <a:solidFill>
                      <a:schemeClr val="tx1"/>
                    </a:solidFill>
                  </a:rPr>
                  <a:t> and check the accuracy of the classification.</a:t>
                </a:r>
              </a:p>
              <a:p>
                <a:pPr lvl="1"/>
                <a:r>
                  <a:rPr lang="en-US" dirty="0">
                    <a:solidFill>
                      <a:schemeClr val="tx1"/>
                    </a:solidFill>
                  </a:rPr>
                  <a:t>There is no way to find the best possible k value theoretically.</a:t>
                </a:r>
              </a:p>
              <a:p>
                <a:pPr lvl="1"/>
                <a:r>
                  <a:rPr lang="en-US" dirty="0">
                    <a:solidFill>
                      <a:schemeClr val="tx1"/>
                    </a:solidFill>
                  </a:rPr>
                  <a:t>Surprisingly, this works very well on real-world datasets.</a:t>
                </a:r>
              </a:p>
            </p:txBody>
          </p:sp>
        </mc:Choice>
        <mc:Fallback xmlns="">
          <p:sp>
            <p:nvSpPr>
              <p:cNvPr id="3" name="Content Placeholder 2">
                <a:extLst>
                  <a:ext uri="{FF2B5EF4-FFF2-40B4-BE49-F238E27FC236}">
                    <a16:creationId xmlns:a16="http://schemas.microsoft.com/office/drawing/2014/main" id="{9EC97E63-FD74-6CC9-2B7E-824A34FE4231}"/>
                  </a:ext>
                </a:extLst>
              </p:cNvPr>
              <p:cNvSpPr>
                <a:spLocks noGrp="1" noRot="1" noChangeAspect="1" noMove="1" noResize="1" noEditPoints="1" noAdjustHandles="1" noChangeArrowheads="1" noChangeShapeType="1" noTextEdit="1"/>
              </p:cNvSpPr>
              <p:nvPr>
                <p:ph idx="1"/>
              </p:nvPr>
            </p:nvSpPr>
            <p:spPr>
              <a:xfrm>
                <a:off x="723900" y="800100"/>
                <a:ext cx="10515600" cy="5029200"/>
              </a:xfrm>
              <a:blipFill>
                <a:blip r:embed="rId3"/>
                <a:stretch>
                  <a:fillRect l="-1043" t="-2061"/>
                </a:stretch>
              </a:blipFill>
            </p:spPr>
            <p:txBody>
              <a:bodyPr/>
              <a:lstStyle/>
              <a:p>
                <a:r>
                  <a:rPr lang="en-US">
                    <a:noFill/>
                  </a:rPr>
                  <a:t> </a:t>
                </a:r>
              </a:p>
            </p:txBody>
          </p:sp>
        </mc:Fallback>
      </mc:AlternateContent>
    </p:spTree>
    <p:extLst>
      <p:ext uri="{BB962C8B-B14F-4D97-AF65-F5344CB8AC3E}">
        <p14:creationId xmlns:p14="http://schemas.microsoft.com/office/powerpoint/2010/main" val="820922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12A5D-BE95-D8D8-DBB4-E02036551D9E}"/>
              </a:ext>
            </a:extLst>
          </p:cNvPr>
          <p:cNvSpPr>
            <a:spLocks noGrp="1"/>
          </p:cNvSpPr>
          <p:nvPr>
            <p:ph type="title"/>
          </p:nvPr>
        </p:nvSpPr>
        <p:spPr/>
        <p:txBody>
          <a:bodyPr/>
          <a:lstStyle/>
          <a:p>
            <a:r>
              <a:rPr lang="en-US" dirty="0"/>
              <a:t>Bayes Classifier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063F4D-2CEE-6FA8-8744-66E922B3B911}"/>
                  </a:ext>
                </a:extLst>
              </p:cNvPr>
              <p:cNvSpPr>
                <a:spLocks noGrp="1"/>
              </p:cNvSpPr>
              <p:nvPr>
                <p:ph idx="1"/>
              </p:nvPr>
            </p:nvSpPr>
            <p:spPr>
              <a:xfrm>
                <a:off x="838200" y="1485900"/>
                <a:ext cx="10515600" cy="4800600"/>
              </a:xfrm>
            </p:spPr>
            <p:txBody>
              <a:bodyPr/>
              <a:lstStyle/>
              <a:p>
                <a:r>
                  <a:rPr lang="en-US" dirty="0"/>
                  <a:t>You are given a training datatset </a:t>
                </a:r>
                <a14:m>
                  <m:oMath xmlns:m="http://schemas.openxmlformats.org/officeDocument/2006/math">
                    <m:r>
                      <a:rPr lang="en-US" b="0" i="1" smtClean="0">
                        <a:latin typeface="Cambria Math" panose="02040503050406030204" pitchFamily="18" charset="0"/>
                      </a:rPr>
                      <m:t>𝐷</m:t>
                    </m:r>
                  </m:oMath>
                </a14:m>
                <a:r>
                  <a:rPr lang="en-US" dirty="0"/>
                  <a:t> of </a:t>
                </a:r>
                <a14:m>
                  <m:oMath xmlns:m="http://schemas.openxmlformats.org/officeDocument/2006/math">
                    <m:r>
                      <a:rPr lang="en-US" b="0" i="1" smtClean="0">
                        <a:latin typeface="Cambria Math" panose="02040503050406030204" pitchFamily="18" charset="0"/>
                      </a:rPr>
                      <m:t>𝑛</m:t>
                    </m:r>
                  </m:oMath>
                </a14:m>
                <a:r>
                  <a:rPr lang="en-US" dirty="0"/>
                  <a:t> points. </a:t>
                </a:r>
                <a:endParaRPr lang="en-US" b="0" i="1" dirty="0">
                  <a:latin typeface="Cambria Math" panose="02040503050406030204" pitchFamily="18" charset="0"/>
                </a:endParaRPr>
              </a:p>
              <a:p>
                <a:pPr lvl="1"/>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e>
                    </m:d>
                  </m:oMath>
                </a14:m>
                <a:endParaRPr lang="en-US" dirty="0"/>
              </a:p>
              <a:p>
                <a:r>
                  <a:rPr lang="en-US" dirty="0"/>
                  <a:t>Each point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𝐷</m:t>
                    </m:r>
                  </m:oMath>
                </a14:m>
                <a:r>
                  <a:rPr lang="en-US" dirty="0"/>
                  <a:t> is in </a:t>
                </a:r>
                <a14:m>
                  <m:oMath xmlns:m="http://schemas.openxmlformats.org/officeDocument/2006/math">
                    <m:r>
                      <a:rPr lang="en-US" b="0" i="1" smtClean="0">
                        <a:latin typeface="Cambria Math" panose="02040503050406030204" pitchFamily="18" charset="0"/>
                      </a:rPr>
                      <m:t>𝑑</m:t>
                    </m:r>
                  </m:oMath>
                </a14:m>
                <a:r>
                  <a:rPr lang="en-US" dirty="0"/>
                  <a:t> dimensional space.</a:t>
                </a:r>
              </a:p>
              <a:p>
                <a:r>
                  <a:rPr lang="en-US" dirty="0"/>
                  <a:t>You are also given class labels of each data point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a:t>, denoted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dirty="0"/>
                  <a:t>. </a:t>
                </a:r>
              </a:p>
              <a:p>
                <a:pPr lvl="1"/>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𝑛</m:t>
                            </m:r>
                          </m:sub>
                        </m:sSub>
                      </m:e>
                    </m:d>
                    <m:r>
                      <a:rPr lang="en-US" b="0" i="1" smtClean="0">
                        <a:latin typeface="Cambria Math" panose="02040503050406030204" pitchFamily="18" charset="0"/>
                      </a:rPr>
                      <m:t>   </m:t>
                    </m:r>
                    <m:r>
                      <a:rPr lang="en-US" b="0" i="1" smtClean="0">
                        <a:latin typeface="Cambria Math" panose="02040503050406030204" pitchFamily="18" charset="0"/>
                      </a:rPr>
                      <m:t>𝑡h𝑖𝑠</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𝑙𝑎𝑏𝑒𝑙</m:t>
                    </m:r>
                    <m:r>
                      <a:rPr lang="en-US" b="0" i="1" smtClean="0">
                        <a:latin typeface="Cambria Math" panose="02040503050406030204" pitchFamily="18" charset="0"/>
                      </a:rPr>
                      <m:t> </m:t>
                    </m:r>
                    <m:r>
                      <a:rPr lang="en-US" b="0" i="1" smtClean="0">
                        <a:latin typeface="Cambria Math" panose="02040503050406030204" pitchFamily="18" charset="0"/>
                      </a:rPr>
                      <m:t>𝑐𝑜𝑙𝑢𝑚𝑛</m:t>
                    </m:r>
                  </m:oMath>
                </a14:m>
                <a:endParaRPr lang="en-US" b="0"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𝑘</m:t>
                            </m:r>
                          </m:sub>
                        </m:sSub>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𝑒𝑎𝑐h</m:t>
                    </m:r>
                    <m:r>
                      <a:rPr lang="en-US" b="0" i="1" smtClean="0">
                        <a:latin typeface="Cambria Math" panose="02040503050406030204" pitchFamily="18" charset="0"/>
                      </a:rPr>
                      <m:t> </m:t>
                    </m:r>
                    <m:r>
                      <a:rPr lang="en-US" b="0" i="1" smtClean="0">
                        <a:latin typeface="Cambria Math" panose="02040503050406030204" pitchFamily="18" charset="0"/>
                      </a:rPr>
                      <m:t>𝑙𝑎𝑏𝑒𝑙</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𝑓𝑟𝑜𝑚</m:t>
                    </m:r>
                    <m:r>
                      <a:rPr lang="en-US" b="0" i="1" smtClean="0">
                        <a:latin typeface="Cambria Math" panose="02040503050406030204" pitchFamily="18" charset="0"/>
                      </a:rPr>
                      <m:t> </m:t>
                    </m:r>
                    <m:r>
                      <a:rPr lang="en-US" b="0" i="1" smtClean="0">
                        <a:latin typeface="Cambria Math" panose="02040503050406030204" pitchFamily="18" charset="0"/>
                      </a:rPr>
                      <m:t>𝑜𝑛𝑒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𝑡h𝑒𝑠𝑒</m:t>
                    </m:r>
                    <m:r>
                      <a:rPr lang="en-US" b="0" i="1" smtClean="0">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 </m:t>
                    </m:r>
                    <m:r>
                      <a:rPr lang="en-US" b="0" i="1" smtClean="0">
                        <a:latin typeface="Cambria Math" panose="02040503050406030204" pitchFamily="18" charset="0"/>
                      </a:rPr>
                      <m:t>𝑣𝑎𝑙𝑒𝑢𝑠</m:t>
                    </m:r>
                  </m:oMath>
                </a14:m>
                <a:endParaRPr lang="en-US" dirty="0"/>
              </a:p>
              <a:p>
                <a:r>
                  <a:rPr lang="en-US" dirty="0"/>
                  <a:t>The objective of the Bayes classifier is, given a new data point calculate the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𝑥</m:t>
                        </m:r>
                      </m:e>
                    </m:d>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A2063F4D-2CEE-6FA8-8744-66E922B3B911}"/>
                  </a:ext>
                </a:extLst>
              </p:cNvPr>
              <p:cNvSpPr>
                <a:spLocks noGrp="1" noRot="1" noChangeAspect="1" noMove="1" noResize="1" noEditPoints="1" noAdjustHandles="1" noChangeArrowheads="1" noChangeShapeType="1" noTextEdit="1"/>
              </p:cNvSpPr>
              <p:nvPr>
                <p:ph idx="1"/>
              </p:nvPr>
            </p:nvSpPr>
            <p:spPr>
              <a:xfrm>
                <a:off x="838200" y="1485900"/>
                <a:ext cx="10515600" cy="4800600"/>
              </a:xfrm>
              <a:blipFill>
                <a:blip r:embed="rId2"/>
                <a:stretch>
                  <a:fillRect l="-1043" t="-2287"/>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61BD2A66-7493-7ED0-7C16-7F9D308D4718}"/>
              </a:ext>
            </a:extLst>
          </p:cNvPr>
          <p:cNvSpPr>
            <a:spLocks noGrp="1"/>
          </p:cNvSpPr>
          <p:nvPr>
            <p:ph type="body" sz="quarter" idx="13"/>
          </p:nvPr>
        </p:nvSpPr>
        <p:spPr/>
        <p:txBody>
          <a:bodyPr>
            <a:normAutofit fontScale="62500" lnSpcReduction="20000"/>
          </a:bodyPr>
          <a:lstStyle/>
          <a:p>
            <a:endParaRPr lang="en-US"/>
          </a:p>
        </p:txBody>
      </p:sp>
    </p:spTree>
    <p:extLst>
      <p:ext uri="{BB962C8B-B14F-4D97-AF65-F5344CB8AC3E}">
        <p14:creationId xmlns:p14="http://schemas.microsoft.com/office/powerpoint/2010/main" val="288178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096D7E-4C33-51D6-09ED-E5FB16B852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1CB1FA-3FBF-938A-A17E-5C2B22A592E6}"/>
              </a:ext>
            </a:extLst>
          </p:cNvPr>
          <p:cNvSpPr>
            <a:spLocks noGrp="1"/>
          </p:cNvSpPr>
          <p:nvPr>
            <p:ph type="title"/>
          </p:nvPr>
        </p:nvSpPr>
        <p:spPr>
          <a:xfrm>
            <a:off x="838200" y="28598"/>
            <a:ext cx="10515600" cy="680013"/>
          </a:xfrm>
        </p:spPr>
        <p:txBody>
          <a:bodyPr>
            <a:normAutofit fontScale="90000"/>
          </a:bodyPr>
          <a:lstStyle/>
          <a:p>
            <a:r>
              <a:rPr lang="en-US" dirty="0"/>
              <a:t>Bayes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989C76-4135-102B-C8DD-51D7ED25CD76}"/>
                  </a:ext>
                </a:extLst>
              </p:cNvPr>
              <p:cNvSpPr>
                <a:spLocks noGrp="1"/>
              </p:cNvSpPr>
              <p:nvPr>
                <p:ph idx="1"/>
              </p:nvPr>
            </p:nvSpPr>
            <p:spPr>
              <a:xfrm>
                <a:off x="723900" y="800100"/>
                <a:ext cx="10515600" cy="5029200"/>
              </a:xfrm>
            </p:spPr>
            <p:txBody>
              <a:bodyPr>
                <a:normAutofit/>
              </a:bodyPr>
              <a:lstStyle/>
              <a:p>
                <a:r>
                  <a:rPr lang="en-US" dirty="0">
                    <a:solidFill>
                      <a:schemeClr val="tx1"/>
                    </a:solidFill>
                  </a:rPr>
                  <a:t>Non-parametric approach</a:t>
                </a:r>
              </a:p>
              <a:p>
                <a:pPr lvl="1"/>
                <a:r>
                  <a:rPr lang="en-US" dirty="0">
                    <a:solidFill>
                      <a:schemeClr val="tx1"/>
                    </a:solidFill>
                  </a:rPr>
                  <a:t>How can we tackle ties?</a:t>
                </a:r>
              </a:p>
              <a:p>
                <a:pPr lvl="2"/>
                <a:r>
                  <a:rPr lang="en-US" dirty="0">
                    <a:solidFill>
                      <a:schemeClr val="tx1"/>
                    </a:solidFill>
                  </a:rPr>
                  <a:t>Simplest solution is to make </a:t>
                </a:r>
                <a14:m>
                  <m:oMath xmlns:m="http://schemas.openxmlformats.org/officeDocument/2006/math">
                    <m:r>
                      <a:rPr lang="en-US" b="0" i="1" smtClean="0">
                        <a:solidFill>
                          <a:schemeClr val="tx1"/>
                        </a:solidFill>
                        <a:latin typeface="Cambria Math" panose="02040503050406030204" pitchFamily="18" charset="0"/>
                      </a:rPr>
                      <m:t>𝑘</m:t>
                    </m:r>
                  </m:oMath>
                </a14:m>
                <a:r>
                  <a:rPr lang="en-US" dirty="0">
                    <a:solidFill>
                      <a:schemeClr val="tx1"/>
                    </a:solidFill>
                  </a:rPr>
                  <a:t> an odd value (if there are only two classes)</a:t>
                </a:r>
              </a:p>
              <a:p>
                <a:pPr lvl="3"/>
                <a:r>
                  <a:rPr lang="en-US" dirty="0">
                    <a:solidFill>
                      <a:schemeClr val="tx1"/>
                    </a:solidFill>
                  </a:rPr>
                  <a:t>For multi-class problem still, we could have this problem.</a:t>
                </a:r>
              </a:p>
              <a:p>
                <a:pPr lvl="2"/>
                <a:r>
                  <a:rPr lang="en-US" dirty="0">
                    <a:solidFill>
                      <a:schemeClr val="tx1"/>
                    </a:solidFill>
                  </a:rPr>
                  <a:t>Use weighted voting </a:t>
                </a:r>
              </a:p>
              <a:p>
                <a:pPr lvl="3"/>
                <a:r>
                  <a:rPr lang="en-US" dirty="0">
                    <a:solidFill>
                      <a:schemeClr val="tx1"/>
                    </a:solidFill>
                  </a:rPr>
                  <a:t>Instead of simply counting votes, assign higher weights to closer neighbors.</a:t>
                </a:r>
              </a:p>
              <a:p>
                <a:pPr lvl="4"/>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𝑑</m:t>
                            </m:r>
                          </m:e>
                          <m:sub>
                            <m:r>
                              <a:rPr lang="en-US" b="0" i="1" smtClean="0">
                                <a:solidFill>
                                  <a:schemeClr val="tx1"/>
                                </a:solidFill>
                                <a:latin typeface="Cambria Math" panose="02040503050406030204" pitchFamily="18" charset="0"/>
                              </a:rPr>
                              <m:t>𝑖</m:t>
                            </m:r>
                          </m:sub>
                        </m:sSub>
                      </m:den>
                    </m:f>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𝑑</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𝑖𝑠</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𝑡h𝑒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𝑑𝑖𝑠𝑡𝑎𝑛𝑐𝑒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𝑡𝑜</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𝑡h𝑒</m:t>
                    </m:r>
                    <m:r>
                      <a:rPr lang="en-US" b="0" i="1" smtClean="0">
                        <a:solidFill>
                          <a:schemeClr val="tx1"/>
                        </a:solidFill>
                        <a:latin typeface="Cambria Math" panose="02040503050406030204" pitchFamily="18" charset="0"/>
                      </a:rPr>
                      <m:t> </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𝑖</m:t>
                        </m:r>
                      </m:e>
                      <m:sup>
                        <m:r>
                          <a:rPr lang="en-US" b="0" i="1" smtClean="0">
                            <a:solidFill>
                              <a:schemeClr val="tx1"/>
                            </a:solidFill>
                            <a:latin typeface="Cambria Math" panose="02040503050406030204" pitchFamily="18" charset="0"/>
                          </a:rPr>
                          <m:t>𝑡h</m:t>
                        </m:r>
                      </m:sup>
                    </m:sSup>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𝑛𝑒𝑖𝑔h𝑏𝑜𝑟</m:t>
                    </m:r>
                  </m:oMath>
                </a14:m>
                <a:r>
                  <a:rPr lang="en-US" dirty="0">
                    <a:solidFill>
                      <a:schemeClr val="tx1"/>
                    </a:solidFill>
                  </a:rPr>
                  <a:t> </a:t>
                </a:r>
              </a:p>
              <a:p>
                <a:pPr lvl="4"/>
                <a:r>
                  <a:rPr lang="en-US" dirty="0">
                    <a:solidFill>
                      <a:schemeClr val="tx1"/>
                    </a:solidFill>
                  </a:rPr>
                  <a:t>Class with the highest total weight wins.</a:t>
                </a:r>
              </a:p>
              <a:p>
                <a:pPr lvl="2"/>
                <a:r>
                  <a:rPr lang="en-US" dirty="0">
                    <a:solidFill>
                      <a:schemeClr val="tx1"/>
                    </a:solidFill>
                  </a:rPr>
                  <a:t>Random selection</a:t>
                </a:r>
              </a:p>
              <a:p>
                <a:pPr lvl="3"/>
                <a:r>
                  <a:rPr lang="en-US" dirty="0">
                    <a:solidFill>
                      <a:schemeClr val="tx1"/>
                    </a:solidFill>
                  </a:rPr>
                  <a:t>If there is a tie, pick one of the tied class randomly.</a:t>
                </a:r>
              </a:p>
              <a:p>
                <a:pPr lvl="2"/>
                <a:r>
                  <a:rPr lang="en-US" dirty="0">
                    <a:solidFill>
                      <a:schemeClr val="tx1"/>
                    </a:solidFill>
                  </a:rPr>
                  <a:t>Prioritize classes based on frequency</a:t>
                </a:r>
              </a:p>
              <a:p>
                <a:pPr lvl="3"/>
                <a:r>
                  <a:rPr lang="en-US" dirty="0">
                    <a:solidFill>
                      <a:schemeClr val="tx1"/>
                    </a:solidFill>
                  </a:rPr>
                  <a:t>Requires prior knowledge of class distributions</a:t>
                </a:r>
              </a:p>
              <a:p>
                <a:pPr lvl="2"/>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2E989C76-4135-102B-C8DD-51D7ED25CD76}"/>
                  </a:ext>
                </a:extLst>
              </p:cNvPr>
              <p:cNvSpPr>
                <a:spLocks noGrp="1" noRot="1" noChangeAspect="1" noMove="1" noResize="1" noEditPoints="1" noAdjustHandles="1" noChangeArrowheads="1" noChangeShapeType="1" noTextEdit="1"/>
              </p:cNvSpPr>
              <p:nvPr>
                <p:ph idx="1"/>
              </p:nvPr>
            </p:nvSpPr>
            <p:spPr>
              <a:xfrm>
                <a:off x="723900" y="800100"/>
                <a:ext cx="10515600" cy="5029200"/>
              </a:xfrm>
              <a:blipFill>
                <a:blip r:embed="rId3"/>
                <a:stretch>
                  <a:fillRect l="-1043" t="-2061"/>
                </a:stretch>
              </a:blipFill>
            </p:spPr>
            <p:txBody>
              <a:bodyPr/>
              <a:lstStyle/>
              <a:p>
                <a:r>
                  <a:rPr lang="en-US">
                    <a:noFill/>
                  </a:rPr>
                  <a:t> </a:t>
                </a:r>
              </a:p>
            </p:txBody>
          </p:sp>
        </mc:Fallback>
      </mc:AlternateContent>
    </p:spTree>
    <p:extLst>
      <p:ext uri="{BB962C8B-B14F-4D97-AF65-F5344CB8AC3E}">
        <p14:creationId xmlns:p14="http://schemas.microsoft.com/office/powerpoint/2010/main" val="144192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5E576-EFA4-4C95-2D78-C9AF8CAD6F32}"/>
              </a:ext>
            </a:extLst>
          </p:cNvPr>
          <p:cNvSpPr>
            <a:spLocks noGrp="1"/>
          </p:cNvSpPr>
          <p:nvPr>
            <p:ph type="title"/>
          </p:nvPr>
        </p:nvSpPr>
        <p:spPr/>
        <p:txBody>
          <a:bodyPr/>
          <a:lstStyle/>
          <a:p>
            <a:r>
              <a:rPr lang="en-US" dirty="0"/>
              <a:t>Evaluation methods for classification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E9EED9E-7D55-88A5-202C-6D9A13077AE5}"/>
                  </a:ext>
                </a:extLst>
              </p:cNvPr>
              <p:cNvSpPr>
                <a:spLocks noGrp="1"/>
              </p:cNvSpPr>
              <p:nvPr>
                <p:ph idx="1"/>
              </p:nvPr>
            </p:nvSpPr>
            <p:spPr/>
            <p:txBody>
              <a:bodyPr>
                <a:normAutofit/>
              </a:bodyPr>
              <a:lstStyle/>
              <a:p>
                <a:r>
                  <a:rPr lang="en-US" dirty="0"/>
                  <a:t>In the last lecture we looked at </a:t>
                </a:r>
                <a14:m>
                  <m:oMath xmlns:m="http://schemas.openxmlformats.org/officeDocument/2006/math">
                    <m:r>
                      <m:rPr>
                        <m:sty m:val="p"/>
                      </m:rPr>
                      <a:rPr lang="en-US" b="0" i="0" smtClean="0">
                        <a:latin typeface="Cambria Math" panose="02040503050406030204" pitchFamily="18" charset="0"/>
                      </a:rPr>
                      <m:t>Accuracy</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𝐼</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e>
                        </m:d>
                      </m:e>
                    </m:nary>
                  </m:oMath>
                </a14:m>
                <a:endParaRPr lang="en-US" dirty="0"/>
              </a:p>
              <a:p>
                <a:pPr lvl="1"/>
                <a:r>
                  <a:rPr lang="en-US" dirty="0"/>
                  <a:t>Basically, count the number of mismatches and sum them up, and take the arithmetic mean.</a:t>
                </a:r>
              </a:p>
              <a:p>
                <a14:m>
                  <m:oMath xmlns:m="http://schemas.openxmlformats.org/officeDocument/2006/math">
                    <m:r>
                      <a:rPr lang="en-US" i="1" dirty="0" smtClean="0">
                        <a:latin typeface="Cambria Math" panose="02040503050406030204" pitchFamily="18" charset="0"/>
                      </a:rPr>
                      <m:t>𝐸𝑟𝑟𝑜𝑟</m:t>
                    </m:r>
                    <m:r>
                      <a:rPr lang="en-US" b="0" i="1" dirty="0" smtClean="0">
                        <a:latin typeface="Cambria Math" panose="02040503050406030204" pitchFamily="18" charset="0"/>
                      </a:rPr>
                      <m:t>𝑅𝑎𝑡𝑒</m:t>
                    </m:r>
                    <m:r>
                      <a:rPr lang="en-US" b="0" i="1" dirty="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rPr>
                          <m:t>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e>
                        </m:d>
                      </m:e>
                    </m:nary>
                    <m:r>
                      <a:rPr lang="en-US" b="0" i="1" smtClean="0">
                        <a:latin typeface="Cambria Math" panose="02040503050406030204" pitchFamily="18" charset="0"/>
                      </a:rPr>
                      <m:t>=1−</m:t>
                    </m:r>
                    <m:r>
                      <a:rPr lang="en-US" b="0" i="1" smtClean="0">
                        <a:latin typeface="Cambria Math" panose="02040503050406030204" pitchFamily="18" charset="0"/>
                      </a:rPr>
                      <m:t>𝐴𝑐𝑐𝑢𝑟𝑎𝑐𝑦</m:t>
                    </m:r>
                  </m:oMath>
                </a14:m>
                <a:endParaRPr lang="en-US" dirty="0"/>
              </a:p>
              <a:p>
                <a:r>
                  <a:rPr lang="en-US" dirty="0"/>
                  <a:t>We can also look at the Precision, Recall and F-score of the output as well which are contingency table-based methods.</a:t>
                </a:r>
              </a:p>
              <a:p>
                <a14:m>
                  <m:oMath xmlns:m="http://schemas.openxmlformats.org/officeDocument/2006/math">
                    <m:r>
                      <a:rPr lang="en-US" b="0" i="1" smtClean="0">
                        <a:solidFill>
                          <a:srgbClr val="C00000"/>
                        </a:solidFill>
                        <a:latin typeface="Cambria Math" panose="02040503050406030204" pitchFamily="18" charset="0"/>
                      </a:rPr>
                      <m:t>𝑝𝑟𝑒</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𝑐</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𝑛</m:t>
                            </m:r>
                          </m:e>
                          <m:sub>
                            <m:r>
                              <a:rPr lang="en-US" b="0" i="1" smtClean="0">
                                <a:solidFill>
                                  <a:srgbClr val="C00000"/>
                                </a:solidFill>
                                <a:latin typeface="Cambria Math" panose="02040503050406030204" pitchFamily="18" charset="0"/>
                              </a:rPr>
                              <m:t>𝑖𝑖</m:t>
                            </m:r>
                          </m:sub>
                        </m:sSub>
                      </m:num>
                      <m:den>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𝑚</m:t>
                            </m:r>
                          </m:e>
                          <m:sub>
                            <m:r>
                              <a:rPr lang="en-US" b="0" i="1" smtClean="0">
                                <a:solidFill>
                                  <a:srgbClr val="C00000"/>
                                </a:solidFill>
                                <a:latin typeface="Cambria Math" panose="02040503050406030204" pitchFamily="18" charset="0"/>
                              </a:rPr>
                              <m:t>𝑖</m:t>
                            </m:r>
                          </m:sub>
                        </m:sSub>
                      </m:den>
                    </m:f>
                  </m:oMath>
                </a14:m>
                <a:r>
                  <a:rPr lang="en-US" dirty="0">
                    <a:solidFill>
                      <a:srgbClr val="C00000"/>
                    </a:solidFill>
                  </a:rPr>
                  <a:t>    </a:t>
                </a:r>
                <a14:m>
                  <m:oMath xmlns:m="http://schemas.openxmlformats.org/officeDocument/2006/math">
                    <m:r>
                      <a:rPr lang="en-US" b="0" i="1" smtClean="0">
                        <a:solidFill>
                          <a:srgbClr val="C00000"/>
                        </a:solidFill>
                        <a:latin typeface="Cambria Math" panose="02040503050406030204" pitchFamily="18" charset="0"/>
                      </a:rPr>
                      <m:t>𝑟𝑒𝑐𝑎𝑙</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𝑙</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𝑛</m:t>
                            </m:r>
                          </m:e>
                          <m:sub>
                            <m:r>
                              <a:rPr lang="en-US" b="0" i="1" smtClean="0">
                                <a:solidFill>
                                  <a:srgbClr val="C00000"/>
                                </a:solidFill>
                                <a:latin typeface="Cambria Math" panose="02040503050406030204" pitchFamily="18" charset="0"/>
                              </a:rPr>
                              <m:t>𝑖𝑖</m:t>
                            </m:r>
                          </m:sub>
                        </m:sSub>
                      </m:num>
                      <m:den>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𝑛</m:t>
                            </m:r>
                          </m:e>
                          <m:sub>
                            <m:r>
                              <a:rPr lang="en-US" b="0" i="1" smtClean="0">
                                <a:solidFill>
                                  <a:srgbClr val="C00000"/>
                                </a:solidFill>
                                <a:latin typeface="Cambria Math" panose="02040503050406030204" pitchFamily="18" charset="0"/>
                              </a:rPr>
                              <m:t>𝑖</m:t>
                            </m:r>
                          </m:sub>
                        </m:sSub>
                      </m:den>
                    </m:f>
                  </m:oMath>
                </a14:m>
                <a:r>
                  <a:rPr lang="en-US" dirty="0"/>
                  <a:t>    </a:t>
                </a:r>
                <a14:m>
                  <m:oMath xmlns:m="http://schemas.openxmlformats.org/officeDocument/2006/math">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𝐹</m:t>
                        </m:r>
                      </m:e>
                      <m:sub>
                        <m:r>
                          <a:rPr lang="en-US" b="0" i="1" smtClean="0">
                            <a:solidFill>
                              <a:srgbClr val="00B050"/>
                            </a:solidFill>
                            <a:latin typeface="Cambria Math" panose="02040503050406030204" pitchFamily="18" charset="0"/>
                          </a:rPr>
                          <m:t>𝑖</m:t>
                        </m:r>
                      </m:sub>
                    </m:sSub>
                    <m:r>
                      <a:rPr lang="en-US" b="0" i="1" smtClean="0">
                        <a:solidFill>
                          <a:srgbClr val="00B050"/>
                        </a:solidFill>
                        <a:latin typeface="Cambria Math" panose="02040503050406030204" pitchFamily="18" charset="0"/>
                      </a:rPr>
                      <m:t>=</m:t>
                    </m:r>
                    <m:f>
                      <m:fPr>
                        <m:ctrlPr>
                          <a:rPr lang="en-US" b="0" i="1" smtClean="0">
                            <a:solidFill>
                              <a:srgbClr val="00B050"/>
                            </a:solidFill>
                            <a:latin typeface="Cambria Math" panose="02040503050406030204" pitchFamily="18" charset="0"/>
                          </a:rPr>
                        </m:ctrlPr>
                      </m:fPr>
                      <m:num>
                        <m:r>
                          <a:rPr lang="en-US" b="0" i="1" smtClean="0">
                            <a:solidFill>
                              <a:srgbClr val="00B050"/>
                            </a:solidFill>
                            <a:latin typeface="Cambria Math" panose="02040503050406030204" pitchFamily="18" charset="0"/>
                          </a:rPr>
                          <m:t>2⋅</m:t>
                        </m:r>
                        <m:r>
                          <a:rPr lang="en-US" b="0" i="1" smtClean="0">
                            <a:solidFill>
                              <a:srgbClr val="00B050"/>
                            </a:solidFill>
                            <a:latin typeface="Cambria Math" panose="02040503050406030204" pitchFamily="18" charset="0"/>
                          </a:rPr>
                          <m:t>𝑝𝑟𝑒</m:t>
                        </m:r>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𝑐</m:t>
                            </m:r>
                          </m:e>
                          <m:sub>
                            <m:r>
                              <a:rPr lang="en-US" b="0" i="1" smtClean="0">
                                <a:solidFill>
                                  <a:srgbClr val="00B050"/>
                                </a:solidFill>
                                <a:latin typeface="Cambria Math" panose="02040503050406030204" pitchFamily="18" charset="0"/>
                              </a:rPr>
                              <m:t>𝑖</m:t>
                            </m:r>
                          </m:sub>
                        </m:sSub>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𝑟𝑒𝑐𝑎𝑙</m:t>
                        </m:r>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𝑙</m:t>
                            </m:r>
                          </m:e>
                          <m:sub>
                            <m:r>
                              <a:rPr lang="en-US" b="0" i="1" smtClean="0">
                                <a:solidFill>
                                  <a:srgbClr val="00B050"/>
                                </a:solidFill>
                                <a:latin typeface="Cambria Math" panose="02040503050406030204" pitchFamily="18" charset="0"/>
                              </a:rPr>
                              <m:t>𝑖</m:t>
                            </m:r>
                          </m:sub>
                        </m:sSub>
                      </m:num>
                      <m:den>
                        <m:r>
                          <a:rPr lang="en-US" b="0" i="1" smtClean="0">
                            <a:solidFill>
                              <a:srgbClr val="00B050"/>
                            </a:solidFill>
                            <a:latin typeface="Cambria Math" panose="02040503050406030204" pitchFamily="18" charset="0"/>
                          </a:rPr>
                          <m:t>𝑝𝑟𝑒</m:t>
                        </m:r>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𝑐</m:t>
                            </m:r>
                          </m:e>
                          <m:sub>
                            <m:r>
                              <a:rPr lang="en-US" b="0" i="1" smtClean="0">
                                <a:solidFill>
                                  <a:srgbClr val="00B050"/>
                                </a:solidFill>
                                <a:latin typeface="Cambria Math" panose="02040503050406030204" pitchFamily="18" charset="0"/>
                              </a:rPr>
                              <m:t>𝑖</m:t>
                            </m:r>
                          </m:sub>
                        </m:sSub>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𝑟𝑒𝑐𝑎𝑙</m:t>
                        </m:r>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𝑙</m:t>
                            </m:r>
                          </m:e>
                          <m:sub>
                            <m:r>
                              <a:rPr lang="en-US" b="0" i="1" smtClean="0">
                                <a:solidFill>
                                  <a:srgbClr val="00B050"/>
                                </a:solidFill>
                                <a:latin typeface="Cambria Math" panose="02040503050406030204" pitchFamily="18" charset="0"/>
                              </a:rPr>
                              <m:t>𝑖</m:t>
                            </m:r>
                          </m:sub>
                        </m:sSub>
                      </m:den>
                    </m:f>
                  </m:oMath>
                </a14:m>
                <a:r>
                  <a:rPr lang="en-US" dirty="0"/>
                  <a:t>	</a:t>
                </a:r>
                <a14:m>
                  <m:oMath xmlns:m="http://schemas.openxmlformats.org/officeDocument/2006/math">
                    <m:r>
                      <a:rPr lang="en-US" b="0" i="1" smtClean="0">
                        <a:solidFill>
                          <a:schemeClr val="tx1"/>
                        </a:solidFill>
                        <a:latin typeface="Cambria Math" panose="02040503050406030204" pitchFamily="18" charset="0"/>
                      </a:rPr>
                      <m:t>𝐹</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𝑘</m:t>
                        </m:r>
                      </m:den>
                    </m:f>
                    <m:nary>
                      <m:naryPr>
                        <m:chr m:val="∑"/>
                        <m:ctrlPr>
                          <a:rPr lang="en-US" b="0" i="1" smtClean="0">
                            <a:solidFill>
                              <a:schemeClr val="tx1"/>
                            </a:solidFill>
                            <a:latin typeface="Cambria Math" panose="02040503050406030204" pitchFamily="18" charset="0"/>
                          </a:rPr>
                        </m:ctrlPr>
                      </m:naryPr>
                      <m:sub>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=1</m:t>
                        </m:r>
                      </m:sub>
                      <m:sup>
                        <m:r>
                          <a:rPr lang="en-US" b="0" i="1" smtClean="0">
                            <a:solidFill>
                              <a:schemeClr val="tx1"/>
                            </a:solidFill>
                            <a:latin typeface="Cambria Math" panose="02040503050406030204" pitchFamily="18" charset="0"/>
                          </a:rPr>
                          <m:t>𝑘</m:t>
                        </m:r>
                      </m:sup>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𝐹</m:t>
                            </m:r>
                          </m:e>
                          <m:sub>
                            <m:r>
                              <a:rPr lang="en-US" b="0" i="1" smtClean="0">
                                <a:solidFill>
                                  <a:schemeClr val="tx1"/>
                                </a:solidFill>
                                <a:latin typeface="Cambria Math" panose="02040503050406030204" pitchFamily="18" charset="0"/>
                              </a:rPr>
                              <m:t>𝑖</m:t>
                            </m:r>
                          </m:sub>
                        </m:sSub>
                      </m:e>
                    </m:nary>
                  </m:oMath>
                </a14:m>
                <a:endParaRPr lang="en-US" dirty="0"/>
              </a:p>
            </p:txBody>
          </p:sp>
        </mc:Choice>
        <mc:Fallback xmlns="">
          <p:sp>
            <p:nvSpPr>
              <p:cNvPr id="3" name="Content Placeholder 2">
                <a:extLst>
                  <a:ext uri="{FF2B5EF4-FFF2-40B4-BE49-F238E27FC236}">
                    <a16:creationId xmlns:a16="http://schemas.microsoft.com/office/drawing/2014/main" id="{CE9EED9E-7D55-88A5-202C-6D9A13077AE5}"/>
                  </a:ext>
                </a:extLst>
              </p:cNvPr>
              <p:cNvSpPr>
                <a:spLocks noGrp="1" noRot="1" noChangeAspect="1" noMove="1" noResize="1" noEditPoints="1" noAdjustHandles="1" noChangeArrowheads="1" noChangeShapeType="1" noTextEdit="1"/>
              </p:cNvSpPr>
              <p:nvPr>
                <p:ph idx="1"/>
              </p:nvPr>
            </p:nvSpPr>
            <p:spPr>
              <a:blipFill>
                <a:blip r:embed="rId3"/>
                <a:stretch>
                  <a:fillRect l="-1043" t="-437"/>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554407B1-473C-6D71-C8F1-606AA07EE855}"/>
              </a:ext>
            </a:extLst>
          </p:cNvPr>
          <p:cNvSpPr>
            <a:spLocks noGrp="1"/>
          </p:cNvSpPr>
          <p:nvPr>
            <p:ph type="body" sz="quarter" idx="13"/>
          </p:nvPr>
        </p:nvSpPr>
        <p:spPr/>
        <p:txBody>
          <a:bodyPr>
            <a:normAutofit fontScale="62500" lnSpcReduction="20000"/>
          </a:bodyPr>
          <a:lstStyle/>
          <a:p>
            <a:endParaRPr lang="en-US"/>
          </a:p>
        </p:txBody>
      </p:sp>
      <p:sp>
        <p:nvSpPr>
          <p:cNvPr id="5" name="Text Placeholder 4">
            <a:extLst>
              <a:ext uri="{FF2B5EF4-FFF2-40B4-BE49-F238E27FC236}">
                <a16:creationId xmlns:a16="http://schemas.microsoft.com/office/drawing/2014/main" id="{8120E733-D22B-8A61-3183-8A3ABB8BFF1D}"/>
              </a:ext>
            </a:extLst>
          </p:cNvPr>
          <p:cNvSpPr>
            <a:spLocks noGrp="1"/>
          </p:cNvSpPr>
          <p:nvPr>
            <p:ph type="body" sz="quarter" idx="20"/>
          </p:nvPr>
        </p:nvSpPr>
        <p:spPr/>
        <p:txBody>
          <a:bodyPr/>
          <a:lstStyle/>
          <a:p>
            <a:endParaRPr lang="en-US"/>
          </a:p>
        </p:txBody>
      </p:sp>
    </p:spTree>
    <p:extLst>
      <p:ext uri="{BB962C8B-B14F-4D97-AF65-F5344CB8AC3E}">
        <p14:creationId xmlns:p14="http://schemas.microsoft.com/office/powerpoint/2010/main" val="472648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0E3221-03AB-6840-D9F4-5F9E5D8E14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3B55FF-324F-85F8-B8E9-15A288A82605}"/>
              </a:ext>
            </a:extLst>
          </p:cNvPr>
          <p:cNvSpPr>
            <a:spLocks noGrp="1"/>
          </p:cNvSpPr>
          <p:nvPr>
            <p:ph type="title"/>
          </p:nvPr>
        </p:nvSpPr>
        <p:spPr>
          <a:xfrm>
            <a:off x="838200" y="171450"/>
            <a:ext cx="10515600" cy="737907"/>
          </a:xfrm>
        </p:spPr>
        <p:txBody>
          <a:bodyPr/>
          <a:lstStyle/>
          <a:p>
            <a:r>
              <a:rPr lang="en-US" dirty="0"/>
              <a:t>Binary classification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C41A76-B1AD-43E5-6325-3FFEEC20CB77}"/>
                  </a:ext>
                </a:extLst>
              </p:cNvPr>
              <p:cNvSpPr>
                <a:spLocks noGrp="1"/>
              </p:cNvSpPr>
              <p:nvPr>
                <p:ph idx="1"/>
              </p:nvPr>
            </p:nvSpPr>
            <p:spPr>
              <a:xfrm>
                <a:off x="838200" y="1200150"/>
                <a:ext cx="10515600" cy="4972050"/>
              </a:xfrm>
            </p:spPr>
            <p:txBody>
              <a:bodyPr>
                <a:normAutofit fontScale="92500" lnSpcReduction="20000"/>
              </a:bodyPr>
              <a:lstStyle/>
              <a:p>
                <a:r>
                  <a:rPr lang="en-US" dirty="0"/>
                  <a:t>We call the class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oMath>
                </a14:m>
                <a:r>
                  <a:rPr lang="en-US" dirty="0"/>
                  <a:t> as the positive class and class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oMath>
                </a14:m>
                <a:r>
                  <a:rPr lang="en-US" dirty="0"/>
                  <a:t> as the negative class. </a:t>
                </a:r>
              </a:p>
              <a:p>
                <a:pPr lvl="1"/>
                <a:r>
                  <a:rPr lang="en-US" dirty="0"/>
                  <a:t>What is the size of the confusion matrix (</a:t>
                </a:r>
                <a:r>
                  <a:rPr lang="en-US" dirty="0" err="1"/>
                  <a:t>a.k.a</a:t>
                </a:r>
                <a:r>
                  <a:rPr lang="en-US" dirty="0"/>
                  <a:t> contingency table)?</a:t>
                </a:r>
              </a:p>
              <a:p>
                <a14:m>
                  <m:oMath xmlns:m="http://schemas.openxmlformats.org/officeDocument/2006/math">
                    <m:r>
                      <a:rPr lang="en-US" b="0" i="1" smtClean="0">
                        <a:latin typeface="Cambria Math" panose="02040503050406030204" pitchFamily="18" charset="0"/>
                      </a:rPr>
                      <m:t>𝑇𝑟𝑢𝑒</m:t>
                    </m:r>
                    <m:r>
                      <a:rPr lang="en-US" b="0" i="1" smtClean="0">
                        <a:latin typeface="Cambria Math" panose="02040503050406030204" pitchFamily="18" charset="0"/>
                      </a:rPr>
                      <m:t> </m:t>
                    </m:r>
                    <m:r>
                      <a:rPr lang="en-US" b="0" i="1" smtClean="0">
                        <a:latin typeface="Cambria Math" panose="02040503050406030204" pitchFamily="18" charset="0"/>
                      </a:rPr>
                      <m:t>𝑃𝑜𝑠𝑖𝑡𝑖𝑣𝑒𝑠</m:t>
                    </m:r>
                    <m:r>
                      <a:rPr lang="en-US" b="0" i="1" smtClean="0">
                        <a:latin typeface="Cambria Math" panose="02040503050406030204" pitchFamily="18" charset="0"/>
                      </a:rPr>
                      <m:t> (</m:t>
                    </m:r>
                    <m:r>
                      <a:rPr lang="en-US" b="0" i="1" smtClean="0">
                        <a:latin typeface="Cambria Math" panose="02040503050406030204" pitchFamily="18" charset="0"/>
                      </a:rPr>
                      <m:t>𝑇𝑃</m:t>
                    </m:r>
                    <m:r>
                      <a:rPr lang="en-US" b="0" i="1" smtClean="0">
                        <a:latin typeface="Cambria Math" panose="02040503050406030204" pitchFamily="18" charset="0"/>
                      </a:rPr>
                      <m:t>)</m:t>
                    </m:r>
                  </m:oMath>
                </a14:m>
                <a:r>
                  <a:rPr lang="en-US" dirty="0"/>
                  <a:t>: the number of points that the classifier correctly predicts as positive</a:t>
                </a:r>
              </a:p>
              <a:p>
                <a:pPr lvl="1"/>
                <a14:m>
                  <m:oMath xmlns:m="http://schemas.openxmlformats.org/officeDocument/2006/math">
                    <m:r>
                      <a:rPr lang="en-US" b="0" i="1" smtClean="0">
                        <a:latin typeface="Cambria Math" panose="02040503050406030204" pitchFamily="18" charset="0"/>
                      </a:rPr>
                      <m:t>𝑇𝑃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11</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e>
                        </m:d>
                      </m:e>
                    </m:d>
                  </m:oMath>
                </a14:m>
                <a:endParaRPr lang="en-US" dirty="0"/>
              </a:p>
              <a:p>
                <a14:m>
                  <m:oMath xmlns:m="http://schemas.openxmlformats.org/officeDocument/2006/math">
                    <m:r>
                      <a:rPr lang="en-US" b="0" i="1" smtClean="0">
                        <a:latin typeface="Cambria Math" panose="02040503050406030204" pitchFamily="18" charset="0"/>
                      </a:rPr>
                      <m:t>𝐹𝑎𝑙𝑠𝑒</m:t>
                    </m:r>
                    <m:r>
                      <a:rPr lang="en-US" b="0" i="1" smtClean="0">
                        <a:latin typeface="Cambria Math" panose="02040503050406030204" pitchFamily="18" charset="0"/>
                      </a:rPr>
                      <m:t> </m:t>
                    </m:r>
                    <m:r>
                      <a:rPr lang="en-US" b="0" i="1" smtClean="0">
                        <a:latin typeface="Cambria Math" panose="02040503050406030204" pitchFamily="18" charset="0"/>
                      </a:rPr>
                      <m:t>𝑃𝑜𝑠𝑖𝑡𝑖𝑣𝑒𝑠</m:t>
                    </m:r>
                    <m:r>
                      <a:rPr lang="en-US" b="0" i="1" smtClean="0">
                        <a:latin typeface="Cambria Math" panose="02040503050406030204" pitchFamily="18" charset="0"/>
                      </a:rPr>
                      <m:t> (</m:t>
                    </m:r>
                    <m:r>
                      <a:rPr lang="en-US" b="0" i="1" smtClean="0">
                        <a:latin typeface="Cambria Math" panose="02040503050406030204" pitchFamily="18" charset="0"/>
                      </a:rPr>
                      <m:t>𝐹𝑃</m:t>
                    </m:r>
                    <m:r>
                      <a:rPr lang="en-US" b="0" i="1" smtClean="0">
                        <a:latin typeface="Cambria Math" panose="02040503050406030204" pitchFamily="18" charset="0"/>
                      </a:rPr>
                      <m:t>)</m:t>
                    </m:r>
                  </m:oMath>
                </a14:m>
                <a:r>
                  <a:rPr lang="en-US" dirty="0"/>
                  <a:t>: the number of points classifier incorrectly predicts as positives where they are negatives.</a:t>
                </a:r>
              </a:p>
              <a:p>
                <a:pPr lvl="1"/>
                <a14:m>
                  <m:oMath xmlns:m="http://schemas.openxmlformats.org/officeDocument/2006/math">
                    <m:r>
                      <a:rPr lang="en-US" b="0" i="1" smtClean="0">
                        <a:latin typeface="Cambria Math" panose="02040503050406030204" pitchFamily="18" charset="0"/>
                      </a:rPr>
                      <m:t>𝐹𝑃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12</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e>
                        </m:d>
                      </m:e>
                    </m:d>
                  </m:oMath>
                </a14:m>
                <a:endParaRPr lang="en-US" dirty="0"/>
              </a:p>
              <a:p>
                <a14:m>
                  <m:oMath xmlns:m="http://schemas.openxmlformats.org/officeDocument/2006/math">
                    <m:r>
                      <a:rPr lang="en-US" i="1" dirty="0" smtClean="0">
                        <a:latin typeface="Cambria Math" panose="02040503050406030204" pitchFamily="18" charset="0"/>
                      </a:rPr>
                      <m:t>𝐹𝑎𝑙𝑠𝑒</m:t>
                    </m:r>
                    <m:r>
                      <a:rPr lang="en-US" i="1" dirty="0" smtClean="0">
                        <a:latin typeface="Cambria Math" panose="02040503050406030204" pitchFamily="18" charset="0"/>
                      </a:rPr>
                      <m:t> </m:t>
                    </m:r>
                    <m:r>
                      <a:rPr lang="en-US" b="0" i="1" dirty="0" smtClean="0">
                        <a:latin typeface="Cambria Math" panose="02040503050406030204" pitchFamily="18" charset="0"/>
                      </a:rPr>
                      <m:t>𝑁𝑒𝑔𝑎𝑡𝑖𝑣𝑒𝑠</m:t>
                    </m:r>
                    <m:r>
                      <a:rPr lang="en-US" b="0" i="1" dirty="0" smtClean="0">
                        <a:latin typeface="Cambria Math" panose="02040503050406030204" pitchFamily="18" charset="0"/>
                      </a:rPr>
                      <m:t>:</m:t>
                    </m:r>
                  </m:oMath>
                </a14:m>
                <a:r>
                  <a:rPr lang="en-US" dirty="0"/>
                  <a:t> the number of points incorrectly predicted as negatives where they are positives:</a:t>
                </a:r>
              </a:p>
              <a:p>
                <a:pPr lvl="1"/>
                <a14:m>
                  <m:oMath xmlns:m="http://schemas.openxmlformats.org/officeDocument/2006/math">
                    <m:r>
                      <a:rPr lang="en-US" b="0" i="1" smtClean="0">
                        <a:latin typeface="Cambria Math" panose="02040503050406030204" pitchFamily="18" charset="0"/>
                      </a:rPr>
                      <m:t>𝐹𝑁</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21</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2</m:t>
                                </m:r>
                              </m:sub>
                            </m:sSub>
                            <m:r>
                              <a:rPr lang="en-US" i="1">
                                <a:latin typeface="Cambria Math" panose="02040503050406030204" pitchFamily="18" charset="0"/>
                              </a:rPr>
                              <m:t> </m:t>
                            </m:r>
                            <m:r>
                              <a:rPr lang="en-US" i="1">
                                <a:latin typeface="Cambria Math" panose="02040503050406030204" pitchFamily="18" charset="0"/>
                              </a:rPr>
                              <m:t>𝑎𝑛𝑑</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1</m:t>
                                </m:r>
                              </m:sub>
                            </m:sSub>
                          </m:e>
                        </m:d>
                      </m:e>
                    </m:d>
                  </m:oMath>
                </a14:m>
                <a:endParaRPr lang="en-US" dirty="0"/>
              </a:p>
              <a:p>
                <a14:m>
                  <m:oMath xmlns:m="http://schemas.openxmlformats.org/officeDocument/2006/math">
                    <m:r>
                      <a:rPr lang="en-US" i="1" dirty="0" smtClean="0">
                        <a:latin typeface="Cambria Math" panose="02040503050406030204" pitchFamily="18" charset="0"/>
                      </a:rPr>
                      <m:t>𝑇𝑟𝑢𝑒</m:t>
                    </m:r>
                    <m:r>
                      <a:rPr lang="en-US" i="1" dirty="0" smtClean="0">
                        <a:latin typeface="Cambria Math" panose="02040503050406030204" pitchFamily="18" charset="0"/>
                      </a:rPr>
                      <m:t> </m:t>
                    </m:r>
                    <m:r>
                      <a:rPr lang="en-US" b="0" i="1" dirty="0" smtClean="0">
                        <a:latin typeface="Cambria Math" panose="02040503050406030204" pitchFamily="18" charset="0"/>
                      </a:rPr>
                      <m:t>𝑁𝑒𝑔𝑎𝑡𝑖𝑣𝑒𝑠</m:t>
                    </m:r>
                    <m:r>
                      <a:rPr lang="en-US" b="0" i="1" dirty="0" smtClean="0">
                        <a:latin typeface="Cambria Math" panose="02040503050406030204" pitchFamily="18" charset="0"/>
                      </a:rPr>
                      <m:t>:</m:t>
                    </m:r>
                  </m:oMath>
                </a14:m>
                <a:r>
                  <a:rPr lang="en-US" dirty="0"/>
                  <a:t> the number of points correctly predicted as negatives</a:t>
                </a:r>
              </a:p>
              <a:p>
                <a:pPr lvl="1"/>
                <a14:m>
                  <m:oMath xmlns:m="http://schemas.openxmlformats.org/officeDocument/2006/math">
                    <m:r>
                      <a:rPr lang="en-US" b="0" i="1" smtClean="0">
                        <a:latin typeface="Cambria Math" panose="02040503050406030204" pitchFamily="18" charset="0"/>
                      </a:rPr>
                      <m:t>𝑇𝑁</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22</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2</m:t>
                                </m:r>
                              </m:sub>
                            </m:sSub>
                          </m:e>
                        </m:d>
                      </m:e>
                    </m:d>
                  </m:oMath>
                </a14:m>
                <a:endParaRPr lang="en-US" dirty="0"/>
              </a:p>
            </p:txBody>
          </p:sp>
        </mc:Choice>
        <mc:Fallback xmlns="">
          <p:sp>
            <p:nvSpPr>
              <p:cNvPr id="3" name="Content Placeholder 2">
                <a:extLst>
                  <a:ext uri="{FF2B5EF4-FFF2-40B4-BE49-F238E27FC236}">
                    <a16:creationId xmlns:a16="http://schemas.microsoft.com/office/drawing/2014/main" id="{29C41A76-B1AD-43E5-6325-3FFEEC20CB77}"/>
                  </a:ext>
                </a:extLst>
              </p:cNvPr>
              <p:cNvSpPr>
                <a:spLocks noGrp="1" noRot="1" noChangeAspect="1" noMove="1" noResize="1" noEditPoints="1" noAdjustHandles="1" noChangeArrowheads="1" noChangeShapeType="1" noTextEdit="1"/>
              </p:cNvSpPr>
              <p:nvPr>
                <p:ph idx="1"/>
              </p:nvPr>
            </p:nvSpPr>
            <p:spPr>
              <a:xfrm>
                <a:off x="838200" y="1200150"/>
                <a:ext cx="10515600" cy="4972050"/>
              </a:xfrm>
              <a:blipFill>
                <a:blip r:embed="rId3"/>
                <a:stretch>
                  <a:fillRect l="-928" t="-3064" r="-58"/>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49700001-9994-8E68-E9B2-A592B1E4AB77}"/>
              </a:ext>
            </a:extLst>
          </p:cNvPr>
          <p:cNvSpPr>
            <a:spLocks noGrp="1"/>
          </p:cNvSpPr>
          <p:nvPr>
            <p:ph type="body" sz="quarter" idx="13"/>
          </p:nvPr>
        </p:nvSpPr>
        <p:spPr/>
        <p:txBody>
          <a:bodyPr>
            <a:normAutofit fontScale="62500" lnSpcReduction="20000"/>
          </a:bodyPr>
          <a:lstStyle/>
          <a:p>
            <a:endParaRPr lang="en-US"/>
          </a:p>
        </p:txBody>
      </p:sp>
      <p:sp>
        <p:nvSpPr>
          <p:cNvPr id="5" name="Text Placeholder 4">
            <a:extLst>
              <a:ext uri="{FF2B5EF4-FFF2-40B4-BE49-F238E27FC236}">
                <a16:creationId xmlns:a16="http://schemas.microsoft.com/office/drawing/2014/main" id="{A4C3AA4E-E572-3956-5AA6-821E422576C7}"/>
              </a:ext>
            </a:extLst>
          </p:cNvPr>
          <p:cNvSpPr>
            <a:spLocks noGrp="1"/>
          </p:cNvSpPr>
          <p:nvPr>
            <p:ph type="body" sz="quarter" idx="20"/>
          </p:nvPr>
        </p:nvSpPr>
        <p:spPr>
          <a:xfrm>
            <a:off x="838200" y="800100"/>
            <a:ext cx="10515600" cy="680013"/>
          </a:xfrm>
        </p:spPr>
        <p:txBody>
          <a:bodyPr/>
          <a:lstStyle/>
          <a:p>
            <a:r>
              <a:rPr lang="en-US" dirty="0"/>
              <a:t>When you only have two classes</a:t>
            </a:r>
          </a:p>
        </p:txBody>
      </p:sp>
    </p:spTree>
    <p:extLst>
      <p:ext uri="{BB962C8B-B14F-4D97-AF65-F5344CB8AC3E}">
        <p14:creationId xmlns:p14="http://schemas.microsoft.com/office/powerpoint/2010/main" val="288053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56AF0B-7B9E-8E11-1E59-4F4279117162}"/>
              </a:ext>
            </a:extLst>
          </p:cNvPr>
          <p:cNvSpPr>
            <a:spLocks noGrp="1"/>
          </p:cNvSpPr>
          <p:nvPr>
            <p:ph type="body" sz="quarter" idx="13"/>
          </p:nvPr>
        </p:nvSpPr>
        <p:spPr/>
        <p:txBody>
          <a:bodyPr>
            <a:normAutofit fontScale="62500" lnSpcReduction="20000"/>
          </a:bodyPr>
          <a:lstStyle/>
          <a:p>
            <a:endParaRPr lang="en-US"/>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3BA8D430-C4D5-2091-4D1B-FD1B91D24480}"/>
                  </a:ext>
                </a:extLst>
              </p:cNvPr>
              <p:cNvGraphicFramePr>
                <a:graphicFrameLocks noGrp="1"/>
              </p:cNvGraphicFramePr>
              <p:nvPr>
                <p:extLst>
                  <p:ext uri="{D42A27DB-BD31-4B8C-83A1-F6EECF244321}">
                    <p14:modId xmlns:p14="http://schemas.microsoft.com/office/powerpoint/2010/main" val="2126751577"/>
                  </p:ext>
                </p:extLst>
              </p:nvPr>
            </p:nvGraphicFramePr>
            <p:xfrm>
              <a:off x="1860550" y="285750"/>
              <a:ext cx="8127999" cy="1483360"/>
            </p:xfrm>
            <a:graphic>
              <a:graphicData uri="http://schemas.openxmlformats.org/drawingml/2006/table">
                <a:tbl>
                  <a:tblPr firstRow="1" bandRow="1"/>
                  <a:tblGrid>
                    <a:gridCol w="2709333">
                      <a:extLst>
                        <a:ext uri="{9D8B030D-6E8A-4147-A177-3AD203B41FA5}">
                          <a16:colId xmlns:a16="http://schemas.microsoft.com/office/drawing/2014/main" val="1893618307"/>
                        </a:ext>
                      </a:extLst>
                    </a:gridCol>
                    <a:gridCol w="2709333">
                      <a:extLst>
                        <a:ext uri="{9D8B030D-6E8A-4147-A177-3AD203B41FA5}">
                          <a16:colId xmlns:a16="http://schemas.microsoft.com/office/drawing/2014/main" val="1417239541"/>
                        </a:ext>
                      </a:extLst>
                    </a:gridCol>
                    <a:gridCol w="2709333">
                      <a:extLst>
                        <a:ext uri="{9D8B030D-6E8A-4147-A177-3AD203B41FA5}">
                          <a16:colId xmlns:a16="http://schemas.microsoft.com/office/drawing/2014/main" val="2986589188"/>
                        </a:ext>
                      </a:extLst>
                    </a:gridCol>
                  </a:tblGrid>
                  <a:tr h="370840">
                    <a:tc>
                      <a:txBody>
                        <a:bodyPr/>
                        <a:lstStyle/>
                        <a:p>
                          <a:pPr algn="ctr"/>
                          <a:endParaRPr lang="en-US" dirty="0"/>
                        </a:p>
                      </a:txBody>
                      <a:tcPr/>
                    </a:tc>
                    <a:tc gridSpan="2">
                      <a:txBody>
                        <a:bodyPr/>
                        <a:lstStyle/>
                        <a:p>
                          <a:pPr algn="ctr"/>
                          <a:r>
                            <a:rPr lang="en-US" b="1" dirty="0"/>
                            <a:t>True Class</a:t>
                          </a:r>
                        </a:p>
                      </a:txBody>
                      <a:tcPr/>
                    </a:tc>
                    <a:tc hMerge="1">
                      <a:txBody>
                        <a:bodyPr/>
                        <a:lstStyle/>
                        <a:p>
                          <a:endParaRPr lang="en-US" dirty="0"/>
                        </a:p>
                      </a:txBody>
                      <a:tcPr/>
                    </a:tc>
                    <a:extLst>
                      <a:ext uri="{0D108BD9-81ED-4DB2-BD59-A6C34878D82A}">
                        <a16:rowId xmlns:a16="http://schemas.microsoft.com/office/drawing/2014/main" val="1955627933"/>
                      </a:ext>
                    </a:extLst>
                  </a:tr>
                  <a:tr h="370840">
                    <a:tc>
                      <a:txBody>
                        <a:bodyPr/>
                        <a:lstStyle/>
                        <a:p>
                          <a:pPr algn="ctr"/>
                          <a:r>
                            <a:rPr lang="en-US" b="1" dirty="0"/>
                            <a:t>Predicted Class</a:t>
                          </a:r>
                        </a:p>
                      </a:txBody>
                      <a:tcPr/>
                    </a:tc>
                    <a:tc>
                      <a:txBody>
                        <a:bodyPr/>
                        <a:lstStyle/>
                        <a:p>
                          <a:pPr algn="ctr"/>
                          <a:r>
                            <a:rPr lang="en-US" dirty="0"/>
                            <a:t>Positives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𝑐</m:t>
                                  </m:r>
                                </m:e>
                                <m:sub>
                                  <m:r>
                                    <a:rPr lang="en-US" i="1" dirty="0" smtClean="0">
                                      <a:latin typeface="Cambria Math" panose="02040503050406030204" pitchFamily="18" charset="0"/>
                                    </a:rPr>
                                    <m:t>1</m:t>
                                  </m:r>
                                </m:sub>
                              </m:sSub>
                            </m:oMath>
                          </a14:m>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Negatives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𝑐</m:t>
                                  </m:r>
                                </m:e>
                                <m:sub>
                                  <m:r>
                                    <a:rPr lang="en-US" b="0" i="1" dirty="0" smtClean="0">
                                      <a:latin typeface="Cambria Math" panose="02040503050406030204" pitchFamily="18" charset="0"/>
                                    </a:rPr>
                                    <m:t>2</m:t>
                                  </m:r>
                                </m:sub>
                              </m:sSub>
                            </m:oMath>
                          </a14:m>
                          <a:r>
                            <a:rPr lang="en-US" dirty="0"/>
                            <a:t>)</a:t>
                          </a:r>
                        </a:p>
                      </a:txBody>
                      <a:tcPr/>
                    </a:tc>
                    <a:extLst>
                      <a:ext uri="{0D108BD9-81ED-4DB2-BD59-A6C34878D82A}">
                        <a16:rowId xmlns:a16="http://schemas.microsoft.com/office/drawing/2014/main" val="248937349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Positives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𝑐</m:t>
                                  </m:r>
                                </m:e>
                                <m:sub>
                                  <m:r>
                                    <a:rPr lang="en-US" i="1" dirty="0" smtClean="0">
                                      <a:latin typeface="Cambria Math" panose="02040503050406030204" pitchFamily="18" charset="0"/>
                                    </a:rPr>
                                    <m:t>1</m:t>
                                  </m:r>
                                </m:sub>
                              </m:sSub>
                            </m:oMath>
                          </a14:m>
                          <a:r>
                            <a:rPr lang="en-US" dirty="0"/>
                            <a:t>)</a:t>
                          </a:r>
                        </a:p>
                      </a:txBody>
                      <a:tcPr/>
                    </a:tc>
                    <a:tc>
                      <a:txBody>
                        <a:bodyPr/>
                        <a:lstStyle/>
                        <a:p>
                          <a:pPr algn="ctr"/>
                          <a:r>
                            <a:rPr lang="en-US" dirty="0"/>
                            <a:t>True Positives (TP)</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False Positives (FP)</a:t>
                          </a:r>
                        </a:p>
                      </a:txBody>
                      <a:tcPr/>
                    </a:tc>
                    <a:extLst>
                      <a:ext uri="{0D108BD9-81ED-4DB2-BD59-A6C34878D82A}">
                        <a16:rowId xmlns:a16="http://schemas.microsoft.com/office/drawing/2014/main" val="390434121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Negatives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𝑐</m:t>
                                  </m:r>
                                </m:e>
                                <m:sub>
                                  <m:r>
                                    <a:rPr lang="en-US" b="0" i="1" dirty="0" smtClean="0">
                                      <a:latin typeface="Cambria Math" panose="02040503050406030204" pitchFamily="18" charset="0"/>
                                    </a:rPr>
                                    <m:t>2</m:t>
                                  </m:r>
                                </m:sub>
                              </m:sSub>
                            </m:oMath>
                          </a14:m>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False Negatives (FN)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True Negatives (TN)</a:t>
                          </a:r>
                        </a:p>
                      </a:txBody>
                      <a:tcPr/>
                    </a:tc>
                    <a:extLst>
                      <a:ext uri="{0D108BD9-81ED-4DB2-BD59-A6C34878D82A}">
                        <a16:rowId xmlns:a16="http://schemas.microsoft.com/office/drawing/2014/main" val="3095134897"/>
                      </a:ext>
                    </a:extLst>
                  </a:tr>
                </a:tbl>
              </a:graphicData>
            </a:graphic>
          </p:graphicFrame>
        </mc:Choice>
        <mc:Fallback xmlns="">
          <p:graphicFrame>
            <p:nvGraphicFramePr>
              <p:cNvPr id="3" name="Table 2">
                <a:extLst>
                  <a:ext uri="{FF2B5EF4-FFF2-40B4-BE49-F238E27FC236}">
                    <a16:creationId xmlns:a16="http://schemas.microsoft.com/office/drawing/2014/main" id="{3BA8D430-C4D5-2091-4D1B-FD1B91D24480}"/>
                  </a:ext>
                </a:extLst>
              </p:cNvPr>
              <p:cNvGraphicFramePr>
                <a:graphicFrameLocks noGrp="1"/>
              </p:cNvGraphicFramePr>
              <p:nvPr>
                <p:extLst>
                  <p:ext uri="{D42A27DB-BD31-4B8C-83A1-F6EECF244321}">
                    <p14:modId xmlns:p14="http://schemas.microsoft.com/office/powerpoint/2010/main" val="2126751577"/>
                  </p:ext>
                </p:extLst>
              </p:nvPr>
            </p:nvGraphicFramePr>
            <p:xfrm>
              <a:off x="1860550" y="285750"/>
              <a:ext cx="8127999" cy="1483360"/>
            </p:xfrm>
            <a:graphic>
              <a:graphicData uri="http://schemas.openxmlformats.org/drawingml/2006/table">
                <a:tbl>
                  <a:tblPr firstRow="1" bandRow="1"/>
                  <a:tblGrid>
                    <a:gridCol w="2709333">
                      <a:extLst>
                        <a:ext uri="{9D8B030D-6E8A-4147-A177-3AD203B41FA5}">
                          <a16:colId xmlns:a16="http://schemas.microsoft.com/office/drawing/2014/main" val="1893618307"/>
                        </a:ext>
                      </a:extLst>
                    </a:gridCol>
                    <a:gridCol w="2709333">
                      <a:extLst>
                        <a:ext uri="{9D8B030D-6E8A-4147-A177-3AD203B41FA5}">
                          <a16:colId xmlns:a16="http://schemas.microsoft.com/office/drawing/2014/main" val="1417239541"/>
                        </a:ext>
                      </a:extLst>
                    </a:gridCol>
                    <a:gridCol w="2709333">
                      <a:extLst>
                        <a:ext uri="{9D8B030D-6E8A-4147-A177-3AD203B41FA5}">
                          <a16:colId xmlns:a16="http://schemas.microsoft.com/office/drawing/2014/main" val="2986589188"/>
                        </a:ext>
                      </a:extLst>
                    </a:gridCol>
                  </a:tblGrid>
                  <a:tr h="370840">
                    <a:tc>
                      <a:txBody>
                        <a:bodyPr/>
                        <a:lstStyle/>
                        <a:p>
                          <a:pPr algn="ctr"/>
                          <a:endParaRPr lang="en-US" dirty="0"/>
                        </a:p>
                      </a:txBody>
                      <a:tcPr/>
                    </a:tc>
                    <a:tc gridSpan="2">
                      <a:txBody>
                        <a:bodyPr/>
                        <a:lstStyle/>
                        <a:p>
                          <a:pPr algn="ctr"/>
                          <a:r>
                            <a:rPr lang="en-US" b="1" dirty="0"/>
                            <a:t>True Class</a:t>
                          </a:r>
                        </a:p>
                      </a:txBody>
                      <a:tcPr/>
                    </a:tc>
                    <a:tc hMerge="1">
                      <a:txBody>
                        <a:bodyPr/>
                        <a:lstStyle/>
                        <a:p>
                          <a:endParaRPr lang="en-US" dirty="0"/>
                        </a:p>
                      </a:txBody>
                      <a:tcPr/>
                    </a:tc>
                    <a:extLst>
                      <a:ext uri="{0D108BD9-81ED-4DB2-BD59-A6C34878D82A}">
                        <a16:rowId xmlns:a16="http://schemas.microsoft.com/office/drawing/2014/main" val="1955627933"/>
                      </a:ext>
                    </a:extLst>
                  </a:tr>
                  <a:tr h="370840">
                    <a:tc>
                      <a:txBody>
                        <a:bodyPr/>
                        <a:lstStyle/>
                        <a:p>
                          <a:pPr algn="ctr"/>
                          <a:r>
                            <a:rPr lang="en-US" b="1" dirty="0"/>
                            <a:t>Predicted Class</a:t>
                          </a:r>
                        </a:p>
                      </a:txBody>
                      <a:tcPr/>
                    </a:tc>
                    <a:tc>
                      <a:txBody>
                        <a:bodyPr/>
                        <a:lstStyle/>
                        <a:p>
                          <a:endParaRPr lang="en-US"/>
                        </a:p>
                      </a:txBody>
                      <a:tcPr>
                        <a:blipFill>
                          <a:blip r:embed="rId2"/>
                          <a:stretch>
                            <a:fillRect l="-100450" t="-104839" r="-100676" b="-220968"/>
                          </a:stretch>
                        </a:blipFill>
                      </a:tcPr>
                    </a:tc>
                    <a:tc>
                      <a:txBody>
                        <a:bodyPr/>
                        <a:lstStyle/>
                        <a:p>
                          <a:endParaRPr lang="en-US"/>
                        </a:p>
                      </a:txBody>
                      <a:tcPr>
                        <a:blipFill>
                          <a:blip r:embed="rId2"/>
                          <a:stretch>
                            <a:fillRect l="-200000" t="-104839" r="-449" b="-220968"/>
                          </a:stretch>
                        </a:blipFill>
                      </a:tcPr>
                    </a:tc>
                    <a:extLst>
                      <a:ext uri="{0D108BD9-81ED-4DB2-BD59-A6C34878D82A}">
                        <a16:rowId xmlns:a16="http://schemas.microsoft.com/office/drawing/2014/main" val="2489373497"/>
                      </a:ext>
                    </a:extLst>
                  </a:tr>
                  <a:tr h="370840">
                    <a:tc>
                      <a:txBody>
                        <a:bodyPr/>
                        <a:lstStyle/>
                        <a:p>
                          <a:endParaRPr lang="en-US"/>
                        </a:p>
                      </a:txBody>
                      <a:tcPr>
                        <a:blipFill>
                          <a:blip r:embed="rId2"/>
                          <a:stretch>
                            <a:fillRect l="-225" t="-208197" r="-200225" b="-124590"/>
                          </a:stretch>
                        </a:blipFill>
                      </a:tcPr>
                    </a:tc>
                    <a:tc>
                      <a:txBody>
                        <a:bodyPr/>
                        <a:lstStyle/>
                        <a:p>
                          <a:pPr algn="ctr"/>
                          <a:r>
                            <a:rPr lang="en-US" dirty="0"/>
                            <a:t>True Positives (TP)</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False Positives (FP)</a:t>
                          </a:r>
                        </a:p>
                      </a:txBody>
                      <a:tcPr/>
                    </a:tc>
                    <a:extLst>
                      <a:ext uri="{0D108BD9-81ED-4DB2-BD59-A6C34878D82A}">
                        <a16:rowId xmlns:a16="http://schemas.microsoft.com/office/drawing/2014/main" val="3904341210"/>
                      </a:ext>
                    </a:extLst>
                  </a:tr>
                  <a:tr h="370840">
                    <a:tc>
                      <a:txBody>
                        <a:bodyPr/>
                        <a:lstStyle/>
                        <a:p>
                          <a:endParaRPr lang="en-US"/>
                        </a:p>
                      </a:txBody>
                      <a:tcPr>
                        <a:blipFill>
                          <a:blip r:embed="rId2"/>
                          <a:stretch>
                            <a:fillRect l="-225" t="-308197" r="-200225" b="-2459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False Negatives (FN)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True Negatives (TN)</a:t>
                          </a:r>
                        </a:p>
                      </a:txBody>
                      <a:tcPr/>
                    </a:tc>
                    <a:extLst>
                      <a:ext uri="{0D108BD9-81ED-4DB2-BD59-A6C34878D82A}">
                        <a16:rowId xmlns:a16="http://schemas.microsoft.com/office/drawing/2014/main" val="3095134897"/>
                      </a:ext>
                    </a:extLst>
                  </a:tr>
                </a:tbl>
              </a:graphicData>
            </a:graphic>
          </p:graphicFrame>
        </mc:Fallback>
      </mc:AlternateContent>
      <p:sp>
        <p:nvSpPr>
          <p:cNvPr id="4" name="TextBox 3">
            <a:extLst>
              <a:ext uri="{FF2B5EF4-FFF2-40B4-BE49-F238E27FC236}">
                <a16:creationId xmlns:a16="http://schemas.microsoft.com/office/drawing/2014/main" id="{65361CB8-E296-F61F-7673-D660BFEC69A7}"/>
              </a:ext>
            </a:extLst>
          </p:cNvPr>
          <p:cNvSpPr txBox="1"/>
          <p:nvPr/>
        </p:nvSpPr>
        <p:spPr>
          <a:xfrm>
            <a:off x="2609849" y="1824990"/>
            <a:ext cx="6629400" cy="369332"/>
          </a:xfrm>
          <a:prstGeom prst="rect">
            <a:avLst/>
          </a:prstGeom>
          <a:noFill/>
        </p:spPr>
        <p:txBody>
          <a:bodyPr wrap="square" rtlCol="0">
            <a:spAutoFit/>
          </a:bodyPr>
          <a:lstStyle/>
          <a:p>
            <a:pPr algn="ctr"/>
            <a:r>
              <a:rPr lang="en-US" b="1" dirty="0"/>
              <a:t>Contingency table/Confusion matrix for Two classes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6E76A03-F378-92D1-D5AF-9FED2E4EB666}"/>
                  </a:ext>
                </a:extLst>
              </p:cNvPr>
              <p:cNvSpPr txBox="1"/>
              <p:nvPr/>
            </p:nvSpPr>
            <p:spPr>
              <a:xfrm>
                <a:off x="4610100" y="2743200"/>
                <a:ext cx="2534348" cy="5185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𝑬𝒓𝒓𝒐𝒓</m:t>
                      </m:r>
                      <m:r>
                        <a:rPr lang="en-US" b="1" i="1" smtClean="0">
                          <a:latin typeface="Cambria Math" panose="02040503050406030204" pitchFamily="18" charset="0"/>
                        </a:rPr>
                        <m:t> </m:t>
                      </m:r>
                      <m:r>
                        <a:rPr lang="en-US" b="1" i="1" smtClean="0">
                          <a:latin typeface="Cambria Math" panose="02040503050406030204" pitchFamily="18" charset="0"/>
                        </a:rPr>
                        <m:t>𝑹𝒂𝒕𝒆</m:t>
                      </m:r>
                      <m:r>
                        <a:rPr lang="en-US" b="1" i="1" smtClean="0">
                          <a:latin typeface="Cambria Math" panose="02040503050406030204" pitchFamily="18" charset="0"/>
                        </a:rPr>
                        <m:t>= </m:t>
                      </m:r>
                      <m:f>
                        <m:fPr>
                          <m:ctrlPr>
                            <a:rPr lang="en-US" b="1" i="1" smtClean="0">
                              <a:latin typeface="Cambria Math" panose="02040503050406030204" pitchFamily="18" charset="0"/>
                            </a:rPr>
                          </m:ctrlPr>
                        </m:fPr>
                        <m:num>
                          <m:r>
                            <a:rPr lang="en-US" b="1" i="1" smtClean="0">
                              <a:latin typeface="Cambria Math" panose="02040503050406030204" pitchFamily="18" charset="0"/>
                            </a:rPr>
                            <m:t>𝑭𝑷</m:t>
                          </m:r>
                          <m:r>
                            <a:rPr lang="en-US" b="1" i="1" smtClean="0">
                              <a:latin typeface="Cambria Math" panose="02040503050406030204" pitchFamily="18" charset="0"/>
                            </a:rPr>
                            <m:t>+</m:t>
                          </m:r>
                          <m:r>
                            <a:rPr lang="en-US" b="1" i="1" smtClean="0">
                              <a:latin typeface="Cambria Math" panose="02040503050406030204" pitchFamily="18" charset="0"/>
                            </a:rPr>
                            <m:t>𝑭𝑵</m:t>
                          </m:r>
                        </m:num>
                        <m:den>
                          <m:r>
                            <a:rPr lang="en-US" b="1" i="1" smtClean="0">
                              <a:latin typeface="Cambria Math" panose="02040503050406030204" pitchFamily="18" charset="0"/>
                            </a:rPr>
                            <m:t>𝒏</m:t>
                          </m:r>
                        </m:den>
                      </m:f>
                    </m:oMath>
                  </m:oMathPara>
                </a14:m>
                <a:endParaRPr lang="en-US" b="1" dirty="0"/>
              </a:p>
            </p:txBody>
          </p:sp>
        </mc:Choice>
        <mc:Fallback xmlns="">
          <p:sp>
            <p:nvSpPr>
              <p:cNvPr id="5" name="TextBox 4">
                <a:extLst>
                  <a:ext uri="{FF2B5EF4-FFF2-40B4-BE49-F238E27FC236}">
                    <a16:creationId xmlns:a16="http://schemas.microsoft.com/office/drawing/2014/main" id="{B6E76A03-F378-92D1-D5AF-9FED2E4EB666}"/>
                  </a:ext>
                </a:extLst>
              </p:cNvPr>
              <p:cNvSpPr txBox="1">
                <a:spLocks noRot="1" noChangeAspect="1" noMove="1" noResize="1" noEditPoints="1" noAdjustHandles="1" noChangeArrowheads="1" noChangeShapeType="1" noTextEdit="1"/>
              </p:cNvSpPr>
              <p:nvPr/>
            </p:nvSpPr>
            <p:spPr>
              <a:xfrm>
                <a:off x="4610100" y="2743200"/>
                <a:ext cx="2534348" cy="51854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1E4FB4C-C76C-4FD5-5A45-E5C4168CC98F}"/>
                  </a:ext>
                </a:extLst>
              </p:cNvPr>
              <p:cNvSpPr txBox="1"/>
              <p:nvPr/>
            </p:nvSpPr>
            <p:spPr>
              <a:xfrm>
                <a:off x="4804434" y="3549553"/>
                <a:ext cx="2353208" cy="5185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𝑨𝒄𝒄𝒖𝒓𝒂𝒄𝒚</m:t>
                      </m:r>
                      <m:r>
                        <a:rPr lang="en-US" b="1" i="1" smtClean="0">
                          <a:latin typeface="Cambria Math" panose="02040503050406030204" pitchFamily="18" charset="0"/>
                        </a:rPr>
                        <m:t> =</m:t>
                      </m:r>
                      <m:f>
                        <m:fPr>
                          <m:ctrlPr>
                            <a:rPr lang="en-US" b="1" i="1" smtClean="0">
                              <a:latin typeface="Cambria Math" panose="02040503050406030204" pitchFamily="18" charset="0"/>
                            </a:rPr>
                          </m:ctrlPr>
                        </m:fPr>
                        <m:num>
                          <m:r>
                            <a:rPr lang="en-US" b="1" i="1" smtClean="0">
                              <a:latin typeface="Cambria Math" panose="02040503050406030204" pitchFamily="18" charset="0"/>
                            </a:rPr>
                            <m:t>𝑻𝑷</m:t>
                          </m:r>
                          <m:r>
                            <a:rPr lang="en-US" b="1" i="1" smtClean="0">
                              <a:latin typeface="Cambria Math" panose="02040503050406030204" pitchFamily="18" charset="0"/>
                            </a:rPr>
                            <m:t>+</m:t>
                          </m:r>
                          <m:r>
                            <a:rPr lang="en-US" b="1" i="1" smtClean="0">
                              <a:latin typeface="Cambria Math" panose="02040503050406030204" pitchFamily="18" charset="0"/>
                            </a:rPr>
                            <m:t>𝑻𝑵</m:t>
                          </m:r>
                        </m:num>
                        <m:den>
                          <m:r>
                            <a:rPr lang="en-US" b="1" i="1" smtClean="0">
                              <a:latin typeface="Cambria Math" panose="02040503050406030204" pitchFamily="18" charset="0"/>
                            </a:rPr>
                            <m:t>𝒏</m:t>
                          </m:r>
                        </m:den>
                      </m:f>
                    </m:oMath>
                  </m:oMathPara>
                </a14:m>
                <a:endParaRPr lang="en-US" b="1" dirty="0"/>
              </a:p>
            </p:txBody>
          </p:sp>
        </mc:Choice>
        <mc:Fallback xmlns="">
          <p:sp>
            <p:nvSpPr>
              <p:cNvPr id="6" name="TextBox 5">
                <a:extLst>
                  <a:ext uri="{FF2B5EF4-FFF2-40B4-BE49-F238E27FC236}">
                    <a16:creationId xmlns:a16="http://schemas.microsoft.com/office/drawing/2014/main" id="{11E4FB4C-C76C-4FD5-5A45-E5C4168CC98F}"/>
                  </a:ext>
                </a:extLst>
              </p:cNvPr>
              <p:cNvSpPr txBox="1">
                <a:spLocks noRot="1" noChangeAspect="1" noMove="1" noResize="1" noEditPoints="1" noAdjustHandles="1" noChangeArrowheads="1" noChangeShapeType="1" noTextEdit="1"/>
              </p:cNvSpPr>
              <p:nvPr/>
            </p:nvSpPr>
            <p:spPr>
              <a:xfrm>
                <a:off x="4804434" y="3549553"/>
                <a:ext cx="2353208" cy="518540"/>
              </a:xfrm>
              <a:prstGeom prst="rect">
                <a:avLst/>
              </a:prstGeom>
              <a:blipFill>
                <a:blip r:embed="rId4"/>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CD0BC850-DDE2-1BDD-465B-DBACB7CAACE7}"/>
              </a:ext>
            </a:extLst>
          </p:cNvPr>
          <p:cNvSpPr txBox="1"/>
          <p:nvPr/>
        </p:nvSpPr>
        <p:spPr>
          <a:xfrm>
            <a:off x="2895600" y="4629150"/>
            <a:ext cx="6457950" cy="369332"/>
          </a:xfrm>
          <a:prstGeom prst="rect">
            <a:avLst/>
          </a:prstGeom>
          <a:noFill/>
        </p:spPr>
        <p:txBody>
          <a:bodyPr wrap="square" rtlCol="0">
            <a:spAutoFit/>
          </a:bodyPr>
          <a:lstStyle/>
          <a:p>
            <a:pPr algn="ctr"/>
            <a:r>
              <a:rPr lang="en-US" b="1" dirty="0"/>
              <a:t>These are global measures of classifier performance.</a:t>
            </a:r>
          </a:p>
        </p:txBody>
      </p:sp>
    </p:spTree>
    <p:extLst>
      <p:ext uri="{BB962C8B-B14F-4D97-AF65-F5344CB8AC3E}">
        <p14:creationId xmlns:p14="http://schemas.microsoft.com/office/powerpoint/2010/main" val="644019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F54EF9-5E69-264C-4640-E9346C436FAF}"/>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65BD195-C9F0-6C11-B3C0-B0218F6EF9F5}"/>
              </a:ext>
            </a:extLst>
          </p:cNvPr>
          <p:cNvSpPr>
            <a:spLocks noGrp="1"/>
          </p:cNvSpPr>
          <p:nvPr>
            <p:ph type="body" sz="quarter" idx="13"/>
          </p:nvPr>
        </p:nvSpPr>
        <p:spPr/>
        <p:txBody>
          <a:bodyPr>
            <a:normAutofit fontScale="62500" lnSpcReduction="20000"/>
          </a:bodyPr>
          <a:lstStyle/>
          <a:p>
            <a:endParaRPr lang="en-US"/>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5407B307-1814-3444-25D3-EEC38E22847F}"/>
                  </a:ext>
                </a:extLst>
              </p:cNvPr>
              <p:cNvGraphicFramePr>
                <a:graphicFrameLocks noGrp="1"/>
              </p:cNvGraphicFramePr>
              <p:nvPr/>
            </p:nvGraphicFramePr>
            <p:xfrm>
              <a:off x="1860550" y="285750"/>
              <a:ext cx="8127999" cy="1483360"/>
            </p:xfrm>
            <a:graphic>
              <a:graphicData uri="http://schemas.openxmlformats.org/drawingml/2006/table">
                <a:tbl>
                  <a:tblPr firstRow="1" bandRow="1"/>
                  <a:tblGrid>
                    <a:gridCol w="2709333">
                      <a:extLst>
                        <a:ext uri="{9D8B030D-6E8A-4147-A177-3AD203B41FA5}">
                          <a16:colId xmlns:a16="http://schemas.microsoft.com/office/drawing/2014/main" val="1893618307"/>
                        </a:ext>
                      </a:extLst>
                    </a:gridCol>
                    <a:gridCol w="2709333">
                      <a:extLst>
                        <a:ext uri="{9D8B030D-6E8A-4147-A177-3AD203B41FA5}">
                          <a16:colId xmlns:a16="http://schemas.microsoft.com/office/drawing/2014/main" val="1417239541"/>
                        </a:ext>
                      </a:extLst>
                    </a:gridCol>
                    <a:gridCol w="2709333">
                      <a:extLst>
                        <a:ext uri="{9D8B030D-6E8A-4147-A177-3AD203B41FA5}">
                          <a16:colId xmlns:a16="http://schemas.microsoft.com/office/drawing/2014/main" val="2986589188"/>
                        </a:ext>
                      </a:extLst>
                    </a:gridCol>
                  </a:tblGrid>
                  <a:tr h="370840">
                    <a:tc>
                      <a:txBody>
                        <a:bodyPr/>
                        <a:lstStyle/>
                        <a:p>
                          <a:pPr algn="ctr"/>
                          <a:endParaRPr lang="en-US" dirty="0"/>
                        </a:p>
                      </a:txBody>
                      <a:tcPr/>
                    </a:tc>
                    <a:tc gridSpan="2">
                      <a:txBody>
                        <a:bodyPr/>
                        <a:lstStyle/>
                        <a:p>
                          <a:pPr algn="ctr"/>
                          <a:r>
                            <a:rPr lang="en-US" b="1" dirty="0"/>
                            <a:t>True Class</a:t>
                          </a:r>
                        </a:p>
                      </a:txBody>
                      <a:tcPr/>
                    </a:tc>
                    <a:tc hMerge="1">
                      <a:txBody>
                        <a:bodyPr/>
                        <a:lstStyle/>
                        <a:p>
                          <a:endParaRPr lang="en-US" dirty="0"/>
                        </a:p>
                      </a:txBody>
                      <a:tcPr/>
                    </a:tc>
                    <a:extLst>
                      <a:ext uri="{0D108BD9-81ED-4DB2-BD59-A6C34878D82A}">
                        <a16:rowId xmlns:a16="http://schemas.microsoft.com/office/drawing/2014/main" val="1955627933"/>
                      </a:ext>
                    </a:extLst>
                  </a:tr>
                  <a:tr h="370840">
                    <a:tc>
                      <a:txBody>
                        <a:bodyPr/>
                        <a:lstStyle/>
                        <a:p>
                          <a:pPr algn="ctr"/>
                          <a:r>
                            <a:rPr lang="en-US" b="1" dirty="0"/>
                            <a:t>Predicted Class</a:t>
                          </a:r>
                        </a:p>
                      </a:txBody>
                      <a:tcPr/>
                    </a:tc>
                    <a:tc>
                      <a:txBody>
                        <a:bodyPr/>
                        <a:lstStyle/>
                        <a:p>
                          <a:pPr algn="ctr"/>
                          <a:r>
                            <a:rPr lang="en-US" dirty="0"/>
                            <a:t>Positives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𝑐</m:t>
                                  </m:r>
                                </m:e>
                                <m:sub>
                                  <m:r>
                                    <a:rPr lang="en-US" i="1" dirty="0" smtClean="0">
                                      <a:latin typeface="Cambria Math" panose="02040503050406030204" pitchFamily="18" charset="0"/>
                                    </a:rPr>
                                    <m:t>1</m:t>
                                  </m:r>
                                </m:sub>
                              </m:sSub>
                            </m:oMath>
                          </a14:m>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Negatives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𝑐</m:t>
                                  </m:r>
                                </m:e>
                                <m:sub>
                                  <m:r>
                                    <a:rPr lang="en-US" b="0" i="1" dirty="0" smtClean="0">
                                      <a:latin typeface="Cambria Math" panose="02040503050406030204" pitchFamily="18" charset="0"/>
                                    </a:rPr>
                                    <m:t>2</m:t>
                                  </m:r>
                                </m:sub>
                              </m:sSub>
                            </m:oMath>
                          </a14:m>
                          <a:r>
                            <a:rPr lang="en-US" dirty="0"/>
                            <a:t>)</a:t>
                          </a:r>
                        </a:p>
                      </a:txBody>
                      <a:tcPr/>
                    </a:tc>
                    <a:extLst>
                      <a:ext uri="{0D108BD9-81ED-4DB2-BD59-A6C34878D82A}">
                        <a16:rowId xmlns:a16="http://schemas.microsoft.com/office/drawing/2014/main" val="248937349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Positives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𝑐</m:t>
                                  </m:r>
                                </m:e>
                                <m:sub>
                                  <m:r>
                                    <a:rPr lang="en-US" i="1" dirty="0" smtClean="0">
                                      <a:latin typeface="Cambria Math" panose="02040503050406030204" pitchFamily="18" charset="0"/>
                                    </a:rPr>
                                    <m:t>1</m:t>
                                  </m:r>
                                </m:sub>
                              </m:sSub>
                            </m:oMath>
                          </a14:m>
                          <a:r>
                            <a:rPr lang="en-US" dirty="0"/>
                            <a:t>)</a:t>
                          </a:r>
                        </a:p>
                      </a:txBody>
                      <a:tcPr/>
                    </a:tc>
                    <a:tc>
                      <a:txBody>
                        <a:bodyPr/>
                        <a:lstStyle/>
                        <a:p>
                          <a:pPr algn="ctr"/>
                          <a:r>
                            <a:rPr lang="en-US" dirty="0"/>
                            <a:t>True Positives (TP)</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False Positives (FP)</a:t>
                          </a:r>
                        </a:p>
                      </a:txBody>
                      <a:tcPr/>
                    </a:tc>
                    <a:extLst>
                      <a:ext uri="{0D108BD9-81ED-4DB2-BD59-A6C34878D82A}">
                        <a16:rowId xmlns:a16="http://schemas.microsoft.com/office/drawing/2014/main" val="390434121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Negatives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𝑐</m:t>
                                  </m:r>
                                </m:e>
                                <m:sub>
                                  <m:r>
                                    <a:rPr lang="en-US" b="0" i="1" dirty="0" smtClean="0">
                                      <a:latin typeface="Cambria Math" panose="02040503050406030204" pitchFamily="18" charset="0"/>
                                    </a:rPr>
                                    <m:t>2</m:t>
                                  </m:r>
                                </m:sub>
                              </m:sSub>
                            </m:oMath>
                          </a14:m>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False Negatives (FN)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True Negatives (TN)</a:t>
                          </a:r>
                        </a:p>
                      </a:txBody>
                      <a:tcPr/>
                    </a:tc>
                    <a:extLst>
                      <a:ext uri="{0D108BD9-81ED-4DB2-BD59-A6C34878D82A}">
                        <a16:rowId xmlns:a16="http://schemas.microsoft.com/office/drawing/2014/main" val="3095134897"/>
                      </a:ext>
                    </a:extLst>
                  </a:tr>
                </a:tbl>
              </a:graphicData>
            </a:graphic>
          </p:graphicFrame>
        </mc:Choice>
        <mc:Fallback xmlns="">
          <p:graphicFrame>
            <p:nvGraphicFramePr>
              <p:cNvPr id="3" name="Table 2">
                <a:extLst>
                  <a:ext uri="{FF2B5EF4-FFF2-40B4-BE49-F238E27FC236}">
                    <a16:creationId xmlns:a16="http://schemas.microsoft.com/office/drawing/2014/main" id="{5407B307-1814-3444-25D3-EEC38E22847F}"/>
                  </a:ext>
                </a:extLst>
              </p:cNvPr>
              <p:cNvGraphicFramePr>
                <a:graphicFrameLocks noGrp="1"/>
              </p:cNvGraphicFramePr>
              <p:nvPr/>
            </p:nvGraphicFramePr>
            <p:xfrm>
              <a:off x="1860550" y="285750"/>
              <a:ext cx="8127999" cy="1483360"/>
            </p:xfrm>
            <a:graphic>
              <a:graphicData uri="http://schemas.openxmlformats.org/drawingml/2006/table">
                <a:tbl>
                  <a:tblPr firstRow="1" bandRow="1"/>
                  <a:tblGrid>
                    <a:gridCol w="2709333">
                      <a:extLst>
                        <a:ext uri="{9D8B030D-6E8A-4147-A177-3AD203B41FA5}">
                          <a16:colId xmlns:a16="http://schemas.microsoft.com/office/drawing/2014/main" val="1893618307"/>
                        </a:ext>
                      </a:extLst>
                    </a:gridCol>
                    <a:gridCol w="2709333">
                      <a:extLst>
                        <a:ext uri="{9D8B030D-6E8A-4147-A177-3AD203B41FA5}">
                          <a16:colId xmlns:a16="http://schemas.microsoft.com/office/drawing/2014/main" val="1417239541"/>
                        </a:ext>
                      </a:extLst>
                    </a:gridCol>
                    <a:gridCol w="2709333">
                      <a:extLst>
                        <a:ext uri="{9D8B030D-6E8A-4147-A177-3AD203B41FA5}">
                          <a16:colId xmlns:a16="http://schemas.microsoft.com/office/drawing/2014/main" val="2986589188"/>
                        </a:ext>
                      </a:extLst>
                    </a:gridCol>
                  </a:tblGrid>
                  <a:tr h="370840">
                    <a:tc>
                      <a:txBody>
                        <a:bodyPr/>
                        <a:lstStyle/>
                        <a:p>
                          <a:pPr algn="ctr"/>
                          <a:endParaRPr lang="en-US" dirty="0"/>
                        </a:p>
                      </a:txBody>
                      <a:tcPr/>
                    </a:tc>
                    <a:tc gridSpan="2">
                      <a:txBody>
                        <a:bodyPr/>
                        <a:lstStyle/>
                        <a:p>
                          <a:pPr algn="ctr"/>
                          <a:r>
                            <a:rPr lang="en-US" b="1" dirty="0"/>
                            <a:t>True Class</a:t>
                          </a:r>
                        </a:p>
                      </a:txBody>
                      <a:tcPr/>
                    </a:tc>
                    <a:tc hMerge="1">
                      <a:txBody>
                        <a:bodyPr/>
                        <a:lstStyle/>
                        <a:p>
                          <a:endParaRPr lang="en-US" dirty="0"/>
                        </a:p>
                      </a:txBody>
                      <a:tcPr/>
                    </a:tc>
                    <a:extLst>
                      <a:ext uri="{0D108BD9-81ED-4DB2-BD59-A6C34878D82A}">
                        <a16:rowId xmlns:a16="http://schemas.microsoft.com/office/drawing/2014/main" val="1955627933"/>
                      </a:ext>
                    </a:extLst>
                  </a:tr>
                  <a:tr h="370840">
                    <a:tc>
                      <a:txBody>
                        <a:bodyPr/>
                        <a:lstStyle/>
                        <a:p>
                          <a:pPr algn="ctr"/>
                          <a:r>
                            <a:rPr lang="en-US" b="1" dirty="0"/>
                            <a:t>Predicted Class</a:t>
                          </a:r>
                        </a:p>
                      </a:txBody>
                      <a:tcPr/>
                    </a:tc>
                    <a:tc>
                      <a:txBody>
                        <a:bodyPr/>
                        <a:lstStyle/>
                        <a:p>
                          <a:endParaRPr lang="en-US"/>
                        </a:p>
                      </a:txBody>
                      <a:tcPr>
                        <a:blipFill>
                          <a:blip r:embed="rId2"/>
                          <a:stretch>
                            <a:fillRect l="-100450" t="-104839" r="-100676" b="-220968"/>
                          </a:stretch>
                        </a:blipFill>
                      </a:tcPr>
                    </a:tc>
                    <a:tc>
                      <a:txBody>
                        <a:bodyPr/>
                        <a:lstStyle/>
                        <a:p>
                          <a:endParaRPr lang="en-US"/>
                        </a:p>
                      </a:txBody>
                      <a:tcPr>
                        <a:blipFill>
                          <a:blip r:embed="rId2"/>
                          <a:stretch>
                            <a:fillRect l="-200000" t="-104839" r="-449" b="-220968"/>
                          </a:stretch>
                        </a:blipFill>
                      </a:tcPr>
                    </a:tc>
                    <a:extLst>
                      <a:ext uri="{0D108BD9-81ED-4DB2-BD59-A6C34878D82A}">
                        <a16:rowId xmlns:a16="http://schemas.microsoft.com/office/drawing/2014/main" val="2489373497"/>
                      </a:ext>
                    </a:extLst>
                  </a:tr>
                  <a:tr h="370840">
                    <a:tc>
                      <a:txBody>
                        <a:bodyPr/>
                        <a:lstStyle/>
                        <a:p>
                          <a:endParaRPr lang="en-US"/>
                        </a:p>
                      </a:txBody>
                      <a:tcPr>
                        <a:blipFill>
                          <a:blip r:embed="rId2"/>
                          <a:stretch>
                            <a:fillRect l="-225" t="-208197" r="-200225" b="-124590"/>
                          </a:stretch>
                        </a:blipFill>
                      </a:tcPr>
                    </a:tc>
                    <a:tc>
                      <a:txBody>
                        <a:bodyPr/>
                        <a:lstStyle/>
                        <a:p>
                          <a:pPr algn="ctr"/>
                          <a:r>
                            <a:rPr lang="en-US" dirty="0"/>
                            <a:t>True Positives (TP)</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False Positives (FP)</a:t>
                          </a:r>
                        </a:p>
                      </a:txBody>
                      <a:tcPr/>
                    </a:tc>
                    <a:extLst>
                      <a:ext uri="{0D108BD9-81ED-4DB2-BD59-A6C34878D82A}">
                        <a16:rowId xmlns:a16="http://schemas.microsoft.com/office/drawing/2014/main" val="3904341210"/>
                      </a:ext>
                    </a:extLst>
                  </a:tr>
                  <a:tr h="370840">
                    <a:tc>
                      <a:txBody>
                        <a:bodyPr/>
                        <a:lstStyle/>
                        <a:p>
                          <a:endParaRPr lang="en-US"/>
                        </a:p>
                      </a:txBody>
                      <a:tcPr>
                        <a:blipFill>
                          <a:blip r:embed="rId2"/>
                          <a:stretch>
                            <a:fillRect l="-225" t="-308197" r="-200225" b="-2459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False Negatives (FN)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True Negatives (TN)</a:t>
                          </a:r>
                        </a:p>
                      </a:txBody>
                      <a:tcPr/>
                    </a:tc>
                    <a:extLst>
                      <a:ext uri="{0D108BD9-81ED-4DB2-BD59-A6C34878D82A}">
                        <a16:rowId xmlns:a16="http://schemas.microsoft.com/office/drawing/2014/main" val="3095134897"/>
                      </a:ext>
                    </a:extLst>
                  </a:tr>
                </a:tbl>
              </a:graphicData>
            </a:graphic>
          </p:graphicFrame>
        </mc:Fallback>
      </mc:AlternateContent>
      <p:sp>
        <p:nvSpPr>
          <p:cNvPr id="4" name="TextBox 3">
            <a:extLst>
              <a:ext uri="{FF2B5EF4-FFF2-40B4-BE49-F238E27FC236}">
                <a16:creationId xmlns:a16="http://schemas.microsoft.com/office/drawing/2014/main" id="{F8855234-8A61-2947-E3DC-65200F79F7BA}"/>
              </a:ext>
            </a:extLst>
          </p:cNvPr>
          <p:cNvSpPr txBox="1"/>
          <p:nvPr/>
        </p:nvSpPr>
        <p:spPr>
          <a:xfrm>
            <a:off x="2609849" y="1824990"/>
            <a:ext cx="6629400" cy="369332"/>
          </a:xfrm>
          <a:prstGeom prst="rect">
            <a:avLst/>
          </a:prstGeom>
          <a:noFill/>
        </p:spPr>
        <p:txBody>
          <a:bodyPr wrap="square" rtlCol="0">
            <a:spAutoFit/>
          </a:bodyPr>
          <a:lstStyle/>
          <a:p>
            <a:pPr algn="ctr"/>
            <a:r>
              <a:rPr lang="en-US" b="1" dirty="0"/>
              <a:t>Contingency table/Confusion matrix for Two classes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A518688-259F-BA24-CD4B-932B996E48B1}"/>
                  </a:ext>
                </a:extLst>
              </p:cNvPr>
              <p:cNvSpPr txBox="1"/>
              <p:nvPr/>
            </p:nvSpPr>
            <p:spPr>
              <a:xfrm>
                <a:off x="4610100" y="2743200"/>
                <a:ext cx="2590324" cy="56387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𝒑𝒓𝒆</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𝒄</m:t>
                          </m:r>
                        </m:e>
                        <m:sub>
                          <m:r>
                            <a:rPr lang="en-US" b="1" i="1" smtClean="0">
                              <a:latin typeface="Cambria Math" panose="02040503050406030204" pitchFamily="18" charset="0"/>
                            </a:rPr>
                            <m:t>𝑷</m:t>
                          </m:r>
                        </m:sub>
                      </m:sSub>
                      <m:r>
                        <a:rPr lang="en-US" b="1" i="1" smtClean="0">
                          <a:latin typeface="Cambria Math" panose="02040503050406030204" pitchFamily="18" charset="0"/>
                        </a:rPr>
                        <m:t> =</m:t>
                      </m:r>
                      <m:f>
                        <m:fPr>
                          <m:ctrlPr>
                            <a:rPr lang="en-US" b="1" i="1" smtClean="0">
                              <a:latin typeface="Cambria Math" panose="02040503050406030204" pitchFamily="18" charset="0"/>
                            </a:rPr>
                          </m:ctrlPr>
                        </m:fPr>
                        <m:num>
                          <m:r>
                            <a:rPr lang="en-US" b="1" i="1" smtClean="0">
                              <a:latin typeface="Cambria Math" panose="02040503050406030204" pitchFamily="18" charset="0"/>
                            </a:rPr>
                            <m:t>𝑻𝑷</m:t>
                          </m:r>
                        </m:num>
                        <m:den>
                          <m:r>
                            <a:rPr lang="en-US" b="1" i="1" smtClean="0">
                              <a:latin typeface="Cambria Math" panose="02040503050406030204" pitchFamily="18" charset="0"/>
                            </a:rPr>
                            <m:t>𝑻𝑷</m:t>
                          </m:r>
                          <m:r>
                            <a:rPr lang="en-US" b="1" i="1" smtClean="0">
                              <a:latin typeface="Cambria Math" panose="02040503050406030204" pitchFamily="18" charset="0"/>
                            </a:rPr>
                            <m:t>+</m:t>
                          </m:r>
                          <m:r>
                            <a:rPr lang="en-US" b="1" i="1" smtClean="0">
                              <a:latin typeface="Cambria Math" panose="02040503050406030204" pitchFamily="18" charset="0"/>
                            </a:rPr>
                            <m:t>𝑭𝑷</m:t>
                          </m:r>
                        </m:den>
                      </m:f>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𝑻𝑷</m:t>
                          </m:r>
                        </m:num>
                        <m:den>
                          <m:sSub>
                            <m:sSubPr>
                              <m:ctrlPr>
                                <a:rPr lang="en-US" b="1" i="1" smtClean="0">
                                  <a:latin typeface="Cambria Math" panose="02040503050406030204" pitchFamily="18" charset="0"/>
                                </a:rPr>
                              </m:ctrlPr>
                            </m:sSubPr>
                            <m:e>
                              <m:r>
                                <a:rPr lang="en-US" b="1" i="1" smtClean="0">
                                  <a:latin typeface="Cambria Math" panose="02040503050406030204" pitchFamily="18" charset="0"/>
                                </a:rPr>
                                <m:t>𝒎</m:t>
                              </m:r>
                            </m:e>
                            <m:sub>
                              <m:r>
                                <a:rPr lang="en-US" b="1" i="1" smtClean="0">
                                  <a:latin typeface="Cambria Math" panose="02040503050406030204" pitchFamily="18" charset="0"/>
                                </a:rPr>
                                <m:t>𝟏</m:t>
                              </m:r>
                            </m:sub>
                          </m:sSub>
                        </m:den>
                      </m:f>
                    </m:oMath>
                  </m:oMathPara>
                </a14:m>
                <a:endParaRPr lang="en-US" b="1" dirty="0"/>
              </a:p>
            </p:txBody>
          </p:sp>
        </mc:Choice>
        <mc:Fallback xmlns="">
          <p:sp>
            <p:nvSpPr>
              <p:cNvPr id="5" name="TextBox 4">
                <a:extLst>
                  <a:ext uri="{FF2B5EF4-FFF2-40B4-BE49-F238E27FC236}">
                    <a16:creationId xmlns:a16="http://schemas.microsoft.com/office/drawing/2014/main" id="{AA518688-259F-BA24-CD4B-932B996E48B1}"/>
                  </a:ext>
                </a:extLst>
              </p:cNvPr>
              <p:cNvSpPr txBox="1">
                <a:spLocks noRot="1" noChangeAspect="1" noMove="1" noResize="1" noEditPoints="1" noAdjustHandles="1" noChangeArrowheads="1" noChangeShapeType="1" noTextEdit="1"/>
              </p:cNvSpPr>
              <p:nvPr/>
            </p:nvSpPr>
            <p:spPr>
              <a:xfrm>
                <a:off x="4610100" y="2743200"/>
                <a:ext cx="2590324" cy="56387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2D5A023-DC48-D80E-5A7D-2D6710A9DD2D}"/>
                  </a:ext>
                </a:extLst>
              </p:cNvPr>
              <p:cNvSpPr txBox="1"/>
              <p:nvPr/>
            </p:nvSpPr>
            <p:spPr>
              <a:xfrm>
                <a:off x="4610100" y="3553656"/>
                <a:ext cx="2590324" cy="5638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𝒑𝒓𝒆</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𝒄</m:t>
                          </m:r>
                        </m:e>
                        <m:sub>
                          <m:r>
                            <a:rPr lang="en-US" b="1" i="1" smtClean="0">
                              <a:latin typeface="Cambria Math" panose="02040503050406030204" pitchFamily="18" charset="0"/>
                            </a:rPr>
                            <m:t>𝑵</m:t>
                          </m:r>
                        </m:sub>
                      </m:sSub>
                      <m:r>
                        <a:rPr lang="en-US" b="1" i="1" smtClean="0">
                          <a:latin typeface="Cambria Math" panose="02040503050406030204" pitchFamily="18" charset="0"/>
                        </a:rPr>
                        <m:t> =</m:t>
                      </m:r>
                      <m:f>
                        <m:fPr>
                          <m:ctrlPr>
                            <a:rPr lang="en-US" b="1" i="1" smtClean="0">
                              <a:latin typeface="Cambria Math" panose="02040503050406030204" pitchFamily="18" charset="0"/>
                            </a:rPr>
                          </m:ctrlPr>
                        </m:fPr>
                        <m:num>
                          <m:r>
                            <a:rPr lang="en-US" b="1" i="1" smtClean="0">
                              <a:latin typeface="Cambria Math" panose="02040503050406030204" pitchFamily="18" charset="0"/>
                            </a:rPr>
                            <m:t>𝑻𝑵</m:t>
                          </m:r>
                        </m:num>
                        <m:den>
                          <m:r>
                            <a:rPr lang="en-US" b="1" i="1" smtClean="0">
                              <a:latin typeface="Cambria Math" panose="02040503050406030204" pitchFamily="18" charset="0"/>
                            </a:rPr>
                            <m:t>𝑭𝑵</m:t>
                          </m:r>
                          <m:r>
                            <a:rPr lang="en-US" b="1" i="1" smtClean="0">
                              <a:latin typeface="Cambria Math" panose="02040503050406030204" pitchFamily="18" charset="0"/>
                            </a:rPr>
                            <m:t>+</m:t>
                          </m:r>
                          <m:r>
                            <a:rPr lang="en-US" b="1" i="1" smtClean="0">
                              <a:latin typeface="Cambria Math" panose="02040503050406030204" pitchFamily="18" charset="0"/>
                            </a:rPr>
                            <m:t>𝑻𝑵</m:t>
                          </m:r>
                        </m:den>
                      </m:f>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𝑻𝑵</m:t>
                          </m:r>
                        </m:num>
                        <m:den>
                          <m:sSub>
                            <m:sSubPr>
                              <m:ctrlPr>
                                <a:rPr lang="en-US" b="1" i="1" smtClean="0">
                                  <a:latin typeface="Cambria Math" panose="02040503050406030204" pitchFamily="18" charset="0"/>
                                </a:rPr>
                              </m:ctrlPr>
                            </m:sSubPr>
                            <m:e>
                              <m:r>
                                <a:rPr lang="en-US" b="1" i="1" smtClean="0">
                                  <a:latin typeface="Cambria Math" panose="02040503050406030204" pitchFamily="18" charset="0"/>
                                </a:rPr>
                                <m:t>𝒎</m:t>
                              </m:r>
                            </m:e>
                            <m:sub>
                              <m:r>
                                <a:rPr lang="en-US" b="1" i="1" smtClean="0">
                                  <a:latin typeface="Cambria Math" panose="02040503050406030204" pitchFamily="18" charset="0"/>
                                </a:rPr>
                                <m:t>𝟐</m:t>
                              </m:r>
                            </m:sub>
                          </m:sSub>
                        </m:den>
                      </m:f>
                    </m:oMath>
                  </m:oMathPara>
                </a14:m>
                <a:endParaRPr lang="en-US" b="1" dirty="0"/>
              </a:p>
            </p:txBody>
          </p:sp>
        </mc:Choice>
        <mc:Fallback xmlns="">
          <p:sp>
            <p:nvSpPr>
              <p:cNvPr id="6" name="TextBox 5">
                <a:extLst>
                  <a:ext uri="{FF2B5EF4-FFF2-40B4-BE49-F238E27FC236}">
                    <a16:creationId xmlns:a16="http://schemas.microsoft.com/office/drawing/2014/main" id="{A2D5A023-DC48-D80E-5A7D-2D6710A9DD2D}"/>
                  </a:ext>
                </a:extLst>
              </p:cNvPr>
              <p:cNvSpPr txBox="1">
                <a:spLocks noRot="1" noChangeAspect="1" noMove="1" noResize="1" noEditPoints="1" noAdjustHandles="1" noChangeArrowheads="1" noChangeShapeType="1" noTextEdit="1"/>
              </p:cNvSpPr>
              <p:nvPr/>
            </p:nvSpPr>
            <p:spPr>
              <a:xfrm>
                <a:off x="4610100" y="3553656"/>
                <a:ext cx="2590324" cy="563872"/>
              </a:xfrm>
              <a:prstGeom prst="rect">
                <a:avLst/>
              </a:prstGeom>
              <a:blipFill>
                <a:blip r:embed="rId4"/>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6C055B27-3E90-2E9A-9C94-F2ADED2CD62A}"/>
              </a:ext>
            </a:extLst>
          </p:cNvPr>
          <p:cNvSpPr txBox="1"/>
          <p:nvPr/>
        </p:nvSpPr>
        <p:spPr>
          <a:xfrm>
            <a:off x="2867025" y="4663679"/>
            <a:ext cx="6457950" cy="369332"/>
          </a:xfrm>
          <a:prstGeom prst="rect">
            <a:avLst/>
          </a:prstGeom>
          <a:noFill/>
        </p:spPr>
        <p:txBody>
          <a:bodyPr wrap="square" rtlCol="0">
            <a:spAutoFit/>
          </a:bodyPr>
          <a:lstStyle/>
          <a:p>
            <a:pPr algn="ctr"/>
            <a:r>
              <a:rPr lang="en-US" b="1" dirty="0"/>
              <a:t>These are class specific Precision values</a:t>
            </a:r>
          </a:p>
        </p:txBody>
      </p:sp>
    </p:spTree>
    <p:extLst>
      <p:ext uri="{BB962C8B-B14F-4D97-AF65-F5344CB8AC3E}">
        <p14:creationId xmlns:p14="http://schemas.microsoft.com/office/powerpoint/2010/main" val="4164562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B91CA3-D9B0-B18D-1A78-0B6AA6B28FD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1490DD5F-8E51-252E-A2A7-772A36212EF0}"/>
              </a:ext>
            </a:extLst>
          </p:cNvPr>
          <p:cNvSpPr>
            <a:spLocks noGrp="1"/>
          </p:cNvSpPr>
          <p:nvPr>
            <p:ph type="body" sz="quarter" idx="13"/>
          </p:nvPr>
        </p:nvSpPr>
        <p:spPr/>
        <p:txBody>
          <a:bodyPr>
            <a:normAutofit fontScale="62500" lnSpcReduction="20000"/>
          </a:bodyPr>
          <a:lstStyle/>
          <a:p>
            <a:endParaRPr lang="en-US"/>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2C041F80-DABF-F052-F9C7-1DAE6FB80326}"/>
                  </a:ext>
                </a:extLst>
              </p:cNvPr>
              <p:cNvGraphicFramePr>
                <a:graphicFrameLocks noGrp="1"/>
              </p:cNvGraphicFramePr>
              <p:nvPr/>
            </p:nvGraphicFramePr>
            <p:xfrm>
              <a:off x="1860550" y="285750"/>
              <a:ext cx="8127999" cy="1483360"/>
            </p:xfrm>
            <a:graphic>
              <a:graphicData uri="http://schemas.openxmlformats.org/drawingml/2006/table">
                <a:tbl>
                  <a:tblPr firstRow="1" bandRow="1"/>
                  <a:tblGrid>
                    <a:gridCol w="2709333">
                      <a:extLst>
                        <a:ext uri="{9D8B030D-6E8A-4147-A177-3AD203B41FA5}">
                          <a16:colId xmlns:a16="http://schemas.microsoft.com/office/drawing/2014/main" val="1893618307"/>
                        </a:ext>
                      </a:extLst>
                    </a:gridCol>
                    <a:gridCol w="2709333">
                      <a:extLst>
                        <a:ext uri="{9D8B030D-6E8A-4147-A177-3AD203B41FA5}">
                          <a16:colId xmlns:a16="http://schemas.microsoft.com/office/drawing/2014/main" val="1417239541"/>
                        </a:ext>
                      </a:extLst>
                    </a:gridCol>
                    <a:gridCol w="2709333">
                      <a:extLst>
                        <a:ext uri="{9D8B030D-6E8A-4147-A177-3AD203B41FA5}">
                          <a16:colId xmlns:a16="http://schemas.microsoft.com/office/drawing/2014/main" val="2986589188"/>
                        </a:ext>
                      </a:extLst>
                    </a:gridCol>
                  </a:tblGrid>
                  <a:tr h="370840">
                    <a:tc>
                      <a:txBody>
                        <a:bodyPr/>
                        <a:lstStyle/>
                        <a:p>
                          <a:pPr algn="ctr"/>
                          <a:endParaRPr lang="en-US" dirty="0"/>
                        </a:p>
                      </a:txBody>
                      <a:tcPr/>
                    </a:tc>
                    <a:tc gridSpan="2">
                      <a:txBody>
                        <a:bodyPr/>
                        <a:lstStyle/>
                        <a:p>
                          <a:pPr algn="ctr"/>
                          <a:r>
                            <a:rPr lang="en-US" b="1" dirty="0"/>
                            <a:t>True Class</a:t>
                          </a:r>
                        </a:p>
                      </a:txBody>
                      <a:tcPr/>
                    </a:tc>
                    <a:tc hMerge="1">
                      <a:txBody>
                        <a:bodyPr/>
                        <a:lstStyle/>
                        <a:p>
                          <a:endParaRPr lang="en-US" dirty="0"/>
                        </a:p>
                      </a:txBody>
                      <a:tcPr/>
                    </a:tc>
                    <a:extLst>
                      <a:ext uri="{0D108BD9-81ED-4DB2-BD59-A6C34878D82A}">
                        <a16:rowId xmlns:a16="http://schemas.microsoft.com/office/drawing/2014/main" val="1955627933"/>
                      </a:ext>
                    </a:extLst>
                  </a:tr>
                  <a:tr h="370840">
                    <a:tc>
                      <a:txBody>
                        <a:bodyPr/>
                        <a:lstStyle/>
                        <a:p>
                          <a:pPr algn="ctr"/>
                          <a:r>
                            <a:rPr lang="en-US" b="1" dirty="0"/>
                            <a:t>Predicted Class</a:t>
                          </a:r>
                        </a:p>
                      </a:txBody>
                      <a:tcPr/>
                    </a:tc>
                    <a:tc>
                      <a:txBody>
                        <a:bodyPr/>
                        <a:lstStyle/>
                        <a:p>
                          <a:pPr algn="ctr"/>
                          <a:r>
                            <a:rPr lang="en-US" dirty="0"/>
                            <a:t>Positives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𝑐</m:t>
                                  </m:r>
                                </m:e>
                                <m:sub>
                                  <m:r>
                                    <a:rPr lang="en-US" i="1" dirty="0" smtClean="0">
                                      <a:latin typeface="Cambria Math" panose="02040503050406030204" pitchFamily="18" charset="0"/>
                                    </a:rPr>
                                    <m:t>1</m:t>
                                  </m:r>
                                </m:sub>
                              </m:sSub>
                            </m:oMath>
                          </a14:m>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Negatives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𝑐</m:t>
                                  </m:r>
                                </m:e>
                                <m:sub>
                                  <m:r>
                                    <a:rPr lang="en-US" b="0" i="1" dirty="0" smtClean="0">
                                      <a:latin typeface="Cambria Math" panose="02040503050406030204" pitchFamily="18" charset="0"/>
                                    </a:rPr>
                                    <m:t>2</m:t>
                                  </m:r>
                                </m:sub>
                              </m:sSub>
                            </m:oMath>
                          </a14:m>
                          <a:r>
                            <a:rPr lang="en-US" dirty="0"/>
                            <a:t>)</a:t>
                          </a:r>
                        </a:p>
                      </a:txBody>
                      <a:tcPr/>
                    </a:tc>
                    <a:extLst>
                      <a:ext uri="{0D108BD9-81ED-4DB2-BD59-A6C34878D82A}">
                        <a16:rowId xmlns:a16="http://schemas.microsoft.com/office/drawing/2014/main" val="248937349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Positives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𝑐</m:t>
                                  </m:r>
                                </m:e>
                                <m:sub>
                                  <m:r>
                                    <a:rPr lang="en-US" i="1" dirty="0" smtClean="0">
                                      <a:latin typeface="Cambria Math" panose="02040503050406030204" pitchFamily="18" charset="0"/>
                                    </a:rPr>
                                    <m:t>1</m:t>
                                  </m:r>
                                </m:sub>
                              </m:sSub>
                            </m:oMath>
                          </a14:m>
                          <a:r>
                            <a:rPr lang="en-US" dirty="0"/>
                            <a:t>)</a:t>
                          </a:r>
                        </a:p>
                      </a:txBody>
                      <a:tcPr/>
                    </a:tc>
                    <a:tc>
                      <a:txBody>
                        <a:bodyPr/>
                        <a:lstStyle/>
                        <a:p>
                          <a:pPr algn="ctr"/>
                          <a:r>
                            <a:rPr lang="en-US" dirty="0"/>
                            <a:t>True Positives (TP)</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False Positives (FP)</a:t>
                          </a:r>
                        </a:p>
                      </a:txBody>
                      <a:tcPr/>
                    </a:tc>
                    <a:extLst>
                      <a:ext uri="{0D108BD9-81ED-4DB2-BD59-A6C34878D82A}">
                        <a16:rowId xmlns:a16="http://schemas.microsoft.com/office/drawing/2014/main" val="390434121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Negatives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𝑐</m:t>
                                  </m:r>
                                </m:e>
                                <m:sub>
                                  <m:r>
                                    <a:rPr lang="en-US" b="0" i="1" dirty="0" smtClean="0">
                                      <a:latin typeface="Cambria Math" panose="02040503050406030204" pitchFamily="18" charset="0"/>
                                    </a:rPr>
                                    <m:t>2</m:t>
                                  </m:r>
                                </m:sub>
                              </m:sSub>
                            </m:oMath>
                          </a14:m>
                          <a:r>
                            <a:rPr lang="en-US"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False Negatives (FN)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True Negatives (TN)</a:t>
                          </a:r>
                        </a:p>
                      </a:txBody>
                      <a:tcPr/>
                    </a:tc>
                    <a:extLst>
                      <a:ext uri="{0D108BD9-81ED-4DB2-BD59-A6C34878D82A}">
                        <a16:rowId xmlns:a16="http://schemas.microsoft.com/office/drawing/2014/main" val="3095134897"/>
                      </a:ext>
                    </a:extLst>
                  </a:tr>
                </a:tbl>
              </a:graphicData>
            </a:graphic>
          </p:graphicFrame>
        </mc:Choice>
        <mc:Fallback xmlns="">
          <p:graphicFrame>
            <p:nvGraphicFramePr>
              <p:cNvPr id="3" name="Table 2">
                <a:extLst>
                  <a:ext uri="{FF2B5EF4-FFF2-40B4-BE49-F238E27FC236}">
                    <a16:creationId xmlns:a16="http://schemas.microsoft.com/office/drawing/2014/main" id="{2C041F80-DABF-F052-F9C7-1DAE6FB80326}"/>
                  </a:ext>
                </a:extLst>
              </p:cNvPr>
              <p:cNvGraphicFramePr>
                <a:graphicFrameLocks noGrp="1"/>
              </p:cNvGraphicFramePr>
              <p:nvPr/>
            </p:nvGraphicFramePr>
            <p:xfrm>
              <a:off x="1860550" y="285750"/>
              <a:ext cx="8127999" cy="1483360"/>
            </p:xfrm>
            <a:graphic>
              <a:graphicData uri="http://schemas.openxmlformats.org/drawingml/2006/table">
                <a:tbl>
                  <a:tblPr firstRow="1" bandRow="1"/>
                  <a:tblGrid>
                    <a:gridCol w="2709333">
                      <a:extLst>
                        <a:ext uri="{9D8B030D-6E8A-4147-A177-3AD203B41FA5}">
                          <a16:colId xmlns:a16="http://schemas.microsoft.com/office/drawing/2014/main" val="1893618307"/>
                        </a:ext>
                      </a:extLst>
                    </a:gridCol>
                    <a:gridCol w="2709333">
                      <a:extLst>
                        <a:ext uri="{9D8B030D-6E8A-4147-A177-3AD203B41FA5}">
                          <a16:colId xmlns:a16="http://schemas.microsoft.com/office/drawing/2014/main" val="1417239541"/>
                        </a:ext>
                      </a:extLst>
                    </a:gridCol>
                    <a:gridCol w="2709333">
                      <a:extLst>
                        <a:ext uri="{9D8B030D-6E8A-4147-A177-3AD203B41FA5}">
                          <a16:colId xmlns:a16="http://schemas.microsoft.com/office/drawing/2014/main" val="2986589188"/>
                        </a:ext>
                      </a:extLst>
                    </a:gridCol>
                  </a:tblGrid>
                  <a:tr h="370840">
                    <a:tc>
                      <a:txBody>
                        <a:bodyPr/>
                        <a:lstStyle/>
                        <a:p>
                          <a:pPr algn="ctr"/>
                          <a:endParaRPr lang="en-US" dirty="0"/>
                        </a:p>
                      </a:txBody>
                      <a:tcPr/>
                    </a:tc>
                    <a:tc gridSpan="2">
                      <a:txBody>
                        <a:bodyPr/>
                        <a:lstStyle/>
                        <a:p>
                          <a:pPr algn="ctr"/>
                          <a:r>
                            <a:rPr lang="en-US" b="1" dirty="0"/>
                            <a:t>True Class</a:t>
                          </a:r>
                        </a:p>
                      </a:txBody>
                      <a:tcPr/>
                    </a:tc>
                    <a:tc hMerge="1">
                      <a:txBody>
                        <a:bodyPr/>
                        <a:lstStyle/>
                        <a:p>
                          <a:endParaRPr lang="en-US" dirty="0"/>
                        </a:p>
                      </a:txBody>
                      <a:tcPr/>
                    </a:tc>
                    <a:extLst>
                      <a:ext uri="{0D108BD9-81ED-4DB2-BD59-A6C34878D82A}">
                        <a16:rowId xmlns:a16="http://schemas.microsoft.com/office/drawing/2014/main" val="1955627933"/>
                      </a:ext>
                    </a:extLst>
                  </a:tr>
                  <a:tr h="370840">
                    <a:tc>
                      <a:txBody>
                        <a:bodyPr/>
                        <a:lstStyle/>
                        <a:p>
                          <a:pPr algn="ctr"/>
                          <a:r>
                            <a:rPr lang="en-US" b="1" dirty="0"/>
                            <a:t>Predicted Class</a:t>
                          </a:r>
                        </a:p>
                      </a:txBody>
                      <a:tcPr/>
                    </a:tc>
                    <a:tc>
                      <a:txBody>
                        <a:bodyPr/>
                        <a:lstStyle/>
                        <a:p>
                          <a:endParaRPr lang="en-US"/>
                        </a:p>
                      </a:txBody>
                      <a:tcPr>
                        <a:blipFill>
                          <a:blip r:embed="rId2"/>
                          <a:stretch>
                            <a:fillRect l="-100450" t="-104839" r="-100676" b="-220968"/>
                          </a:stretch>
                        </a:blipFill>
                      </a:tcPr>
                    </a:tc>
                    <a:tc>
                      <a:txBody>
                        <a:bodyPr/>
                        <a:lstStyle/>
                        <a:p>
                          <a:endParaRPr lang="en-US"/>
                        </a:p>
                      </a:txBody>
                      <a:tcPr>
                        <a:blipFill>
                          <a:blip r:embed="rId2"/>
                          <a:stretch>
                            <a:fillRect l="-200000" t="-104839" r="-449" b="-220968"/>
                          </a:stretch>
                        </a:blipFill>
                      </a:tcPr>
                    </a:tc>
                    <a:extLst>
                      <a:ext uri="{0D108BD9-81ED-4DB2-BD59-A6C34878D82A}">
                        <a16:rowId xmlns:a16="http://schemas.microsoft.com/office/drawing/2014/main" val="2489373497"/>
                      </a:ext>
                    </a:extLst>
                  </a:tr>
                  <a:tr h="370840">
                    <a:tc>
                      <a:txBody>
                        <a:bodyPr/>
                        <a:lstStyle/>
                        <a:p>
                          <a:endParaRPr lang="en-US"/>
                        </a:p>
                      </a:txBody>
                      <a:tcPr>
                        <a:blipFill>
                          <a:blip r:embed="rId2"/>
                          <a:stretch>
                            <a:fillRect l="-225" t="-208197" r="-200225" b="-124590"/>
                          </a:stretch>
                        </a:blipFill>
                      </a:tcPr>
                    </a:tc>
                    <a:tc>
                      <a:txBody>
                        <a:bodyPr/>
                        <a:lstStyle/>
                        <a:p>
                          <a:pPr algn="ctr"/>
                          <a:r>
                            <a:rPr lang="en-US" dirty="0"/>
                            <a:t>True Positives (TP)</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False Positives (FP)</a:t>
                          </a:r>
                        </a:p>
                      </a:txBody>
                      <a:tcPr/>
                    </a:tc>
                    <a:extLst>
                      <a:ext uri="{0D108BD9-81ED-4DB2-BD59-A6C34878D82A}">
                        <a16:rowId xmlns:a16="http://schemas.microsoft.com/office/drawing/2014/main" val="3904341210"/>
                      </a:ext>
                    </a:extLst>
                  </a:tr>
                  <a:tr h="370840">
                    <a:tc>
                      <a:txBody>
                        <a:bodyPr/>
                        <a:lstStyle/>
                        <a:p>
                          <a:endParaRPr lang="en-US"/>
                        </a:p>
                      </a:txBody>
                      <a:tcPr>
                        <a:blipFill>
                          <a:blip r:embed="rId2"/>
                          <a:stretch>
                            <a:fillRect l="-225" t="-308197" r="-200225" b="-2459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False Negatives (FN)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True Negatives (TN)</a:t>
                          </a:r>
                        </a:p>
                      </a:txBody>
                      <a:tcPr/>
                    </a:tc>
                    <a:extLst>
                      <a:ext uri="{0D108BD9-81ED-4DB2-BD59-A6C34878D82A}">
                        <a16:rowId xmlns:a16="http://schemas.microsoft.com/office/drawing/2014/main" val="3095134897"/>
                      </a:ext>
                    </a:extLst>
                  </a:tr>
                </a:tbl>
              </a:graphicData>
            </a:graphic>
          </p:graphicFrame>
        </mc:Fallback>
      </mc:AlternateContent>
      <p:sp>
        <p:nvSpPr>
          <p:cNvPr id="4" name="TextBox 3">
            <a:extLst>
              <a:ext uri="{FF2B5EF4-FFF2-40B4-BE49-F238E27FC236}">
                <a16:creationId xmlns:a16="http://schemas.microsoft.com/office/drawing/2014/main" id="{011F812F-4D47-8671-D111-D6AEB273C0EC}"/>
              </a:ext>
            </a:extLst>
          </p:cNvPr>
          <p:cNvSpPr txBox="1"/>
          <p:nvPr/>
        </p:nvSpPr>
        <p:spPr>
          <a:xfrm>
            <a:off x="2609849" y="1824990"/>
            <a:ext cx="6629400" cy="369332"/>
          </a:xfrm>
          <a:prstGeom prst="rect">
            <a:avLst/>
          </a:prstGeom>
          <a:noFill/>
        </p:spPr>
        <p:txBody>
          <a:bodyPr wrap="square" rtlCol="0">
            <a:spAutoFit/>
          </a:bodyPr>
          <a:lstStyle/>
          <a:p>
            <a:pPr algn="ctr"/>
            <a:r>
              <a:rPr lang="en-US" b="1" dirty="0"/>
              <a:t>Contingency table/Confusion matrix for Two classes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C548021-3B7A-F38F-09E3-5613CD8CA290}"/>
                  </a:ext>
                </a:extLst>
              </p:cNvPr>
              <p:cNvSpPr txBox="1"/>
              <p:nvPr/>
            </p:nvSpPr>
            <p:spPr>
              <a:xfrm>
                <a:off x="4032249" y="2789223"/>
                <a:ext cx="3771900" cy="56387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𝑻𝑷𝑹</m:t>
                      </m:r>
                      <m:r>
                        <a:rPr lang="en-US" b="1" i="1" smtClean="0">
                          <a:latin typeface="Cambria Math" panose="02040503050406030204" pitchFamily="18" charset="0"/>
                        </a:rPr>
                        <m:t>=</m:t>
                      </m:r>
                      <m:r>
                        <a:rPr lang="en-US" b="1" i="1" smtClean="0">
                          <a:latin typeface="Cambria Math" panose="02040503050406030204" pitchFamily="18" charset="0"/>
                        </a:rPr>
                        <m:t>𝒓𝒆𝒄𝒂𝒍</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𝒍</m:t>
                          </m:r>
                        </m:e>
                        <m:sub>
                          <m:r>
                            <a:rPr lang="en-US" b="1" i="1" smtClean="0">
                              <a:latin typeface="Cambria Math" panose="02040503050406030204" pitchFamily="18" charset="0"/>
                            </a:rPr>
                            <m:t>𝑷</m:t>
                          </m:r>
                        </m:sub>
                      </m:sSub>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𝑻𝑷</m:t>
                          </m:r>
                        </m:num>
                        <m:den>
                          <m:r>
                            <a:rPr lang="en-US" b="1" i="1" smtClean="0">
                              <a:latin typeface="Cambria Math" panose="02040503050406030204" pitchFamily="18" charset="0"/>
                            </a:rPr>
                            <m:t>𝑻𝑷</m:t>
                          </m:r>
                          <m:r>
                            <a:rPr lang="en-US" b="1" i="1" smtClean="0">
                              <a:latin typeface="Cambria Math" panose="02040503050406030204" pitchFamily="18" charset="0"/>
                            </a:rPr>
                            <m:t>+</m:t>
                          </m:r>
                          <m:r>
                            <a:rPr lang="en-US" b="1" i="1" smtClean="0">
                              <a:latin typeface="Cambria Math" panose="02040503050406030204" pitchFamily="18" charset="0"/>
                            </a:rPr>
                            <m:t>𝑭𝑵</m:t>
                          </m:r>
                        </m:den>
                      </m:f>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𝑻𝑷</m:t>
                          </m:r>
                        </m:num>
                        <m:den>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𝟏</m:t>
                              </m:r>
                            </m:sub>
                          </m:sSub>
                        </m:den>
                      </m:f>
                    </m:oMath>
                  </m:oMathPara>
                </a14:m>
                <a:endParaRPr lang="en-US" b="1" dirty="0"/>
              </a:p>
            </p:txBody>
          </p:sp>
        </mc:Choice>
        <mc:Fallback xmlns="">
          <p:sp>
            <p:nvSpPr>
              <p:cNvPr id="5" name="TextBox 4">
                <a:extLst>
                  <a:ext uri="{FF2B5EF4-FFF2-40B4-BE49-F238E27FC236}">
                    <a16:creationId xmlns:a16="http://schemas.microsoft.com/office/drawing/2014/main" id="{DC548021-3B7A-F38F-09E3-5613CD8CA290}"/>
                  </a:ext>
                </a:extLst>
              </p:cNvPr>
              <p:cNvSpPr txBox="1">
                <a:spLocks noRot="1" noChangeAspect="1" noMove="1" noResize="1" noEditPoints="1" noAdjustHandles="1" noChangeArrowheads="1" noChangeShapeType="1" noTextEdit="1"/>
              </p:cNvSpPr>
              <p:nvPr/>
            </p:nvSpPr>
            <p:spPr>
              <a:xfrm>
                <a:off x="4032249" y="2789223"/>
                <a:ext cx="3771900" cy="563872"/>
              </a:xfrm>
              <a:prstGeom prst="rect">
                <a:avLst/>
              </a:prstGeom>
              <a:blipFill>
                <a:blip r:embed="rId3"/>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C363BE82-903A-ABDB-D08E-18A28FC36FC7}"/>
              </a:ext>
            </a:extLst>
          </p:cNvPr>
          <p:cNvSpPr txBox="1"/>
          <p:nvPr/>
        </p:nvSpPr>
        <p:spPr>
          <a:xfrm>
            <a:off x="2764789" y="2360017"/>
            <a:ext cx="6457950" cy="369332"/>
          </a:xfrm>
          <a:prstGeom prst="rect">
            <a:avLst/>
          </a:prstGeom>
          <a:noFill/>
        </p:spPr>
        <p:txBody>
          <a:bodyPr wrap="square" rtlCol="0">
            <a:spAutoFit/>
          </a:bodyPr>
          <a:lstStyle/>
          <a:p>
            <a:pPr algn="ctr"/>
            <a:r>
              <a:rPr lang="en-US" b="1" dirty="0"/>
              <a:t>Sensitivity is called True Positive Rate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9A9C23E-7FE0-C044-0BDD-290985AF22C3}"/>
                  </a:ext>
                </a:extLst>
              </p:cNvPr>
              <p:cNvSpPr txBox="1"/>
              <p:nvPr/>
            </p:nvSpPr>
            <p:spPr>
              <a:xfrm>
                <a:off x="4032249" y="3827731"/>
                <a:ext cx="3771900" cy="56387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𝑻𝑵𝑹</m:t>
                      </m:r>
                      <m:r>
                        <a:rPr lang="en-US" b="1" i="1" smtClean="0">
                          <a:latin typeface="Cambria Math" panose="02040503050406030204" pitchFamily="18" charset="0"/>
                        </a:rPr>
                        <m:t>=</m:t>
                      </m:r>
                      <m:r>
                        <a:rPr lang="en-US" b="1" i="1" smtClean="0">
                          <a:latin typeface="Cambria Math" panose="02040503050406030204" pitchFamily="18" charset="0"/>
                        </a:rPr>
                        <m:t>𝒓𝒆𝒄𝒂𝒍</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𝒍</m:t>
                          </m:r>
                        </m:e>
                        <m:sub>
                          <m:r>
                            <a:rPr lang="en-US" b="1" i="1" smtClean="0">
                              <a:latin typeface="Cambria Math" panose="02040503050406030204" pitchFamily="18" charset="0"/>
                            </a:rPr>
                            <m:t>𝑵</m:t>
                          </m:r>
                        </m:sub>
                      </m:sSub>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𝑻𝑵</m:t>
                          </m:r>
                        </m:num>
                        <m:den>
                          <m:r>
                            <a:rPr lang="en-US" b="1" i="1" smtClean="0">
                              <a:latin typeface="Cambria Math" panose="02040503050406030204" pitchFamily="18" charset="0"/>
                            </a:rPr>
                            <m:t>𝑭𝑷</m:t>
                          </m:r>
                          <m:r>
                            <a:rPr lang="en-US" b="1" i="1" smtClean="0">
                              <a:latin typeface="Cambria Math" panose="02040503050406030204" pitchFamily="18" charset="0"/>
                            </a:rPr>
                            <m:t>+</m:t>
                          </m:r>
                          <m:r>
                            <a:rPr lang="en-US" b="1" i="1" smtClean="0">
                              <a:latin typeface="Cambria Math" panose="02040503050406030204" pitchFamily="18" charset="0"/>
                            </a:rPr>
                            <m:t>𝑻𝑵</m:t>
                          </m:r>
                        </m:den>
                      </m:f>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𝑻𝑷</m:t>
                          </m:r>
                        </m:num>
                        <m:den>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𝟐</m:t>
                              </m:r>
                            </m:sub>
                          </m:sSub>
                        </m:den>
                      </m:f>
                    </m:oMath>
                  </m:oMathPara>
                </a14:m>
                <a:endParaRPr lang="en-US" b="1" dirty="0"/>
              </a:p>
            </p:txBody>
          </p:sp>
        </mc:Choice>
        <mc:Fallback xmlns="">
          <p:sp>
            <p:nvSpPr>
              <p:cNvPr id="8" name="TextBox 7">
                <a:extLst>
                  <a:ext uri="{FF2B5EF4-FFF2-40B4-BE49-F238E27FC236}">
                    <a16:creationId xmlns:a16="http://schemas.microsoft.com/office/drawing/2014/main" id="{C9A9C23E-7FE0-C044-0BDD-290985AF22C3}"/>
                  </a:ext>
                </a:extLst>
              </p:cNvPr>
              <p:cNvSpPr txBox="1">
                <a:spLocks noRot="1" noChangeAspect="1" noMove="1" noResize="1" noEditPoints="1" noAdjustHandles="1" noChangeArrowheads="1" noChangeShapeType="1" noTextEdit="1"/>
              </p:cNvSpPr>
              <p:nvPr/>
            </p:nvSpPr>
            <p:spPr>
              <a:xfrm>
                <a:off x="4032249" y="3827731"/>
                <a:ext cx="3771900" cy="563872"/>
              </a:xfrm>
              <a:prstGeom prst="rect">
                <a:avLst/>
              </a:prstGeom>
              <a:blipFill>
                <a:blip r:embed="rId4"/>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3B7865AA-69AB-2280-C6FD-F9EB43A684E2}"/>
              </a:ext>
            </a:extLst>
          </p:cNvPr>
          <p:cNvSpPr txBox="1"/>
          <p:nvPr/>
        </p:nvSpPr>
        <p:spPr>
          <a:xfrm>
            <a:off x="2758439" y="3405747"/>
            <a:ext cx="6457950" cy="369332"/>
          </a:xfrm>
          <a:prstGeom prst="rect">
            <a:avLst/>
          </a:prstGeom>
          <a:noFill/>
        </p:spPr>
        <p:txBody>
          <a:bodyPr wrap="square" rtlCol="0">
            <a:spAutoFit/>
          </a:bodyPr>
          <a:lstStyle/>
          <a:p>
            <a:pPr algn="ctr"/>
            <a:r>
              <a:rPr lang="en-US" b="1" dirty="0"/>
              <a:t>Specificity is called True Negative Rate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9C81C68-B16D-512E-9621-3369ED9198C8}"/>
                  </a:ext>
                </a:extLst>
              </p:cNvPr>
              <p:cNvSpPr txBox="1"/>
              <p:nvPr/>
            </p:nvSpPr>
            <p:spPr>
              <a:xfrm>
                <a:off x="3538853" y="4907300"/>
                <a:ext cx="4897121" cy="56387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𝑭𝑵𝑹</m:t>
                      </m:r>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𝑭𝑵</m:t>
                          </m:r>
                        </m:num>
                        <m:den>
                          <m:r>
                            <a:rPr lang="en-US" b="1" i="1" smtClean="0">
                              <a:latin typeface="Cambria Math" panose="02040503050406030204" pitchFamily="18" charset="0"/>
                            </a:rPr>
                            <m:t>𝑻𝑷</m:t>
                          </m:r>
                          <m:r>
                            <a:rPr lang="en-US" b="1" i="1" smtClean="0">
                              <a:latin typeface="Cambria Math" panose="02040503050406030204" pitchFamily="18" charset="0"/>
                            </a:rPr>
                            <m:t>+</m:t>
                          </m:r>
                          <m:r>
                            <a:rPr lang="en-US" b="1" i="1" smtClean="0">
                              <a:latin typeface="Cambria Math" panose="02040503050406030204" pitchFamily="18" charset="0"/>
                            </a:rPr>
                            <m:t>𝑭𝑵</m:t>
                          </m:r>
                        </m:den>
                      </m:f>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𝑭𝑵</m:t>
                          </m:r>
                        </m:num>
                        <m:den>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𝟐</m:t>
                              </m:r>
                            </m:sub>
                          </m:sSub>
                        </m:den>
                      </m:f>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𝒔𝒆𝒏𝒔𝒊𝒕𝒊𝒗𝒊𝒕𝒚</m:t>
                      </m:r>
                    </m:oMath>
                  </m:oMathPara>
                </a14:m>
                <a:endParaRPr lang="en-US" b="1" dirty="0"/>
              </a:p>
            </p:txBody>
          </p:sp>
        </mc:Choice>
        <mc:Fallback xmlns="">
          <p:sp>
            <p:nvSpPr>
              <p:cNvPr id="10" name="TextBox 9">
                <a:extLst>
                  <a:ext uri="{FF2B5EF4-FFF2-40B4-BE49-F238E27FC236}">
                    <a16:creationId xmlns:a16="http://schemas.microsoft.com/office/drawing/2014/main" id="{E9C81C68-B16D-512E-9621-3369ED9198C8}"/>
                  </a:ext>
                </a:extLst>
              </p:cNvPr>
              <p:cNvSpPr txBox="1">
                <a:spLocks noRot="1" noChangeAspect="1" noMove="1" noResize="1" noEditPoints="1" noAdjustHandles="1" noChangeArrowheads="1" noChangeShapeType="1" noTextEdit="1"/>
              </p:cNvSpPr>
              <p:nvPr/>
            </p:nvSpPr>
            <p:spPr>
              <a:xfrm>
                <a:off x="3538853" y="4907300"/>
                <a:ext cx="4897121" cy="563872"/>
              </a:xfrm>
              <a:prstGeom prst="rect">
                <a:avLst/>
              </a:prstGeom>
              <a:blipFill>
                <a:blip r:embed="rId5"/>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9E0B791A-8C03-1BA1-26EC-CE5AA2056B3E}"/>
              </a:ext>
            </a:extLst>
          </p:cNvPr>
          <p:cNvSpPr txBox="1"/>
          <p:nvPr/>
        </p:nvSpPr>
        <p:spPr>
          <a:xfrm>
            <a:off x="2782569" y="4479013"/>
            <a:ext cx="6457950" cy="369332"/>
          </a:xfrm>
          <a:prstGeom prst="rect">
            <a:avLst/>
          </a:prstGeom>
          <a:noFill/>
        </p:spPr>
        <p:txBody>
          <a:bodyPr wrap="square" rtlCol="0">
            <a:spAutoFit/>
          </a:bodyPr>
          <a:lstStyle/>
          <a:p>
            <a:pPr algn="ctr"/>
            <a:r>
              <a:rPr lang="en-US" b="1" dirty="0"/>
              <a:t>False Negative Rate </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3218ED-927F-5C1A-D745-8F80966E53AE}"/>
                  </a:ext>
                </a:extLst>
              </p:cNvPr>
              <p:cNvSpPr txBox="1"/>
              <p:nvPr/>
            </p:nvSpPr>
            <p:spPr>
              <a:xfrm>
                <a:off x="3521073" y="5980566"/>
                <a:ext cx="4897121" cy="56387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𝑭𝑷𝑹</m:t>
                      </m:r>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𝑭𝑷</m:t>
                          </m:r>
                        </m:num>
                        <m:den>
                          <m:r>
                            <a:rPr lang="en-US" b="1" i="1" smtClean="0">
                              <a:latin typeface="Cambria Math" panose="02040503050406030204" pitchFamily="18" charset="0"/>
                            </a:rPr>
                            <m:t>𝑭𝑷</m:t>
                          </m:r>
                          <m:r>
                            <a:rPr lang="en-US" b="1" i="1" smtClean="0">
                              <a:latin typeface="Cambria Math" panose="02040503050406030204" pitchFamily="18" charset="0"/>
                            </a:rPr>
                            <m:t>+</m:t>
                          </m:r>
                          <m:r>
                            <a:rPr lang="en-US" b="1" i="1" smtClean="0">
                              <a:latin typeface="Cambria Math" panose="02040503050406030204" pitchFamily="18" charset="0"/>
                            </a:rPr>
                            <m:t>𝑻𝑵</m:t>
                          </m:r>
                        </m:den>
                      </m:f>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𝑭𝑷</m:t>
                          </m:r>
                        </m:num>
                        <m:den>
                          <m:sSub>
                            <m:sSubPr>
                              <m:ctrlPr>
                                <a:rPr lang="en-US" b="1" i="1" smtClean="0">
                                  <a:latin typeface="Cambria Math" panose="02040503050406030204" pitchFamily="18" charset="0"/>
                                </a:rPr>
                              </m:ctrlPr>
                            </m:sSubPr>
                            <m:e>
                              <m:r>
                                <a:rPr lang="en-US" b="1" i="1" smtClean="0">
                                  <a:latin typeface="Cambria Math" panose="02040503050406030204" pitchFamily="18" charset="0"/>
                                </a:rPr>
                                <m:t>𝒏</m:t>
                              </m:r>
                            </m:e>
                            <m:sub>
                              <m:r>
                                <a:rPr lang="en-US" b="1" i="1" smtClean="0">
                                  <a:latin typeface="Cambria Math" panose="02040503050406030204" pitchFamily="18" charset="0"/>
                                </a:rPr>
                                <m:t>𝟐</m:t>
                              </m:r>
                            </m:sub>
                          </m:sSub>
                        </m:den>
                      </m:f>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𝒔𝒆𝒑𝒆𝒄𝒊𝒇𝒊𝒄𝒊𝒕𝒚</m:t>
                      </m:r>
                    </m:oMath>
                  </m:oMathPara>
                </a14:m>
                <a:endParaRPr lang="en-US" b="1" dirty="0"/>
              </a:p>
            </p:txBody>
          </p:sp>
        </mc:Choice>
        <mc:Fallback xmlns="">
          <p:sp>
            <p:nvSpPr>
              <p:cNvPr id="12" name="TextBox 11">
                <a:extLst>
                  <a:ext uri="{FF2B5EF4-FFF2-40B4-BE49-F238E27FC236}">
                    <a16:creationId xmlns:a16="http://schemas.microsoft.com/office/drawing/2014/main" id="{5E3218ED-927F-5C1A-D745-8F80966E53AE}"/>
                  </a:ext>
                </a:extLst>
              </p:cNvPr>
              <p:cNvSpPr txBox="1">
                <a:spLocks noRot="1" noChangeAspect="1" noMove="1" noResize="1" noEditPoints="1" noAdjustHandles="1" noChangeArrowheads="1" noChangeShapeType="1" noTextEdit="1"/>
              </p:cNvSpPr>
              <p:nvPr/>
            </p:nvSpPr>
            <p:spPr>
              <a:xfrm>
                <a:off x="3521073" y="5980566"/>
                <a:ext cx="4897121" cy="563872"/>
              </a:xfrm>
              <a:prstGeom prst="rect">
                <a:avLst/>
              </a:prstGeom>
              <a:blipFill>
                <a:blip r:embed="rId6"/>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192C1324-281B-DA1E-AB31-017307113993}"/>
              </a:ext>
            </a:extLst>
          </p:cNvPr>
          <p:cNvSpPr txBox="1"/>
          <p:nvPr/>
        </p:nvSpPr>
        <p:spPr>
          <a:xfrm>
            <a:off x="2764789" y="5552279"/>
            <a:ext cx="6457950" cy="369332"/>
          </a:xfrm>
          <a:prstGeom prst="rect">
            <a:avLst/>
          </a:prstGeom>
          <a:noFill/>
        </p:spPr>
        <p:txBody>
          <a:bodyPr wrap="square" rtlCol="0">
            <a:spAutoFit/>
          </a:bodyPr>
          <a:lstStyle/>
          <a:p>
            <a:pPr algn="ctr"/>
            <a:r>
              <a:rPr lang="en-US" b="1" dirty="0"/>
              <a:t>False Positive Rate </a:t>
            </a:r>
          </a:p>
        </p:txBody>
      </p:sp>
    </p:spTree>
    <p:extLst>
      <p:ext uri="{BB962C8B-B14F-4D97-AF65-F5344CB8AC3E}">
        <p14:creationId xmlns:p14="http://schemas.microsoft.com/office/powerpoint/2010/main" val="208003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P spid="11" grpId="0"/>
      <p:bldP spid="12" grpId="0"/>
      <p:bldP spid="1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93ED1-6C84-4C4D-3C87-6972622DC8B8}"/>
              </a:ext>
            </a:extLst>
          </p:cNvPr>
          <p:cNvSpPr>
            <a:spLocks noGrp="1"/>
          </p:cNvSpPr>
          <p:nvPr>
            <p:ph type="title"/>
          </p:nvPr>
        </p:nvSpPr>
        <p:spPr/>
        <p:txBody>
          <a:bodyPr/>
          <a:lstStyle/>
          <a:p>
            <a:r>
              <a:rPr lang="en-US" dirty="0"/>
              <a:t>Classifier Evaluation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DD20DD-6248-99DC-DC74-62F31EF5E00A}"/>
                  </a:ext>
                </a:extLst>
              </p:cNvPr>
              <p:cNvSpPr>
                <a:spLocks noGrp="1"/>
              </p:cNvSpPr>
              <p:nvPr>
                <p:ph idx="1"/>
              </p:nvPr>
            </p:nvSpPr>
            <p:spPr/>
            <p:txBody>
              <a:bodyPr/>
              <a:lstStyle/>
              <a:p>
                <a:r>
                  <a:rPr lang="en-US" dirty="0"/>
                  <a:t>We can also evaluate a classifier </a:t>
                </a:r>
                <a14:m>
                  <m:oMath xmlns:m="http://schemas.openxmlformats.org/officeDocument/2006/math">
                    <m:r>
                      <a:rPr lang="en-US" b="0" i="1" smtClean="0">
                        <a:latin typeface="Cambria Math" panose="02040503050406030204" pitchFamily="18" charset="0"/>
                      </a:rPr>
                      <m:t>𝑀</m:t>
                    </m:r>
                  </m:oMath>
                </a14:m>
                <a:r>
                  <a:rPr lang="en-US" dirty="0"/>
                  <a:t> using some performance measure </a:t>
                </a:r>
                <a14:m>
                  <m:oMath xmlns:m="http://schemas.openxmlformats.org/officeDocument/2006/math">
                    <m:r>
                      <a:rPr lang="en-US" b="0" i="1" smtClean="0">
                        <a:latin typeface="Cambria Math" panose="02040503050406030204" pitchFamily="18" charset="0"/>
                      </a:rPr>
                      <m:t>𝜃</m:t>
                    </m:r>
                  </m:oMath>
                </a14:m>
                <a:r>
                  <a:rPr lang="en-US" dirty="0"/>
                  <a:t>.</a:t>
                </a:r>
              </a:p>
              <a:p>
                <a:r>
                  <a:rPr lang="en-US" dirty="0"/>
                  <a:t>We use something called </a:t>
                </a:r>
                <a14:m>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𝐹𝑜𝑙𝑑</m:t>
                    </m:r>
                    <m:r>
                      <a:rPr lang="en-US" b="0" i="1" smtClean="0">
                        <a:latin typeface="Cambria Math" panose="02040503050406030204" pitchFamily="18" charset="0"/>
                      </a:rPr>
                      <m:t> </m:t>
                    </m:r>
                    <m:r>
                      <a:rPr lang="en-US" b="0" i="1" smtClean="0">
                        <a:latin typeface="Cambria Math" panose="02040503050406030204" pitchFamily="18" charset="0"/>
                      </a:rPr>
                      <m:t>𝑐𝑟𝑜𝑠𝑠</m:t>
                    </m:r>
                    <m:r>
                      <a:rPr lang="en-US" b="0" i="1" smtClean="0">
                        <a:latin typeface="Cambria Math" panose="02040503050406030204" pitchFamily="18" charset="0"/>
                      </a:rPr>
                      <m:t> </m:t>
                    </m:r>
                    <m:r>
                      <a:rPr lang="en-US" b="0" i="1" smtClean="0">
                        <a:latin typeface="Cambria Math" panose="02040503050406030204" pitchFamily="18" charset="0"/>
                      </a:rPr>
                      <m:t>𝑣𝑎𝑙𝑖𝑑𝑎𝑡𝑖𝑜𝑛</m:t>
                    </m:r>
                  </m:oMath>
                </a14:m>
                <a:endParaRPr lang="en-US" b="0" dirty="0"/>
              </a:p>
              <a:p>
                <a:endParaRPr lang="en-US" dirty="0"/>
              </a:p>
            </p:txBody>
          </p:sp>
        </mc:Choice>
        <mc:Fallback xmlns="">
          <p:sp>
            <p:nvSpPr>
              <p:cNvPr id="3" name="Content Placeholder 2">
                <a:extLst>
                  <a:ext uri="{FF2B5EF4-FFF2-40B4-BE49-F238E27FC236}">
                    <a16:creationId xmlns:a16="http://schemas.microsoft.com/office/drawing/2014/main" id="{4ADD20DD-6248-99DC-DC74-62F31EF5E00A}"/>
                  </a:ext>
                </a:extLst>
              </p:cNvPr>
              <p:cNvSpPr>
                <a:spLocks noGrp="1" noRot="1" noChangeAspect="1" noMove="1" noResize="1" noEditPoints="1" noAdjustHandles="1" noChangeArrowheads="1" noChangeShapeType="1" noTextEdit="1"/>
              </p:cNvSpPr>
              <p:nvPr>
                <p:ph idx="1"/>
              </p:nvPr>
            </p:nvSpPr>
            <p:spPr>
              <a:blipFill>
                <a:blip r:embed="rId2"/>
                <a:stretch>
                  <a:fillRect l="-1043" t="-2620"/>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D6230C3C-8631-D6BD-3F60-71709DCF5FE9}"/>
              </a:ext>
            </a:extLst>
          </p:cNvPr>
          <p:cNvSpPr>
            <a:spLocks noGrp="1"/>
          </p:cNvSpPr>
          <p:nvPr>
            <p:ph type="body" sz="quarter" idx="13"/>
          </p:nvPr>
        </p:nvSpPr>
        <p:spPr/>
        <p:txBody>
          <a:bodyPr>
            <a:normAutofit fontScale="62500" lnSpcReduction="20000"/>
          </a:bodyPr>
          <a:lstStyle/>
          <a:p>
            <a:endParaRPr lang="en-US"/>
          </a:p>
        </p:txBody>
      </p:sp>
      <p:sp>
        <p:nvSpPr>
          <p:cNvPr id="5" name="Text Placeholder 4">
            <a:extLst>
              <a:ext uri="{FF2B5EF4-FFF2-40B4-BE49-F238E27FC236}">
                <a16:creationId xmlns:a16="http://schemas.microsoft.com/office/drawing/2014/main" id="{9AC23E0A-31B7-A8D7-1B4B-799700124F8F}"/>
              </a:ext>
            </a:extLst>
          </p:cNvPr>
          <p:cNvSpPr>
            <a:spLocks noGrp="1"/>
          </p:cNvSpPr>
          <p:nvPr>
            <p:ph type="body" sz="quarter" idx="20"/>
          </p:nvPr>
        </p:nvSpPr>
        <p:spPr/>
        <p:txBody>
          <a:bodyPr/>
          <a:lstStyle/>
          <a:p>
            <a:endParaRPr lang="en-US"/>
          </a:p>
        </p:txBody>
      </p:sp>
    </p:spTree>
    <p:extLst>
      <p:ext uri="{BB962C8B-B14F-4D97-AF65-F5344CB8AC3E}">
        <p14:creationId xmlns:p14="http://schemas.microsoft.com/office/powerpoint/2010/main" val="522345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10D33-5A5E-078E-CE48-EACDDD23D358}"/>
              </a:ext>
            </a:extLst>
          </p:cNvPr>
          <p:cNvSpPr>
            <a:spLocks noGrp="1"/>
          </p:cNvSpPr>
          <p:nvPr>
            <p:ph type="title"/>
          </p:nvPr>
        </p:nvSpPr>
        <p:spPr>
          <a:xfrm>
            <a:off x="838200" y="114300"/>
            <a:ext cx="10515600" cy="835025"/>
          </a:xfrm>
        </p:spPr>
        <p:txBody>
          <a:bodyPr/>
          <a:lstStyle/>
          <a:p>
            <a:r>
              <a:rPr lang="en-US" dirty="0"/>
              <a:t>K-fold cross validation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D56C6D-153A-4581-E29D-C34FD5AB08C6}"/>
                  </a:ext>
                </a:extLst>
              </p:cNvPr>
              <p:cNvSpPr>
                <a:spLocks noGrp="1"/>
              </p:cNvSpPr>
              <p:nvPr>
                <p:ph idx="1"/>
              </p:nvPr>
            </p:nvSpPr>
            <p:spPr>
              <a:xfrm>
                <a:off x="838200" y="1314451"/>
                <a:ext cx="10515600" cy="4862512"/>
              </a:xfrm>
            </p:spPr>
            <p:txBody>
              <a:bodyPr/>
              <a:lstStyle/>
              <a:p>
                <a:r>
                  <a:rPr lang="en-US" dirty="0"/>
                  <a:t>We divide the dataset </a:t>
                </a:r>
                <a14:m>
                  <m:oMath xmlns:m="http://schemas.openxmlformats.org/officeDocument/2006/math">
                    <m:r>
                      <a:rPr lang="en-US" b="0" i="1" smtClean="0">
                        <a:latin typeface="Cambria Math" panose="02040503050406030204" pitchFamily="18" charset="0"/>
                      </a:rPr>
                      <m:t>𝐷</m:t>
                    </m:r>
                  </m:oMath>
                </a14:m>
                <a:r>
                  <a:rPr lang="en-US" dirty="0"/>
                  <a:t> into </a:t>
                </a:r>
                <a14:m>
                  <m:oMath xmlns:m="http://schemas.openxmlformats.org/officeDocument/2006/math">
                    <m:r>
                      <a:rPr lang="en-US" b="0" i="1" smtClean="0">
                        <a:latin typeface="Cambria Math" panose="02040503050406030204" pitchFamily="18" charset="0"/>
                      </a:rPr>
                      <m:t>𝐾</m:t>
                    </m:r>
                  </m:oMath>
                </a14:m>
                <a:r>
                  <a:rPr lang="en-US" dirty="0"/>
                  <a:t> equal sized parts, called folds, namely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𝑘</m:t>
                        </m:r>
                      </m:sub>
                    </m:sSub>
                  </m:oMath>
                </a14:m>
                <a:r>
                  <a:rPr lang="en-US" dirty="0"/>
                  <a:t>. </a:t>
                </a:r>
              </a:p>
              <a:p>
                <a:r>
                  <a:rPr lang="en-US" dirty="0"/>
                  <a:t>Each fold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m:t>
                        </m:r>
                      </m:sub>
                    </m:sSub>
                  </m:oMath>
                </a14:m>
                <a:r>
                  <a:rPr lang="en-US" dirty="0"/>
                  <a:t> is treated as a testing set, with remaining folds comprising the training set </a:t>
                </a: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m:t>
                        </m:r>
                      </m:sub>
                    </m:sSub>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𝑗</m:t>
                            </m:r>
                          </m:sub>
                        </m:sSub>
                      </m:e>
                    </m:nary>
                  </m:oMath>
                </a14:m>
                <a:r>
                  <a:rPr lang="en-US" dirty="0"/>
                  <a:t> </a:t>
                </a:r>
              </a:p>
              <a:p>
                <a:r>
                  <a:rPr lang="en-US" dirty="0"/>
                  <a:t>After training the dataset, we asses the performance of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m:t>
                        </m:r>
                      </m:sub>
                    </m:sSub>
                  </m:oMath>
                </a14:m>
                <a:r>
                  <a:rPr lang="en-US" dirty="0"/>
                  <a:t> testing set and retrieve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m:t>
                        </m:r>
                      </m:sub>
                    </m:sSub>
                  </m:oMath>
                </a14:m>
                <a:endParaRPr lang="en-US" dirty="0"/>
              </a:p>
              <a:p>
                <a:r>
                  <a:rPr lang="en-US" dirty="0"/>
                  <a:t>Then we calculate the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𝜇</m:t>
                            </m:r>
                          </m:e>
                        </m:acc>
                      </m:e>
                      <m:sub>
                        <m:r>
                          <a:rPr lang="en-US" b="0" i="1" dirty="0" smtClean="0">
                            <a:latin typeface="Cambria Math" panose="02040503050406030204" pitchFamily="18" charset="0"/>
                          </a:rPr>
                          <m:t>𝜃</m:t>
                        </m:r>
                      </m:sub>
                    </m:sSub>
                    <m:r>
                      <a:rPr lang="en-US" b="0" i="1" dirty="0" smtClean="0">
                        <a:latin typeface="Cambria Math" panose="02040503050406030204" pitchFamily="18" charset="0"/>
                      </a:rPr>
                      <m:t>=</m:t>
                    </m:r>
                    <m:r>
                      <a:rPr lang="en-US" b="0" i="1" dirty="0" smtClean="0">
                        <a:latin typeface="Cambria Math" panose="02040503050406030204" pitchFamily="18" charset="0"/>
                      </a:rPr>
                      <m:t>𝐸</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𝜃</m:t>
                        </m:r>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𝐾</m:t>
                        </m:r>
                      </m:den>
                    </m:f>
                    <m:nary>
                      <m:naryPr>
                        <m:chr m:val="∑"/>
                        <m:ctrlPr>
                          <a:rPr lang="en-US" b="0" i="1" dirty="0" smtClean="0">
                            <a:latin typeface="Cambria Math" panose="02040503050406030204" pitchFamily="18" charset="0"/>
                          </a:rPr>
                        </m:ctrlPr>
                      </m:naryPr>
                      <m:sub>
                        <m:r>
                          <m:rPr>
                            <m:brk m:alnAt="23"/>
                          </m:rPr>
                          <a:rPr lang="en-US" b="0" i="1" dirty="0" smtClean="0">
                            <a:latin typeface="Cambria Math" panose="02040503050406030204" pitchFamily="18" charset="0"/>
                          </a:rPr>
                          <m:t>𝑖</m:t>
                        </m:r>
                        <m:r>
                          <a:rPr lang="en-US" b="0" i="1" dirty="0" smtClean="0">
                            <a:latin typeface="Cambria Math" panose="02040503050406030204" pitchFamily="18" charset="0"/>
                          </a:rPr>
                          <m:t>=1</m:t>
                        </m:r>
                      </m:sub>
                      <m:sup>
                        <m:r>
                          <a:rPr lang="en-US" b="0" i="1" dirty="0" smtClean="0">
                            <a:latin typeface="Cambria Math" panose="02040503050406030204" pitchFamily="18" charset="0"/>
                          </a:rPr>
                          <m:t>𝐾</m:t>
                        </m:r>
                      </m:sup>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𝜃</m:t>
                            </m:r>
                          </m:e>
                          <m:sub>
                            <m:r>
                              <a:rPr lang="en-US" b="0" i="1" dirty="0" smtClean="0">
                                <a:latin typeface="Cambria Math" panose="02040503050406030204" pitchFamily="18" charset="0"/>
                              </a:rPr>
                              <m:t>𝑖</m:t>
                            </m:r>
                          </m:sub>
                        </m:sSub>
                      </m:e>
                    </m:nary>
                  </m:oMath>
                </a14:m>
                <a:r>
                  <a:rPr lang="en-US" dirty="0"/>
                  <a:t> and variance </a:t>
                </a:r>
                <a14:m>
                  <m:oMath xmlns:m="http://schemas.openxmlformats.org/officeDocument/2006/math">
                    <m:sSubSup>
                      <m:sSubSupPr>
                        <m:ctrlPr>
                          <a:rPr lang="en-US" b="0" i="1" dirty="0"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𝜎</m:t>
                            </m:r>
                          </m:e>
                        </m:acc>
                      </m:e>
                      <m:sub>
                        <m:r>
                          <a:rPr lang="en-US" b="0" i="1" dirty="0" smtClean="0">
                            <a:latin typeface="Cambria Math" panose="02040503050406030204" pitchFamily="18" charset="0"/>
                          </a:rPr>
                          <m:t>𝜃</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i="1" dirty="0">
                            <a:latin typeface="Cambria Math" panose="02040503050406030204" pitchFamily="18" charset="0"/>
                          </a:rPr>
                          <m:t>𝐾</m:t>
                        </m:r>
                      </m:den>
                    </m:f>
                    <m:nary>
                      <m:naryPr>
                        <m:chr m:val="∑"/>
                        <m:ctrlPr>
                          <a:rPr lang="en-US" i="1" dirty="0">
                            <a:latin typeface="Cambria Math" panose="02040503050406030204" pitchFamily="18" charset="0"/>
                          </a:rPr>
                        </m:ctrlPr>
                      </m:naryPr>
                      <m:sub>
                        <m:r>
                          <m:rPr>
                            <m:brk m:alnAt="23"/>
                          </m:rPr>
                          <a:rPr lang="en-US" i="1" dirty="0">
                            <a:latin typeface="Cambria Math" panose="02040503050406030204" pitchFamily="18" charset="0"/>
                          </a:rPr>
                          <m:t>𝑖</m:t>
                        </m:r>
                        <m:r>
                          <a:rPr lang="en-US" i="1" dirty="0">
                            <a:latin typeface="Cambria Math" panose="02040503050406030204" pitchFamily="18" charset="0"/>
                          </a:rPr>
                          <m:t>=1</m:t>
                        </m:r>
                      </m:sub>
                      <m:sup>
                        <m:r>
                          <a:rPr lang="en-US" i="1" dirty="0">
                            <a:latin typeface="Cambria Math" panose="02040503050406030204" pitchFamily="18" charset="0"/>
                          </a:rPr>
                          <m:t>𝐾</m:t>
                        </m:r>
                      </m:sup>
                      <m:e>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𝜃</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𝜇</m:t>
                                        </m:r>
                                      </m:e>
                                    </m:acc>
                                  </m:e>
                                  <m:sub>
                                    <m:r>
                                      <a:rPr lang="en-US" b="0" i="1" dirty="0" smtClean="0">
                                        <a:latin typeface="Cambria Math" panose="02040503050406030204" pitchFamily="18" charset="0"/>
                                      </a:rPr>
                                      <m:t>𝜃</m:t>
                                    </m:r>
                                  </m:sub>
                                </m:sSub>
                              </m:e>
                            </m:d>
                          </m:e>
                          <m:sup>
                            <m:r>
                              <a:rPr lang="en-US" b="0" i="1" dirty="0" smtClean="0">
                                <a:latin typeface="Cambria Math" panose="02040503050406030204" pitchFamily="18" charset="0"/>
                              </a:rPr>
                              <m:t>2</m:t>
                            </m:r>
                          </m:sup>
                        </m:sSup>
                      </m:e>
                    </m:nary>
                  </m:oMath>
                </a14:m>
                <a:endParaRPr lang="en-US" dirty="0"/>
              </a:p>
            </p:txBody>
          </p:sp>
        </mc:Choice>
        <mc:Fallback xmlns="">
          <p:sp>
            <p:nvSpPr>
              <p:cNvPr id="3" name="Content Placeholder 2">
                <a:extLst>
                  <a:ext uri="{FF2B5EF4-FFF2-40B4-BE49-F238E27FC236}">
                    <a16:creationId xmlns:a16="http://schemas.microsoft.com/office/drawing/2014/main" id="{E8D56C6D-153A-4581-E29D-C34FD5AB08C6}"/>
                  </a:ext>
                </a:extLst>
              </p:cNvPr>
              <p:cNvSpPr>
                <a:spLocks noGrp="1" noRot="1" noChangeAspect="1" noMove="1" noResize="1" noEditPoints="1" noAdjustHandles="1" noChangeArrowheads="1" noChangeShapeType="1" noTextEdit="1"/>
              </p:cNvSpPr>
              <p:nvPr>
                <p:ph idx="1"/>
              </p:nvPr>
            </p:nvSpPr>
            <p:spPr>
              <a:xfrm>
                <a:off x="838200" y="1314451"/>
                <a:ext cx="10515600" cy="4862512"/>
              </a:xfrm>
              <a:blipFill>
                <a:blip r:embed="rId2"/>
                <a:stretch>
                  <a:fillRect l="-1043" t="-2258"/>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65C98D20-7C39-F305-E394-B7A694E48572}"/>
              </a:ext>
            </a:extLst>
          </p:cNvPr>
          <p:cNvSpPr>
            <a:spLocks noGrp="1"/>
          </p:cNvSpPr>
          <p:nvPr>
            <p:ph type="body" sz="quarter" idx="13"/>
          </p:nvPr>
        </p:nvSpPr>
        <p:spPr/>
        <p:txBody>
          <a:bodyPr>
            <a:normAutofit fontScale="62500" lnSpcReduction="20000"/>
          </a:bodyPr>
          <a:lstStyle/>
          <a:p>
            <a:endParaRPr lang="en-US"/>
          </a:p>
        </p:txBody>
      </p:sp>
      <p:sp>
        <p:nvSpPr>
          <p:cNvPr id="5" name="Text Placeholder 4">
            <a:extLst>
              <a:ext uri="{FF2B5EF4-FFF2-40B4-BE49-F238E27FC236}">
                <a16:creationId xmlns:a16="http://schemas.microsoft.com/office/drawing/2014/main" id="{8751F5A9-C8E0-12E3-0696-F0C098F11E50}"/>
              </a:ext>
            </a:extLst>
          </p:cNvPr>
          <p:cNvSpPr>
            <a:spLocks noGrp="1"/>
          </p:cNvSpPr>
          <p:nvPr>
            <p:ph type="body" sz="quarter" idx="20"/>
          </p:nvPr>
        </p:nvSpPr>
        <p:spPr>
          <a:xfrm>
            <a:off x="838200" y="800100"/>
            <a:ext cx="10515600" cy="680013"/>
          </a:xfrm>
        </p:spPr>
        <p:txBody>
          <a:bodyPr/>
          <a:lstStyle/>
          <a:p>
            <a:r>
              <a:rPr lang="en-US" dirty="0"/>
              <a:t>Idea</a:t>
            </a:r>
          </a:p>
        </p:txBody>
      </p:sp>
    </p:spTree>
    <p:extLst>
      <p:ext uri="{BB962C8B-B14F-4D97-AF65-F5344CB8AC3E}">
        <p14:creationId xmlns:p14="http://schemas.microsoft.com/office/powerpoint/2010/main" val="2337982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3570B-510E-7886-948F-135D6B077081}"/>
              </a:ext>
            </a:extLst>
          </p:cNvPr>
          <p:cNvSpPr>
            <a:spLocks noGrp="1"/>
          </p:cNvSpPr>
          <p:nvPr>
            <p:ph type="title"/>
          </p:nvPr>
        </p:nvSpPr>
        <p:spPr>
          <a:xfrm>
            <a:off x="838200" y="28598"/>
            <a:ext cx="10515600" cy="680013"/>
          </a:xfrm>
        </p:spPr>
        <p:txBody>
          <a:bodyPr>
            <a:normAutofit fontScale="90000"/>
          </a:bodyPr>
          <a:lstStyle/>
          <a:p>
            <a:r>
              <a:rPr lang="en-US" dirty="0"/>
              <a:t>Let’s look at some basic probability theory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942613-C67D-2DD5-B721-C4CF8A830C57}"/>
                  </a:ext>
                </a:extLst>
              </p:cNvPr>
              <p:cNvSpPr>
                <a:spLocks noGrp="1"/>
              </p:cNvSpPr>
              <p:nvPr>
                <p:ph idx="1"/>
              </p:nvPr>
            </p:nvSpPr>
            <p:spPr>
              <a:xfrm>
                <a:off x="723900" y="1257300"/>
                <a:ext cx="10515600" cy="4190719"/>
              </a:xfrm>
            </p:spPr>
            <p:txBody>
              <a:bodyPr/>
              <a:lstStyle/>
              <a:p>
                <a:r>
                  <a:rPr lang="en-US" dirty="0"/>
                  <a:t>Conditional probability:</a:t>
                </a:r>
              </a:p>
              <a:p>
                <a:pPr lvl="1"/>
                <a:r>
                  <a:rPr lang="en-US" dirty="0"/>
                  <a:t>conditional probability is a measure of the probability of an event occurring, given that another event is already known to have occurred.</a:t>
                </a:r>
              </a:p>
              <a:p>
                <a:pPr lvl="1"/>
                <a:r>
                  <a:rPr lang="en-US" dirty="0"/>
                  <a:t>If we are given two events </a:t>
                </a:r>
                <a14:m>
                  <m:oMath xmlns:m="http://schemas.openxmlformats.org/officeDocument/2006/math">
                    <m:r>
                      <a:rPr lang="en-US" b="0" i="1" smtClean="0">
                        <a:latin typeface="Cambria Math" panose="02040503050406030204" pitchFamily="18" charset="0"/>
                      </a:rPr>
                      <m:t>𝐴</m:t>
                    </m:r>
                  </m:oMath>
                </a14:m>
                <a:r>
                  <a:rPr lang="en-US" dirty="0"/>
                  <a:t> and </a:t>
                </a:r>
                <a14:m>
                  <m:oMath xmlns:m="http://schemas.openxmlformats.org/officeDocument/2006/math">
                    <m:r>
                      <a:rPr lang="en-US" b="0" i="1" smtClean="0">
                        <a:latin typeface="Cambria Math" panose="02040503050406030204" pitchFamily="18" charset="0"/>
                      </a:rPr>
                      <m:t>𝐵</m:t>
                    </m:r>
                  </m:oMath>
                </a14:m>
                <a:r>
                  <a:rPr lang="en-US" dirty="0"/>
                  <a:t>, then </a:t>
                </a:r>
                <a14:m>
                  <m:oMath xmlns:m="http://schemas.openxmlformats.org/officeDocument/2006/math">
                    <m:r>
                      <m:rPr>
                        <m:sty m:val="p"/>
                      </m:rPr>
                      <a:rPr lang="en-US" b="0" i="0" smtClean="0">
                        <a:latin typeface="Cambria Math" panose="02040503050406030204" pitchFamily="18" charset="0"/>
                      </a:rPr>
                      <m:t>P</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oMath>
                </a14:m>
                <a:r>
                  <a:rPr lang="en-US" dirty="0"/>
                  <a:t> is the probability of event </a:t>
                </a:r>
                <a14:m>
                  <m:oMath xmlns:m="http://schemas.openxmlformats.org/officeDocument/2006/math">
                    <m:r>
                      <a:rPr lang="en-US" i="1" dirty="0" smtClean="0">
                        <a:latin typeface="Cambria Math" panose="02040503050406030204" pitchFamily="18" charset="0"/>
                      </a:rPr>
                      <m:t>𝐴</m:t>
                    </m:r>
                  </m:oMath>
                </a14:m>
                <a:r>
                  <a:rPr lang="en-US" dirty="0"/>
                  <a:t> occurring given that the event </a:t>
                </a:r>
                <a14:m>
                  <m:oMath xmlns:m="http://schemas.openxmlformats.org/officeDocument/2006/math">
                    <m:r>
                      <a:rPr lang="en-US" b="0" i="1" smtClean="0">
                        <a:latin typeface="Cambria Math" panose="02040503050406030204" pitchFamily="18" charset="0"/>
                      </a:rPr>
                      <m:t>𝐵</m:t>
                    </m:r>
                  </m:oMath>
                </a14:m>
                <a:r>
                  <a:rPr lang="en-US" dirty="0"/>
                  <a:t> has occurred.</a:t>
                </a:r>
              </a:p>
              <a:p>
                <a:pPr lvl="1"/>
                <a14:m>
                  <m:oMath xmlns:m="http://schemas.openxmlformats.org/officeDocument/2006/math">
                    <m:r>
                      <a:rPr lang="en-US" b="0" i="1" smtClean="0">
                        <a:latin typeface="Cambria Math" panose="02040503050406030204" pitchFamily="18" charset="0"/>
                      </a:rPr>
                      <m:t>𝑃</m:t>
                    </m:r>
                  </m:oMath>
                </a14:m>
                <a:r>
                  <a:rPr lang="en-US" dirty="0"/>
                  <a:t> of </a:t>
                </a:r>
                <a14:m>
                  <m:oMath xmlns:m="http://schemas.openxmlformats.org/officeDocument/2006/math">
                    <m:r>
                      <a:rPr lang="en-US" b="0" i="1" smtClean="0">
                        <a:latin typeface="Cambria Math" panose="02040503050406030204" pitchFamily="18" charset="0"/>
                      </a:rPr>
                      <m:t>𝐴</m:t>
                    </m:r>
                  </m:oMath>
                </a14:m>
                <a:r>
                  <a:rPr lang="en-US" dirty="0"/>
                  <a:t> given </a:t>
                </a:r>
                <a14:m>
                  <m:oMath xmlns:m="http://schemas.openxmlformats.org/officeDocument/2006/math">
                    <m:r>
                      <a:rPr lang="en-US" b="0" i="1" smtClean="0">
                        <a:latin typeface="Cambria Math" panose="02040503050406030204" pitchFamily="18" charset="0"/>
                      </a:rPr>
                      <m:t>𝐵</m:t>
                    </m:r>
                  </m:oMath>
                </a14:m>
                <a:endParaRPr lang="en-US" dirty="0"/>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 ∩ </m:t>
                            </m:r>
                            <m:r>
                              <a:rPr lang="en-US" b="0" i="1" smtClean="0">
                                <a:latin typeface="Cambria Math" panose="02040503050406030204" pitchFamily="18" charset="0"/>
                              </a:rPr>
                              <m:t>𝐵</m:t>
                            </m:r>
                          </m:e>
                        </m:d>
                      </m:num>
                      <m:den>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den>
                    </m:f>
                  </m:oMath>
                </a14:m>
                <a:endParaRPr lang="en-US" dirty="0"/>
              </a:p>
            </p:txBody>
          </p:sp>
        </mc:Choice>
        <mc:Fallback xmlns="">
          <p:sp>
            <p:nvSpPr>
              <p:cNvPr id="3" name="Content Placeholder 2">
                <a:extLst>
                  <a:ext uri="{FF2B5EF4-FFF2-40B4-BE49-F238E27FC236}">
                    <a16:creationId xmlns:a16="http://schemas.microsoft.com/office/drawing/2014/main" id="{73942613-C67D-2DD5-B721-C4CF8A830C57}"/>
                  </a:ext>
                </a:extLst>
              </p:cNvPr>
              <p:cNvSpPr>
                <a:spLocks noGrp="1" noRot="1" noChangeAspect="1" noMove="1" noResize="1" noEditPoints="1" noAdjustHandles="1" noChangeArrowheads="1" noChangeShapeType="1" noTextEdit="1"/>
              </p:cNvSpPr>
              <p:nvPr>
                <p:ph idx="1"/>
              </p:nvPr>
            </p:nvSpPr>
            <p:spPr>
              <a:xfrm>
                <a:off x="723900" y="1257300"/>
                <a:ext cx="10515600" cy="4190719"/>
              </a:xfrm>
              <a:blipFill>
                <a:blip r:embed="rId2"/>
                <a:stretch>
                  <a:fillRect l="-1043" t="-2471"/>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288C5610-C514-208D-CACD-00BA934835B0}"/>
              </a:ext>
            </a:extLst>
          </p:cNvPr>
          <p:cNvSpPr>
            <a:spLocks noGrp="1"/>
          </p:cNvSpPr>
          <p:nvPr>
            <p:ph type="body" sz="quarter" idx="13"/>
          </p:nvPr>
        </p:nvSpPr>
        <p:spPr/>
        <p:txBody>
          <a:bodyPr>
            <a:normAutofit fontScale="62500" lnSpcReduction="20000"/>
          </a:bodyPr>
          <a:lstStyle/>
          <a:p>
            <a:endParaRPr lang="en-US"/>
          </a:p>
        </p:txBody>
      </p:sp>
    </p:spTree>
    <p:extLst>
      <p:ext uri="{BB962C8B-B14F-4D97-AF65-F5344CB8AC3E}">
        <p14:creationId xmlns:p14="http://schemas.microsoft.com/office/powerpoint/2010/main" val="398860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AF150F-A3D4-59D9-880D-EB431EBDDC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E4B1F7-6B69-83FE-874E-97A1B1866D06}"/>
              </a:ext>
            </a:extLst>
          </p:cNvPr>
          <p:cNvSpPr>
            <a:spLocks noGrp="1"/>
          </p:cNvSpPr>
          <p:nvPr>
            <p:ph type="title"/>
          </p:nvPr>
        </p:nvSpPr>
        <p:spPr>
          <a:xfrm>
            <a:off x="838200" y="28598"/>
            <a:ext cx="10515600" cy="680013"/>
          </a:xfrm>
        </p:spPr>
        <p:txBody>
          <a:bodyPr>
            <a:normAutofit fontScale="90000"/>
          </a:bodyPr>
          <a:lstStyle/>
          <a:p>
            <a:r>
              <a:rPr lang="en-US" dirty="0"/>
              <a:t>Bayes Theorem</a:t>
            </a:r>
          </a:p>
        </p:txBody>
      </p:sp>
      <p:sp>
        <p:nvSpPr>
          <p:cNvPr id="3" name="Content Placeholder 2">
            <a:extLst>
              <a:ext uri="{FF2B5EF4-FFF2-40B4-BE49-F238E27FC236}">
                <a16:creationId xmlns:a16="http://schemas.microsoft.com/office/drawing/2014/main" id="{5ED0A40C-7EA4-35DD-72B3-ED0D68E97155}"/>
              </a:ext>
            </a:extLst>
          </p:cNvPr>
          <p:cNvSpPr>
            <a:spLocks noGrp="1"/>
          </p:cNvSpPr>
          <p:nvPr>
            <p:ph idx="1"/>
          </p:nvPr>
        </p:nvSpPr>
        <p:spPr>
          <a:xfrm>
            <a:off x="723900" y="1257300"/>
            <a:ext cx="10515600" cy="1508761"/>
          </a:xfrm>
        </p:spPr>
        <p:txBody>
          <a:bodyPr/>
          <a:lstStyle/>
          <a:p>
            <a:r>
              <a:rPr lang="en-US" dirty="0"/>
              <a:t>Bayes theorem gives a mathematical rule for inverting conditional probabilities, allowing you to find the probability of a cause given effect.</a:t>
            </a:r>
          </a:p>
          <a:p>
            <a:endParaRPr lang="en-US" dirty="0"/>
          </a:p>
        </p:txBody>
      </p:sp>
      <p:sp>
        <p:nvSpPr>
          <p:cNvPr id="4" name="Text Placeholder 3">
            <a:extLst>
              <a:ext uri="{FF2B5EF4-FFF2-40B4-BE49-F238E27FC236}">
                <a16:creationId xmlns:a16="http://schemas.microsoft.com/office/drawing/2014/main" id="{18621F77-B9C5-8898-D5A6-A61600EFAA3B}"/>
              </a:ext>
            </a:extLst>
          </p:cNvPr>
          <p:cNvSpPr>
            <a:spLocks noGrp="1"/>
          </p:cNvSpPr>
          <p:nvPr>
            <p:ph type="body" sz="quarter" idx="13"/>
          </p:nvPr>
        </p:nvSpPr>
        <p:spPr/>
        <p:txBody>
          <a:bodyPr>
            <a:normAutofit fontScale="62500" lnSpcReduction="20000"/>
          </a:bodyPr>
          <a:lstStyle/>
          <a:p>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01037BB-139E-BFD3-49F9-857BBFB7C4CC}"/>
                  </a:ext>
                </a:extLst>
              </p:cNvPr>
              <p:cNvSpPr txBox="1"/>
              <p:nvPr/>
            </p:nvSpPr>
            <p:spPr>
              <a:xfrm>
                <a:off x="4210959" y="2980447"/>
                <a:ext cx="3541482" cy="897105"/>
              </a:xfrm>
              <a:prstGeom prst="rect">
                <a:avLst/>
              </a:prstGeom>
              <a:noFill/>
              <a:ln w="38100">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𝐵</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𝐵</m:t>
                              </m:r>
                              <m:r>
                                <a:rPr lang="en-US" sz="2800" b="0" i="1" smtClean="0">
                                  <a:latin typeface="Cambria Math" panose="02040503050406030204" pitchFamily="18" charset="0"/>
                                </a:rPr>
                                <m:t>|</m:t>
                              </m:r>
                              <m:r>
                                <a:rPr lang="en-US" sz="2800" b="0" i="1" smtClean="0">
                                  <a:latin typeface="Cambria Math" panose="02040503050406030204" pitchFamily="18" charset="0"/>
                                </a:rPr>
                                <m:t>𝐴</m:t>
                              </m:r>
                            </m:e>
                          </m:d>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e>
                          </m:d>
                        </m:num>
                        <m:den>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𝐵</m:t>
                              </m:r>
                            </m:e>
                          </m:d>
                        </m:den>
                      </m:f>
                    </m:oMath>
                  </m:oMathPara>
                </a14:m>
                <a:endParaRPr lang="en-US" sz="2800" dirty="0"/>
              </a:p>
            </p:txBody>
          </p:sp>
        </mc:Choice>
        <mc:Fallback xmlns="">
          <p:sp>
            <p:nvSpPr>
              <p:cNvPr id="5" name="TextBox 4">
                <a:extLst>
                  <a:ext uri="{FF2B5EF4-FFF2-40B4-BE49-F238E27FC236}">
                    <a16:creationId xmlns:a16="http://schemas.microsoft.com/office/drawing/2014/main" id="{D01037BB-139E-BFD3-49F9-857BBFB7C4CC}"/>
                  </a:ext>
                </a:extLst>
              </p:cNvPr>
              <p:cNvSpPr txBox="1">
                <a:spLocks noRot="1" noChangeAspect="1" noMove="1" noResize="1" noEditPoints="1" noAdjustHandles="1" noChangeArrowheads="1" noChangeShapeType="1" noTextEdit="1"/>
              </p:cNvSpPr>
              <p:nvPr/>
            </p:nvSpPr>
            <p:spPr>
              <a:xfrm>
                <a:off x="4210959" y="2980447"/>
                <a:ext cx="3541482" cy="897105"/>
              </a:xfrm>
              <a:prstGeom prst="rect">
                <a:avLst/>
              </a:prstGeom>
              <a:blipFill>
                <a:blip r:embed="rId2"/>
                <a:stretch>
                  <a:fillRect/>
                </a:stretch>
              </a:blipFill>
              <a:ln w="3810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767252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5B9F91-477B-177D-19E6-44F6912C89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A4C05A-8C59-CC3B-99F0-CB95183A1DE3}"/>
              </a:ext>
            </a:extLst>
          </p:cNvPr>
          <p:cNvSpPr>
            <a:spLocks noGrp="1"/>
          </p:cNvSpPr>
          <p:nvPr>
            <p:ph type="title"/>
          </p:nvPr>
        </p:nvSpPr>
        <p:spPr>
          <a:xfrm>
            <a:off x="838200" y="28598"/>
            <a:ext cx="10515600" cy="680013"/>
          </a:xfrm>
        </p:spPr>
        <p:txBody>
          <a:bodyPr>
            <a:normAutofit fontScale="90000"/>
          </a:bodyPr>
          <a:lstStyle/>
          <a:p>
            <a:r>
              <a:rPr lang="en-US" dirty="0"/>
              <a:t>Bayes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C25A67-8BA3-2B1E-8FC0-EB18900CF7E7}"/>
                  </a:ext>
                </a:extLst>
              </p:cNvPr>
              <p:cNvSpPr>
                <a:spLocks noGrp="1"/>
              </p:cNvSpPr>
              <p:nvPr>
                <p:ph idx="1"/>
              </p:nvPr>
            </p:nvSpPr>
            <p:spPr>
              <a:xfrm>
                <a:off x="723900" y="800100"/>
                <a:ext cx="10515600" cy="5886450"/>
              </a:xfrm>
            </p:spPr>
            <p:txBody>
              <a:bodyPr>
                <a:normAutofit/>
              </a:bodyPr>
              <a:lstStyle/>
              <a:p>
                <a:r>
                  <a:rPr lang="en-US" dirty="0"/>
                  <a:t>In Bayes classifier, we try to calculate the probability of a class of a new data instance, using the test dataset.</a:t>
                </a: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𝑥</m:t>
                        </m:r>
                      </m:e>
                    </m:d>
                    <m:r>
                      <a:rPr lang="en-US" b="0" i="0" smtClean="0">
                        <a:latin typeface="Cambria Math" panose="02040503050406030204" pitchFamily="18" charset="0"/>
                      </a:rPr>
                      <m:t>?, </m:t>
                    </m:r>
                    <m:r>
                      <m:rPr>
                        <m:sty m:val="p"/>
                      </m:rPr>
                      <a:rPr lang="en-US" b="0" i="0" smtClean="0">
                        <a:latin typeface="Cambria Math" panose="02040503050406030204" pitchFamily="18" charset="0"/>
                      </a:rPr>
                      <m:t>where</m:t>
                    </m:r>
                    <m:r>
                      <a:rPr lang="en-US" b="0" i="0" smtClean="0">
                        <a:latin typeface="Cambria Math" panose="02040503050406030204" pitchFamily="18" charset="0"/>
                      </a:rPr>
                      <m:t> </m:t>
                    </m:r>
                    <m:r>
                      <m:rPr>
                        <m:sty m:val="p"/>
                      </m:rPr>
                      <a:rPr lang="en-US" b="0" i="0" smtClean="0">
                        <a:latin typeface="Cambria Math" panose="02040503050406030204" pitchFamily="18" charset="0"/>
                      </a:rPr>
                      <m:t>x</m:t>
                    </m:r>
                    <m:r>
                      <a:rPr lang="en-US" b="0" i="0" smtClean="0">
                        <a:latin typeface="Cambria Math" panose="02040503050406030204" pitchFamily="18" charset="0"/>
                      </a:rPr>
                      <m:t> </m:t>
                    </m:r>
                    <m:r>
                      <m:rPr>
                        <m:sty m:val="p"/>
                      </m:rPr>
                      <a:rPr lang="en-US" b="0" i="0" smtClean="0">
                        <a:latin typeface="Cambria Math" panose="02040503050406030204" pitchFamily="18" charset="0"/>
                      </a:rPr>
                      <m:t>is</m:t>
                    </m:r>
                    <m:r>
                      <a:rPr lang="en-US" b="0" i="0" smtClean="0">
                        <a:latin typeface="Cambria Math" panose="02040503050406030204" pitchFamily="18" charset="0"/>
                      </a:rPr>
                      <m:t> </m:t>
                    </m:r>
                    <m:r>
                      <m:rPr>
                        <m:sty m:val="p"/>
                      </m:rPr>
                      <a:rPr lang="en-US" b="0" i="0" smtClean="0">
                        <a:latin typeface="Cambria Math" panose="02040503050406030204" pitchFamily="18" charset="0"/>
                      </a:rPr>
                      <m:t>the</m:t>
                    </m:r>
                    <m:r>
                      <a:rPr lang="en-US" b="0" i="0" smtClean="0">
                        <a:latin typeface="Cambria Math" panose="02040503050406030204" pitchFamily="18" charset="0"/>
                      </a:rPr>
                      <m:t> </m:t>
                    </m:r>
                    <m:r>
                      <m:rPr>
                        <m:sty m:val="p"/>
                      </m:rPr>
                      <a:rPr lang="en-US" b="0" i="0" smtClean="0">
                        <a:latin typeface="Cambria Math" panose="02040503050406030204" pitchFamily="18" charset="0"/>
                      </a:rPr>
                      <m:t>new</m:t>
                    </m:r>
                    <m:r>
                      <a:rPr lang="en-US" b="0" i="0" smtClean="0">
                        <a:latin typeface="Cambria Math" panose="02040503050406030204" pitchFamily="18" charset="0"/>
                      </a:rPr>
                      <m:t> </m:t>
                    </m:r>
                    <m:r>
                      <m:rPr>
                        <m:sty m:val="p"/>
                      </m:rPr>
                      <a:rPr lang="en-US" b="0" i="0" smtClean="0">
                        <a:latin typeface="Cambria Math" panose="02040503050406030204" pitchFamily="18" charset="0"/>
                      </a:rPr>
                      <m:t>data</m:t>
                    </m:r>
                    <m:r>
                      <a:rPr lang="en-US" b="0" i="0" smtClean="0">
                        <a:latin typeface="Cambria Math" panose="02040503050406030204" pitchFamily="18" charset="0"/>
                      </a:rPr>
                      <m:t> </m:t>
                    </m:r>
                    <m:r>
                      <m:rPr>
                        <m:sty m:val="p"/>
                      </m:rPr>
                      <a:rPr lang="en-US" b="0" i="0" smtClean="0">
                        <a:latin typeface="Cambria Math" panose="02040503050406030204" pitchFamily="18" charset="0"/>
                      </a:rPr>
                      <m:t>point</m:t>
                    </m:r>
                  </m:oMath>
                </a14:m>
                <a:endParaRPr lang="en-US" dirty="0"/>
              </a:p>
              <a:p>
                <a:r>
                  <a:rPr lang="en-US" dirty="0"/>
                  <a:t>Let’s try to apply bayes theorem for this probability.</a:t>
                </a:r>
              </a:p>
              <a:p>
                <a:pPr lvl="1"/>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e>
                        </m:d>
                        <m:r>
                          <a:rPr lang="en-US" i="1">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e>
                        </m:d>
                      </m:num>
                      <m:den>
                        <m:r>
                          <a:rPr lang="en-US" i="1">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den>
                    </m:f>
                  </m:oMath>
                </a14:m>
                <a:endParaRPr lang="en-US" dirty="0"/>
              </a:p>
              <a:p>
                <a:pPr lvl="1"/>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𝑥</m:t>
                        </m:r>
                      </m:e>
                    </m:d>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𝑐𝑎𝑙𝑙𝑒𝑑</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𝑝𝑜𝑠𝑡𝑒𝑟𝑖𝑜𝑟</m:t>
                    </m:r>
                    <m:r>
                      <a:rPr lang="en-US" b="0" i="1" smtClean="0">
                        <a:latin typeface="Cambria Math" panose="02040503050406030204" pitchFamily="18" charset="0"/>
                      </a:rPr>
                      <m:t> </m:t>
                    </m:r>
                    <m:r>
                      <a:rPr lang="en-US" b="0" i="1" smtClean="0">
                        <a:latin typeface="Cambria Math" panose="02040503050406030204" pitchFamily="18" charset="0"/>
                      </a:rPr>
                      <m:t>𝑝𝑟𝑜𝑏𝑎𝑏𝑖𝑙𝑖𝑡𝑦</m:t>
                    </m:r>
                  </m:oMath>
                </a14:m>
                <a:endParaRPr lang="en-US" b="0" dirty="0"/>
              </a:p>
              <a:p>
                <a:pPr lvl="1"/>
                <a14:m>
                  <m:oMath xmlns:m="http://schemas.openxmlformats.org/officeDocument/2006/math">
                    <m:r>
                      <a:rPr lang="en-US" b="0" i="1" smtClean="0">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e>
                    </m:d>
                  </m:oMath>
                </a14:m>
                <a:r>
                  <a:rPr lang="en-US" dirty="0"/>
                  <a:t> is called the prior probability</a:t>
                </a:r>
              </a:p>
              <a:p>
                <a:pPr lvl="1"/>
                <a14:m>
                  <m:oMath xmlns:m="http://schemas.openxmlformats.org/officeDocument/2006/math">
                    <m:r>
                      <a:rPr lang="en-US" b="0" i="1" smtClean="0">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e>
                    </m:d>
                  </m:oMath>
                </a14:m>
                <a:r>
                  <a:rPr lang="en-US" dirty="0"/>
                  <a:t> is the likelihood</a:t>
                </a: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en-US" dirty="0"/>
                  <a:t> is the probability of observing </a:t>
                </a:r>
                <a14:m>
                  <m:oMath xmlns:m="http://schemas.openxmlformats.org/officeDocument/2006/math">
                    <m:r>
                      <a:rPr lang="en-US" b="0" i="1" smtClean="0">
                        <a:latin typeface="Cambria Math" panose="02040503050406030204" pitchFamily="18" charset="0"/>
                      </a:rPr>
                      <m:t>𝑥</m:t>
                    </m:r>
                  </m:oMath>
                </a14:m>
                <a:r>
                  <a:rPr lang="en-US" dirty="0"/>
                  <a:t> from any of the </a:t>
                </a:r>
                <a14:m>
                  <m:oMath xmlns:m="http://schemas.openxmlformats.org/officeDocument/2006/math">
                    <m:r>
                      <a:rPr lang="en-US" b="0" i="1" smtClean="0">
                        <a:latin typeface="Cambria Math" panose="02040503050406030204" pitchFamily="18" charset="0"/>
                      </a:rPr>
                      <m:t>𝑘</m:t>
                    </m:r>
                  </m:oMath>
                </a14:m>
                <a:r>
                  <a:rPr lang="en-US" dirty="0"/>
                  <a:t> classes</a:t>
                </a: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𝑘</m:t>
                        </m:r>
                      </m:sup>
                      <m:e>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𝑗</m:t>
                                </m:r>
                              </m:sub>
                            </m:sSub>
                          </m:e>
                        </m:d>
                      </m:e>
                    </m:nary>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E1C25A67-8BA3-2B1E-8FC0-EB18900CF7E7}"/>
                  </a:ext>
                </a:extLst>
              </p:cNvPr>
              <p:cNvSpPr>
                <a:spLocks noGrp="1" noRot="1" noChangeAspect="1" noMove="1" noResize="1" noEditPoints="1" noAdjustHandles="1" noChangeArrowheads="1" noChangeShapeType="1" noTextEdit="1"/>
              </p:cNvSpPr>
              <p:nvPr>
                <p:ph idx="1"/>
              </p:nvPr>
            </p:nvSpPr>
            <p:spPr>
              <a:xfrm>
                <a:off x="723900" y="800100"/>
                <a:ext cx="10515600" cy="5886450"/>
              </a:xfrm>
              <a:blipFill>
                <a:blip r:embed="rId3"/>
                <a:stretch>
                  <a:fillRect l="-1043" t="-1760"/>
                </a:stretch>
              </a:blipFill>
            </p:spPr>
            <p:txBody>
              <a:bodyPr/>
              <a:lstStyle/>
              <a:p>
                <a:r>
                  <a:rPr lang="en-US">
                    <a:noFill/>
                  </a:rPr>
                  <a:t> </a:t>
                </a:r>
              </a:p>
            </p:txBody>
          </p:sp>
        </mc:Fallback>
      </mc:AlternateContent>
    </p:spTree>
    <p:extLst>
      <p:ext uri="{BB962C8B-B14F-4D97-AF65-F5344CB8AC3E}">
        <p14:creationId xmlns:p14="http://schemas.microsoft.com/office/powerpoint/2010/main" val="122340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andard Template">
  <a:themeElements>
    <a:clrScheme name="Montana State University">
      <a:dk1>
        <a:srgbClr val="000000"/>
      </a:dk1>
      <a:lt1>
        <a:srgbClr val="FFFFFF"/>
      </a:lt1>
      <a:dk2>
        <a:srgbClr val="44546A"/>
      </a:dk2>
      <a:lt2>
        <a:srgbClr val="E7E6E6"/>
      </a:lt2>
      <a:accent1>
        <a:srgbClr val="162860"/>
      </a:accent1>
      <a:accent2>
        <a:srgbClr val="F3B324"/>
      </a:accent2>
      <a:accent3>
        <a:srgbClr val="FADA92"/>
      </a:accent3>
      <a:accent4>
        <a:srgbClr val="585858"/>
      </a:accent4>
      <a:accent5>
        <a:srgbClr val="4471C3"/>
      </a:accent5>
      <a:accent6>
        <a:srgbClr val="F7931E"/>
      </a:accent6>
      <a:hlink>
        <a:srgbClr val="0563C1"/>
      </a:hlink>
      <a:folHlink>
        <a:srgbClr val="954F7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No corner logo">
  <a:themeElements>
    <a:clrScheme name="Montana State University">
      <a:dk1>
        <a:srgbClr val="000000"/>
      </a:dk1>
      <a:lt1>
        <a:srgbClr val="FFFFFF"/>
      </a:lt1>
      <a:dk2>
        <a:srgbClr val="44546A"/>
      </a:dk2>
      <a:lt2>
        <a:srgbClr val="E7E6E6"/>
      </a:lt2>
      <a:accent1>
        <a:srgbClr val="162860"/>
      </a:accent1>
      <a:accent2>
        <a:srgbClr val="F3B324"/>
      </a:accent2>
      <a:accent3>
        <a:srgbClr val="FADA92"/>
      </a:accent3>
      <a:accent4>
        <a:srgbClr val="585858"/>
      </a:accent4>
      <a:accent5>
        <a:srgbClr val="4471C3"/>
      </a:accent5>
      <a:accent6>
        <a:srgbClr val="F7931E"/>
      </a:accent6>
      <a:hlink>
        <a:srgbClr val="0563C1"/>
      </a:hlink>
      <a:folHlink>
        <a:srgbClr val="954F7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Inverted Standard Template">
  <a:themeElements>
    <a:clrScheme name="Montana State University">
      <a:dk1>
        <a:srgbClr val="000000"/>
      </a:dk1>
      <a:lt1>
        <a:srgbClr val="FFFFFF"/>
      </a:lt1>
      <a:dk2>
        <a:srgbClr val="44546A"/>
      </a:dk2>
      <a:lt2>
        <a:srgbClr val="E7E6E6"/>
      </a:lt2>
      <a:accent1>
        <a:srgbClr val="162860"/>
      </a:accent1>
      <a:accent2>
        <a:srgbClr val="F3B324"/>
      </a:accent2>
      <a:accent3>
        <a:srgbClr val="FADA92"/>
      </a:accent3>
      <a:accent4>
        <a:srgbClr val="585858"/>
      </a:accent4>
      <a:accent5>
        <a:srgbClr val="4471C3"/>
      </a:accent5>
      <a:accent6>
        <a:srgbClr val="F7931E"/>
      </a:accent6>
      <a:hlink>
        <a:srgbClr val="0563C1"/>
      </a:hlink>
      <a:folHlink>
        <a:srgbClr val="954F7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Simple Blue Background">
  <a:themeElements>
    <a:clrScheme name="Montana State University">
      <a:dk1>
        <a:srgbClr val="000000"/>
      </a:dk1>
      <a:lt1>
        <a:srgbClr val="FFFFFF"/>
      </a:lt1>
      <a:dk2>
        <a:srgbClr val="44546A"/>
      </a:dk2>
      <a:lt2>
        <a:srgbClr val="E7E6E6"/>
      </a:lt2>
      <a:accent1>
        <a:srgbClr val="162860"/>
      </a:accent1>
      <a:accent2>
        <a:srgbClr val="F3B324"/>
      </a:accent2>
      <a:accent3>
        <a:srgbClr val="FADA92"/>
      </a:accent3>
      <a:accent4>
        <a:srgbClr val="585858"/>
      </a:accent4>
      <a:accent5>
        <a:srgbClr val="4471C3"/>
      </a:accent5>
      <a:accent6>
        <a:srgbClr val="F7931E"/>
      </a:accent6>
      <a:hlink>
        <a:srgbClr val="0563C1"/>
      </a:hlink>
      <a:folHlink>
        <a:srgbClr val="954F7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SU-branded-power-point-template-widescreen-white-test" id="{1DCC296B-1FB8-264B-8B76-D3CB3C933C55}" vid="{00EF76A3-298E-6941-82AB-7A7BEDEAC3AA}"/>
    </a:ext>
  </a:extLst>
</a:theme>
</file>

<file path=ppt/theme/theme5.xml><?xml version="1.0" encoding="utf-8"?>
<a:theme xmlns:a="http://schemas.openxmlformats.org/drawingml/2006/main" name="Simple White Background">
  <a:themeElements>
    <a:clrScheme name="Montana State University">
      <a:dk1>
        <a:srgbClr val="000000"/>
      </a:dk1>
      <a:lt1>
        <a:srgbClr val="FFFFFF"/>
      </a:lt1>
      <a:dk2>
        <a:srgbClr val="44546A"/>
      </a:dk2>
      <a:lt2>
        <a:srgbClr val="E7E6E6"/>
      </a:lt2>
      <a:accent1>
        <a:srgbClr val="162860"/>
      </a:accent1>
      <a:accent2>
        <a:srgbClr val="F3B324"/>
      </a:accent2>
      <a:accent3>
        <a:srgbClr val="FADA92"/>
      </a:accent3>
      <a:accent4>
        <a:srgbClr val="585858"/>
      </a:accent4>
      <a:accent5>
        <a:srgbClr val="4471C3"/>
      </a:accent5>
      <a:accent6>
        <a:srgbClr val="F7931E"/>
      </a:accent6>
      <a:hlink>
        <a:srgbClr val="0563C1"/>
      </a:hlink>
      <a:folHlink>
        <a:srgbClr val="954F7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SU-branded-power-point-template-widescreen-white-test" id="{1DCC296B-1FB8-264B-8B76-D3CB3C933C55}" vid="{00EF76A3-298E-6941-82AB-7A7BEDEAC3A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A1B80212167E4CB7BEF9FBFA5891EB" ma:contentTypeVersion="19" ma:contentTypeDescription="Create a new document." ma:contentTypeScope="" ma:versionID="554e0d73130b24d93c69e017f3277833">
  <xsd:schema xmlns:xsd="http://www.w3.org/2001/XMLSchema" xmlns:xs="http://www.w3.org/2001/XMLSchema" xmlns:p="http://schemas.microsoft.com/office/2006/metadata/properties" xmlns:ns2="e3380ef4-09d4-4340-8ccb-160c32c60401" xmlns:ns3="7eb697ea-89e6-4a08-90bb-c11f41386e51" targetNamespace="http://schemas.microsoft.com/office/2006/metadata/properties" ma:root="true" ma:fieldsID="53ea50482b33fcb66c9737c81bd1583c" ns2:_="" ns3:_="">
    <xsd:import namespace="e3380ef4-09d4-4340-8ccb-160c32c60401"/>
    <xsd:import namespace="7eb697ea-89e6-4a08-90bb-c11f41386e5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MediaServiceGenerationTime" minOccurs="0"/>
                <xsd:element ref="ns2:MediaServiceEventHashCode" minOccurs="0"/>
                <xsd:element ref="ns2:lcf76f155ced4ddcb4097134ff3c332f" minOccurs="0"/>
                <xsd:element ref="ns3:TaxCatchAll" minOccurs="0"/>
                <xsd:element ref="ns3:SharedWithUsers" minOccurs="0"/>
                <xsd:element ref="ns3:SharedWithDetails" minOccurs="0"/>
                <xsd:element ref="ns2:MediaServiceAutoTags" minOccurs="0"/>
                <xsd:element ref="ns2:MediaServiceOCR" minOccurs="0"/>
                <xsd:element ref="ns2:MediaServiceObjectDetectorVersions" minOccurs="0"/>
                <xsd:element ref="ns2:MediaServiceLoca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380ef4-09d4-4340-8ccb-160c32c604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c66bcfc7-c51b-4bc8-8383-b8f609394d6e" ma:termSetId="09814cd3-568e-fe90-9814-8d621ff8fb84" ma:anchorId="fba54fb3-c3e1-fe81-a776-ca4b69148c4d" ma:open="true" ma:isKeyword="false">
      <xsd:complexType>
        <xsd:sequence>
          <xsd:element ref="pc:Terms" minOccurs="0" maxOccurs="1"/>
        </xsd:sequence>
      </xsd:complexType>
    </xsd:element>
    <xsd:element name="MediaServiceAutoTags" ma:index="21" nillable="true" ma:displayName="Tags" ma:internalName="MediaServiceAutoTags"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Location" ma:index="24" nillable="true" ma:displayName="Location" ma:indexed="true" ma:internalName="MediaServiceLocation"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eb697ea-89e6-4a08-90bb-c11f41386e51"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711c2aba-8739-421f-ae05-1e36b8c598e7}" ma:internalName="TaxCatchAll" ma:showField="CatchAllData" ma:web="7eb697ea-89e6-4a08-90bb-c11f41386e51">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3380ef4-09d4-4340-8ccb-160c32c60401">
      <Terms xmlns="http://schemas.microsoft.com/office/infopath/2007/PartnerControls"/>
    </lcf76f155ced4ddcb4097134ff3c332f>
    <TaxCatchAll xmlns="7eb697ea-89e6-4a08-90bb-c11f41386e51" xsi:nil="true"/>
  </documentManagement>
</p:properties>
</file>

<file path=customXml/itemProps1.xml><?xml version="1.0" encoding="utf-8"?>
<ds:datastoreItem xmlns:ds="http://schemas.openxmlformats.org/officeDocument/2006/customXml" ds:itemID="{ED073831-1F1E-47DF-BB51-881D635FAF03}">
  <ds:schemaRefs>
    <ds:schemaRef ds:uri="http://schemas.microsoft.com/sharepoint/v3/contenttype/forms"/>
  </ds:schemaRefs>
</ds:datastoreItem>
</file>

<file path=customXml/itemProps2.xml><?xml version="1.0" encoding="utf-8"?>
<ds:datastoreItem xmlns:ds="http://schemas.openxmlformats.org/officeDocument/2006/customXml" ds:itemID="{051F4AF4-3BB0-40CF-890F-E93EFB639C88}">
  <ds:schemaRefs>
    <ds:schemaRef ds:uri="7eb697ea-89e6-4a08-90bb-c11f41386e51"/>
    <ds:schemaRef ds:uri="e3380ef4-09d4-4340-8ccb-160c32c6040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DBA731A-CE16-429C-B261-25EA2AE8C5DA}">
  <ds:schemaRefs>
    <ds:schemaRef ds:uri="e3380ef4-09d4-4340-8ccb-160c32c60401"/>
    <ds:schemaRef ds:uri="http://purl.org/dc/elements/1.1/"/>
    <ds:schemaRef ds:uri="http://www.w3.org/XML/1998/namespace"/>
    <ds:schemaRef ds:uri="http://schemas.openxmlformats.org/package/2006/metadata/core-properties"/>
    <ds:schemaRef ds:uri="http://purl.org/dc/terms/"/>
    <ds:schemaRef ds:uri="http://purl.org/dc/dcmitype/"/>
    <ds:schemaRef ds:uri="http://schemas.microsoft.com/office/2006/documentManagement/types"/>
    <ds:schemaRef ds:uri="http://schemas.microsoft.com/office/infopath/2007/PartnerControls"/>
    <ds:schemaRef ds:uri="7eb697ea-89e6-4a08-90bb-c11f41386e51"/>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2463</TotalTime>
  <Words>6757</Words>
  <Application>Microsoft Office PowerPoint</Application>
  <PresentationFormat>Widescreen</PresentationFormat>
  <Paragraphs>2811</Paragraphs>
  <Slides>67</Slides>
  <Notes>12</Notes>
  <HiddenSlides>1</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67</vt:i4>
      </vt:variant>
    </vt:vector>
  </HeadingPairs>
  <TitlesOfParts>
    <vt:vector size="78" baseType="lpstr">
      <vt:lpstr>Aptos</vt:lpstr>
      <vt:lpstr>Aptos Display</vt:lpstr>
      <vt:lpstr>Aptos SemiBold</vt:lpstr>
      <vt:lpstr>Arial</vt:lpstr>
      <vt:lpstr>Calibri</vt:lpstr>
      <vt:lpstr>Cambria Math</vt:lpstr>
      <vt:lpstr>Standard Template</vt:lpstr>
      <vt:lpstr>No corner logo</vt:lpstr>
      <vt:lpstr>Inverted Standard Template</vt:lpstr>
      <vt:lpstr>Simple Blue Background</vt:lpstr>
      <vt:lpstr>Simple White Background</vt:lpstr>
      <vt:lpstr>Introduction to Classification </vt:lpstr>
      <vt:lpstr>PowerPoint Presentation</vt:lpstr>
      <vt:lpstr>PowerPoint Presentation</vt:lpstr>
      <vt:lpstr>PowerPoint Presentation</vt:lpstr>
      <vt:lpstr>Introduction to Bayes classifier </vt:lpstr>
      <vt:lpstr>Bayes Classifier</vt:lpstr>
      <vt:lpstr>Let’s look at some basic probability theory</vt:lpstr>
      <vt:lpstr>Bayes Theorem</vt:lpstr>
      <vt:lpstr>Bayes Theorem</vt:lpstr>
      <vt:lpstr>Bayes Theorem</vt:lpstr>
      <vt:lpstr>Bayes Theorem</vt:lpstr>
      <vt:lpstr>Bayes Theorem</vt:lpstr>
      <vt:lpstr>Bayes Theorem</vt:lpstr>
      <vt:lpstr>Bayes Theorem</vt:lpstr>
      <vt:lpstr>Bayes Theorem</vt:lpstr>
      <vt:lpstr>Bayes Theorem</vt:lpstr>
      <vt:lpstr>Bayes Theorem</vt:lpstr>
      <vt:lpstr>Introduction to Naïve Bayes Algorithm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Evaluating classification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 class activity</vt:lpstr>
      <vt:lpstr>PowerPoint Presentation</vt:lpstr>
      <vt:lpstr>PowerPoint Presentation</vt:lpstr>
      <vt:lpstr>Bayes Theorem</vt:lpstr>
      <vt:lpstr>Bayes Theorem</vt:lpstr>
      <vt:lpstr>Bayes Theorem</vt:lpstr>
      <vt:lpstr>Bayes Theorem</vt:lpstr>
      <vt:lpstr>Evaluation methods for classification</vt:lpstr>
      <vt:lpstr>Binary classification</vt:lpstr>
      <vt:lpstr>PowerPoint Presentation</vt:lpstr>
      <vt:lpstr>PowerPoint Presentation</vt:lpstr>
      <vt:lpstr>PowerPoint Presentation</vt:lpstr>
      <vt:lpstr>Classifier Evaluation</vt:lpstr>
      <vt:lpstr>K-fold cross validation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MSU General PowerPoint Template</dc:title>
  <dc:creator>Bole, Robert</dc:creator>
  <cp:lastModifiedBy>Liyana Ralalage, Adiesha</cp:lastModifiedBy>
  <cp:revision>3</cp:revision>
  <dcterms:created xsi:type="dcterms:W3CDTF">2024-07-24T21:17:45Z</dcterms:created>
  <dcterms:modified xsi:type="dcterms:W3CDTF">2025-04-06T00:09:14Z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0x01010039A1B80212167E4CB7BEF9FBFA5891EB</vt:lpwstr>
  </property>
  <property fmtid="{D5CDD505-2E9C-101B-9397-08002B2CF9AE}" pid="3" name="MediaServiceImageTags">
    <vt:lpwstr/>
  </property>
</Properties>
</file>