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4"/>
    <p:sldMasterId id="2147483770" r:id="rId5"/>
    <p:sldMasterId id="2147483797" r:id="rId6"/>
    <p:sldMasterId id="2147483809" r:id="rId7"/>
  </p:sldMasterIdLst>
  <p:notesMasterIdLst>
    <p:notesMasterId r:id="rId32"/>
  </p:notesMasterIdLst>
  <p:sldIdLst>
    <p:sldId id="1468" r:id="rId8"/>
    <p:sldId id="1469" r:id="rId9"/>
    <p:sldId id="1486" r:id="rId10"/>
    <p:sldId id="1487" r:id="rId11"/>
    <p:sldId id="1471" r:id="rId12"/>
    <p:sldId id="1473" r:id="rId13"/>
    <p:sldId id="1472" r:id="rId14"/>
    <p:sldId id="1488" r:id="rId15"/>
    <p:sldId id="1489" r:id="rId16"/>
    <p:sldId id="1490" r:id="rId17"/>
    <p:sldId id="1491" r:id="rId18"/>
    <p:sldId id="1492" r:id="rId19"/>
    <p:sldId id="1474" r:id="rId20"/>
    <p:sldId id="1475" r:id="rId21"/>
    <p:sldId id="1476" r:id="rId22"/>
    <p:sldId id="1477" r:id="rId23"/>
    <p:sldId id="1479" r:id="rId24"/>
    <p:sldId id="1478" r:id="rId25"/>
    <p:sldId id="1480" r:id="rId26"/>
    <p:sldId id="1481" r:id="rId27"/>
    <p:sldId id="1482" r:id="rId28"/>
    <p:sldId id="1483" r:id="rId29"/>
    <p:sldId id="1484" r:id="rId30"/>
    <p:sldId id="14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structions" id="{8AE82A9C-22F8-8C4F-901C-A35974C767F1}">
          <p14:sldIdLst>
            <p14:sldId id="1468"/>
            <p14:sldId id="1469"/>
            <p14:sldId id="1486"/>
            <p14:sldId id="1487"/>
            <p14:sldId id="1471"/>
            <p14:sldId id="1473"/>
            <p14:sldId id="1472"/>
            <p14:sldId id="1488"/>
            <p14:sldId id="1489"/>
            <p14:sldId id="1490"/>
            <p14:sldId id="1491"/>
            <p14:sldId id="1492"/>
            <p14:sldId id="1474"/>
            <p14:sldId id="1475"/>
            <p14:sldId id="1476"/>
            <p14:sldId id="1477"/>
            <p14:sldId id="1479"/>
            <p14:sldId id="1478"/>
            <p14:sldId id="1480"/>
            <p14:sldId id="1481"/>
            <p14:sldId id="1482"/>
            <p14:sldId id="1483"/>
            <p14:sldId id="1484"/>
            <p14:sldId id="1485"/>
          </p14:sldIdLst>
        </p14:section>
        <p14:section name="Introduction" id="{DA8AE8B8-3A7C-504A-81A6-43C8CA1FF16D}">
          <p14:sldIdLst/>
        </p14:section>
        <p14:section name="Outtro" id="{D5CA395D-2F10-2E46-A7A6-B137889B260F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74B200C-6A4D-298A-3620-974AD57AA355}" name="Bole, Robert" initials="RB" userId="S::n55v625@msu.montana.edu::5dfb2e1e-5755-4a97-b2e6-527ab78e6a6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00F834-298A-46F6-A925-54750E0931EF}" v="145" dt="2025-01-17T17:27:57.7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46"/>
    <p:restoredTop sz="94683"/>
  </p:normalViewPr>
  <p:slideViewPr>
    <p:cSldViewPr>
      <p:cViewPr varScale="1">
        <p:scale>
          <a:sx n="104" d="100"/>
          <a:sy n="104" d="100"/>
        </p:scale>
        <p:origin x="45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57150" cy="5715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microsoft.com/office/2018/10/relationships/authors" Target="authors.xml"/><Relationship Id="rId21" Type="http://schemas.openxmlformats.org/officeDocument/2006/relationships/slide" Target="slides/slide14.xml"/><Relationship Id="rId34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theme" Target="theme/theme1.xml"/><Relationship Id="rId8" Type="http://schemas.openxmlformats.org/officeDocument/2006/relationships/slide" Target="slides/slide1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yana Ralalage, Adiesha" userId="15fd5c93-10d6-4014-8103-1a4931e3c018" providerId="ADAL" clId="{958E5F1A-C086-484E-975D-D7B81DE84634}"/>
    <pc:docChg chg="modSld">
      <pc:chgData name="Liyana Ralalage, Adiesha" userId="15fd5c93-10d6-4014-8103-1a4931e3c018" providerId="ADAL" clId="{958E5F1A-C086-484E-975D-D7B81DE84634}" dt="2025-01-14T04:19:39.570" v="39" actId="20577"/>
      <pc:docMkLst>
        <pc:docMk/>
      </pc:docMkLst>
      <pc:sldChg chg="mod modShow">
        <pc:chgData name="Liyana Ralalage, Adiesha" userId="15fd5c93-10d6-4014-8103-1a4931e3c018" providerId="ADAL" clId="{958E5F1A-C086-484E-975D-D7B81DE84634}" dt="2025-01-14T04:12:13.469" v="1" actId="729"/>
        <pc:sldMkLst>
          <pc:docMk/>
          <pc:sldMk cId="3386565224" sldId="256"/>
        </pc:sldMkLst>
      </pc:sldChg>
      <pc:sldChg chg="mod modShow">
        <pc:chgData name="Liyana Ralalage, Adiesha" userId="15fd5c93-10d6-4014-8103-1a4931e3c018" providerId="ADAL" clId="{958E5F1A-C086-484E-975D-D7B81DE84634}" dt="2025-01-14T04:12:13.469" v="1" actId="729"/>
        <pc:sldMkLst>
          <pc:docMk/>
          <pc:sldMk cId="4073628171" sldId="257"/>
        </pc:sldMkLst>
      </pc:sldChg>
      <pc:sldChg chg="mod modShow">
        <pc:chgData name="Liyana Ralalage, Adiesha" userId="15fd5c93-10d6-4014-8103-1a4931e3c018" providerId="ADAL" clId="{958E5F1A-C086-484E-975D-D7B81DE84634}" dt="2025-01-14T04:12:13.469" v="1" actId="729"/>
        <pc:sldMkLst>
          <pc:docMk/>
          <pc:sldMk cId="357330455" sldId="258"/>
        </pc:sldMkLst>
      </pc:sldChg>
      <pc:sldChg chg="mod modShow">
        <pc:chgData name="Liyana Ralalage, Adiesha" userId="15fd5c93-10d6-4014-8103-1a4931e3c018" providerId="ADAL" clId="{958E5F1A-C086-484E-975D-D7B81DE84634}" dt="2025-01-14T04:12:13.469" v="1" actId="729"/>
        <pc:sldMkLst>
          <pc:docMk/>
          <pc:sldMk cId="3813119438" sldId="690"/>
        </pc:sldMkLst>
      </pc:sldChg>
      <pc:sldChg chg="mod modShow">
        <pc:chgData name="Liyana Ralalage, Adiesha" userId="15fd5c93-10d6-4014-8103-1a4931e3c018" providerId="ADAL" clId="{958E5F1A-C086-484E-975D-D7B81DE84634}" dt="2025-01-14T04:12:13.469" v="1" actId="729"/>
        <pc:sldMkLst>
          <pc:docMk/>
          <pc:sldMk cId="1236756881" sldId="1467"/>
        </pc:sldMkLst>
      </pc:sldChg>
      <pc:sldChg chg="modSp mod">
        <pc:chgData name="Liyana Ralalage, Adiesha" userId="15fd5c93-10d6-4014-8103-1a4931e3c018" providerId="ADAL" clId="{958E5F1A-C086-484E-975D-D7B81DE84634}" dt="2025-01-14T04:04:02.085" v="0" actId="20577"/>
        <pc:sldMkLst>
          <pc:docMk/>
          <pc:sldMk cId="186176276" sldId="1476"/>
        </pc:sldMkLst>
        <pc:spChg chg="mod">
          <ac:chgData name="Liyana Ralalage, Adiesha" userId="15fd5c93-10d6-4014-8103-1a4931e3c018" providerId="ADAL" clId="{958E5F1A-C086-484E-975D-D7B81DE84634}" dt="2025-01-14T04:04:02.085" v="0" actId="20577"/>
          <ac:spMkLst>
            <pc:docMk/>
            <pc:sldMk cId="186176276" sldId="1476"/>
            <ac:spMk id="3" creationId="{318F7D3D-13D5-E653-FF2B-FDE6330EC707}"/>
          </ac:spMkLst>
        </pc:spChg>
      </pc:sldChg>
      <pc:sldChg chg="modSp mod">
        <pc:chgData name="Liyana Ralalage, Adiesha" userId="15fd5c93-10d6-4014-8103-1a4931e3c018" providerId="ADAL" clId="{958E5F1A-C086-484E-975D-D7B81DE84634}" dt="2025-01-14T04:17:07.643" v="3" actId="20577"/>
        <pc:sldMkLst>
          <pc:docMk/>
          <pc:sldMk cId="826498171" sldId="1483"/>
        </pc:sldMkLst>
        <pc:spChg chg="mod">
          <ac:chgData name="Liyana Ralalage, Adiesha" userId="15fd5c93-10d6-4014-8103-1a4931e3c018" providerId="ADAL" clId="{958E5F1A-C086-484E-975D-D7B81DE84634}" dt="2025-01-14T04:17:07.643" v="3" actId="20577"/>
          <ac:spMkLst>
            <pc:docMk/>
            <pc:sldMk cId="826498171" sldId="1483"/>
            <ac:spMk id="3" creationId="{F2F291DE-1DC8-E0B7-E159-F1318BA3F80A}"/>
          </ac:spMkLst>
        </pc:spChg>
      </pc:sldChg>
      <pc:sldChg chg="modSp mod">
        <pc:chgData name="Liyana Ralalage, Adiesha" userId="15fd5c93-10d6-4014-8103-1a4931e3c018" providerId="ADAL" clId="{958E5F1A-C086-484E-975D-D7B81DE84634}" dt="2025-01-14T04:19:39.570" v="39" actId="20577"/>
        <pc:sldMkLst>
          <pc:docMk/>
          <pc:sldMk cId="2644839900" sldId="1485"/>
        </pc:sldMkLst>
        <pc:spChg chg="mod">
          <ac:chgData name="Liyana Ralalage, Adiesha" userId="15fd5c93-10d6-4014-8103-1a4931e3c018" providerId="ADAL" clId="{958E5F1A-C086-484E-975D-D7B81DE84634}" dt="2025-01-14T04:19:39.570" v="39" actId="20577"/>
          <ac:spMkLst>
            <pc:docMk/>
            <pc:sldMk cId="2644839900" sldId="1485"/>
            <ac:spMk id="3" creationId="{48435C6F-ABCD-C183-BD85-A8BA938FB27D}"/>
          </ac:spMkLst>
        </pc:spChg>
      </pc:sldChg>
    </pc:docChg>
  </pc:docChgLst>
  <pc:docChgLst>
    <pc:chgData name="Liyana Ralalage, Adiesha" userId="15fd5c93-10d6-4014-8103-1a4931e3c018" providerId="ADAL" clId="{8300F834-298A-46F6-A925-54750E0931EF}"/>
    <pc:docChg chg="undo redo custSel addSld delSld modSld sldOrd delMainMaster modSection">
      <pc:chgData name="Liyana Ralalage, Adiesha" userId="15fd5c93-10d6-4014-8103-1a4931e3c018" providerId="ADAL" clId="{8300F834-298A-46F6-A925-54750E0931EF}" dt="2025-01-20T18:58:17.328" v="5333" actId="20577"/>
      <pc:docMkLst>
        <pc:docMk/>
      </pc:docMkLst>
      <pc:sldChg chg="del ord">
        <pc:chgData name="Liyana Ralalage, Adiesha" userId="15fd5c93-10d6-4014-8103-1a4931e3c018" providerId="ADAL" clId="{8300F834-298A-46F6-A925-54750E0931EF}" dt="2025-01-15T19:51:14.030" v="5188" actId="47"/>
        <pc:sldMkLst>
          <pc:docMk/>
          <pc:sldMk cId="3386565224" sldId="256"/>
        </pc:sldMkLst>
      </pc:sldChg>
      <pc:sldChg chg="del">
        <pc:chgData name="Liyana Ralalage, Adiesha" userId="15fd5c93-10d6-4014-8103-1a4931e3c018" providerId="ADAL" clId="{8300F834-298A-46F6-A925-54750E0931EF}" dt="2025-01-15T19:51:24.940" v="5189" actId="47"/>
        <pc:sldMkLst>
          <pc:docMk/>
          <pc:sldMk cId="4073628171" sldId="257"/>
        </pc:sldMkLst>
      </pc:sldChg>
      <pc:sldChg chg="del">
        <pc:chgData name="Liyana Ralalage, Adiesha" userId="15fd5c93-10d6-4014-8103-1a4931e3c018" providerId="ADAL" clId="{8300F834-298A-46F6-A925-54750E0931EF}" dt="2025-01-15T19:51:24.940" v="5189" actId="47"/>
        <pc:sldMkLst>
          <pc:docMk/>
          <pc:sldMk cId="357330455" sldId="258"/>
        </pc:sldMkLst>
      </pc:sldChg>
      <pc:sldChg chg="del">
        <pc:chgData name="Liyana Ralalage, Adiesha" userId="15fd5c93-10d6-4014-8103-1a4931e3c018" providerId="ADAL" clId="{8300F834-298A-46F6-A925-54750E0931EF}" dt="2025-01-15T19:51:24.940" v="5189" actId="47"/>
        <pc:sldMkLst>
          <pc:docMk/>
          <pc:sldMk cId="3813119438" sldId="690"/>
        </pc:sldMkLst>
      </pc:sldChg>
      <pc:sldChg chg="del">
        <pc:chgData name="Liyana Ralalage, Adiesha" userId="15fd5c93-10d6-4014-8103-1a4931e3c018" providerId="ADAL" clId="{8300F834-298A-46F6-A925-54750E0931EF}" dt="2025-01-15T19:51:14.030" v="5188" actId="47"/>
        <pc:sldMkLst>
          <pc:docMk/>
          <pc:sldMk cId="1236756881" sldId="1467"/>
        </pc:sldMkLst>
      </pc:sldChg>
      <pc:sldChg chg="modSp new mod">
        <pc:chgData name="Liyana Ralalage, Adiesha" userId="15fd5c93-10d6-4014-8103-1a4931e3c018" providerId="ADAL" clId="{8300F834-298A-46F6-A925-54750E0931EF}" dt="2025-01-09T21:03:38.388" v="45" actId="20577"/>
        <pc:sldMkLst>
          <pc:docMk/>
          <pc:sldMk cId="2619225836" sldId="1468"/>
        </pc:sldMkLst>
        <pc:spChg chg="mod">
          <ac:chgData name="Liyana Ralalage, Adiesha" userId="15fd5c93-10d6-4014-8103-1a4931e3c018" providerId="ADAL" clId="{8300F834-298A-46F6-A925-54750E0931EF}" dt="2025-01-09T21:03:33.157" v="27" actId="20577"/>
          <ac:spMkLst>
            <pc:docMk/>
            <pc:sldMk cId="2619225836" sldId="1468"/>
            <ac:spMk id="2" creationId="{3A95BBA3-5C8B-0EF8-420B-F14EFA119280}"/>
          </ac:spMkLst>
        </pc:spChg>
        <pc:spChg chg="mod">
          <ac:chgData name="Liyana Ralalage, Adiesha" userId="15fd5c93-10d6-4014-8103-1a4931e3c018" providerId="ADAL" clId="{8300F834-298A-46F6-A925-54750E0931EF}" dt="2025-01-09T21:03:38.388" v="45" actId="20577"/>
          <ac:spMkLst>
            <pc:docMk/>
            <pc:sldMk cId="2619225836" sldId="1468"/>
            <ac:spMk id="3" creationId="{AA754864-9CA5-D2AD-0511-09B8DBFBBC1A}"/>
          </ac:spMkLst>
        </pc:spChg>
      </pc:sldChg>
      <pc:sldChg chg="modSp new mod">
        <pc:chgData name="Liyana Ralalage, Adiesha" userId="15fd5c93-10d6-4014-8103-1a4931e3c018" providerId="ADAL" clId="{8300F834-298A-46F6-A925-54750E0931EF}" dt="2025-01-09T21:06:30.467" v="144" actId="207"/>
        <pc:sldMkLst>
          <pc:docMk/>
          <pc:sldMk cId="1388349010" sldId="1469"/>
        </pc:sldMkLst>
        <pc:spChg chg="mod">
          <ac:chgData name="Liyana Ralalage, Adiesha" userId="15fd5c93-10d6-4014-8103-1a4931e3c018" providerId="ADAL" clId="{8300F834-298A-46F6-A925-54750E0931EF}" dt="2025-01-09T21:04:51.901" v="95" actId="20577"/>
          <ac:spMkLst>
            <pc:docMk/>
            <pc:sldMk cId="1388349010" sldId="1469"/>
            <ac:spMk id="2" creationId="{FD3C820A-A39D-23B9-0D33-C735C892F3A4}"/>
          </ac:spMkLst>
        </pc:spChg>
        <pc:spChg chg="mod">
          <ac:chgData name="Liyana Ralalage, Adiesha" userId="15fd5c93-10d6-4014-8103-1a4931e3c018" providerId="ADAL" clId="{8300F834-298A-46F6-A925-54750E0931EF}" dt="2025-01-09T21:06:30.467" v="144" actId="207"/>
          <ac:spMkLst>
            <pc:docMk/>
            <pc:sldMk cId="1388349010" sldId="1469"/>
            <ac:spMk id="3" creationId="{757B72FD-8E6B-A0C1-5367-7B79D77BAE8D}"/>
          </ac:spMkLst>
        </pc:spChg>
      </pc:sldChg>
      <pc:sldChg chg="addSp delSp modSp new del mod">
        <pc:chgData name="Liyana Ralalage, Adiesha" userId="15fd5c93-10d6-4014-8103-1a4931e3c018" providerId="ADAL" clId="{8300F834-298A-46F6-A925-54750E0931EF}" dt="2025-01-09T21:10:46.890" v="194" actId="47"/>
        <pc:sldMkLst>
          <pc:docMk/>
          <pc:sldMk cId="3368086691" sldId="1470"/>
        </pc:sldMkLst>
        <pc:spChg chg="add del">
          <ac:chgData name="Liyana Ralalage, Adiesha" userId="15fd5c93-10d6-4014-8103-1a4931e3c018" providerId="ADAL" clId="{8300F834-298A-46F6-A925-54750E0931EF}" dt="2025-01-09T21:07:46.333" v="147" actId="22"/>
          <ac:spMkLst>
            <pc:docMk/>
            <pc:sldMk cId="3368086691" sldId="1470"/>
            <ac:spMk id="3" creationId="{47C31411-B2B5-A8F2-9F20-C845B3D5ADD1}"/>
          </ac:spMkLst>
        </pc:spChg>
        <pc:spChg chg="add del mod">
          <ac:chgData name="Liyana Ralalage, Adiesha" userId="15fd5c93-10d6-4014-8103-1a4931e3c018" providerId="ADAL" clId="{8300F834-298A-46F6-A925-54750E0931EF}" dt="2025-01-09T21:08:47.064" v="157" actId="478"/>
          <ac:spMkLst>
            <pc:docMk/>
            <pc:sldMk cId="3368086691" sldId="1470"/>
            <ac:spMk id="4" creationId="{4E84E104-9BDC-6AC7-9437-1FE4B7280313}"/>
          </ac:spMkLst>
        </pc:spChg>
        <pc:picChg chg="add mod">
          <ac:chgData name="Liyana Ralalage, Adiesha" userId="15fd5c93-10d6-4014-8103-1a4931e3c018" providerId="ADAL" clId="{8300F834-298A-46F6-A925-54750E0931EF}" dt="2025-01-09T21:08:45.011" v="156" actId="1076"/>
          <ac:picMkLst>
            <pc:docMk/>
            <pc:sldMk cId="3368086691" sldId="1470"/>
            <ac:picMk id="1026" creationId="{1EC46B76-E034-DA7A-12F2-67FE443A7A7E}"/>
          </ac:picMkLst>
        </pc:picChg>
      </pc:sldChg>
      <pc:sldChg chg="addSp delSp modSp new mod">
        <pc:chgData name="Liyana Ralalage, Adiesha" userId="15fd5c93-10d6-4014-8103-1a4931e3c018" providerId="ADAL" clId="{8300F834-298A-46F6-A925-54750E0931EF}" dt="2025-01-09T21:16:25.101" v="311" actId="1076"/>
        <pc:sldMkLst>
          <pc:docMk/>
          <pc:sldMk cId="1658914641" sldId="1471"/>
        </pc:sldMkLst>
        <pc:spChg chg="mod">
          <ac:chgData name="Liyana Ralalage, Adiesha" userId="15fd5c93-10d6-4014-8103-1a4931e3c018" providerId="ADAL" clId="{8300F834-298A-46F6-A925-54750E0931EF}" dt="2025-01-09T21:16:21.486" v="310" actId="122"/>
          <ac:spMkLst>
            <pc:docMk/>
            <pc:sldMk cId="1658914641" sldId="1471"/>
            <ac:spMk id="2" creationId="{4A4B7520-042D-7410-129B-3F3107533442}"/>
          </ac:spMkLst>
        </pc:spChg>
        <pc:spChg chg="add del">
          <ac:chgData name="Liyana Ralalage, Adiesha" userId="15fd5c93-10d6-4014-8103-1a4931e3c018" providerId="ADAL" clId="{8300F834-298A-46F6-A925-54750E0931EF}" dt="2025-01-09T21:09:01.076" v="183" actId="22"/>
          <ac:spMkLst>
            <pc:docMk/>
            <pc:sldMk cId="1658914641" sldId="1471"/>
            <ac:spMk id="4" creationId="{779006EE-8B26-588C-F0CD-17D000DD4AAB}"/>
          </ac:spMkLst>
        </pc:spChg>
        <pc:spChg chg="add del">
          <ac:chgData name="Liyana Ralalage, Adiesha" userId="15fd5c93-10d6-4014-8103-1a4931e3c018" providerId="ADAL" clId="{8300F834-298A-46F6-A925-54750E0931EF}" dt="2025-01-09T21:09:04.384" v="185" actId="22"/>
          <ac:spMkLst>
            <pc:docMk/>
            <pc:sldMk cId="1658914641" sldId="1471"/>
            <ac:spMk id="6" creationId="{3DAD3D8B-4761-F8F4-5C34-F55179420FFD}"/>
          </ac:spMkLst>
        </pc:spChg>
        <pc:spChg chg="add mod">
          <ac:chgData name="Liyana Ralalage, Adiesha" userId="15fd5c93-10d6-4014-8103-1a4931e3c018" providerId="ADAL" clId="{8300F834-298A-46F6-A925-54750E0931EF}" dt="2025-01-09T21:10:42.333" v="193"/>
          <ac:spMkLst>
            <pc:docMk/>
            <pc:sldMk cId="1658914641" sldId="1471"/>
            <ac:spMk id="7" creationId="{7BEC24CB-03E5-F37A-8119-92E6114ED699}"/>
          </ac:spMkLst>
        </pc:spChg>
        <pc:picChg chg="add mod">
          <ac:chgData name="Liyana Ralalage, Adiesha" userId="15fd5c93-10d6-4014-8103-1a4931e3c018" providerId="ADAL" clId="{8300F834-298A-46F6-A925-54750E0931EF}" dt="2025-01-09T21:16:25.101" v="311" actId="1076"/>
          <ac:picMkLst>
            <pc:docMk/>
            <pc:sldMk cId="1658914641" sldId="1471"/>
            <ac:picMk id="2050" creationId="{7667443E-7649-0BF9-F83F-A8C561E46F82}"/>
          </ac:picMkLst>
        </pc:picChg>
      </pc:sldChg>
      <pc:sldChg chg="addSp delSp modSp add mod">
        <pc:chgData name="Liyana Ralalage, Adiesha" userId="15fd5c93-10d6-4014-8103-1a4931e3c018" providerId="ADAL" clId="{8300F834-298A-46F6-A925-54750E0931EF}" dt="2025-01-09T21:22:06.111" v="437"/>
        <pc:sldMkLst>
          <pc:docMk/>
          <pc:sldMk cId="3583936507" sldId="1472"/>
        </pc:sldMkLst>
        <pc:spChg chg="mod">
          <ac:chgData name="Liyana Ralalage, Adiesha" userId="15fd5c93-10d6-4014-8103-1a4931e3c018" providerId="ADAL" clId="{8300F834-298A-46F6-A925-54750E0931EF}" dt="2025-01-09T21:19:50.930" v="413" actId="14100"/>
          <ac:spMkLst>
            <pc:docMk/>
            <pc:sldMk cId="3583936507" sldId="1472"/>
            <ac:spMk id="2" creationId="{4A4B7520-042D-7410-129B-3F3107533442}"/>
          </ac:spMkLst>
        </pc:spChg>
        <pc:spChg chg="add mod">
          <ac:chgData name="Liyana Ralalage, Adiesha" userId="15fd5c93-10d6-4014-8103-1a4931e3c018" providerId="ADAL" clId="{8300F834-298A-46F6-A925-54750E0931EF}" dt="2025-01-09T21:22:06.111" v="437"/>
          <ac:spMkLst>
            <pc:docMk/>
            <pc:sldMk cId="3583936507" sldId="1472"/>
            <ac:spMk id="3" creationId="{8BF4E0E4-2F2A-A33A-3835-8C78363B7352}"/>
          </ac:spMkLst>
        </pc:spChg>
        <pc:spChg chg="mod">
          <ac:chgData name="Liyana Ralalage, Adiesha" userId="15fd5c93-10d6-4014-8103-1a4931e3c018" providerId="ADAL" clId="{8300F834-298A-46F6-A925-54750E0931EF}" dt="2025-01-09T21:20:26.537" v="417" actId="20577"/>
          <ac:spMkLst>
            <pc:docMk/>
            <pc:sldMk cId="3583936507" sldId="1472"/>
            <ac:spMk id="7" creationId="{7BEC24CB-03E5-F37A-8119-92E6114ED699}"/>
          </ac:spMkLst>
        </pc:spChg>
        <pc:picChg chg="del">
          <ac:chgData name="Liyana Ralalage, Adiesha" userId="15fd5c93-10d6-4014-8103-1a4931e3c018" providerId="ADAL" clId="{8300F834-298A-46F6-A925-54750E0931EF}" dt="2025-01-09T21:14:16.986" v="196" actId="478"/>
          <ac:picMkLst>
            <pc:docMk/>
            <pc:sldMk cId="3583936507" sldId="1472"/>
            <ac:picMk id="2050" creationId="{7667443E-7649-0BF9-F83F-A8C561E46F82}"/>
          </ac:picMkLst>
        </pc:picChg>
        <pc:picChg chg="add mod">
          <ac:chgData name="Liyana Ralalage, Adiesha" userId="15fd5c93-10d6-4014-8103-1a4931e3c018" providerId="ADAL" clId="{8300F834-298A-46F6-A925-54750E0931EF}" dt="2025-01-09T21:19:34.911" v="406" actId="1076"/>
          <ac:picMkLst>
            <pc:docMk/>
            <pc:sldMk cId="3583936507" sldId="1472"/>
            <ac:picMk id="4098" creationId="{D21682AF-BA98-093B-7AEC-014703CDC3D4}"/>
          </ac:picMkLst>
        </pc:picChg>
        <pc:picChg chg="add mod">
          <ac:chgData name="Liyana Ralalage, Adiesha" userId="15fd5c93-10d6-4014-8103-1a4931e3c018" providerId="ADAL" clId="{8300F834-298A-46F6-A925-54750E0931EF}" dt="2025-01-09T21:19:52.063" v="414" actId="1076"/>
          <ac:picMkLst>
            <pc:docMk/>
            <pc:sldMk cId="3583936507" sldId="1472"/>
            <ac:picMk id="4100" creationId="{4A71ECDA-64A2-CB05-19AE-56CE273EDBEE}"/>
          </ac:picMkLst>
        </pc:picChg>
      </pc:sldChg>
      <pc:sldChg chg="addSp delSp modSp add mod ord">
        <pc:chgData name="Liyana Ralalage, Adiesha" userId="15fd5c93-10d6-4014-8103-1a4931e3c018" providerId="ADAL" clId="{8300F834-298A-46F6-A925-54750E0931EF}" dt="2025-01-09T21:16:49.491" v="367" actId="1076"/>
        <pc:sldMkLst>
          <pc:docMk/>
          <pc:sldMk cId="1596571455" sldId="1473"/>
        </pc:sldMkLst>
        <pc:spChg chg="mod">
          <ac:chgData name="Liyana Ralalage, Adiesha" userId="15fd5c93-10d6-4014-8103-1a4931e3c018" providerId="ADAL" clId="{8300F834-298A-46F6-A925-54750E0931EF}" dt="2025-01-09T21:16:46.618" v="366" actId="20577"/>
          <ac:spMkLst>
            <pc:docMk/>
            <pc:sldMk cId="1596571455" sldId="1473"/>
            <ac:spMk id="2" creationId="{4A4B7520-042D-7410-129B-3F3107533442}"/>
          </ac:spMkLst>
        </pc:spChg>
        <pc:spChg chg="mod">
          <ac:chgData name="Liyana Ralalage, Adiesha" userId="15fd5c93-10d6-4014-8103-1a4931e3c018" providerId="ADAL" clId="{8300F834-298A-46F6-A925-54750E0931EF}" dt="2025-01-09T21:15:30.081" v="273" actId="20577"/>
          <ac:spMkLst>
            <pc:docMk/>
            <pc:sldMk cId="1596571455" sldId="1473"/>
            <ac:spMk id="7" creationId="{7BEC24CB-03E5-F37A-8119-92E6114ED699}"/>
          </ac:spMkLst>
        </pc:spChg>
        <pc:picChg chg="add mod">
          <ac:chgData name="Liyana Ralalage, Adiesha" userId="15fd5c93-10d6-4014-8103-1a4931e3c018" providerId="ADAL" clId="{8300F834-298A-46F6-A925-54750E0931EF}" dt="2025-01-09T21:16:49.491" v="367" actId="1076"/>
          <ac:picMkLst>
            <pc:docMk/>
            <pc:sldMk cId="1596571455" sldId="1473"/>
            <ac:picMk id="4" creationId="{86E180C5-AD8A-88D2-0162-9FE4C454C5A8}"/>
          </ac:picMkLst>
        </pc:picChg>
        <pc:picChg chg="del">
          <ac:chgData name="Liyana Ralalage, Adiesha" userId="15fd5c93-10d6-4014-8103-1a4931e3c018" providerId="ADAL" clId="{8300F834-298A-46F6-A925-54750E0931EF}" dt="2025-01-09T21:14:57.591" v="203" actId="478"/>
          <ac:picMkLst>
            <pc:docMk/>
            <pc:sldMk cId="1596571455" sldId="1473"/>
            <ac:picMk id="2050" creationId="{7667443E-7649-0BF9-F83F-A8C561E46F82}"/>
          </ac:picMkLst>
        </pc:picChg>
      </pc:sldChg>
      <pc:sldChg chg="add del">
        <pc:chgData name="Liyana Ralalage, Adiesha" userId="15fd5c93-10d6-4014-8103-1a4931e3c018" providerId="ADAL" clId="{8300F834-298A-46F6-A925-54750E0931EF}" dt="2025-01-09T21:14:23.847" v="199"/>
        <pc:sldMkLst>
          <pc:docMk/>
          <pc:sldMk cId="2171816735" sldId="1474"/>
        </pc:sldMkLst>
      </pc:sldChg>
      <pc:sldChg chg="modSp new mod">
        <pc:chgData name="Liyana Ralalage, Adiesha" userId="15fd5c93-10d6-4014-8103-1a4931e3c018" providerId="ADAL" clId="{8300F834-298A-46F6-A925-54750E0931EF}" dt="2025-01-17T16:08:38.297" v="5301" actId="20577"/>
        <pc:sldMkLst>
          <pc:docMk/>
          <pc:sldMk cId="2539337426" sldId="1474"/>
        </pc:sldMkLst>
        <pc:spChg chg="mod">
          <ac:chgData name="Liyana Ralalage, Adiesha" userId="15fd5c93-10d6-4014-8103-1a4931e3c018" providerId="ADAL" clId="{8300F834-298A-46F6-A925-54750E0931EF}" dt="2025-01-09T21:22:43.823" v="458" actId="20577"/>
          <ac:spMkLst>
            <pc:docMk/>
            <pc:sldMk cId="2539337426" sldId="1474"/>
            <ac:spMk id="2" creationId="{89B026D0-D7BB-3427-237B-2B6240E0C763}"/>
          </ac:spMkLst>
        </pc:spChg>
        <pc:spChg chg="mod">
          <ac:chgData name="Liyana Ralalage, Adiesha" userId="15fd5c93-10d6-4014-8103-1a4931e3c018" providerId="ADAL" clId="{8300F834-298A-46F6-A925-54750E0931EF}" dt="2025-01-17T16:08:38.297" v="5301" actId="20577"/>
          <ac:spMkLst>
            <pc:docMk/>
            <pc:sldMk cId="2539337426" sldId="1474"/>
            <ac:spMk id="3" creationId="{9FCBFB86-14FF-72B0-E3A3-96FCC8DAA5D2}"/>
          </ac:spMkLst>
        </pc:spChg>
      </pc:sldChg>
      <pc:sldChg chg="modSp add mod">
        <pc:chgData name="Liyana Ralalage, Adiesha" userId="15fd5c93-10d6-4014-8103-1a4931e3c018" providerId="ADAL" clId="{8300F834-298A-46F6-A925-54750E0931EF}" dt="2025-01-18T02:49:16.430" v="5331" actId="20577"/>
        <pc:sldMkLst>
          <pc:docMk/>
          <pc:sldMk cId="2123363298" sldId="1475"/>
        </pc:sldMkLst>
        <pc:spChg chg="mod">
          <ac:chgData name="Liyana Ralalage, Adiesha" userId="15fd5c93-10d6-4014-8103-1a4931e3c018" providerId="ADAL" clId="{8300F834-298A-46F6-A925-54750E0931EF}" dt="2025-01-09T21:24:31.103" v="639" actId="20577"/>
          <ac:spMkLst>
            <pc:docMk/>
            <pc:sldMk cId="2123363298" sldId="1475"/>
            <ac:spMk id="2" creationId="{89B026D0-D7BB-3427-237B-2B6240E0C763}"/>
          </ac:spMkLst>
        </pc:spChg>
        <pc:spChg chg="mod">
          <ac:chgData name="Liyana Ralalage, Adiesha" userId="15fd5c93-10d6-4014-8103-1a4931e3c018" providerId="ADAL" clId="{8300F834-298A-46F6-A925-54750E0931EF}" dt="2025-01-18T02:49:16.430" v="5331" actId="20577"/>
          <ac:spMkLst>
            <pc:docMk/>
            <pc:sldMk cId="2123363298" sldId="1475"/>
            <ac:spMk id="3" creationId="{9FCBFB86-14FF-72B0-E3A3-96FCC8DAA5D2}"/>
          </ac:spMkLst>
        </pc:spChg>
      </pc:sldChg>
      <pc:sldChg chg="addSp delSp modSp new mod">
        <pc:chgData name="Liyana Ralalage, Adiesha" userId="15fd5c93-10d6-4014-8103-1a4931e3c018" providerId="ADAL" clId="{8300F834-298A-46F6-A925-54750E0931EF}" dt="2025-01-09T21:43:50.280" v="909" actId="14100"/>
        <pc:sldMkLst>
          <pc:docMk/>
          <pc:sldMk cId="186176276" sldId="1476"/>
        </pc:sldMkLst>
        <pc:spChg chg="mod">
          <ac:chgData name="Liyana Ralalage, Adiesha" userId="15fd5c93-10d6-4014-8103-1a4931e3c018" providerId="ADAL" clId="{8300F834-298A-46F6-A925-54750E0931EF}" dt="2025-01-09T21:43:04.312" v="892" actId="14100"/>
          <ac:spMkLst>
            <pc:docMk/>
            <pc:sldMk cId="186176276" sldId="1476"/>
            <ac:spMk id="2" creationId="{E864E621-0843-F533-F7A8-B4C100E91B96}"/>
          </ac:spMkLst>
        </pc:spChg>
        <pc:spChg chg="mod">
          <ac:chgData name="Liyana Ralalage, Adiesha" userId="15fd5c93-10d6-4014-8103-1a4931e3c018" providerId="ADAL" clId="{8300F834-298A-46F6-A925-54750E0931EF}" dt="2025-01-09T21:43:15.765" v="897" actId="1076"/>
          <ac:spMkLst>
            <pc:docMk/>
            <pc:sldMk cId="186176276" sldId="1476"/>
            <ac:spMk id="3" creationId="{318F7D3D-13D5-E653-FF2B-FDE6330EC707}"/>
          </ac:spMkLst>
        </pc:spChg>
        <pc:picChg chg="add mod">
          <ac:chgData name="Liyana Ralalage, Adiesha" userId="15fd5c93-10d6-4014-8103-1a4931e3c018" providerId="ADAL" clId="{8300F834-298A-46F6-A925-54750E0931EF}" dt="2025-01-09T21:42:58.947" v="889" actId="14100"/>
          <ac:picMkLst>
            <pc:docMk/>
            <pc:sldMk cId="186176276" sldId="1476"/>
            <ac:picMk id="5122" creationId="{24AD7CFE-D3D0-F51C-CF27-800D246FD4B2}"/>
          </ac:picMkLst>
        </pc:picChg>
        <pc:picChg chg="add del mod">
          <ac:chgData name="Liyana Ralalage, Adiesha" userId="15fd5c93-10d6-4014-8103-1a4931e3c018" providerId="ADAL" clId="{8300F834-298A-46F6-A925-54750E0931EF}" dt="2025-01-09T21:43:07.032" v="893" actId="478"/>
          <ac:picMkLst>
            <pc:docMk/>
            <pc:sldMk cId="186176276" sldId="1476"/>
            <ac:picMk id="5124" creationId="{316BB9DB-79B5-438E-7D10-8186656B3A6F}"/>
          </ac:picMkLst>
        </pc:picChg>
        <pc:picChg chg="add mod">
          <ac:chgData name="Liyana Ralalage, Adiesha" userId="15fd5c93-10d6-4014-8103-1a4931e3c018" providerId="ADAL" clId="{8300F834-298A-46F6-A925-54750E0931EF}" dt="2025-01-09T21:43:39.057" v="903" actId="14100"/>
          <ac:picMkLst>
            <pc:docMk/>
            <pc:sldMk cId="186176276" sldId="1476"/>
            <ac:picMk id="5126" creationId="{BEB427B8-4B58-8647-8F4D-C26FB8AB52E9}"/>
          </ac:picMkLst>
        </pc:picChg>
        <pc:picChg chg="add mod">
          <ac:chgData name="Liyana Ralalage, Adiesha" userId="15fd5c93-10d6-4014-8103-1a4931e3c018" providerId="ADAL" clId="{8300F834-298A-46F6-A925-54750E0931EF}" dt="2025-01-09T21:43:39.057" v="903" actId="14100"/>
          <ac:picMkLst>
            <pc:docMk/>
            <pc:sldMk cId="186176276" sldId="1476"/>
            <ac:picMk id="5128" creationId="{9A31B41A-B028-77C0-6E87-E71E588807C1}"/>
          </ac:picMkLst>
        </pc:picChg>
        <pc:picChg chg="add mod">
          <ac:chgData name="Liyana Ralalage, Adiesha" userId="15fd5c93-10d6-4014-8103-1a4931e3c018" providerId="ADAL" clId="{8300F834-298A-46F6-A925-54750E0931EF}" dt="2025-01-09T21:43:50.280" v="909" actId="14100"/>
          <ac:picMkLst>
            <pc:docMk/>
            <pc:sldMk cId="186176276" sldId="1476"/>
            <ac:picMk id="5130" creationId="{4500F4BB-DE4E-18B5-C561-E97AEAE4318E}"/>
          </ac:picMkLst>
        </pc:picChg>
      </pc:sldChg>
      <pc:sldChg chg="modSp new mod">
        <pc:chgData name="Liyana Ralalage, Adiesha" userId="15fd5c93-10d6-4014-8103-1a4931e3c018" providerId="ADAL" clId="{8300F834-298A-46F6-A925-54750E0931EF}" dt="2025-01-14T18:46:46.686" v="4981" actId="20577"/>
        <pc:sldMkLst>
          <pc:docMk/>
          <pc:sldMk cId="808518394" sldId="1477"/>
        </pc:sldMkLst>
        <pc:spChg chg="mod">
          <ac:chgData name="Liyana Ralalage, Adiesha" userId="15fd5c93-10d6-4014-8103-1a4931e3c018" providerId="ADAL" clId="{8300F834-298A-46F6-A925-54750E0931EF}" dt="2025-01-09T21:47:11.817" v="1346" actId="313"/>
          <ac:spMkLst>
            <pc:docMk/>
            <pc:sldMk cId="808518394" sldId="1477"/>
            <ac:spMk id="2" creationId="{1B219FEE-517E-A975-FFCE-28814B643AD5}"/>
          </ac:spMkLst>
        </pc:spChg>
        <pc:spChg chg="mod">
          <ac:chgData name="Liyana Ralalage, Adiesha" userId="15fd5c93-10d6-4014-8103-1a4931e3c018" providerId="ADAL" clId="{8300F834-298A-46F6-A925-54750E0931EF}" dt="2025-01-14T18:46:46.686" v="4981" actId="20577"/>
          <ac:spMkLst>
            <pc:docMk/>
            <pc:sldMk cId="808518394" sldId="1477"/>
            <ac:spMk id="3" creationId="{3E8C31EF-B34D-F0D1-F9FB-FDA7028BB478}"/>
          </ac:spMkLst>
        </pc:spChg>
      </pc:sldChg>
      <pc:sldChg chg="modSp new mod">
        <pc:chgData name="Liyana Ralalage, Adiesha" userId="15fd5c93-10d6-4014-8103-1a4931e3c018" providerId="ADAL" clId="{8300F834-298A-46F6-A925-54750E0931EF}" dt="2025-01-09T21:46:52.658" v="1345" actId="20577"/>
        <pc:sldMkLst>
          <pc:docMk/>
          <pc:sldMk cId="3703392850" sldId="1478"/>
        </pc:sldMkLst>
        <pc:spChg chg="mod">
          <ac:chgData name="Liyana Ralalage, Adiesha" userId="15fd5c93-10d6-4014-8103-1a4931e3c018" providerId="ADAL" clId="{8300F834-298A-46F6-A925-54750E0931EF}" dt="2025-01-09T21:46:17.973" v="1224" actId="20577"/>
          <ac:spMkLst>
            <pc:docMk/>
            <pc:sldMk cId="3703392850" sldId="1478"/>
            <ac:spMk id="2" creationId="{7EC67B92-47B0-B3BF-1DB8-0E711209EA2E}"/>
          </ac:spMkLst>
        </pc:spChg>
        <pc:spChg chg="mod">
          <ac:chgData name="Liyana Ralalage, Adiesha" userId="15fd5c93-10d6-4014-8103-1a4931e3c018" providerId="ADAL" clId="{8300F834-298A-46F6-A925-54750E0931EF}" dt="2025-01-09T21:46:52.658" v="1345" actId="20577"/>
          <ac:spMkLst>
            <pc:docMk/>
            <pc:sldMk cId="3703392850" sldId="1478"/>
            <ac:spMk id="3" creationId="{EC6AB66D-ECF1-1F44-9ED7-58D2E272D69C}"/>
          </ac:spMkLst>
        </pc:spChg>
      </pc:sldChg>
      <pc:sldChg chg="modSp new mod">
        <pc:chgData name="Liyana Ralalage, Adiesha" userId="15fd5c93-10d6-4014-8103-1a4931e3c018" providerId="ADAL" clId="{8300F834-298A-46F6-A925-54750E0931EF}" dt="2025-01-09T21:51:17.464" v="1628" actId="5793"/>
        <pc:sldMkLst>
          <pc:docMk/>
          <pc:sldMk cId="188831624" sldId="1479"/>
        </pc:sldMkLst>
        <pc:spChg chg="mod">
          <ac:chgData name="Liyana Ralalage, Adiesha" userId="15fd5c93-10d6-4014-8103-1a4931e3c018" providerId="ADAL" clId="{8300F834-298A-46F6-A925-54750E0931EF}" dt="2025-01-09T21:47:45.452" v="1360" actId="20577"/>
          <ac:spMkLst>
            <pc:docMk/>
            <pc:sldMk cId="188831624" sldId="1479"/>
            <ac:spMk id="2" creationId="{62D37D14-A3AB-42F7-BEC4-F89C11278CFB}"/>
          </ac:spMkLst>
        </pc:spChg>
        <pc:spChg chg="mod">
          <ac:chgData name="Liyana Ralalage, Adiesha" userId="15fd5c93-10d6-4014-8103-1a4931e3c018" providerId="ADAL" clId="{8300F834-298A-46F6-A925-54750E0931EF}" dt="2025-01-09T21:51:17.464" v="1628" actId="5793"/>
          <ac:spMkLst>
            <pc:docMk/>
            <pc:sldMk cId="188831624" sldId="1479"/>
            <ac:spMk id="3" creationId="{38B96F10-CADF-00E9-119E-B07442844DAD}"/>
          </ac:spMkLst>
        </pc:spChg>
      </pc:sldChg>
      <pc:sldChg chg="addSp delSp modSp new mod">
        <pc:chgData name="Liyana Ralalage, Adiesha" userId="15fd5c93-10d6-4014-8103-1a4931e3c018" providerId="ADAL" clId="{8300F834-298A-46F6-A925-54750E0931EF}" dt="2025-01-09T21:54:07.352" v="1895" actId="20577"/>
        <pc:sldMkLst>
          <pc:docMk/>
          <pc:sldMk cId="306490396" sldId="1480"/>
        </pc:sldMkLst>
        <pc:spChg chg="mod">
          <ac:chgData name="Liyana Ralalage, Adiesha" userId="15fd5c93-10d6-4014-8103-1a4931e3c018" providerId="ADAL" clId="{8300F834-298A-46F6-A925-54750E0931EF}" dt="2025-01-09T21:51:43.718" v="1653" actId="20577"/>
          <ac:spMkLst>
            <pc:docMk/>
            <pc:sldMk cId="306490396" sldId="1480"/>
            <ac:spMk id="2" creationId="{5D57E82E-005A-8632-6E20-A16130F72EB9}"/>
          </ac:spMkLst>
        </pc:spChg>
        <pc:spChg chg="del">
          <ac:chgData name="Liyana Ralalage, Adiesha" userId="15fd5c93-10d6-4014-8103-1a4931e3c018" providerId="ADAL" clId="{8300F834-298A-46F6-A925-54750E0931EF}" dt="2025-01-09T21:51:54.953" v="1654" actId="34307"/>
          <ac:spMkLst>
            <pc:docMk/>
            <pc:sldMk cId="306490396" sldId="1480"/>
            <ac:spMk id="3" creationId="{84A8025D-163A-7062-9698-5A270FA02F9D}"/>
          </ac:spMkLst>
        </pc:spChg>
        <pc:spChg chg="add del mod">
          <ac:chgData name="Liyana Ralalage, Adiesha" userId="15fd5c93-10d6-4014-8103-1a4931e3c018" providerId="ADAL" clId="{8300F834-298A-46F6-A925-54750E0931EF}" dt="2025-01-09T21:52:11.258" v="1656" actId="3680"/>
          <ac:spMkLst>
            <pc:docMk/>
            <pc:sldMk cId="306490396" sldId="1480"/>
            <ac:spMk id="6" creationId="{16F7B31A-1FF9-C072-FD44-5F97414418D8}"/>
          </ac:spMkLst>
        </pc:spChg>
        <pc:graphicFrameChg chg="add mod ord modGraphic">
          <ac:chgData name="Liyana Ralalage, Adiesha" userId="15fd5c93-10d6-4014-8103-1a4931e3c018" providerId="ADAL" clId="{8300F834-298A-46F6-A925-54750E0931EF}" dt="2025-01-09T21:54:07.352" v="1895" actId="20577"/>
          <ac:graphicFrameMkLst>
            <pc:docMk/>
            <pc:sldMk cId="306490396" sldId="1480"/>
            <ac:graphicFrameMk id="7" creationId="{B27FD4D5-CBE0-711A-9F79-A5217979D304}"/>
          </ac:graphicFrameMkLst>
        </pc:graphicFrameChg>
        <pc:picChg chg="add del mod ord">
          <ac:chgData name="Liyana Ralalage, Adiesha" userId="15fd5c93-10d6-4014-8103-1a4931e3c018" providerId="ADAL" clId="{8300F834-298A-46F6-A925-54750E0931EF}" dt="2025-01-09T21:51:59.324" v="1655" actId="478"/>
          <ac:picMkLst>
            <pc:docMk/>
            <pc:sldMk cId="306490396" sldId="1480"/>
            <ac:picMk id="4" creationId="{B8B83186-6352-6651-2F71-CD2F0AAF06A2}"/>
          </ac:picMkLst>
        </pc:picChg>
      </pc:sldChg>
      <pc:sldChg chg="addSp modSp new mod">
        <pc:chgData name="Liyana Ralalage, Adiesha" userId="15fd5c93-10d6-4014-8103-1a4931e3c018" providerId="ADAL" clId="{8300F834-298A-46F6-A925-54750E0931EF}" dt="2025-01-09T21:56:40.971" v="2115" actId="962"/>
        <pc:sldMkLst>
          <pc:docMk/>
          <pc:sldMk cId="1014017817" sldId="1481"/>
        </pc:sldMkLst>
        <pc:spChg chg="mod">
          <ac:chgData name="Liyana Ralalage, Adiesha" userId="15fd5c93-10d6-4014-8103-1a4931e3c018" providerId="ADAL" clId="{8300F834-298A-46F6-A925-54750E0931EF}" dt="2025-01-09T21:54:34.757" v="1911" actId="20577"/>
          <ac:spMkLst>
            <pc:docMk/>
            <pc:sldMk cId="1014017817" sldId="1481"/>
            <ac:spMk id="2" creationId="{75290911-70C8-37F1-6CA9-86CCD29B2B3E}"/>
          </ac:spMkLst>
        </pc:spChg>
        <pc:spChg chg="mod">
          <ac:chgData name="Liyana Ralalage, Adiesha" userId="15fd5c93-10d6-4014-8103-1a4931e3c018" providerId="ADAL" clId="{8300F834-298A-46F6-A925-54750E0931EF}" dt="2025-01-09T21:55:54.729" v="2106" actId="20577"/>
          <ac:spMkLst>
            <pc:docMk/>
            <pc:sldMk cId="1014017817" sldId="1481"/>
            <ac:spMk id="3" creationId="{F1120CBB-1362-5EBD-56A5-138B75804A83}"/>
          </ac:spMkLst>
        </pc:spChg>
        <pc:picChg chg="add mod">
          <ac:chgData name="Liyana Ralalage, Adiesha" userId="15fd5c93-10d6-4014-8103-1a4931e3c018" providerId="ADAL" clId="{8300F834-298A-46F6-A925-54750E0931EF}" dt="2025-01-09T21:56:40.971" v="2115" actId="962"/>
          <ac:picMkLst>
            <pc:docMk/>
            <pc:sldMk cId="1014017817" sldId="1481"/>
            <ac:picMk id="5" creationId="{87D96DB0-C06B-56D7-DDB1-94ABD7535E02}"/>
          </ac:picMkLst>
        </pc:picChg>
      </pc:sldChg>
      <pc:sldChg chg="modSp new mod">
        <pc:chgData name="Liyana Ralalage, Adiesha" userId="15fd5c93-10d6-4014-8103-1a4931e3c018" providerId="ADAL" clId="{8300F834-298A-46F6-A925-54750E0931EF}" dt="2025-01-09T21:58:23.203" v="2383" actId="20577"/>
        <pc:sldMkLst>
          <pc:docMk/>
          <pc:sldMk cId="1661714448" sldId="1482"/>
        </pc:sldMkLst>
        <pc:spChg chg="mod">
          <ac:chgData name="Liyana Ralalage, Adiesha" userId="15fd5c93-10d6-4014-8103-1a4931e3c018" providerId="ADAL" clId="{8300F834-298A-46F6-A925-54750E0931EF}" dt="2025-01-09T21:56:55.330" v="2129" actId="20577"/>
          <ac:spMkLst>
            <pc:docMk/>
            <pc:sldMk cId="1661714448" sldId="1482"/>
            <ac:spMk id="2" creationId="{088F6C85-6CAD-2F89-F7B7-2868029E9726}"/>
          </ac:spMkLst>
        </pc:spChg>
        <pc:spChg chg="mod">
          <ac:chgData name="Liyana Ralalage, Adiesha" userId="15fd5c93-10d6-4014-8103-1a4931e3c018" providerId="ADAL" clId="{8300F834-298A-46F6-A925-54750E0931EF}" dt="2025-01-09T21:58:23.203" v="2383" actId="20577"/>
          <ac:spMkLst>
            <pc:docMk/>
            <pc:sldMk cId="1661714448" sldId="1482"/>
            <ac:spMk id="3" creationId="{38A1714F-A4D4-D93A-9377-2A18CAD3E32C}"/>
          </ac:spMkLst>
        </pc:spChg>
      </pc:sldChg>
      <pc:sldChg chg="modSp new mod">
        <pc:chgData name="Liyana Ralalage, Adiesha" userId="15fd5c93-10d6-4014-8103-1a4931e3c018" providerId="ADAL" clId="{8300F834-298A-46F6-A925-54750E0931EF}" dt="2025-01-09T22:01:38.360" v="2859" actId="20577"/>
        <pc:sldMkLst>
          <pc:docMk/>
          <pc:sldMk cId="826498171" sldId="1483"/>
        </pc:sldMkLst>
        <pc:spChg chg="mod">
          <ac:chgData name="Liyana Ralalage, Adiesha" userId="15fd5c93-10d6-4014-8103-1a4931e3c018" providerId="ADAL" clId="{8300F834-298A-46F6-A925-54750E0931EF}" dt="2025-01-09T21:58:34.752" v="2400" actId="20577"/>
          <ac:spMkLst>
            <pc:docMk/>
            <pc:sldMk cId="826498171" sldId="1483"/>
            <ac:spMk id="2" creationId="{82904C5D-08B1-C02E-3FB9-1AC46990E4D2}"/>
          </ac:spMkLst>
        </pc:spChg>
        <pc:spChg chg="mod">
          <ac:chgData name="Liyana Ralalage, Adiesha" userId="15fd5c93-10d6-4014-8103-1a4931e3c018" providerId="ADAL" clId="{8300F834-298A-46F6-A925-54750E0931EF}" dt="2025-01-09T22:01:38.360" v="2859" actId="20577"/>
          <ac:spMkLst>
            <pc:docMk/>
            <pc:sldMk cId="826498171" sldId="1483"/>
            <ac:spMk id="3" creationId="{F2F291DE-1DC8-E0B7-E159-F1318BA3F80A}"/>
          </ac:spMkLst>
        </pc:spChg>
      </pc:sldChg>
      <pc:sldChg chg="modSp new mod">
        <pc:chgData name="Liyana Ralalage, Adiesha" userId="15fd5c93-10d6-4014-8103-1a4931e3c018" providerId="ADAL" clId="{8300F834-298A-46F6-A925-54750E0931EF}" dt="2025-01-09T22:02:37.724" v="2973" actId="20577"/>
        <pc:sldMkLst>
          <pc:docMk/>
          <pc:sldMk cId="2719582472" sldId="1484"/>
        </pc:sldMkLst>
        <pc:spChg chg="mod">
          <ac:chgData name="Liyana Ralalage, Adiesha" userId="15fd5c93-10d6-4014-8103-1a4931e3c018" providerId="ADAL" clId="{8300F834-298A-46F6-A925-54750E0931EF}" dt="2025-01-09T22:01:54.741" v="2875" actId="20577"/>
          <ac:spMkLst>
            <pc:docMk/>
            <pc:sldMk cId="2719582472" sldId="1484"/>
            <ac:spMk id="2" creationId="{8DB5867F-1CEB-FE14-03F0-0FF995BFAD8A}"/>
          </ac:spMkLst>
        </pc:spChg>
        <pc:spChg chg="mod">
          <ac:chgData name="Liyana Ralalage, Adiesha" userId="15fd5c93-10d6-4014-8103-1a4931e3c018" providerId="ADAL" clId="{8300F834-298A-46F6-A925-54750E0931EF}" dt="2025-01-09T22:02:37.724" v="2973" actId="20577"/>
          <ac:spMkLst>
            <pc:docMk/>
            <pc:sldMk cId="2719582472" sldId="1484"/>
            <ac:spMk id="3" creationId="{97CA5CC6-4630-391A-840A-A95AAFDDB66D}"/>
          </ac:spMkLst>
        </pc:spChg>
      </pc:sldChg>
      <pc:sldChg chg="modSp new mod">
        <pc:chgData name="Liyana Ralalage, Adiesha" userId="15fd5c93-10d6-4014-8103-1a4931e3c018" providerId="ADAL" clId="{8300F834-298A-46F6-A925-54750E0931EF}" dt="2025-01-20T18:58:17.328" v="5333" actId="20577"/>
        <pc:sldMkLst>
          <pc:docMk/>
          <pc:sldMk cId="2644839900" sldId="1485"/>
        </pc:sldMkLst>
        <pc:spChg chg="mod">
          <ac:chgData name="Liyana Ralalage, Adiesha" userId="15fd5c93-10d6-4014-8103-1a4931e3c018" providerId="ADAL" clId="{8300F834-298A-46F6-A925-54750E0931EF}" dt="2025-01-20T18:58:17.328" v="5333" actId="20577"/>
          <ac:spMkLst>
            <pc:docMk/>
            <pc:sldMk cId="2644839900" sldId="1485"/>
            <ac:spMk id="2" creationId="{0A98D39C-C892-E46D-9894-12B287BBCAF0}"/>
          </ac:spMkLst>
        </pc:spChg>
        <pc:spChg chg="mod">
          <ac:chgData name="Liyana Ralalage, Adiesha" userId="15fd5c93-10d6-4014-8103-1a4931e3c018" providerId="ADAL" clId="{8300F834-298A-46F6-A925-54750E0931EF}" dt="2025-01-09T22:05:00.568" v="3317" actId="20577"/>
          <ac:spMkLst>
            <pc:docMk/>
            <pc:sldMk cId="2644839900" sldId="1485"/>
            <ac:spMk id="3" creationId="{48435C6F-ABCD-C183-BD85-A8BA938FB27D}"/>
          </ac:spMkLst>
        </pc:spChg>
      </pc:sldChg>
      <pc:sldChg chg="delSp modSp new mod modAnim">
        <pc:chgData name="Liyana Ralalage, Adiesha" userId="15fd5c93-10d6-4014-8103-1a4931e3c018" providerId="ADAL" clId="{8300F834-298A-46F6-A925-54750E0931EF}" dt="2025-01-14T18:14:43.747" v="4070"/>
        <pc:sldMkLst>
          <pc:docMk/>
          <pc:sldMk cId="1398299797" sldId="1486"/>
        </pc:sldMkLst>
        <pc:spChg chg="del">
          <ac:chgData name="Liyana Ralalage, Adiesha" userId="15fd5c93-10d6-4014-8103-1a4931e3c018" providerId="ADAL" clId="{8300F834-298A-46F6-A925-54750E0931EF}" dt="2025-01-14T16:45:20.717" v="3511" actId="478"/>
          <ac:spMkLst>
            <pc:docMk/>
            <pc:sldMk cId="1398299797" sldId="1486"/>
            <ac:spMk id="2" creationId="{3607DBF4-CE0C-7F40-FB94-9452AFDC3900}"/>
          </ac:spMkLst>
        </pc:spChg>
        <pc:spChg chg="mod">
          <ac:chgData name="Liyana Ralalage, Adiesha" userId="15fd5c93-10d6-4014-8103-1a4931e3c018" providerId="ADAL" clId="{8300F834-298A-46F6-A925-54750E0931EF}" dt="2025-01-14T16:46:28.547" v="3622" actId="20577"/>
          <ac:spMkLst>
            <pc:docMk/>
            <pc:sldMk cId="1398299797" sldId="1486"/>
            <ac:spMk id="3" creationId="{59DFBE35-100E-086D-1480-AA3A06742D47}"/>
          </ac:spMkLst>
        </pc:spChg>
      </pc:sldChg>
      <pc:sldChg chg="addSp delSp modSp new mod">
        <pc:chgData name="Liyana Ralalage, Adiesha" userId="15fd5c93-10d6-4014-8103-1a4931e3c018" providerId="ADAL" clId="{8300F834-298A-46F6-A925-54750E0931EF}" dt="2025-01-14T17:48:03.104" v="4069" actId="1076"/>
        <pc:sldMkLst>
          <pc:docMk/>
          <pc:sldMk cId="3015011611" sldId="1487"/>
        </pc:sldMkLst>
        <pc:spChg chg="mod">
          <ac:chgData name="Liyana Ralalage, Adiesha" userId="15fd5c93-10d6-4014-8103-1a4931e3c018" providerId="ADAL" clId="{8300F834-298A-46F6-A925-54750E0931EF}" dt="2025-01-14T17:39:17.318" v="3641" actId="20577"/>
          <ac:spMkLst>
            <pc:docMk/>
            <pc:sldMk cId="3015011611" sldId="1487"/>
            <ac:spMk id="2" creationId="{3CD27D1F-6674-83B3-A63A-6FFED7BCA6CB}"/>
          </ac:spMkLst>
        </pc:spChg>
        <pc:spChg chg="mod">
          <ac:chgData name="Liyana Ralalage, Adiesha" userId="15fd5c93-10d6-4014-8103-1a4931e3c018" providerId="ADAL" clId="{8300F834-298A-46F6-A925-54750E0931EF}" dt="2025-01-14T17:47:57.145" v="4067" actId="20577"/>
          <ac:spMkLst>
            <pc:docMk/>
            <pc:sldMk cId="3015011611" sldId="1487"/>
            <ac:spMk id="3" creationId="{2225EB65-F484-86B7-C302-2543A6C5F208}"/>
          </ac:spMkLst>
        </pc:spChg>
        <pc:graphicFrameChg chg="add del modGraphic">
          <ac:chgData name="Liyana Ralalage, Adiesha" userId="15fd5c93-10d6-4014-8103-1a4931e3c018" providerId="ADAL" clId="{8300F834-298A-46F6-A925-54750E0931EF}" dt="2025-01-14T17:46:21.612" v="4044" actId="1032"/>
          <ac:graphicFrameMkLst>
            <pc:docMk/>
            <pc:sldMk cId="3015011611" sldId="1487"/>
            <ac:graphicFrameMk id="4" creationId="{2D1B27BB-0336-43FC-B8F9-3AC6B12DF33F}"/>
          </ac:graphicFrameMkLst>
        </pc:graphicFrameChg>
        <pc:graphicFrameChg chg="add mod modGraphic">
          <ac:chgData name="Liyana Ralalage, Adiesha" userId="15fd5c93-10d6-4014-8103-1a4931e3c018" providerId="ADAL" clId="{8300F834-298A-46F6-A925-54750E0931EF}" dt="2025-01-14T17:48:03.104" v="4069" actId="1076"/>
          <ac:graphicFrameMkLst>
            <pc:docMk/>
            <pc:sldMk cId="3015011611" sldId="1487"/>
            <ac:graphicFrameMk id="5" creationId="{549D6DA7-656D-7399-91BE-ACA17E00E4ED}"/>
          </ac:graphicFrameMkLst>
        </pc:graphicFrameChg>
      </pc:sldChg>
      <pc:sldChg chg="modSp new mod">
        <pc:chgData name="Liyana Ralalage, Adiesha" userId="15fd5c93-10d6-4014-8103-1a4931e3c018" providerId="ADAL" clId="{8300F834-298A-46F6-A925-54750E0931EF}" dt="2025-01-14T18:19:55.441" v="4371" actId="20577"/>
        <pc:sldMkLst>
          <pc:docMk/>
          <pc:sldMk cId="1155661836" sldId="1488"/>
        </pc:sldMkLst>
        <pc:spChg chg="mod">
          <ac:chgData name="Liyana Ralalage, Adiesha" userId="15fd5c93-10d6-4014-8103-1a4931e3c018" providerId="ADAL" clId="{8300F834-298A-46F6-A925-54750E0931EF}" dt="2025-01-14T18:18:38.537" v="4097" actId="20577"/>
          <ac:spMkLst>
            <pc:docMk/>
            <pc:sldMk cId="1155661836" sldId="1488"/>
            <ac:spMk id="2" creationId="{E78D9059-CECE-C790-68D7-953D4C10820A}"/>
          </ac:spMkLst>
        </pc:spChg>
        <pc:spChg chg="mod">
          <ac:chgData name="Liyana Ralalage, Adiesha" userId="15fd5c93-10d6-4014-8103-1a4931e3c018" providerId="ADAL" clId="{8300F834-298A-46F6-A925-54750E0931EF}" dt="2025-01-14T18:19:55.441" v="4371" actId="20577"/>
          <ac:spMkLst>
            <pc:docMk/>
            <pc:sldMk cId="1155661836" sldId="1488"/>
            <ac:spMk id="3" creationId="{6917D0A0-8402-A015-3BC3-4D67215705AF}"/>
          </ac:spMkLst>
        </pc:spChg>
      </pc:sldChg>
      <pc:sldChg chg="addSp delSp modSp new mod">
        <pc:chgData name="Liyana Ralalage, Adiesha" userId="15fd5c93-10d6-4014-8103-1a4931e3c018" providerId="ADAL" clId="{8300F834-298A-46F6-A925-54750E0931EF}" dt="2025-01-14T18:23:07.593" v="4439" actId="20577"/>
        <pc:sldMkLst>
          <pc:docMk/>
          <pc:sldMk cId="2010650211" sldId="1489"/>
        </pc:sldMkLst>
        <pc:spChg chg="mod">
          <ac:chgData name="Liyana Ralalage, Adiesha" userId="15fd5c93-10d6-4014-8103-1a4931e3c018" providerId="ADAL" clId="{8300F834-298A-46F6-A925-54750E0931EF}" dt="2025-01-14T18:20:51.681" v="4398" actId="20577"/>
          <ac:spMkLst>
            <pc:docMk/>
            <pc:sldMk cId="2010650211" sldId="1489"/>
            <ac:spMk id="2" creationId="{B0855EF8-3A00-9ECF-EB4D-A1A55D004D3B}"/>
          </ac:spMkLst>
        </pc:spChg>
        <pc:spChg chg="add del mod">
          <ac:chgData name="Liyana Ralalage, Adiesha" userId="15fd5c93-10d6-4014-8103-1a4931e3c018" providerId="ADAL" clId="{8300F834-298A-46F6-A925-54750E0931EF}" dt="2025-01-14T18:23:07.593" v="4439" actId="20577"/>
          <ac:spMkLst>
            <pc:docMk/>
            <pc:sldMk cId="2010650211" sldId="1489"/>
            <ac:spMk id="4" creationId="{30D7DD5A-EDC9-57AE-85C7-C8BAC5B4247F}"/>
          </ac:spMkLst>
        </pc:spChg>
        <pc:picChg chg="add mod">
          <ac:chgData name="Liyana Ralalage, Adiesha" userId="15fd5c93-10d6-4014-8103-1a4931e3c018" providerId="ADAL" clId="{8300F834-298A-46F6-A925-54750E0931EF}" dt="2025-01-14T18:21:26.015" v="4400" actId="1076"/>
          <ac:picMkLst>
            <pc:docMk/>
            <pc:sldMk cId="2010650211" sldId="1489"/>
            <ac:picMk id="1026" creationId="{4BB56119-2B34-98E3-5084-BBB92CC4A902}"/>
          </ac:picMkLst>
        </pc:picChg>
      </pc:sldChg>
      <pc:sldChg chg="modSp new mod">
        <pc:chgData name="Liyana Ralalage, Adiesha" userId="15fd5c93-10d6-4014-8103-1a4931e3c018" providerId="ADAL" clId="{8300F834-298A-46F6-A925-54750E0931EF}" dt="2025-01-14T18:28:16.444" v="4980" actId="20577"/>
        <pc:sldMkLst>
          <pc:docMk/>
          <pc:sldMk cId="3271570110" sldId="1490"/>
        </pc:sldMkLst>
        <pc:spChg chg="mod">
          <ac:chgData name="Liyana Ralalage, Adiesha" userId="15fd5c93-10d6-4014-8103-1a4931e3c018" providerId="ADAL" clId="{8300F834-298A-46F6-A925-54750E0931EF}" dt="2025-01-14T18:24:02.551" v="4503" actId="20577"/>
          <ac:spMkLst>
            <pc:docMk/>
            <pc:sldMk cId="3271570110" sldId="1490"/>
            <ac:spMk id="2" creationId="{554E22CA-59B5-E161-C838-F1E2A4446F53}"/>
          </ac:spMkLst>
        </pc:spChg>
        <pc:spChg chg="mod">
          <ac:chgData name="Liyana Ralalage, Adiesha" userId="15fd5c93-10d6-4014-8103-1a4931e3c018" providerId="ADAL" clId="{8300F834-298A-46F6-A925-54750E0931EF}" dt="2025-01-14T18:28:16.444" v="4980" actId="20577"/>
          <ac:spMkLst>
            <pc:docMk/>
            <pc:sldMk cId="3271570110" sldId="1490"/>
            <ac:spMk id="3" creationId="{4E6B6939-5561-B65B-A0BE-B8DE2D9D89DE}"/>
          </ac:spMkLst>
        </pc:spChg>
      </pc:sldChg>
      <pc:sldChg chg="addSp modSp new mod">
        <pc:chgData name="Liyana Ralalage, Adiesha" userId="15fd5c93-10d6-4014-8103-1a4931e3c018" providerId="ADAL" clId="{8300F834-298A-46F6-A925-54750E0931EF}" dt="2025-01-14T18:26:46.092" v="4864" actId="1076"/>
        <pc:sldMkLst>
          <pc:docMk/>
          <pc:sldMk cId="449477014" sldId="1491"/>
        </pc:sldMkLst>
        <pc:picChg chg="add mod">
          <ac:chgData name="Liyana Ralalage, Adiesha" userId="15fd5c93-10d6-4014-8103-1a4931e3c018" providerId="ADAL" clId="{8300F834-298A-46F6-A925-54750E0931EF}" dt="2025-01-14T18:26:46.092" v="4864" actId="1076"/>
          <ac:picMkLst>
            <pc:docMk/>
            <pc:sldMk cId="449477014" sldId="1491"/>
            <ac:picMk id="3" creationId="{28021029-0C96-2A45-301F-140C0E86052E}"/>
          </ac:picMkLst>
        </pc:picChg>
      </pc:sldChg>
      <pc:sldChg chg="modSp new mod">
        <pc:chgData name="Liyana Ralalage, Adiesha" userId="15fd5c93-10d6-4014-8103-1a4931e3c018" providerId="ADAL" clId="{8300F834-298A-46F6-A925-54750E0931EF}" dt="2025-01-14T18:58:28.253" v="5187" actId="20577"/>
        <pc:sldMkLst>
          <pc:docMk/>
          <pc:sldMk cId="979005384" sldId="1492"/>
        </pc:sldMkLst>
        <pc:spChg chg="mod">
          <ac:chgData name="Liyana Ralalage, Adiesha" userId="15fd5c93-10d6-4014-8103-1a4931e3c018" providerId="ADAL" clId="{8300F834-298A-46F6-A925-54750E0931EF}" dt="2025-01-14T18:57:38.671" v="4989" actId="20577"/>
          <ac:spMkLst>
            <pc:docMk/>
            <pc:sldMk cId="979005384" sldId="1492"/>
            <ac:spMk id="2" creationId="{FC0B783A-4FF7-FB2A-3332-D9CEE61E0888}"/>
          </ac:spMkLst>
        </pc:spChg>
        <pc:spChg chg="mod">
          <ac:chgData name="Liyana Ralalage, Adiesha" userId="15fd5c93-10d6-4014-8103-1a4931e3c018" providerId="ADAL" clId="{8300F834-298A-46F6-A925-54750E0931EF}" dt="2025-01-14T18:58:28.253" v="5187" actId="20577"/>
          <ac:spMkLst>
            <pc:docMk/>
            <pc:sldMk cId="979005384" sldId="1492"/>
            <ac:spMk id="3" creationId="{F9056677-120B-858E-B52E-31423C6CC303}"/>
          </ac:spMkLst>
        </pc:spChg>
      </pc:sldChg>
      <pc:sldMasterChg chg="del delSldLayout">
        <pc:chgData name="Liyana Ralalage, Adiesha" userId="15fd5c93-10d6-4014-8103-1a4931e3c018" providerId="ADAL" clId="{8300F834-298A-46F6-A925-54750E0931EF}" dt="2025-01-15T19:51:24.940" v="5189" actId="47"/>
        <pc:sldMasterMkLst>
          <pc:docMk/>
          <pc:sldMasterMk cId="2755014136" sldId="2147483723"/>
        </pc:sldMasterMkLst>
        <pc:sldLayoutChg chg="del">
          <pc:chgData name="Liyana Ralalage, Adiesha" userId="15fd5c93-10d6-4014-8103-1a4931e3c018" providerId="ADAL" clId="{8300F834-298A-46F6-A925-54750E0931EF}" dt="2025-01-15T19:51:24.940" v="5189" actId="47"/>
          <pc:sldLayoutMkLst>
            <pc:docMk/>
            <pc:sldMasterMk cId="2755014136" sldId="2147483723"/>
            <pc:sldLayoutMk cId="2388761641" sldId="2147483724"/>
          </pc:sldLayoutMkLst>
        </pc:sldLayoutChg>
        <pc:sldLayoutChg chg="del">
          <pc:chgData name="Liyana Ralalage, Adiesha" userId="15fd5c93-10d6-4014-8103-1a4931e3c018" providerId="ADAL" clId="{8300F834-298A-46F6-A925-54750E0931EF}" dt="2025-01-15T19:51:24.940" v="5189" actId="47"/>
          <pc:sldLayoutMkLst>
            <pc:docMk/>
            <pc:sldMasterMk cId="2755014136" sldId="2147483723"/>
            <pc:sldLayoutMk cId="3495277066" sldId="2147483725"/>
          </pc:sldLayoutMkLst>
        </pc:sldLayoutChg>
        <pc:sldLayoutChg chg="del">
          <pc:chgData name="Liyana Ralalage, Adiesha" userId="15fd5c93-10d6-4014-8103-1a4931e3c018" providerId="ADAL" clId="{8300F834-298A-46F6-A925-54750E0931EF}" dt="2025-01-15T19:51:24.940" v="5189" actId="47"/>
          <pc:sldLayoutMkLst>
            <pc:docMk/>
            <pc:sldMasterMk cId="2755014136" sldId="2147483723"/>
            <pc:sldLayoutMk cId="2329253964" sldId="2147483726"/>
          </pc:sldLayoutMkLst>
        </pc:sldLayoutChg>
        <pc:sldLayoutChg chg="del">
          <pc:chgData name="Liyana Ralalage, Adiesha" userId="15fd5c93-10d6-4014-8103-1a4931e3c018" providerId="ADAL" clId="{8300F834-298A-46F6-A925-54750E0931EF}" dt="2025-01-15T19:51:24.940" v="5189" actId="47"/>
          <pc:sldLayoutMkLst>
            <pc:docMk/>
            <pc:sldMasterMk cId="2755014136" sldId="2147483723"/>
            <pc:sldLayoutMk cId="2098386338" sldId="2147483727"/>
          </pc:sldLayoutMkLst>
        </pc:sldLayoutChg>
        <pc:sldLayoutChg chg="del">
          <pc:chgData name="Liyana Ralalage, Adiesha" userId="15fd5c93-10d6-4014-8103-1a4931e3c018" providerId="ADAL" clId="{8300F834-298A-46F6-A925-54750E0931EF}" dt="2025-01-15T19:51:24.940" v="5189" actId="47"/>
          <pc:sldLayoutMkLst>
            <pc:docMk/>
            <pc:sldMasterMk cId="2755014136" sldId="2147483723"/>
            <pc:sldLayoutMk cId="1140495334" sldId="2147483728"/>
          </pc:sldLayoutMkLst>
        </pc:sldLayoutChg>
        <pc:sldLayoutChg chg="del">
          <pc:chgData name="Liyana Ralalage, Adiesha" userId="15fd5c93-10d6-4014-8103-1a4931e3c018" providerId="ADAL" clId="{8300F834-298A-46F6-A925-54750E0931EF}" dt="2025-01-15T19:51:24.940" v="5189" actId="47"/>
          <pc:sldLayoutMkLst>
            <pc:docMk/>
            <pc:sldMasterMk cId="2755014136" sldId="2147483723"/>
            <pc:sldLayoutMk cId="1159908102" sldId="2147483729"/>
          </pc:sldLayoutMkLst>
        </pc:sldLayoutChg>
        <pc:sldLayoutChg chg="del">
          <pc:chgData name="Liyana Ralalage, Adiesha" userId="15fd5c93-10d6-4014-8103-1a4931e3c018" providerId="ADAL" clId="{8300F834-298A-46F6-A925-54750E0931EF}" dt="2025-01-15T19:51:24.940" v="5189" actId="47"/>
          <pc:sldLayoutMkLst>
            <pc:docMk/>
            <pc:sldMasterMk cId="2755014136" sldId="2147483723"/>
            <pc:sldLayoutMk cId="2362363951" sldId="2147483730"/>
          </pc:sldLayoutMkLst>
        </pc:sldLayoutChg>
        <pc:sldLayoutChg chg="del">
          <pc:chgData name="Liyana Ralalage, Adiesha" userId="15fd5c93-10d6-4014-8103-1a4931e3c018" providerId="ADAL" clId="{8300F834-298A-46F6-A925-54750E0931EF}" dt="2025-01-15T19:51:24.940" v="5189" actId="47"/>
          <pc:sldLayoutMkLst>
            <pc:docMk/>
            <pc:sldMasterMk cId="2755014136" sldId="2147483723"/>
            <pc:sldLayoutMk cId="2227294753" sldId="2147483731"/>
          </pc:sldLayoutMkLst>
        </pc:sldLayoutChg>
        <pc:sldLayoutChg chg="del">
          <pc:chgData name="Liyana Ralalage, Adiesha" userId="15fd5c93-10d6-4014-8103-1a4931e3c018" providerId="ADAL" clId="{8300F834-298A-46F6-A925-54750E0931EF}" dt="2025-01-15T19:51:24.940" v="5189" actId="47"/>
          <pc:sldLayoutMkLst>
            <pc:docMk/>
            <pc:sldMasterMk cId="2755014136" sldId="2147483723"/>
            <pc:sldLayoutMk cId="2426759782" sldId="2147483732"/>
          </pc:sldLayoutMkLst>
        </pc:sldLayoutChg>
        <pc:sldLayoutChg chg="del">
          <pc:chgData name="Liyana Ralalage, Adiesha" userId="15fd5c93-10d6-4014-8103-1a4931e3c018" providerId="ADAL" clId="{8300F834-298A-46F6-A925-54750E0931EF}" dt="2025-01-15T19:51:24.940" v="5189" actId="47"/>
          <pc:sldLayoutMkLst>
            <pc:docMk/>
            <pc:sldMasterMk cId="2755014136" sldId="2147483723"/>
            <pc:sldLayoutMk cId="3743407627" sldId="2147483733"/>
          </pc:sldLayoutMkLst>
        </pc:sldLayoutChg>
        <pc:sldLayoutChg chg="del">
          <pc:chgData name="Liyana Ralalage, Adiesha" userId="15fd5c93-10d6-4014-8103-1a4931e3c018" providerId="ADAL" clId="{8300F834-298A-46F6-A925-54750E0931EF}" dt="2025-01-15T19:51:24.940" v="5189" actId="47"/>
          <pc:sldLayoutMkLst>
            <pc:docMk/>
            <pc:sldMasterMk cId="2755014136" sldId="2147483723"/>
            <pc:sldLayoutMk cId="1863353126" sldId="2147483734"/>
          </pc:sldLayoutMkLst>
        </pc:sldLayoutChg>
        <pc:sldLayoutChg chg="del">
          <pc:chgData name="Liyana Ralalage, Adiesha" userId="15fd5c93-10d6-4014-8103-1a4931e3c018" providerId="ADAL" clId="{8300F834-298A-46F6-A925-54750E0931EF}" dt="2025-01-15T19:51:24.940" v="5189" actId="47"/>
          <pc:sldLayoutMkLst>
            <pc:docMk/>
            <pc:sldMasterMk cId="2755014136" sldId="2147483723"/>
            <pc:sldLayoutMk cId="1813326664" sldId="214748374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0D5F8B-54EC-4AA8-96BF-28939F78CBFB}" type="doc">
      <dgm:prSet loTypeId="urn:microsoft.com/office/officeart/2005/8/layout/pyramid1" loCatId="pyramid" qsTypeId="urn:microsoft.com/office/officeart/2005/8/quickstyle/simple3" qsCatId="simple" csTypeId="urn:microsoft.com/office/officeart/2005/8/colors/accent1_2" csCatId="accent1" phldr="1"/>
      <dgm:spPr/>
    </dgm:pt>
    <dgm:pt modelId="{22F65F04-EFA8-447A-8B8F-E57C2CC200B0}">
      <dgm:prSet phldrT="[Text]"/>
      <dgm:spPr/>
      <dgm:t>
        <a:bodyPr/>
        <a:lstStyle/>
        <a:p>
          <a:r>
            <a:rPr lang="en-US" dirty="0"/>
            <a:t>Decision making</a:t>
          </a:r>
        </a:p>
      </dgm:t>
    </dgm:pt>
    <dgm:pt modelId="{CB348D9F-5AB2-40E0-8D0F-36629DEE5E99}" type="parTrans" cxnId="{A76796AF-60E4-43EC-9273-5E44F5AE2E52}">
      <dgm:prSet/>
      <dgm:spPr/>
      <dgm:t>
        <a:bodyPr/>
        <a:lstStyle/>
        <a:p>
          <a:endParaRPr lang="en-US"/>
        </a:p>
      </dgm:t>
    </dgm:pt>
    <dgm:pt modelId="{4EB241EA-1D0C-4332-9C24-A32C72AF8160}" type="sibTrans" cxnId="{A76796AF-60E4-43EC-9273-5E44F5AE2E52}">
      <dgm:prSet/>
      <dgm:spPr/>
      <dgm:t>
        <a:bodyPr/>
        <a:lstStyle/>
        <a:p>
          <a:endParaRPr lang="en-US"/>
        </a:p>
      </dgm:t>
    </dgm:pt>
    <dgm:pt modelId="{F7C421E0-7F15-4DD9-A47E-BA1BA32D8F42}">
      <dgm:prSet phldrT="[Text]"/>
      <dgm:spPr/>
      <dgm:t>
        <a:bodyPr/>
        <a:lstStyle/>
        <a:p>
          <a:r>
            <a:rPr lang="en-US" dirty="0"/>
            <a:t>Data presentation – visualization</a:t>
          </a:r>
        </a:p>
      </dgm:t>
    </dgm:pt>
    <dgm:pt modelId="{027F6160-6F94-4135-9F7B-793CF8C59026}" type="parTrans" cxnId="{38FA5196-9144-4B7A-B8FB-A9E8BCCF7F39}">
      <dgm:prSet/>
      <dgm:spPr/>
      <dgm:t>
        <a:bodyPr/>
        <a:lstStyle/>
        <a:p>
          <a:endParaRPr lang="en-US"/>
        </a:p>
      </dgm:t>
    </dgm:pt>
    <dgm:pt modelId="{6ACF700F-64F7-4D71-88C3-0A6E36C37902}" type="sibTrans" cxnId="{38FA5196-9144-4B7A-B8FB-A9E8BCCF7F39}">
      <dgm:prSet/>
      <dgm:spPr/>
      <dgm:t>
        <a:bodyPr/>
        <a:lstStyle/>
        <a:p>
          <a:endParaRPr lang="en-US"/>
        </a:p>
      </dgm:t>
    </dgm:pt>
    <dgm:pt modelId="{F8384714-3938-462B-A6D5-6EC1D1682B37}">
      <dgm:prSet phldrT="[Text]"/>
      <dgm:spPr/>
      <dgm:t>
        <a:bodyPr/>
        <a:lstStyle/>
        <a:p>
          <a:r>
            <a:rPr lang="en-US" dirty="0"/>
            <a:t>Data mining – Information discovery.</a:t>
          </a:r>
        </a:p>
      </dgm:t>
    </dgm:pt>
    <dgm:pt modelId="{F9BA1818-0BC6-4BA4-BD35-E7E6E9A261D4}" type="parTrans" cxnId="{F6A00CA3-652A-4294-B30D-97B91141AF40}">
      <dgm:prSet/>
      <dgm:spPr/>
      <dgm:t>
        <a:bodyPr/>
        <a:lstStyle/>
        <a:p>
          <a:endParaRPr lang="en-US"/>
        </a:p>
      </dgm:t>
    </dgm:pt>
    <dgm:pt modelId="{57D97990-21B7-4089-8665-D9E096BB1CE9}" type="sibTrans" cxnId="{F6A00CA3-652A-4294-B30D-97B91141AF40}">
      <dgm:prSet/>
      <dgm:spPr/>
      <dgm:t>
        <a:bodyPr/>
        <a:lstStyle/>
        <a:p>
          <a:endParaRPr lang="en-US"/>
        </a:p>
      </dgm:t>
    </dgm:pt>
    <dgm:pt modelId="{DBBD1A7B-70A5-4DDB-A58A-A5CA15F0D2E9}">
      <dgm:prSet phldrT="[Text]"/>
      <dgm:spPr/>
      <dgm:t>
        <a:bodyPr/>
        <a:lstStyle/>
        <a:p>
          <a:r>
            <a:rPr lang="en-US" dirty="0"/>
            <a:t>Data exploration – statistical summary, querying and reporting</a:t>
          </a:r>
        </a:p>
      </dgm:t>
    </dgm:pt>
    <dgm:pt modelId="{D24381E8-9ED3-4643-B01E-37AE511A1D8D}" type="parTrans" cxnId="{44DBB62D-4309-49A3-913F-72F84DD450CD}">
      <dgm:prSet/>
      <dgm:spPr/>
      <dgm:t>
        <a:bodyPr/>
        <a:lstStyle/>
        <a:p>
          <a:endParaRPr lang="en-US"/>
        </a:p>
      </dgm:t>
    </dgm:pt>
    <dgm:pt modelId="{47C3D5C4-AE0E-45C9-A207-2E4A67DDBFD9}" type="sibTrans" cxnId="{44DBB62D-4309-49A3-913F-72F84DD450CD}">
      <dgm:prSet/>
      <dgm:spPr/>
      <dgm:t>
        <a:bodyPr/>
        <a:lstStyle/>
        <a:p>
          <a:endParaRPr lang="en-US"/>
        </a:p>
      </dgm:t>
    </dgm:pt>
    <dgm:pt modelId="{5A9C86C0-55FC-467D-B303-8974C7CEC821}">
      <dgm:prSet phldrT="[Text]"/>
      <dgm:spPr/>
      <dgm:t>
        <a:bodyPr/>
        <a:lstStyle/>
        <a:p>
          <a:r>
            <a:rPr lang="en-US" dirty="0"/>
            <a:t>Preprocessing – Data cleaning using statistical techniques or data mining algorithms.</a:t>
          </a:r>
        </a:p>
      </dgm:t>
    </dgm:pt>
    <dgm:pt modelId="{8056EDE0-C254-4D12-9BD8-A83FD4A17A86}" type="parTrans" cxnId="{644E0BA6-2E1C-4B44-BD91-0738B962204D}">
      <dgm:prSet/>
      <dgm:spPr/>
      <dgm:t>
        <a:bodyPr/>
        <a:lstStyle/>
        <a:p>
          <a:endParaRPr lang="en-US"/>
        </a:p>
      </dgm:t>
    </dgm:pt>
    <dgm:pt modelId="{FF5C676A-E036-4464-BA20-49BEB62AB07F}" type="sibTrans" cxnId="{644E0BA6-2E1C-4B44-BD91-0738B962204D}">
      <dgm:prSet/>
      <dgm:spPr/>
      <dgm:t>
        <a:bodyPr/>
        <a:lstStyle/>
        <a:p>
          <a:endParaRPr lang="en-US"/>
        </a:p>
      </dgm:t>
    </dgm:pt>
    <dgm:pt modelId="{738C08E7-0B4E-452F-9B89-156364806D70}">
      <dgm:prSet phldrT="[Text]"/>
      <dgm:spPr/>
      <dgm:t>
        <a:bodyPr/>
        <a:lstStyle/>
        <a:p>
          <a:r>
            <a:rPr lang="en-US"/>
            <a:t>Selection </a:t>
          </a:r>
          <a:r>
            <a:rPr lang="en-US" dirty="0"/>
            <a:t>of data sources</a:t>
          </a:r>
        </a:p>
      </dgm:t>
    </dgm:pt>
    <dgm:pt modelId="{40DE65E5-9D44-42BE-8CDD-BBB30D8C8E6F}" type="parTrans" cxnId="{9C7EF315-8441-40D2-8A57-C06CF54D0DF8}">
      <dgm:prSet/>
      <dgm:spPr/>
      <dgm:t>
        <a:bodyPr/>
        <a:lstStyle/>
        <a:p>
          <a:endParaRPr lang="en-US"/>
        </a:p>
      </dgm:t>
    </dgm:pt>
    <dgm:pt modelId="{F6F6C404-4267-45A3-B940-8ABDAB9216DB}" type="sibTrans" cxnId="{9C7EF315-8441-40D2-8A57-C06CF54D0DF8}">
      <dgm:prSet/>
      <dgm:spPr/>
      <dgm:t>
        <a:bodyPr/>
        <a:lstStyle/>
        <a:p>
          <a:endParaRPr lang="en-US"/>
        </a:p>
      </dgm:t>
    </dgm:pt>
    <dgm:pt modelId="{2E3281F9-CC06-4202-9058-8D104E7F306C}" type="pres">
      <dgm:prSet presAssocID="{330D5F8B-54EC-4AA8-96BF-28939F78CBFB}" presName="Name0" presStyleCnt="0">
        <dgm:presLayoutVars>
          <dgm:dir/>
          <dgm:animLvl val="lvl"/>
          <dgm:resizeHandles val="exact"/>
        </dgm:presLayoutVars>
      </dgm:prSet>
      <dgm:spPr/>
    </dgm:pt>
    <dgm:pt modelId="{353ABFD1-C6C4-42ED-92B0-EBB4EF8751B5}" type="pres">
      <dgm:prSet presAssocID="{22F65F04-EFA8-447A-8B8F-E57C2CC200B0}" presName="Name8" presStyleCnt="0"/>
      <dgm:spPr/>
    </dgm:pt>
    <dgm:pt modelId="{240EC7F1-1C9F-403B-9621-44877FF7F7EB}" type="pres">
      <dgm:prSet presAssocID="{22F65F04-EFA8-447A-8B8F-E57C2CC200B0}" presName="level" presStyleLbl="node1" presStyleIdx="0" presStyleCnt="6">
        <dgm:presLayoutVars>
          <dgm:chMax val="1"/>
          <dgm:bulletEnabled val="1"/>
        </dgm:presLayoutVars>
      </dgm:prSet>
      <dgm:spPr/>
    </dgm:pt>
    <dgm:pt modelId="{2DAB0487-A05B-476A-9BEA-CB7395BF1D3E}" type="pres">
      <dgm:prSet presAssocID="{22F65F04-EFA8-447A-8B8F-E57C2CC200B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DA39849-CE7B-48B0-82D3-26C48F81CEB3}" type="pres">
      <dgm:prSet presAssocID="{F7C421E0-7F15-4DD9-A47E-BA1BA32D8F42}" presName="Name8" presStyleCnt="0"/>
      <dgm:spPr/>
    </dgm:pt>
    <dgm:pt modelId="{DC60D2CC-176E-443C-9A4D-11EBBC8E6B66}" type="pres">
      <dgm:prSet presAssocID="{F7C421E0-7F15-4DD9-A47E-BA1BA32D8F42}" presName="level" presStyleLbl="node1" presStyleIdx="1" presStyleCnt="6">
        <dgm:presLayoutVars>
          <dgm:chMax val="1"/>
          <dgm:bulletEnabled val="1"/>
        </dgm:presLayoutVars>
      </dgm:prSet>
      <dgm:spPr/>
    </dgm:pt>
    <dgm:pt modelId="{42F9CCB9-0566-461D-BAA7-878E4DE9C338}" type="pres">
      <dgm:prSet presAssocID="{F7C421E0-7F15-4DD9-A47E-BA1BA32D8F42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35455268-D304-499D-AB03-562277E6B011}" type="pres">
      <dgm:prSet presAssocID="{F8384714-3938-462B-A6D5-6EC1D1682B37}" presName="Name8" presStyleCnt="0"/>
      <dgm:spPr/>
    </dgm:pt>
    <dgm:pt modelId="{813C3EF4-4B74-4F34-A3FF-5A4E98FB0443}" type="pres">
      <dgm:prSet presAssocID="{F8384714-3938-462B-A6D5-6EC1D1682B37}" presName="level" presStyleLbl="node1" presStyleIdx="2" presStyleCnt="6">
        <dgm:presLayoutVars>
          <dgm:chMax val="1"/>
          <dgm:bulletEnabled val="1"/>
        </dgm:presLayoutVars>
      </dgm:prSet>
      <dgm:spPr/>
    </dgm:pt>
    <dgm:pt modelId="{B5E7B2E4-A864-4883-A83B-F51F3C6993CB}" type="pres">
      <dgm:prSet presAssocID="{F8384714-3938-462B-A6D5-6EC1D1682B37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64DBE5A4-C51C-4A87-8592-E4DCA9E9B741}" type="pres">
      <dgm:prSet presAssocID="{DBBD1A7B-70A5-4DDB-A58A-A5CA15F0D2E9}" presName="Name8" presStyleCnt="0"/>
      <dgm:spPr/>
    </dgm:pt>
    <dgm:pt modelId="{50C63ACF-C250-4161-9495-116A4F4F9065}" type="pres">
      <dgm:prSet presAssocID="{DBBD1A7B-70A5-4DDB-A58A-A5CA15F0D2E9}" presName="level" presStyleLbl="node1" presStyleIdx="3" presStyleCnt="6">
        <dgm:presLayoutVars>
          <dgm:chMax val="1"/>
          <dgm:bulletEnabled val="1"/>
        </dgm:presLayoutVars>
      </dgm:prSet>
      <dgm:spPr/>
    </dgm:pt>
    <dgm:pt modelId="{25E1D6AA-73A2-48C4-B603-6FA0289B9E84}" type="pres">
      <dgm:prSet presAssocID="{DBBD1A7B-70A5-4DDB-A58A-A5CA15F0D2E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1A0CAFC4-A9A7-48FF-8999-5C48EC1F63C4}" type="pres">
      <dgm:prSet presAssocID="{5A9C86C0-55FC-467D-B303-8974C7CEC821}" presName="Name8" presStyleCnt="0"/>
      <dgm:spPr/>
    </dgm:pt>
    <dgm:pt modelId="{AB1BEF18-B140-4E7F-864B-B171EAEB3E00}" type="pres">
      <dgm:prSet presAssocID="{5A9C86C0-55FC-467D-B303-8974C7CEC821}" presName="level" presStyleLbl="node1" presStyleIdx="4" presStyleCnt="6">
        <dgm:presLayoutVars>
          <dgm:chMax val="1"/>
          <dgm:bulletEnabled val="1"/>
        </dgm:presLayoutVars>
      </dgm:prSet>
      <dgm:spPr/>
    </dgm:pt>
    <dgm:pt modelId="{7E99715D-4252-442B-9A51-F2CD2FCADF83}" type="pres">
      <dgm:prSet presAssocID="{5A9C86C0-55FC-467D-B303-8974C7CEC82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25D99A33-8F4E-4C75-A726-220589ADCCAC}" type="pres">
      <dgm:prSet presAssocID="{738C08E7-0B4E-452F-9B89-156364806D70}" presName="Name8" presStyleCnt="0"/>
      <dgm:spPr/>
    </dgm:pt>
    <dgm:pt modelId="{C1C89A14-2DE8-493F-9562-20464A33250F}" type="pres">
      <dgm:prSet presAssocID="{738C08E7-0B4E-452F-9B89-156364806D70}" presName="level" presStyleLbl="node1" presStyleIdx="5" presStyleCnt="6">
        <dgm:presLayoutVars>
          <dgm:chMax val="1"/>
          <dgm:bulletEnabled val="1"/>
        </dgm:presLayoutVars>
      </dgm:prSet>
      <dgm:spPr/>
    </dgm:pt>
    <dgm:pt modelId="{C0090796-D3E8-4B67-BB54-3EE747F4B7FF}" type="pres">
      <dgm:prSet presAssocID="{738C08E7-0B4E-452F-9B89-156364806D70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9C7EF315-8441-40D2-8A57-C06CF54D0DF8}" srcId="{330D5F8B-54EC-4AA8-96BF-28939F78CBFB}" destId="{738C08E7-0B4E-452F-9B89-156364806D70}" srcOrd="5" destOrd="0" parTransId="{40DE65E5-9D44-42BE-8CDD-BBB30D8C8E6F}" sibTransId="{F6F6C404-4267-45A3-B940-8ABDAB9216DB}"/>
    <dgm:cxn modelId="{C933CA23-1F6E-4F2C-BCB3-088DEED790C6}" type="presOf" srcId="{DBBD1A7B-70A5-4DDB-A58A-A5CA15F0D2E9}" destId="{50C63ACF-C250-4161-9495-116A4F4F9065}" srcOrd="0" destOrd="0" presId="urn:microsoft.com/office/officeart/2005/8/layout/pyramid1"/>
    <dgm:cxn modelId="{44DBB62D-4309-49A3-913F-72F84DD450CD}" srcId="{330D5F8B-54EC-4AA8-96BF-28939F78CBFB}" destId="{DBBD1A7B-70A5-4DDB-A58A-A5CA15F0D2E9}" srcOrd="3" destOrd="0" parTransId="{D24381E8-9ED3-4643-B01E-37AE511A1D8D}" sibTransId="{47C3D5C4-AE0E-45C9-A207-2E4A67DDBFD9}"/>
    <dgm:cxn modelId="{B15C5765-4799-4423-87A6-268C6610AC13}" type="presOf" srcId="{F7C421E0-7F15-4DD9-A47E-BA1BA32D8F42}" destId="{DC60D2CC-176E-443C-9A4D-11EBBC8E6B66}" srcOrd="0" destOrd="0" presId="urn:microsoft.com/office/officeart/2005/8/layout/pyramid1"/>
    <dgm:cxn modelId="{108EBC6B-A6CB-4D88-9977-B486C991A446}" type="presOf" srcId="{F7C421E0-7F15-4DD9-A47E-BA1BA32D8F42}" destId="{42F9CCB9-0566-461D-BAA7-878E4DE9C338}" srcOrd="1" destOrd="0" presId="urn:microsoft.com/office/officeart/2005/8/layout/pyramid1"/>
    <dgm:cxn modelId="{40FB786D-AB22-4288-A539-D2038E30A92D}" type="presOf" srcId="{5A9C86C0-55FC-467D-B303-8974C7CEC821}" destId="{AB1BEF18-B140-4E7F-864B-B171EAEB3E00}" srcOrd="0" destOrd="0" presId="urn:microsoft.com/office/officeart/2005/8/layout/pyramid1"/>
    <dgm:cxn modelId="{55492B5A-4E9E-4CCA-BA6B-EFB52ED6743D}" type="presOf" srcId="{22F65F04-EFA8-447A-8B8F-E57C2CC200B0}" destId="{240EC7F1-1C9F-403B-9621-44877FF7F7EB}" srcOrd="0" destOrd="0" presId="urn:microsoft.com/office/officeart/2005/8/layout/pyramid1"/>
    <dgm:cxn modelId="{00531690-F5A5-460D-8CA5-08F939FD253B}" type="presOf" srcId="{5A9C86C0-55FC-467D-B303-8974C7CEC821}" destId="{7E99715D-4252-442B-9A51-F2CD2FCADF83}" srcOrd="1" destOrd="0" presId="urn:microsoft.com/office/officeart/2005/8/layout/pyramid1"/>
    <dgm:cxn modelId="{38FA5196-9144-4B7A-B8FB-A9E8BCCF7F39}" srcId="{330D5F8B-54EC-4AA8-96BF-28939F78CBFB}" destId="{F7C421E0-7F15-4DD9-A47E-BA1BA32D8F42}" srcOrd="1" destOrd="0" parTransId="{027F6160-6F94-4135-9F7B-793CF8C59026}" sibTransId="{6ACF700F-64F7-4D71-88C3-0A6E36C37902}"/>
    <dgm:cxn modelId="{56F7DD99-AB9F-45BA-95AA-B980506AD277}" type="presOf" srcId="{330D5F8B-54EC-4AA8-96BF-28939F78CBFB}" destId="{2E3281F9-CC06-4202-9058-8D104E7F306C}" srcOrd="0" destOrd="0" presId="urn:microsoft.com/office/officeart/2005/8/layout/pyramid1"/>
    <dgm:cxn modelId="{E352889F-2D4E-4CDF-B2C6-1AA885851046}" type="presOf" srcId="{F8384714-3938-462B-A6D5-6EC1D1682B37}" destId="{B5E7B2E4-A864-4883-A83B-F51F3C6993CB}" srcOrd="1" destOrd="0" presId="urn:microsoft.com/office/officeart/2005/8/layout/pyramid1"/>
    <dgm:cxn modelId="{F6A00CA3-652A-4294-B30D-97B91141AF40}" srcId="{330D5F8B-54EC-4AA8-96BF-28939F78CBFB}" destId="{F8384714-3938-462B-A6D5-6EC1D1682B37}" srcOrd="2" destOrd="0" parTransId="{F9BA1818-0BC6-4BA4-BD35-E7E6E9A261D4}" sibTransId="{57D97990-21B7-4089-8665-D9E096BB1CE9}"/>
    <dgm:cxn modelId="{644E0BA6-2E1C-4B44-BD91-0738B962204D}" srcId="{330D5F8B-54EC-4AA8-96BF-28939F78CBFB}" destId="{5A9C86C0-55FC-467D-B303-8974C7CEC821}" srcOrd="4" destOrd="0" parTransId="{8056EDE0-C254-4D12-9BD8-A83FD4A17A86}" sibTransId="{FF5C676A-E036-4464-BA20-49BEB62AB07F}"/>
    <dgm:cxn modelId="{5C3E33A9-DD52-4D02-860F-0B94DDD22003}" type="presOf" srcId="{738C08E7-0B4E-452F-9B89-156364806D70}" destId="{C1C89A14-2DE8-493F-9562-20464A33250F}" srcOrd="0" destOrd="0" presId="urn:microsoft.com/office/officeart/2005/8/layout/pyramid1"/>
    <dgm:cxn modelId="{A76796AF-60E4-43EC-9273-5E44F5AE2E52}" srcId="{330D5F8B-54EC-4AA8-96BF-28939F78CBFB}" destId="{22F65F04-EFA8-447A-8B8F-E57C2CC200B0}" srcOrd="0" destOrd="0" parTransId="{CB348D9F-5AB2-40E0-8D0F-36629DEE5E99}" sibTransId="{4EB241EA-1D0C-4332-9C24-A32C72AF8160}"/>
    <dgm:cxn modelId="{A03AFEB2-369C-4CD1-AADB-1D86C1BA5643}" type="presOf" srcId="{22F65F04-EFA8-447A-8B8F-E57C2CC200B0}" destId="{2DAB0487-A05B-476A-9BEA-CB7395BF1D3E}" srcOrd="1" destOrd="0" presId="urn:microsoft.com/office/officeart/2005/8/layout/pyramid1"/>
    <dgm:cxn modelId="{CC9693E3-9ADF-41CE-9AA8-B3720C62A904}" type="presOf" srcId="{738C08E7-0B4E-452F-9B89-156364806D70}" destId="{C0090796-D3E8-4B67-BB54-3EE747F4B7FF}" srcOrd="1" destOrd="0" presId="urn:microsoft.com/office/officeart/2005/8/layout/pyramid1"/>
    <dgm:cxn modelId="{9F1239F6-BE7B-4F5B-B0C3-A2A25AA35856}" type="presOf" srcId="{DBBD1A7B-70A5-4DDB-A58A-A5CA15F0D2E9}" destId="{25E1D6AA-73A2-48C4-B603-6FA0289B9E84}" srcOrd="1" destOrd="0" presId="urn:microsoft.com/office/officeart/2005/8/layout/pyramid1"/>
    <dgm:cxn modelId="{73B295FE-9F27-4C8D-992C-1EADB3E9819E}" type="presOf" srcId="{F8384714-3938-462B-A6D5-6EC1D1682B37}" destId="{813C3EF4-4B74-4F34-A3FF-5A4E98FB0443}" srcOrd="0" destOrd="0" presId="urn:microsoft.com/office/officeart/2005/8/layout/pyramid1"/>
    <dgm:cxn modelId="{69907741-8655-4ECA-9DF7-0A04410C0BEF}" type="presParOf" srcId="{2E3281F9-CC06-4202-9058-8D104E7F306C}" destId="{353ABFD1-C6C4-42ED-92B0-EBB4EF8751B5}" srcOrd="0" destOrd="0" presId="urn:microsoft.com/office/officeart/2005/8/layout/pyramid1"/>
    <dgm:cxn modelId="{9250181A-38E2-449B-80C3-C37AB03591CF}" type="presParOf" srcId="{353ABFD1-C6C4-42ED-92B0-EBB4EF8751B5}" destId="{240EC7F1-1C9F-403B-9621-44877FF7F7EB}" srcOrd="0" destOrd="0" presId="urn:microsoft.com/office/officeart/2005/8/layout/pyramid1"/>
    <dgm:cxn modelId="{2AC43EDC-04FC-42D7-A0C8-074475750308}" type="presParOf" srcId="{353ABFD1-C6C4-42ED-92B0-EBB4EF8751B5}" destId="{2DAB0487-A05B-476A-9BEA-CB7395BF1D3E}" srcOrd="1" destOrd="0" presId="urn:microsoft.com/office/officeart/2005/8/layout/pyramid1"/>
    <dgm:cxn modelId="{1FD47A8E-484A-4C3D-A4DF-9122E9E840D5}" type="presParOf" srcId="{2E3281F9-CC06-4202-9058-8D104E7F306C}" destId="{7DA39849-CE7B-48B0-82D3-26C48F81CEB3}" srcOrd="1" destOrd="0" presId="urn:microsoft.com/office/officeart/2005/8/layout/pyramid1"/>
    <dgm:cxn modelId="{FAC05B42-EDFF-44F2-BF67-B0543A67543C}" type="presParOf" srcId="{7DA39849-CE7B-48B0-82D3-26C48F81CEB3}" destId="{DC60D2CC-176E-443C-9A4D-11EBBC8E6B66}" srcOrd="0" destOrd="0" presId="urn:microsoft.com/office/officeart/2005/8/layout/pyramid1"/>
    <dgm:cxn modelId="{EA240C13-89F4-4155-99C5-6C035DACF199}" type="presParOf" srcId="{7DA39849-CE7B-48B0-82D3-26C48F81CEB3}" destId="{42F9CCB9-0566-461D-BAA7-878E4DE9C338}" srcOrd="1" destOrd="0" presId="urn:microsoft.com/office/officeart/2005/8/layout/pyramid1"/>
    <dgm:cxn modelId="{7455584E-0DA1-4D94-8D31-9F38FDAC23A9}" type="presParOf" srcId="{2E3281F9-CC06-4202-9058-8D104E7F306C}" destId="{35455268-D304-499D-AB03-562277E6B011}" srcOrd="2" destOrd="0" presId="urn:microsoft.com/office/officeart/2005/8/layout/pyramid1"/>
    <dgm:cxn modelId="{E6593CB6-1FA1-4DC9-B217-EE73E3C95BB5}" type="presParOf" srcId="{35455268-D304-499D-AB03-562277E6B011}" destId="{813C3EF4-4B74-4F34-A3FF-5A4E98FB0443}" srcOrd="0" destOrd="0" presId="urn:microsoft.com/office/officeart/2005/8/layout/pyramid1"/>
    <dgm:cxn modelId="{5B207BA8-9762-47F2-A3F9-8CCD8130F524}" type="presParOf" srcId="{35455268-D304-499D-AB03-562277E6B011}" destId="{B5E7B2E4-A864-4883-A83B-F51F3C6993CB}" srcOrd="1" destOrd="0" presId="urn:microsoft.com/office/officeart/2005/8/layout/pyramid1"/>
    <dgm:cxn modelId="{4B5C0481-31D7-4471-897D-5B9B1A7F0D98}" type="presParOf" srcId="{2E3281F9-CC06-4202-9058-8D104E7F306C}" destId="{64DBE5A4-C51C-4A87-8592-E4DCA9E9B741}" srcOrd="3" destOrd="0" presId="urn:microsoft.com/office/officeart/2005/8/layout/pyramid1"/>
    <dgm:cxn modelId="{41C8EDE2-D683-45EB-8033-5095CB34D851}" type="presParOf" srcId="{64DBE5A4-C51C-4A87-8592-E4DCA9E9B741}" destId="{50C63ACF-C250-4161-9495-116A4F4F9065}" srcOrd="0" destOrd="0" presId="urn:microsoft.com/office/officeart/2005/8/layout/pyramid1"/>
    <dgm:cxn modelId="{E0DEC36E-98FE-49C1-A6F4-E9097F9F8DD5}" type="presParOf" srcId="{64DBE5A4-C51C-4A87-8592-E4DCA9E9B741}" destId="{25E1D6AA-73A2-48C4-B603-6FA0289B9E84}" srcOrd="1" destOrd="0" presId="urn:microsoft.com/office/officeart/2005/8/layout/pyramid1"/>
    <dgm:cxn modelId="{DB3F6EC0-0189-4DE3-AD1D-A9D46E5B328E}" type="presParOf" srcId="{2E3281F9-CC06-4202-9058-8D104E7F306C}" destId="{1A0CAFC4-A9A7-48FF-8999-5C48EC1F63C4}" srcOrd="4" destOrd="0" presId="urn:microsoft.com/office/officeart/2005/8/layout/pyramid1"/>
    <dgm:cxn modelId="{4BA67648-62FE-457B-84FB-BD4E73519841}" type="presParOf" srcId="{1A0CAFC4-A9A7-48FF-8999-5C48EC1F63C4}" destId="{AB1BEF18-B140-4E7F-864B-B171EAEB3E00}" srcOrd="0" destOrd="0" presId="urn:microsoft.com/office/officeart/2005/8/layout/pyramid1"/>
    <dgm:cxn modelId="{16FA6C3F-5B48-4CDA-B811-CDC08BA00BD2}" type="presParOf" srcId="{1A0CAFC4-A9A7-48FF-8999-5C48EC1F63C4}" destId="{7E99715D-4252-442B-9A51-F2CD2FCADF83}" srcOrd="1" destOrd="0" presId="urn:microsoft.com/office/officeart/2005/8/layout/pyramid1"/>
    <dgm:cxn modelId="{E67B967E-55C6-4637-AA2B-9F6E300CCDC5}" type="presParOf" srcId="{2E3281F9-CC06-4202-9058-8D104E7F306C}" destId="{25D99A33-8F4E-4C75-A726-220589ADCCAC}" srcOrd="5" destOrd="0" presId="urn:microsoft.com/office/officeart/2005/8/layout/pyramid1"/>
    <dgm:cxn modelId="{D1F9FBE0-6EE9-496C-B778-BC54DB551EE2}" type="presParOf" srcId="{25D99A33-8F4E-4C75-A726-220589ADCCAC}" destId="{C1C89A14-2DE8-493F-9562-20464A33250F}" srcOrd="0" destOrd="0" presId="urn:microsoft.com/office/officeart/2005/8/layout/pyramid1"/>
    <dgm:cxn modelId="{1E8188C6-0039-493C-9EE1-5BFEDC6D993E}" type="presParOf" srcId="{25D99A33-8F4E-4C75-A726-220589ADCCAC}" destId="{C0090796-D3E8-4B67-BB54-3EE747F4B7FF}" srcOrd="1" destOrd="0" presId="urn:microsoft.com/office/officeart/2005/8/layout/pyramid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EC7F1-1C9F-403B-9621-44877FF7F7EB}">
      <dsp:nvSpPr>
        <dsp:cNvPr id="0" name=""/>
        <dsp:cNvSpPr/>
      </dsp:nvSpPr>
      <dsp:spPr>
        <a:xfrm>
          <a:off x="2860145" y="0"/>
          <a:ext cx="1144058" cy="781050"/>
        </a:xfrm>
        <a:prstGeom prst="trapezoid">
          <a:avLst>
            <a:gd name="adj" fmla="val 7323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Decision making</a:t>
          </a:r>
        </a:p>
      </dsp:txBody>
      <dsp:txXfrm>
        <a:off x="2860145" y="0"/>
        <a:ext cx="1144058" cy="781050"/>
      </dsp:txXfrm>
    </dsp:sp>
    <dsp:sp modelId="{DC60D2CC-176E-443C-9A4D-11EBBC8E6B66}">
      <dsp:nvSpPr>
        <dsp:cNvPr id="0" name=""/>
        <dsp:cNvSpPr/>
      </dsp:nvSpPr>
      <dsp:spPr>
        <a:xfrm>
          <a:off x="2288116" y="781050"/>
          <a:ext cx="2288116" cy="781050"/>
        </a:xfrm>
        <a:prstGeom prst="trapezoid">
          <a:avLst>
            <a:gd name="adj" fmla="val 7323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presentation – visualization</a:t>
          </a:r>
        </a:p>
      </dsp:txBody>
      <dsp:txXfrm>
        <a:off x="2688537" y="781050"/>
        <a:ext cx="1487275" cy="781050"/>
      </dsp:txXfrm>
    </dsp:sp>
    <dsp:sp modelId="{813C3EF4-4B74-4F34-A3FF-5A4E98FB0443}">
      <dsp:nvSpPr>
        <dsp:cNvPr id="0" name=""/>
        <dsp:cNvSpPr/>
      </dsp:nvSpPr>
      <dsp:spPr>
        <a:xfrm>
          <a:off x="1716087" y="1562100"/>
          <a:ext cx="3432175" cy="781050"/>
        </a:xfrm>
        <a:prstGeom prst="trapezoid">
          <a:avLst>
            <a:gd name="adj" fmla="val 7323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mining – Information discovery.</a:t>
          </a:r>
        </a:p>
      </dsp:txBody>
      <dsp:txXfrm>
        <a:off x="2316718" y="1562100"/>
        <a:ext cx="2230913" cy="781050"/>
      </dsp:txXfrm>
    </dsp:sp>
    <dsp:sp modelId="{50C63ACF-C250-4161-9495-116A4F4F9065}">
      <dsp:nvSpPr>
        <dsp:cNvPr id="0" name=""/>
        <dsp:cNvSpPr/>
      </dsp:nvSpPr>
      <dsp:spPr>
        <a:xfrm>
          <a:off x="1144058" y="2343150"/>
          <a:ext cx="4576233" cy="781050"/>
        </a:xfrm>
        <a:prstGeom prst="trapezoid">
          <a:avLst>
            <a:gd name="adj" fmla="val 7323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 exploration – statistical summary, querying and reporting</a:t>
          </a:r>
        </a:p>
      </dsp:txBody>
      <dsp:txXfrm>
        <a:off x="1944899" y="2343150"/>
        <a:ext cx="2974551" cy="781050"/>
      </dsp:txXfrm>
    </dsp:sp>
    <dsp:sp modelId="{AB1BEF18-B140-4E7F-864B-B171EAEB3E00}">
      <dsp:nvSpPr>
        <dsp:cNvPr id="0" name=""/>
        <dsp:cNvSpPr/>
      </dsp:nvSpPr>
      <dsp:spPr>
        <a:xfrm>
          <a:off x="572029" y="3124200"/>
          <a:ext cx="5720291" cy="781050"/>
        </a:xfrm>
        <a:prstGeom prst="trapezoid">
          <a:avLst>
            <a:gd name="adj" fmla="val 7323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Preprocessing – Data cleaning using statistical techniques or data mining algorithms.</a:t>
          </a:r>
        </a:p>
      </dsp:txBody>
      <dsp:txXfrm>
        <a:off x="1573080" y="3124200"/>
        <a:ext cx="3718189" cy="781050"/>
      </dsp:txXfrm>
    </dsp:sp>
    <dsp:sp modelId="{C1C89A14-2DE8-493F-9562-20464A33250F}">
      <dsp:nvSpPr>
        <dsp:cNvPr id="0" name=""/>
        <dsp:cNvSpPr/>
      </dsp:nvSpPr>
      <dsp:spPr>
        <a:xfrm>
          <a:off x="0" y="3905250"/>
          <a:ext cx="6864349" cy="781050"/>
        </a:xfrm>
        <a:prstGeom prst="trapezoid">
          <a:avLst>
            <a:gd name="adj" fmla="val 73238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1590" tIns="21590" rIns="21590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Selection </a:t>
          </a:r>
          <a:r>
            <a:rPr lang="en-US" sz="1700" kern="1200" dirty="0"/>
            <a:t>of data sources</a:t>
          </a:r>
        </a:p>
      </dsp:txBody>
      <dsp:txXfrm>
        <a:off x="1201261" y="3905250"/>
        <a:ext cx="4461827" cy="7810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3567F-6D72-6847-8267-5ABCDBDBF85D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53A459-4BAB-4A40-A2DC-1D94CDABC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832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BB8E7-DF65-9237-9ACF-5DBC76EAF3A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lang="en-US" sz="6000" b="1" i="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B22B2F-D717-CEE8-4C5E-67070F98F3B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DFE0-72EE-CDBD-10B4-E8FE36668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A7390-B865-BFA5-A363-042AB6DC4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BA30A-7C20-B756-6CDE-613EA0D66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508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Full-slide Img, Headlin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0D3F4E-BB9F-566C-F7ED-F285F1FF20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69E771-2D93-D322-2A70-BCB0A48E7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779FE4-9838-FE31-D0B9-3344C30610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Background Image">
            <a:extLst>
              <a:ext uri="{FF2B5EF4-FFF2-40B4-BE49-F238E27FC236}">
                <a16:creationId xmlns:a16="http://schemas.microsoft.com/office/drawing/2014/main" id="{919ECCA3-8BA0-9C76-6149-1C28E95C45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515600" cy="610601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heading">
            <a:extLst>
              <a:ext uri="{FF2B5EF4-FFF2-40B4-BE49-F238E27FC236}">
                <a16:creationId xmlns:a16="http://schemas.microsoft.com/office/drawing/2014/main" id="{9B8C8812-0873-0575-B9A0-CC9A20391FE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9600" y="1296401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Subheading</a:t>
            </a:r>
          </a:p>
        </p:txBody>
      </p:sp>
      <p:sp>
        <p:nvSpPr>
          <p:cNvPr id="4" name="Top Left Line">
            <a:extLst>
              <a:ext uri="{FF2B5EF4-FFF2-40B4-BE49-F238E27FC236}">
                <a16:creationId xmlns:a16="http://schemas.microsoft.com/office/drawing/2014/main" id="{DD34DDFF-DD34-38A8-C007-F3008FA98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0"/>
            <a:ext cx="27432" cy="20574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MSU Logo">
            <a:extLst>
              <a:ext uri="{FF2B5EF4-FFF2-40B4-BE49-F238E27FC236}">
                <a16:creationId xmlns:a16="http://schemas.microsoft.com/office/drawing/2014/main" id="{138F6142-4A42-AC9A-6F91-7F198DCDB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648" y="2286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49706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p Full-slide Image and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20D3F4E-BB9F-566C-F7ED-F285F1FF20A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A69E771-2D93-D322-2A70-BCB0A48E7F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A779FE4-9838-FE31-D0B9-3344C30610C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" name="Background Image">
            <a:extLst>
              <a:ext uri="{FF2B5EF4-FFF2-40B4-BE49-F238E27FC236}">
                <a16:creationId xmlns:a16="http://schemas.microsoft.com/office/drawing/2014/main" id="{919ECCA3-8BA0-9C76-6149-1C28E95C45B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685800"/>
            <a:ext cx="10515600" cy="680013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op Left Line">
            <a:extLst>
              <a:ext uri="{FF2B5EF4-FFF2-40B4-BE49-F238E27FC236}">
                <a16:creationId xmlns:a16="http://schemas.microsoft.com/office/drawing/2014/main" id="{DD34DDFF-DD34-38A8-C007-F3008FA98A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3776" y="0"/>
            <a:ext cx="27432" cy="1371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3" name="MSU Logo">
            <a:extLst>
              <a:ext uri="{FF2B5EF4-FFF2-40B4-BE49-F238E27FC236}">
                <a16:creationId xmlns:a16="http://schemas.microsoft.com/office/drawing/2014/main" id="{138F6142-4A42-AC9A-6F91-7F198DCDBA6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12648" y="2286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5296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A0F26-05FD-EB88-166E-259F10131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FA8D2-D47B-65D3-9FCB-F11AF6CD3D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0E15D-144F-94C5-E9F2-7756055A4F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AF3277-DB28-EE44-188F-244DA0450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5B6C6-AABE-8759-EAD5-5E2526000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54627C-AE8C-06BC-E580-2E0C145A6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6E2243A9-F3EF-67F4-D494-667833958D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048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E9FD-C2E6-DC99-0084-7A1241090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E2725-23AD-25F4-169D-B81C81FA4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355EF-5693-FEDD-661F-BFCA13DB0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735AB-E3A6-8F2C-CC95-507DF7994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43E76-D3A8-7D65-A10A-6D3B92ACA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2EE191-4193-12DA-2E08-DE90261B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D614380B-E0DE-A080-E2C2-75C68F43048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51609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F4094-5AA7-79D5-7136-2EC0D5466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3C9E2A-F23D-E4E0-5E77-10BFB1D20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3E5B7-7942-9BDA-4734-DA0857C36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7D427-326A-983E-A1D6-E2FF11E23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43ED7-02D9-D4F3-AABC-EC681094C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0324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97098-22AD-4BC9-794D-9D2F796D6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04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3D225-2FE4-7311-B554-6D299A01D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4B5C74-BF90-C3D3-41E1-4E4B6AE91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75AE2-DE1A-7D69-DF91-073B3000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C1003-09AC-149D-D1B2-A4C200A4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24EC6745-47D3-FD3D-A23D-C2CBB6FD66F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0205" y="1145613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15120785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FEEDF-33F5-B556-741A-60DF1A853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559812-8247-766E-B779-47B3D8F36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78276-F12C-98F4-D51F-ECF8F21F2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9C674-1582-2372-CD2D-1B1D04F91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755A5-62D3-48D9-DA70-CAEA6899C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70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90E9-730C-6569-BCF2-A27B465E3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009D78-1278-5932-40F5-84B6CF96B2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15FFC-DC0E-AEE4-5216-5BA14D4E0A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2D415-4C09-7D76-D57C-AAC74C844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717347-B1AB-B9D6-5831-CAFAEFD19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EB047-1C5D-D965-8AF2-E8A6D304E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3529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5307E-061B-0096-8F35-C5010968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7682EA-F81A-FAC5-73A9-B7570E3DE0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2DDA51-7EF9-48A6-BC6F-1394CF4D1B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08BA06-8945-8668-EC42-36798BF4DA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E1E66D-8598-F9CC-4C13-62AA829DC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FFDF51-4975-2DD7-D00D-0100E5259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C46379-9AB9-1319-0491-48483F586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57F2EA-64BE-C84E-7529-43A116B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3695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8D632-957E-29C5-AD5B-D9FD27840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372A5E-E3A1-6893-FC1F-683BD44AB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08892-ED8E-ABB4-398F-A9ED4770A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464DCE-09D3-3ADC-EB52-2A56A9967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Subheading">
            <a:extLst>
              <a:ext uri="{FF2B5EF4-FFF2-40B4-BE49-F238E27FC236}">
                <a16:creationId xmlns:a16="http://schemas.microsoft.com/office/drawing/2014/main" id="{ECF0600B-5738-3EA1-FE87-20AE86A9A6C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35849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882871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7769C-0C7C-286F-7C05-F631301A1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1106"/>
          </a:xfrm>
        </p:spPr>
        <p:txBody>
          <a:bodyPr>
            <a:normAutofit/>
          </a:bodyPr>
          <a:lstStyle>
            <a:lvl1pPr>
              <a:defRPr lang="en-US" sz="4400" b="1" i="0" kern="1200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4B6CF-49C8-FF1A-3E10-BD7D0B167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6243"/>
            <a:ext cx="10515600" cy="4190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57D92-040B-1E25-F39B-562CF7161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C136-E6A4-79BC-6D9B-0D94B3631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2537A-B24E-3639-8EDA-E7E546EB3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1354391E-3BCA-FE6F-A335-972C0177C49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62146D74-5604-EEA4-8F3E-AFFAA596929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40205" y="1145613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3268491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958061-D30A-327E-9910-696A96F7B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F95C1A-A9A7-E2F6-F505-17A3B4866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B2E67-7FA1-C93B-557A-1538FD3BE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3789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34572-BEF2-BC81-855C-8B97F91CE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08AF9-31C8-7CDD-3B7E-66BE99BCF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38CB83-8727-8F75-292B-7C906C870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2FCD45-B4C3-8816-8684-20A6BEF0F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3B9942-C746-3B6D-3E95-5995B277E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BADBC6-43B6-3F6E-01E2-014B0ABE8E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935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476EC-9302-9885-32A5-1A6F330A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FB9F58-DE16-76FA-3D9D-AFB4A534CB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8CE6B0-5BE3-E800-36AE-64BB8AB873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6A64C-6E7C-072C-37A0-4538421D5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9F31E0-54F6-B319-8315-3C2E62EE1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A74364-7567-2F61-6479-0EA1C0A1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3741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3D96C-9227-4DD9-9002-5BB133F40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6AE73B-4183-EFE7-51FA-DAAA88AD2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3310-7527-5C31-7C00-862269D8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0C84D-D5D3-8CCF-2533-1C90903EF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839BD-6322-2478-D92D-EF7F64451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5295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9DA68F-F969-7020-E7AC-64D130C86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4ABEF-1455-393D-44F4-42C0F2BA4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35A992-5829-D430-4A29-616A8AE15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3E739-E89B-8D4E-A3A6-12F0EF252BC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A2584-D39A-C296-307B-794DAEA28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C3ADE3-910D-C5F5-1F1B-3DC95D72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575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i="0">
                <a:solidFill>
                  <a:schemeClr val="bg1"/>
                </a:solidFill>
                <a:latin typeface="Aptos Display" panose="020B00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Aptos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35746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92979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30591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9940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4618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D43A46-B5BD-1DD5-A844-FCB153B9E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59BC0-2ECD-81D3-37CF-7F6F23C07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922A5-794C-BF24-3B4B-34092A71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68F49-A228-A2C5-D6EC-94E1255E4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4E7BD-31CF-7ECA-52FB-7BB7E2580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2792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7123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41771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solidFill>
                  <a:schemeClr val="bg1"/>
                </a:solidFill>
              </a:defRPr>
            </a:lvl1pPr>
            <a:lvl2pPr>
              <a:defRPr sz="2800">
                <a:solidFill>
                  <a:schemeClr val="bg1"/>
                </a:solidFill>
              </a:defRPr>
            </a:lvl2pPr>
            <a:lvl3pPr>
              <a:defRPr sz="2400">
                <a:solidFill>
                  <a:schemeClr val="bg1"/>
                </a:solidFill>
              </a:defRPr>
            </a:lvl3pPr>
            <a:lvl4pPr>
              <a:defRPr sz="2000">
                <a:solidFill>
                  <a:schemeClr val="bg1"/>
                </a:solidFill>
              </a:defRPr>
            </a:lvl4pPr>
            <a:lvl5pPr>
              <a:defRPr sz="20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3544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018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3728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425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BD96-5DD5-A543-B6D0-FB6BE3622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48417-31B7-DD48-A727-1234A30ED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57A6A-293D-5F4F-B1CC-493B6F48A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6E8B2-76DC-3943-9B22-E03FDA63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59D543-BA53-9945-9B43-2DF06F677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6207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B1358-D3CE-5E4D-B5D1-DAFF6294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97EF1-BB43-5046-8593-2D9EC3E479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C7806-8527-1F42-B39D-E59312757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CC62A5-6843-BB40-9587-81A6F86C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AF496-4653-9F4A-A24E-68787D427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1146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7BB4-CDCD-B841-9338-259C27EC7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FEB28-0EDC-CF47-B98F-D3B69B015A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2B8E8A-5266-5D4A-B1A6-F062EC5F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93FA9-D6A2-9A4B-A082-946131158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5F73B-7EB8-8B49-842E-484302DD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8572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4CC-1B1E-4C42-981F-C8F40A432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D6B6F7-1371-9A4F-A1B3-4785792ED9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072C9B-A4FD-8440-9594-8EE3F4A06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E6AAA-B651-AC4D-B065-4E30E90C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AD107-1396-C94C-8062-4AA97EBE0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FD0E15-8ED5-694D-B756-484E0E057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258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FBF6F-7205-ED1C-6129-EF4A1620D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C97E-A575-6E85-D5E5-F3595BAEA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129D05-1A22-80C3-8EE1-81ABB0CED8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6D8D5-7B55-854D-DF5B-992130245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DA0E7-5A06-F717-F44B-A7FCEAA80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A6DC90-7132-DDA5-94BC-D15F72BE3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MSU Logo">
            <a:extLst>
              <a:ext uri="{FF2B5EF4-FFF2-40B4-BE49-F238E27FC236}">
                <a16:creationId xmlns:a16="http://schemas.microsoft.com/office/drawing/2014/main" id="{B746D94C-3A2E-49EB-9E4D-0E593CAF6E7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700902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92F2F-2C99-5148-BB76-C085DA21D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777A5F-4422-3646-A309-9D1E8E99A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0CEDA-0547-C546-A3FD-961408C20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8D53C-D9F7-6B43-B4A2-EA0307EAA2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788F29-B3B9-DF46-8B2E-4BB57FBE00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595139-42A4-754E-9112-8446E5863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655311-A3B6-EF40-A335-21F3F122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21478-57B8-7E4B-B297-3E64D00C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2995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D0576-0DC9-DE4A-BEC9-027BAFF93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1453F1-678F-E94B-8E99-65CBF1257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E5FC4D-8D35-9145-B4C6-AEE845B1F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137758-AF1D-B649-B309-18C8CF73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051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DD2764-9176-064C-B7C4-76BB676A3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40FB88-B1C1-5842-B87A-4E992F0C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DA169-A746-AF47-A5F1-365E6F3FB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30611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CB64B-8D1A-8D41-96DC-4B4D3620B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0D885-220B-7B41-A32F-FB6371F437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9CC36-AB1C-A643-98E5-DADBCCBAD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E2DC4B-33BC-5841-BBB1-97CFF8D64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06449-4702-EE41-BA0D-722DFE1E6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0DB688-CBFB-3448-8B45-BB1AEBC4E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81287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FC4AA-71FA-C348-B354-15FD73F79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F3A876-98D6-F647-87D3-8ED3762F94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485B9-8958-954C-AA55-FD9E8779A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92211-2E78-AC4B-8225-15BED0369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3C4C04-2EC3-354B-901A-AF9B6EC99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4E15B-D5B4-7946-B8BD-9B05C65FF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3527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C8E81-5D1B-0444-91F6-E4E23EA2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030B72-CEFE-CF42-9325-389729575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E38000-F79B-A443-BEF2-3638E7E76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C4F07-4518-D547-81EE-E1D37B206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9516CA-3E5F-6B41-BDEE-7BDEF82C8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29229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B1984-2203-BC40-B618-FDDC0A9BEC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330976-1D29-7E4A-88AE-77008DE6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B45DC-6392-044F-B87F-08B899973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A3B0F-FFEE-B74C-ABBC-BCE4751F31F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27CE8-58B3-C045-BD25-055B88E60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A3AE4-716D-DC4F-9411-239F37D03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937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92ED4-BF6F-228E-52F8-AD852E2EC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6DDC6-FF95-60FD-64C9-FF8A2DEB6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CF9194-624C-582A-0E9A-5A4B0D532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47B724-7FA9-FAB8-60BE-53EA6D6E0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26DCC5-2A4F-EDD8-F5FD-845BF0E86D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210BCC-842C-7F1D-8129-8ADAF44E8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95873-854C-4566-B0C6-C753DA43E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1608BC0-A77B-A9EB-4335-FF125343E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MSU Logo">
            <a:extLst>
              <a:ext uri="{FF2B5EF4-FFF2-40B4-BE49-F238E27FC236}">
                <a16:creationId xmlns:a16="http://schemas.microsoft.com/office/drawing/2014/main" id="{16643159-38A9-CD03-F5A3-3C5EA572BCE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2080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01B2-93F5-D747-C453-156ABCDA3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68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DF5C2B-1AC4-A146-A395-8A79FF980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06143-8E2C-BAD3-810C-E5CEB4F8E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9B8A33-1E4C-E314-52AE-37BCE831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MSU Logo">
            <a:extLst>
              <a:ext uri="{FF2B5EF4-FFF2-40B4-BE49-F238E27FC236}">
                <a16:creationId xmlns:a16="http://schemas.microsoft.com/office/drawing/2014/main" id="{77433622-EB89-EBF9-582C-6798A9F0057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7" name="Subheading">
            <a:extLst>
              <a:ext uri="{FF2B5EF4-FFF2-40B4-BE49-F238E27FC236}">
                <a16:creationId xmlns:a16="http://schemas.microsoft.com/office/drawing/2014/main" id="{DFE6261A-0177-C239-01D6-DFD8A495613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8200" y="1271944"/>
            <a:ext cx="10515600" cy="680013"/>
          </a:xfrm>
        </p:spPr>
        <p:txBody>
          <a:bodyPr/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Subheading</a:t>
            </a:r>
          </a:p>
        </p:txBody>
      </p:sp>
    </p:spTree>
    <p:extLst>
      <p:ext uri="{BB962C8B-B14F-4D97-AF65-F5344CB8AC3E}">
        <p14:creationId xmlns:p14="http://schemas.microsoft.com/office/powerpoint/2010/main" val="1794337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MSU Logo">
            <a:extLst>
              <a:ext uri="{FF2B5EF4-FFF2-40B4-BE49-F238E27FC236}">
                <a16:creationId xmlns:a16="http://schemas.microsoft.com/office/drawing/2014/main" id="{E65712E0-04B5-E49F-90DD-8872CD720B1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sz="quarter" idx="15" hasCustomPrompt="1"/>
          </p:nvPr>
        </p:nvSpPr>
        <p:spPr>
          <a:xfrm>
            <a:off x="10323576" y="61722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11376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, Headline, Subhe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25" name="Background Image">
            <a:extLst>
              <a:ext uri="{FF2B5EF4-FFF2-40B4-BE49-F238E27FC236}">
                <a16:creationId xmlns:a16="http://schemas.microsoft.com/office/drawing/2014/main" id="{D3725F3D-E2DB-53D9-E8B2-93BABA16141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8327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36" name="Subheading">
            <a:extLst>
              <a:ext uri="{FF2B5EF4-FFF2-40B4-BE49-F238E27FC236}">
                <a16:creationId xmlns:a16="http://schemas.microsoft.com/office/drawing/2014/main" id="{6D341254-876B-CF50-0F2E-6A954206B29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" y="5405777"/>
            <a:ext cx="10551404" cy="91440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subtitle</a:t>
            </a:r>
          </a:p>
        </p:txBody>
      </p:sp>
      <p:sp>
        <p:nvSpPr>
          <p:cNvPr id="6" name="Main Title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" y="4789488"/>
            <a:ext cx="10515600" cy="616289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en-US"/>
              <a:t>Click to edit main text</a:t>
            </a:r>
          </a:p>
        </p:txBody>
      </p:sp>
      <p:sp>
        <p:nvSpPr>
          <p:cNvPr id="23" name="MSU Logo">
            <a:extLst>
              <a:ext uri="{FF2B5EF4-FFF2-40B4-BE49-F238E27FC236}">
                <a16:creationId xmlns:a16="http://schemas.microsoft.com/office/drawing/2014/main" id="{7A06302D-AE62-5CC4-D855-CA986BCE9B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648" y="43434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29" name="Bottom Left Line">
            <a:extLst>
              <a:ext uri="{FF2B5EF4-FFF2-40B4-BE49-F238E27FC236}">
                <a16:creationId xmlns:a16="http://schemas.microsoft.com/office/drawing/2014/main" id="{22FCC679-5D86-540F-FBCE-B40F0011905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" y="4343400"/>
            <a:ext cx="27432" cy="25146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1" name="Upper Right Text">
            <a:extLst>
              <a:ext uri="{FF2B5EF4-FFF2-40B4-BE49-F238E27FC236}">
                <a16:creationId xmlns:a16="http://schemas.microsoft.com/office/drawing/2014/main" id="{602D1815-D701-6C10-CC1F-7C302766B40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3448" y="155448"/>
            <a:ext cx="4572000" cy="36576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 i="0">
                <a:latin typeface="Aptos SemiBold" panose="020B0004020202020204" pitchFamily="34" charset="0"/>
              </a:defRPr>
            </a:lvl1pPr>
          </a:lstStyle>
          <a:p>
            <a:pPr lvl="0"/>
            <a:r>
              <a:rPr lang="en-US"/>
              <a:t>Upper Right Text</a:t>
            </a:r>
          </a:p>
        </p:txBody>
      </p:sp>
      <p:sp>
        <p:nvSpPr>
          <p:cNvPr id="31" name="Top Right Line">
            <a:extLst>
              <a:ext uri="{FF2B5EF4-FFF2-40B4-BE49-F238E27FC236}">
                <a16:creationId xmlns:a16="http://schemas.microsoft.com/office/drawing/2014/main" id="{E03B6392-6019-A1E0-27EC-39918565E8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5176" y="0"/>
            <a:ext cx="27432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9664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-slide Image, Head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8D538A-3179-5A7F-C8BC-C5F562F3B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B3BB2-4D4E-2F4A-BDA5-6D092819E06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3A1BBC-A35E-681F-B72C-B8E472702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02FAA-88DA-A194-248B-806F78D49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Background Image">
            <a:extLst>
              <a:ext uri="{FF2B5EF4-FFF2-40B4-BE49-F238E27FC236}">
                <a16:creationId xmlns:a16="http://schemas.microsoft.com/office/drawing/2014/main" id="{2DF63EF5-E879-5637-DBCB-8A7AF6F05F3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endParaRPr lang="en-US"/>
          </a:p>
        </p:txBody>
      </p:sp>
      <p:sp>
        <p:nvSpPr>
          <p:cNvPr id="6" name="Main Text">
            <a:extLst>
              <a:ext uri="{FF2B5EF4-FFF2-40B4-BE49-F238E27FC236}">
                <a16:creationId xmlns:a16="http://schemas.microsoft.com/office/drawing/2014/main" id="{64848A02-8409-FE2B-EF3A-C32BB3835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715001"/>
            <a:ext cx="10515600" cy="1006474"/>
          </a:xfrm>
          <a:ln>
            <a:noFill/>
          </a:ln>
          <a:effectLst/>
        </p:spPr>
        <p:txBody>
          <a:bodyPr anchor="t">
            <a:normAutofit/>
          </a:bodyPr>
          <a:lstStyle>
            <a:lvl1pPr>
              <a:defRPr sz="4000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Upper Right Text">
            <a:extLst>
              <a:ext uri="{FF2B5EF4-FFF2-40B4-BE49-F238E27FC236}">
                <a16:creationId xmlns:a16="http://schemas.microsoft.com/office/drawing/2014/main" id="{06628B15-0E02-FC7D-D8E2-3309469088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013448" y="155448"/>
            <a:ext cx="4572000" cy="365760"/>
          </a:xfrm>
        </p:spPr>
        <p:txBody>
          <a:bodyPr anchor="b">
            <a:normAutofit/>
          </a:bodyPr>
          <a:lstStyle>
            <a:lvl1pPr marL="0" indent="0" algn="r">
              <a:buNone/>
              <a:defRPr sz="1800" b="1" i="0">
                <a:latin typeface="Aptos SemiBold" panose="020B0004020202020204" pitchFamily="34" charset="0"/>
              </a:defRPr>
            </a:lvl1pPr>
          </a:lstStyle>
          <a:p>
            <a:pPr lvl="0"/>
            <a:r>
              <a:rPr lang="en-US"/>
              <a:t>Upper Right Text</a:t>
            </a:r>
          </a:p>
        </p:txBody>
      </p:sp>
      <p:sp>
        <p:nvSpPr>
          <p:cNvPr id="15" name="Top Right Line">
            <a:extLst>
              <a:ext uri="{FF2B5EF4-FFF2-40B4-BE49-F238E27FC236}">
                <a16:creationId xmlns:a16="http://schemas.microsoft.com/office/drawing/2014/main" id="{2FC77D67-1B2D-7FA0-BFA9-F453FBA2F25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1695176" y="0"/>
            <a:ext cx="27432" cy="6858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6" name="Bottom Left Line">
            <a:extLst>
              <a:ext uri="{FF2B5EF4-FFF2-40B4-BE49-F238E27FC236}">
                <a16:creationId xmlns:a16="http://schemas.microsoft.com/office/drawing/2014/main" id="{AD883ED5-B427-FB4A-2BB6-98C216E88EA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93776" y="5257800"/>
            <a:ext cx="27432" cy="1600200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 </a:t>
            </a:r>
          </a:p>
        </p:txBody>
      </p:sp>
      <p:sp>
        <p:nvSpPr>
          <p:cNvPr id="17" name="MSU Logo">
            <a:extLst>
              <a:ext uri="{FF2B5EF4-FFF2-40B4-BE49-F238E27FC236}">
                <a16:creationId xmlns:a16="http://schemas.microsoft.com/office/drawing/2014/main" id="{84730211-39FA-1F96-3BB6-E21F9442EF9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12648" y="5257800"/>
            <a:ext cx="1261872" cy="320040"/>
          </a:xfrm>
          <a:blipFill>
            <a:blip r:embed="rId2"/>
            <a:stretch>
              <a:fillRect/>
            </a:stretch>
          </a:blipFill>
        </p:spPr>
        <p:txBody>
          <a:bodyPr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5823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4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3.e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Relationship Id="rId14" Type="http://schemas.openxmlformats.org/officeDocument/2006/relationships/image" Target="../media/image4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background with a curved line&#10;&#10;Description automatically generated with medium confidence">
            <a:extLst>
              <a:ext uri="{FF2B5EF4-FFF2-40B4-BE49-F238E27FC236}">
                <a16:creationId xmlns:a16="http://schemas.microsoft.com/office/drawing/2014/main" id="{2EC4C101-5D77-C039-0923-4D48FF46CA9F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A01293-EB51-F54C-3C25-49953E3AD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E3B9D-F24D-DBBD-6530-968891B670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6570C-6436-03F6-A0BF-25CF556202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1B3BB2-4D4E-2F4A-BDA5-6D092819E06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658F0-A8DD-65A7-8699-79666F31A3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4A17B-42E2-8103-E619-C2163C6EA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FCFC7E-6CC9-0040-97C5-688E1B9EBF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171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background with a curved line&#10;&#10;Description automatically generated with medium confidence">
            <a:extLst>
              <a:ext uri="{FF2B5EF4-FFF2-40B4-BE49-F238E27FC236}">
                <a16:creationId xmlns:a16="http://schemas.microsoft.com/office/drawing/2014/main" id="{10BABEF9-C6AB-B324-8246-1CDDF7700D5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0" y="0"/>
            <a:ext cx="1219200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39D89A-0A3D-99F8-9483-E6D6ACA0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75833-9E90-870F-E5E2-5D4B57277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8C795-0439-0927-8A05-D55EBE72D7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63E739-E89B-8D4E-A3A6-12F0EF252BC5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AC050-D54F-27EB-51B5-78AA9AAA01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CAAF3-50B6-C810-6230-794AC6FF7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E56470-0327-0148-81DA-E488957358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08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76" r:id="rId6"/>
    <p:sldLayoutId id="2147483777" r:id="rId7"/>
    <p:sldLayoutId id="2147483778" r:id="rId8"/>
    <p:sldLayoutId id="2147483779" r:id="rId9"/>
    <p:sldLayoutId id="2147483780" r:id="rId10"/>
    <p:sldLayoutId id="214748378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B0F-FFEE-B74C-ABBC-BCE4751F31F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9CA6676-D3CD-D644-8F9D-F9E37AA604D6}"/>
              </a:ext>
            </a:extLst>
          </p:cNvPr>
          <p:cNvSpPr/>
          <p:nvPr userDrawn="1"/>
        </p:nvSpPr>
        <p:spPr>
          <a:xfrm>
            <a:off x="0" y="0"/>
            <a:ext cx="12192000" cy="5963478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985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8" r:id="rId1"/>
    <p:sldLayoutId id="2147483799" r:id="rId2"/>
    <p:sldLayoutId id="2147483800" r:id="rId3"/>
    <p:sldLayoutId id="2147483801" r:id="rId4"/>
    <p:sldLayoutId id="2147483802" r:id="rId5"/>
    <p:sldLayoutId id="2147483803" r:id="rId6"/>
    <p:sldLayoutId id="2147483804" r:id="rId7"/>
    <p:sldLayoutId id="2147483805" r:id="rId8"/>
    <p:sldLayoutId id="2147483806" r:id="rId9"/>
    <p:sldLayoutId id="2147483807" r:id="rId10"/>
    <p:sldLayoutId id="214748380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71B4F-3E2A-4C48-BE26-627C28C0BB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28953-A92E-A44E-B1F6-F9072B8DC4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CA3B0F-FFEE-B74C-ABBC-BCE4751F31F7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01097-5C2A-594B-ACFA-FD2C946FB3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35E8D-216B-3140-B0E8-B69F1B0413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F84CB-2621-0045-B30F-22109BF0789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D5AD2C-CD67-5E49-AEBA-E909467048DB}"/>
              </a:ext>
            </a:extLst>
          </p:cNvPr>
          <p:cNvSpPr/>
          <p:nvPr userDrawn="1"/>
        </p:nvSpPr>
        <p:spPr>
          <a:xfrm>
            <a:off x="0" y="5958018"/>
            <a:ext cx="12191999" cy="908756"/>
          </a:xfrm>
          <a:prstGeom prst="rect">
            <a:avLst/>
          </a:prstGeom>
          <a:solidFill>
            <a:srgbClr val="0D2C6C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EE4CC7-3DC8-AC49-985D-0B735D174F3F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961345" y="6329863"/>
            <a:ext cx="1849655" cy="14751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1BFC440-3632-A449-9322-0B212DB62123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524161" y="6103329"/>
            <a:ext cx="2129586" cy="53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98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a.liyanaralalage@montana.edu" TargetMode="External"/><Relationship Id="rId1" Type="http://schemas.openxmlformats.org/officeDocument/2006/relationships/slideLayout" Target="../slideLayouts/slideLayout3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gerard.shufuhnwi@student.montana.edu" TargetMode="External"/><Relationship Id="rId1" Type="http://schemas.openxmlformats.org/officeDocument/2006/relationships/slideLayout" Target="../slideLayouts/slideLayout3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camp.com/tutorial/installing-jupyter-notebook" TargetMode="External"/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diesha/CSCI347Spring2025" TargetMode="External"/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funandgames.org/common-phrases-quiz-for-children/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5BBA3-5C8B-0EF8-420B-F14EFA1192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347: Data Mining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754864-9CA5-D2AD-0511-09B8DBFBBC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Course orientation</a:t>
            </a:r>
          </a:p>
        </p:txBody>
      </p:sp>
    </p:spTree>
    <p:extLst>
      <p:ext uri="{BB962C8B-B14F-4D97-AF65-F5344CB8AC3E}">
        <p14:creationId xmlns:p14="http://schemas.microsoft.com/office/powerpoint/2010/main" val="2619225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E22CA-59B5-E161-C838-F1E2A4446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Let’s create a data mining concept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B6939-5561-B65B-A0BE-B8DE2D9D8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CM helps to visualize important concepts related to a theme.</a:t>
            </a:r>
          </a:p>
          <a:p>
            <a:pPr lvl="1"/>
            <a:r>
              <a:rPr lang="en-US" dirty="0"/>
              <a:t>Work with people around you.</a:t>
            </a:r>
          </a:p>
          <a:p>
            <a:pPr lvl="1"/>
            <a:r>
              <a:rPr lang="en-US" dirty="0"/>
              <a:t>Think about  following questions:</a:t>
            </a:r>
          </a:p>
          <a:p>
            <a:pPr lvl="2"/>
            <a:r>
              <a:rPr lang="en-US" dirty="0"/>
              <a:t>What are applications in data mining ?</a:t>
            </a:r>
          </a:p>
          <a:p>
            <a:pPr lvl="2"/>
            <a:r>
              <a:rPr lang="en-US" dirty="0"/>
              <a:t>What are the foundational skills required to be an expert in this area ?</a:t>
            </a:r>
          </a:p>
          <a:p>
            <a:pPr lvl="3"/>
            <a:r>
              <a:rPr lang="en-US" dirty="0"/>
              <a:t>Programming languages</a:t>
            </a:r>
          </a:p>
          <a:p>
            <a:pPr lvl="3"/>
            <a:r>
              <a:rPr lang="en-US" dirty="0"/>
              <a:t>Mathematical skills etc.</a:t>
            </a:r>
          </a:p>
          <a:p>
            <a:pPr lvl="2"/>
            <a:r>
              <a:rPr lang="en-US" dirty="0"/>
              <a:t>What are the topics related to Data mining that comes to your mind?</a:t>
            </a:r>
          </a:p>
          <a:p>
            <a:pPr lvl="2"/>
            <a:r>
              <a:rPr lang="en-US" dirty="0"/>
              <a:t>What are challenges in Data mining ?</a:t>
            </a:r>
          </a:p>
        </p:txBody>
      </p:sp>
    </p:spTree>
    <p:extLst>
      <p:ext uri="{BB962C8B-B14F-4D97-AF65-F5344CB8AC3E}">
        <p14:creationId xmlns:p14="http://schemas.microsoft.com/office/powerpoint/2010/main" val="327157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021029-0C96-2A45-301F-140C0E8605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0" y="171450"/>
            <a:ext cx="9411114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77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0B783A-4FF7-FB2A-3332-D9CEE61E0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56677-120B-858E-B52E-31423C6CC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Topics: Common data formats, exploratory data analysis, data preparation, graph analysis, dimensionality reduction, clustering, classification and few advanced topics.</a:t>
            </a:r>
          </a:p>
        </p:txBody>
      </p:sp>
    </p:spTree>
    <p:extLst>
      <p:ext uri="{BB962C8B-B14F-4D97-AF65-F5344CB8AC3E}">
        <p14:creationId xmlns:p14="http://schemas.microsoft.com/office/powerpoint/2010/main" val="9790053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26D0-D7BB-3427-237B-2B6240E0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Instructor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FB86-14FF-72B0-E3A3-96FCC8DAA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Adiesha Liyanage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a.liyanaralalage@montana.edu</a:t>
            </a:r>
            <a:endParaRPr lang="en-US" dirty="0"/>
          </a:p>
          <a:p>
            <a:r>
              <a:rPr lang="en-US" dirty="0"/>
              <a:t>Office hours: </a:t>
            </a:r>
          </a:p>
          <a:p>
            <a:pPr lvl="1"/>
            <a:r>
              <a:rPr lang="en-US" dirty="0"/>
              <a:t>Monday 12:15 PM-02:15 PM </a:t>
            </a:r>
          </a:p>
          <a:p>
            <a:pPr lvl="1"/>
            <a:r>
              <a:rPr lang="en-US" dirty="0"/>
              <a:t>Friday 12:15-01:15 PM</a:t>
            </a:r>
          </a:p>
          <a:p>
            <a:r>
              <a:rPr lang="en-US" dirty="0"/>
              <a:t>Office: Barnard 349 (right next to conference room)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337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026D0-D7BB-3427-237B-2B6240E0C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BFB86-14FF-72B0-E3A3-96FCC8DAA5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Gerard Shu </a:t>
            </a:r>
            <a:r>
              <a:rPr lang="en-US" dirty="0" err="1"/>
              <a:t>Fuhnwi</a:t>
            </a:r>
            <a:endParaRPr lang="en-US" dirty="0"/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gerard.shufuhnwi@student.montana.edu</a:t>
            </a:r>
            <a:endParaRPr lang="en-US" dirty="0"/>
          </a:p>
          <a:p>
            <a:r>
              <a:rPr lang="en-US" dirty="0"/>
              <a:t>Office hours: </a:t>
            </a:r>
          </a:p>
          <a:p>
            <a:pPr lvl="1"/>
            <a:r>
              <a:rPr lang="en-US" dirty="0"/>
              <a:t>Friday 12-2 PM</a:t>
            </a:r>
          </a:p>
          <a:p>
            <a:pPr lvl="1"/>
            <a:r>
              <a:rPr lang="en-US" dirty="0"/>
              <a:t>Tuesday 11AM – 1PM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632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4E621-0843-F533-F7A8-B4C100E9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7D3D-13D5-E653-FF2B-FDE6330EC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8750"/>
            <a:ext cx="10515600" cy="4351338"/>
          </a:xfrm>
        </p:spPr>
        <p:txBody>
          <a:bodyPr/>
          <a:lstStyle/>
          <a:p>
            <a:r>
              <a:rPr lang="en-US" dirty="0"/>
              <a:t>Data Mining and Analysis: Fundamental Concepts and Algorithms by Mohammed J. Zaki and Wagner Meira, Jr.</a:t>
            </a:r>
          </a:p>
          <a:p>
            <a:r>
              <a:rPr lang="en-US" dirty="0"/>
              <a:t>Optional: An introduction to Statistical Learning (ISLR)</a:t>
            </a:r>
          </a:p>
        </p:txBody>
      </p:sp>
      <p:pic>
        <p:nvPicPr>
          <p:cNvPr id="5126" name="Picture 6" descr="Data Mining and Machine Learning: Fundamental Concepts and Algorithms [Book]">
            <a:extLst>
              <a:ext uri="{FF2B5EF4-FFF2-40B4-BE49-F238E27FC236}">
                <a16:creationId xmlns:a16="http://schemas.microsoft.com/office/drawing/2014/main" id="{BEB427B8-4B58-8647-8F4D-C26FB8AB5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2912607"/>
            <a:ext cx="1885950" cy="2835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An Introduction to Statistical Learning: with Applications in R (Springer  Texts in Statistics)">
            <a:extLst>
              <a:ext uri="{FF2B5EF4-FFF2-40B4-BE49-F238E27FC236}">
                <a16:creationId xmlns:a16="http://schemas.microsoft.com/office/drawing/2014/main" id="{4500F4BB-DE4E-18B5-C561-E97AEAE431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2849" y="2919220"/>
            <a:ext cx="1899298" cy="2860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1762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19FEE-517E-A975-FFCE-28814B643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Language and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C31EF-B34D-F0D1-F9FB-FDA7028BB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Python as the programming language</a:t>
            </a:r>
          </a:p>
          <a:p>
            <a:r>
              <a:rPr lang="en-US" dirty="0"/>
              <a:t>We use </a:t>
            </a:r>
            <a:r>
              <a:rPr lang="en-US" dirty="0" err="1"/>
              <a:t>Jupyter</a:t>
            </a:r>
            <a:r>
              <a:rPr lang="en-US" dirty="0"/>
              <a:t> Lab as the IDE for the course, please make sure that you have installed this before the next session.</a:t>
            </a:r>
          </a:p>
          <a:p>
            <a:r>
              <a:rPr lang="en-US" dirty="0">
                <a:hlinkClick r:id="rId2"/>
              </a:rPr>
              <a:t>https://www.datacamp.com/tutorial/installing-jupyter-notebook</a:t>
            </a:r>
            <a:endParaRPr lang="en-US" dirty="0"/>
          </a:p>
          <a:p>
            <a:r>
              <a:rPr lang="en-US" dirty="0"/>
              <a:t>Have your laptop with you for in-class activities.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518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37D14-A3AB-42F7-BEC4-F89C11278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96F10-CADF-00E9-119E-B07442844D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Post your questions on MSU CSCI Discord channel.</a:t>
            </a:r>
          </a:p>
          <a:p>
            <a:pPr lvl="1"/>
            <a:r>
              <a:rPr lang="en-US" dirty="0"/>
              <a:t>CSCI-347-DATA-MINING (CATEGORY)</a:t>
            </a:r>
          </a:p>
          <a:p>
            <a:r>
              <a:rPr lang="en-US" dirty="0"/>
              <a:t>I will post the material on D2L and class GitHub page.</a:t>
            </a:r>
          </a:p>
          <a:p>
            <a:r>
              <a:rPr lang="en-US" dirty="0"/>
              <a:t>I will use GitHub page for updating the schedule.</a:t>
            </a:r>
          </a:p>
          <a:p>
            <a:pPr lvl="1"/>
            <a:r>
              <a:rPr lang="en-US" dirty="0">
                <a:hlinkClick r:id="rId2"/>
              </a:rPr>
              <a:t>https://github.com/adiesha/CSCI347Spring2025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31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67B92-47B0-B3BF-1DB8-0E711209EA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AB66D-ECF1-1F44-9ED7-58D2E272D6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are expected to have taken statistics/probability course and have basic working experience in programming.</a:t>
            </a:r>
          </a:p>
        </p:txBody>
      </p:sp>
    </p:spTree>
    <p:extLst>
      <p:ext uri="{BB962C8B-B14F-4D97-AF65-F5344CB8AC3E}">
        <p14:creationId xmlns:p14="http://schemas.microsoft.com/office/powerpoint/2010/main" val="37033928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E82E-005A-8632-6E20-A16130F72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and grading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27FD4D5-CBE0-711A-9F79-A5217979D30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8786035"/>
              </p:ext>
            </p:extLst>
          </p:nvPr>
        </p:nvGraphicFramePr>
        <p:xfrm>
          <a:off x="838200" y="1825625"/>
          <a:ext cx="10515600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87017764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792811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Grading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Weight of each category (from 100)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544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Quizzes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28181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Assignments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16090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Mini projects (3 projects)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547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Mid-term exam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613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Final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0949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Bonus (depending on the situation and this is entirely up to me)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 to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953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 + (up to 2)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871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90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C820A-A39D-23B9-0D33-C735C892F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 Mining?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B72FD-8E6B-A0C1-5367-7B79D77BA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900" y="1314450"/>
            <a:ext cx="10515600" cy="4572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“the process of finding valid, novel, useful, and potentially understandable </a:t>
            </a:r>
            <a:r>
              <a:rPr lang="en-US" dirty="0">
                <a:solidFill>
                  <a:srgbClr val="00B050"/>
                </a:solidFill>
              </a:rPr>
              <a:t>patterns</a:t>
            </a:r>
            <a:r>
              <a:rPr lang="en-US" dirty="0"/>
              <a:t> in data” — G. </a:t>
            </a:r>
            <a:r>
              <a:rPr lang="en-US" dirty="0" err="1"/>
              <a:t>Piatetsky</a:t>
            </a:r>
            <a:r>
              <a:rPr lang="en-US" dirty="0"/>
              <a:t>-Shapiro, </a:t>
            </a:r>
            <a:r>
              <a:rPr lang="en-US" dirty="0" err="1"/>
              <a:t>KDnuggets</a:t>
            </a:r>
            <a:endParaRPr lang="en-US" dirty="0"/>
          </a:p>
          <a:p>
            <a:r>
              <a:rPr lang="en-US" dirty="0"/>
              <a:t>“</a:t>
            </a:r>
            <a:r>
              <a:rPr lang="en-US" dirty="0">
                <a:solidFill>
                  <a:srgbClr val="00B050"/>
                </a:solidFill>
              </a:rPr>
              <a:t>algorithms</a:t>
            </a:r>
            <a:r>
              <a:rPr lang="en-US" dirty="0"/>
              <a:t> for learning, analysis, data management and visualization of </a:t>
            </a:r>
            <a:r>
              <a:rPr lang="en-US" dirty="0">
                <a:solidFill>
                  <a:srgbClr val="00B050"/>
                </a:solidFill>
              </a:rPr>
              <a:t>large datasets</a:t>
            </a:r>
            <a:r>
              <a:rPr lang="en-US" dirty="0"/>
              <a:t>” — C. </a:t>
            </a:r>
            <a:r>
              <a:rPr lang="en-US" dirty="0" err="1"/>
              <a:t>Faloutsos</a:t>
            </a:r>
            <a:r>
              <a:rPr lang="en-US" dirty="0"/>
              <a:t>, CMU</a:t>
            </a:r>
          </a:p>
          <a:p>
            <a:r>
              <a:rPr lang="en-US" dirty="0"/>
              <a:t>“Discovery of useful, possibly unexpected, </a:t>
            </a:r>
            <a:r>
              <a:rPr lang="en-US" dirty="0">
                <a:solidFill>
                  <a:srgbClr val="00B050"/>
                </a:solidFill>
              </a:rPr>
              <a:t>patterns</a:t>
            </a:r>
            <a:r>
              <a:rPr lang="en-US" dirty="0"/>
              <a:t> in data” — J. Ullman, Stanford</a:t>
            </a:r>
          </a:p>
          <a:p>
            <a:r>
              <a:rPr lang="en-US" dirty="0"/>
              <a:t>“providing tools to </a:t>
            </a:r>
            <a:r>
              <a:rPr lang="en-US" dirty="0">
                <a:solidFill>
                  <a:srgbClr val="00B050"/>
                </a:solidFill>
              </a:rPr>
              <a:t>discover knowledge </a:t>
            </a:r>
            <a:r>
              <a:rPr lang="en-US" dirty="0"/>
              <a:t>from data” - J. Han in his textbook, Data Mining: Concepts and Techniques</a:t>
            </a:r>
          </a:p>
          <a:p>
            <a:r>
              <a:rPr lang="en-US" dirty="0"/>
              <a:t>“the process of discovering </a:t>
            </a:r>
            <a:r>
              <a:rPr lang="en-US" dirty="0">
                <a:solidFill>
                  <a:srgbClr val="00B050"/>
                </a:solidFill>
              </a:rPr>
              <a:t>insightful</a:t>
            </a:r>
            <a:r>
              <a:rPr lang="en-US" dirty="0"/>
              <a:t>, interesting, and novel patterns, as well as descriptive, understandable, and predictive models from </a:t>
            </a:r>
            <a:r>
              <a:rPr lang="en-US" dirty="0">
                <a:solidFill>
                  <a:srgbClr val="00B050"/>
                </a:solidFill>
              </a:rPr>
              <a:t>large-scale data</a:t>
            </a:r>
            <a:r>
              <a:rPr lang="en-US" dirty="0"/>
              <a:t>” — M. J. Zaki and W. Meira Jr. in Data Mining and Analysis: Fundamental Concepts and Algorithms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3490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0911-70C8-37F1-6CA9-86CCD29B2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0CBB-1362-5EBD-56A5-138B75804A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D2L weekly or per topic quizzes (you can expect lot of quizzes)</a:t>
            </a:r>
          </a:p>
          <a:p>
            <a:r>
              <a:rPr lang="en-US" dirty="0"/>
              <a:t>But these quizzes will be relatively short.</a:t>
            </a:r>
          </a:p>
          <a:p>
            <a:r>
              <a:rPr lang="en-US" dirty="0"/>
              <a:t>No makeup quizzes, I will drop lowest quiz from your overall grade.</a:t>
            </a:r>
          </a:p>
        </p:txBody>
      </p:sp>
      <p:pic>
        <p:nvPicPr>
          <p:cNvPr id="5" name="Picture 4" descr="Colorful text with different colored letters">
            <a:extLst>
              <a:ext uri="{FF2B5EF4-FFF2-40B4-BE49-F238E27FC236}">
                <a16:creationId xmlns:a16="http://schemas.microsoft.com/office/drawing/2014/main" id="{87D96DB0-C06B-56D7-DDB1-94ABD7535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038600" y="3600450"/>
            <a:ext cx="3371850" cy="206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0178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F6C85-6CAD-2F89-F7B7-2868029E9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1714F-A4D4-D93A-9377-2A18CAD3E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written assignments about every other week or after completing each chapter.</a:t>
            </a:r>
          </a:p>
          <a:p>
            <a:r>
              <a:rPr lang="en-US" dirty="0"/>
              <a:t>The assignments should be turned in on D2L.</a:t>
            </a:r>
          </a:p>
          <a:p>
            <a:r>
              <a:rPr lang="en-US" dirty="0"/>
              <a:t>For coding assignments, you can submit the </a:t>
            </a:r>
            <a:r>
              <a:rPr lang="en-US" dirty="0" err="1"/>
              <a:t>JupyterLab</a:t>
            </a:r>
            <a:r>
              <a:rPr lang="en-US" dirty="0"/>
              <a:t> files along with other written materials.</a:t>
            </a:r>
          </a:p>
        </p:txBody>
      </p:sp>
    </p:spTree>
    <p:extLst>
      <p:ext uri="{BB962C8B-B14F-4D97-AF65-F5344CB8AC3E}">
        <p14:creationId xmlns:p14="http://schemas.microsoft.com/office/powerpoint/2010/main" val="16617144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04C5D-08B1-C02E-3FB9-1AC46990E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 Projects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291DE-1DC8-E0B7-E159-F1318BA3F8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3 mini projects.</a:t>
            </a:r>
          </a:p>
          <a:p>
            <a:r>
              <a:rPr lang="en-US" dirty="0"/>
              <a:t>They should be submitted as a well-commented report in PDF format along with your code.</a:t>
            </a:r>
          </a:p>
          <a:p>
            <a:r>
              <a:rPr lang="en-US" dirty="0"/>
              <a:t>The mini-projects should be completed in teams of 3-4 members.</a:t>
            </a:r>
          </a:p>
          <a:p>
            <a:pPr lvl="1"/>
            <a:r>
              <a:rPr lang="en-US" dirty="0"/>
              <a:t>This is a must. Since we have lot of students, individual project grading is too much for the TA for timely grades.</a:t>
            </a:r>
          </a:p>
          <a:p>
            <a:pPr lvl="1"/>
            <a:r>
              <a:rPr lang="en-US" dirty="0"/>
              <a:t>If you create groups of 1 or 2 people, then there will be a penalty.</a:t>
            </a:r>
          </a:p>
          <a:p>
            <a:pPr lvl="1"/>
            <a:r>
              <a:rPr lang="en-US" dirty="0"/>
              <a:t>Only one submission is required. (Multiple submissions by different people will result penalties)</a:t>
            </a:r>
          </a:p>
        </p:txBody>
      </p:sp>
    </p:spTree>
    <p:extLst>
      <p:ext uri="{BB962C8B-B14F-4D97-AF65-F5344CB8AC3E}">
        <p14:creationId xmlns:p14="http://schemas.microsoft.com/office/powerpoint/2010/main" val="8264981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5867F-1CEB-FE14-03F0-0FF995BFA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A5CC6-4630-391A-840A-A95AAFDDB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Students should propose a data mining problem and dataset and offer a solution using the methods we learn in class.</a:t>
            </a:r>
          </a:p>
          <a:p>
            <a:r>
              <a:rPr lang="en-US" dirty="0"/>
              <a:t>Groups of 3-4 students.</a:t>
            </a:r>
          </a:p>
          <a:p>
            <a:r>
              <a:rPr lang="en-US" dirty="0"/>
              <a:t>More information will be shared during the semester.</a:t>
            </a:r>
          </a:p>
        </p:txBody>
      </p:sp>
    </p:spTree>
    <p:extLst>
      <p:ext uri="{BB962C8B-B14F-4D97-AF65-F5344CB8AC3E}">
        <p14:creationId xmlns:p14="http://schemas.microsoft.com/office/powerpoint/2010/main" val="27195824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8D39C-C892-E46D-9894-12B287BB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Assignment 0 </a:t>
            </a:r>
            <a:r>
              <a:rPr lang="en-US" dirty="0"/>
              <a:t>– About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35C6F-ABCD-C183-BD85-A8BA938FB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Please update your D2L photo.</a:t>
            </a:r>
          </a:p>
          <a:p>
            <a:r>
              <a:rPr lang="en-US" dirty="0"/>
              <a:t>Please create a single slide with the following information.</a:t>
            </a:r>
          </a:p>
          <a:p>
            <a:pPr lvl="1"/>
            <a:r>
              <a:rPr lang="en-US" dirty="0"/>
              <a:t>Your name (with pronunciation hints).</a:t>
            </a:r>
          </a:p>
          <a:p>
            <a:pPr lvl="1"/>
            <a:r>
              <a:rPr lang="en-US" dirty="0"/>
              <a:t>Hometown/Country (optional).</a:t>
            </a:r>
          </a:p>
          <a:p>
            <a:pPr lvl="1"/>
            <a:r>
              <a:rPr lang="en-US" dirty="0"/>
              <a:t>Your major.</a:t>
            </a:r>
          </a:p>
          <a:p>
            <a:pPr lvl="1"/>
            <a:r>
              <a:rPr lang="en-US" dirty="0"/>
              <a:t>One thing you would like to learn from this course.</a:t>
            </a:r>
          </a:p>
          <a:p>
            <a:pPr lvl="1"/>
            <a:r>
              <a:rPr lang="en-US" dirty="0"/>
              <a:t>One interesting fact about you.</a:t>
            </a:r>
          </a:p>
          <a:p>
            <a:r>
              <a:rPr lang="en-US" dirty="0"/>
              <a:t>Convert it to a pdf and submit it.</a:t>
            </a:r>
          </a:p>
        </p:txBody>
      </p:sp>
    </p:spTree>
    <p:extLst>
      <p:ext uri="{BB962C8B-B14F-4D97-AF65-F5344CB8AC3E}">
        <p14:creationId xmlns:p14="http://schemas.microsoft.com/office/powerpoint/2010/main" val="26448399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FBE35-100E-086D-1480-AA3A06742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0100"/>
            <a:ext cx="10515600" cy="5376863"/>
          </a:xfrm>
        </p:spPr>
        <p:txBody>
          <a:bodyPr/>
          <a:lstStyle/>
          <a:p>
            <a:r>
              <a:rPr lang="en-US" dirty="0"/>
              <a:t>Like how mining gold is digging through earth and rock for the valuable bits, </a:t>
            </a:r>
            <a:r>
              <a:rPr lang="en-US" dirty="0">
                <a:solidFill>
                  <a:srgbClr val="00B050"/>
                </a:solidFill>
              </a:rPr>
              <a:t>Data mining</a:t>
            </a:r>
            <a:r>
              <a:rPr lang="en-US" dirty="0"/>
              <a:t> is </a:t>
            </a:r>
            <a:r>
              <a:rPr lang="en-US" dirty="0">
                <a:solidFill>
                  <a:srgbClr val="00B0F0"/>
                </a:solidFill>
              </a:rPr>
              <a:t>sorting</a:t>
            </a:r>
            <a:r>
              <a:rPr lang="en-US" dirty="0"/>
              <a:t> though </a:t>
            </a:r>
            <a:r>
              <a:rPr lang="en-US" dirty="0">
                <a:solidFill>
                  <a:srgbClr val="FF0000"/>
                </a:solidFill>
              </a:rPr>
              <a:t>large data sets </a:t>
            </a:r>
            <a:r>
              <a:rPr lang="en-US" dirty="0"/>
              <a:t>to find </a:t>
            </a:r>
            <a:r>
              <a:rPr lang="en-US" dirty="0">
                <a:solidFill>
                  <a:srgbClr val="0070C0"/>
                </a:solidFill>
              </a:rPr>
              <a:t>valuable information</a:t>
            </a:r>
            <a:r>
              <a:rPr lang="en-US" dirty="0"/>
              <a:t>.</a:t>
            </a:r>
          </a:p>
          <a:p>
            <a:r>
              <a:rPr lang="en-US" dirty="0"/>
              <a:t>Marketing </a:t>
            </a:r>
          </a:p>
          <a:p>
            <a:r>
              <a:rPr lang="en-US" dirty="0"/>
              <a:t>Risk Management</a:t>
            </a:r>
          </a:p>
          <a:p>
            <a:r>
              <a:rPr lang="en-US" dirty="0"/>
              <a:t>Fraud detection</a:t>
            </a:r>
          </a:p>
          <a:p>
            <a:r>
              <a:rPr lang="en-US" dirty="0"/>
              <a:t>Cybersecurity</a:t>
            </a:r>
          </a:p>
          <a:p>
            <a:r>
              <a:rPr lang="en-US" dirty="0"/>
              <a:t>Medical diagnosis</a:t>
            </a:r>
          </a:p>
        </p:txBody>
      </p:sp>
    </p:spTree>
    <p:extLst>
      <p:ext uri="{BB962C8B-B14F-4D97-AF65-F5344CB8AC3E}">
        <p14:creationId xmlns:p14="http://schemas.microsoft.com/office/powerpoint/2010/main" val="139829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27D1F-6674-83B3-A63A-6FFED7BCA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5EB65-F484-86B7-C302-2543A6C5F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549D6DA7-656D-7399-91BE-ACA17E00E4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24461904"/>
              </p:ext>
            </p:extLst>
          </p:nvPr>
        </p:nvGraphicFramePr>
        <p:xfrm>
          <a:off x="2438400" y="1085850"/>
          <a:ext cx="6864350" cy="4686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15011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7520-042D-7410-129B-3F310753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</p:spPr>
        <p:txBody>
          <a:bodyPr/>
          <a:lstStyle/>
          <a:p>
            <a:pPr algn="ctr"/>
            <a:r>
              <a:rPr lang="en-US" dirty="0"/>
              <a:t>Data Mining Application: Market basket Analysis</a:t>
            </a:r>
          </a:p>
        </p:txBody>
      </p:sp>
      <p:pic>
        <p:nvPicPr>
          <p:cNvPr id="2050" name="Picture 2" descr="Basic Concepts of Association Rule Mining">
            <a:extLst>
              <a:ext uri="{FF2B5EF4-FFF2-40B4-BE49-F238E27FC236}">
                <a16:creationId xmlns:a16="http://schemas.microsoft.com/office/drawing/2014/main" id="{7667443E-7649-0BF9-F83F-A8C561E46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543050"/>
            <a:ext cx="4969164" cy="4161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EC24CB-03E5-F37A-8119-92E6114ED699}"/>
              </a:ext>
            </a:extLst>
          </p:cNvPr>
          <p:cNvSpPr txBox="1"/>
          <p:nvPr/>
        </p:nvSpPr>
        <p:spPr>
          <a:xfrm>
            <a:off x="7581900" y="2286000"/>
            <a:ext cx="3771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https://www.datacamp.com/tutorial/market-basket-analysis-r</a:t>
            </a:r>
          </a:p>
        </p:txBody>
      </p:sp>
    </p:spTree>
    <p:extLst>
      <p:ext uri="{BB962C8B-B14F-4D97-AF65-F5344CB8AC3E}">
        <p14:creationId xmlns:p14="http://schemas.microsoft.com/office/powerpoint/2010/main" val="1658914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7520-042D-7410-129B-3F3107533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Mining Application: Finding communities in social network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C24CB-03E5-F37A-8119-92E6114ED699}"/>
              </a:ext>
            </a:extLst>
          </p:cNvPr>
          <p:cNvSpPr txBox="1"/>
          <p:nvPr/>
        </p:nvSpPr>
        <p:spPr>
          <a:xfrm>
            <a:off x="7581900" y="2286000"/>
            <a:ext cx="377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Image taken from: Community detection in graphs, Fortunato, Santo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E180C5-AD8A-88D2-0162-9FE4C454C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828800"/>
            <a:ext cx="6584712" cy="3720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571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B7520-042D-7410-129B-3F3107533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25811"/>
          </a:xfrm>
        </p:spPr>
        <p:txBody>
          <a:bodyPr/>
          <a:lstStyle/>
          <a:p>
            <a:r>
              <a:rPr lang="en-US" sz="3600" dirty="0"/>
              <a:t>Data Mining Application: Anomalies in healthcare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EC24CB-03E5-F37A-8119-92E6114ED699}"/>
              </a:ext>
            </a:extLst>
          </p:cNvPr>
          <p:cNvSpPr txBox="1"/>
          <p:nvPr/>
        </p:nvSpPr>
        <p:spPr>
          <a:xfrm>
            <a:off x="7239000" y="1432636"/>
            <a:ext cx="37719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Deep learning algorithms can identify abnormalities on head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computed tomography (CT) scans in patients who present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with head trauma or stroke symptoms, according to study</a:t>
            </a:r>
            <a:br>
              <a:rPr lang="en-US" dirty="0"/>
            </a:br>
            <a:r>
              <a:rPr lang="en-US" b="0" i="0" dirty="0">
                <a:effectLst/>
                <a:latin typeface="Arial" panose="020B0604020202020204" pitchFamily="34" charset="0"/>
              </a:rPr>
              <a:t>results published in the Lancet*.</a:t>
            </a:r>
            <a:endParaRPr 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4A71ECDA-64A2-CB05-19AE-56CE273ED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432636"/>
            <a:ext cx="6248400" cy="3992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BF4E0E4-2F2A-A33A-3835-8C78363B7352}"/>
              </a:ext>
            </a:extLst>
          </p:cNvPr>
          <p:cNvSpPr txBox="1"/>
          <p:nvPr/>
        </p:nvSpPr>
        <p:spPr>
          <a:xfrm>
            <a:off x="7239000" y="4484913"/>
            <a:ext cx="394335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US" sz="1100" dirty="0">
                <a:effectLst/>
                <a:latin typeface="Arial" panose="020B0604020202020204" pitchFamily="34" charset="0"/>
              </a:rPr>
              <a:t>https://www.thelancet.com/journals/lancet/article/PIIS0140-6736(18)31645-3/fulltext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83936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D9059-CECE-C790-68D7-953D4C1082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7D0A0-8402-A015-3BC3-4D67215705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“Concept map is a graphical tool for organizing and structuring knowledge by depicting concepts as nodes, and relationships between concepts as edges” – Wei et al. in Concept mapping in computer science education.</a:t>
            </a:r>
          </a:p>
        </p:txBody>
      </p:sp>
    </p:spTree>
    <p:extLst>
      <p:ext uri="{BB962C8B-B14F-4D97-AF65-F5344CB8AC3E}">
        <p14:creationId xmlns:p14="http://schemas.microsoft.com/office/powerpoint/2010/main" val="1155661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55EF8-3A00-9ECF-EB4D-A1A55D00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concept maps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EA317-CDE2-3755-9DD3-1B58F970B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BB56119-2B34-98E3-5084-BBB92CC4A9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00" y="1257300"/>
            <a:ext cx="6076950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D7DD5A-EDC9-57AE-85C7-C8BAC5B4247F}"/>
              </a:ext>
            </a:extLst>
          </p:cNvPr>
          <p:cNvSpPr txBox="1"/>
          <p:nvPr/>
        </p:nvSpPr>
        <p:spPr>
          <a:xfrm>
            <a:off x="7266326" y="2286000"/>
            <a:ext cx="35694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131314"/>
                </a:solidFill>
                <a:effectLst/>
                <a:latin typeface="Manrope Var"/>
              </a:rPr>
              <a:t>CM for operating systems - An Evaluation Methodology for Concept Maps Mined from Lecture Notes: An Educational Perspective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0650211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 Template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No corner logo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Simple Blue Background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ppt/theme/theme4.xml><?xml version="1.0" encoding="utf-8"?>
<a:theme xmlns:a="http://schemas.openxmlformats.org/drawingml/2006/main" name="Simple White Background">
  <a:themeElements>
    <a:clrScheme name="Montana State Universit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62860"/>
      </a:accent1>
      <a:accent2>
        <a:srgbClr val="F3B324"/>
      </a:accent2>
      <a:accent3>
        <a:srgbClr val="FADA92"/>
      </a:accent3>
      <a:accent4>
        <a:srgbClr val="585858"/>
      </a:accent4>
      <a:accent5>
        <a:srgbClr val="4471C3"/>
      </a:accent5>
      <a:accent6>
        <a:srgbClr val="F7931E"/>
      </a:accent6>
      <a:hlink>
        <a:srgbClr val="0563C1"/>
      </a:hlink>
      <a:folHlink>
        <a:srgbClr val="954F7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SU-branded-power-point-template-widescreen-white-test" id="{1DCC296B-1FB8-264B-8B76-D3CB3C933C55}" vid="{00EF76A3-298E-6941-82AB-7A7BEDEAC3A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3380ef4-09d4-4340-8ccb-160c32c60401">
      <Terms xmlns="http://schemas.microsoft.com/office/infopath/2007/PartnerControls"/>
    </lcf76f155ced4ddcb4097134ff3c332f>
    <TaxCatchAll xmlns="7eb697ea-89e6-4a08-90bb-c11f41386e51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A1B80212167E4CB7BEF9FBFA5891EB" ma:contentTypeVersion="19" ma:contentTypeDescription="Create a new document." ma:contentTypeScope="" ma:versionID="554e0d73130b24d93c69e017f3277833">
  <xsd:schema xmlns:xsd="http://www.w3.org/2001/XMLSchema" xmlns:xs="http://www.w3.org/2001/XMLSchema" xmlns:p="http://schemas.microsoft.com/office/2006/metadata/properties" xmlns:ns2="e3380ef4-09d4-4340-8ccb-160c32c60401" xmlns:ns3="7eb697ea-89e6-4a08-90bb-c11f41386e51" targetNamespace="http://schemas.microsoft.com/office/2006/metadata/properties" ma:root="true" ma:fieldsID="53ea50482b33fcb66c9737c81bd1583c" ns2:_="" ns3:_="">
    <xsd:import namespace="e3380ef4-09d4-4340-8ccb-160c32c60401"/>
    <xsd:import namespace="7eb697ea-89e6-4a08-90bb-c11f41386e5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380ef4-09d4-4340-8ccb-160c32c6040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c66bcfc7-c51b-4bc8-8383-b8f609394d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AutoTags" ma:index="21" nillable="true" ma:displayName="Tags" ma:internalName="MediaServiceAutoTags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eb697ea-89e6-4a08-90bb-c11f41386e51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711c2aba-8739-421f-ae05-1e36b8c598e7}" ma:internalName="TaxCatchAll" ma:showField="CatchAllData" ma:web="7eb697ea-89e6-4a08-90bb-c11f41386e5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D073831-1F1E-47DF-BB51-881D635FAF0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DBA731A-CE16-429C-B261-25EA2AE8C5DA}">
  <ds:schemaRefs>
    <ds:schemaRef ds:uri="e3380ef4-09d4-4340-8ccb-160c32c60401"/>
    <ds:schemaRef ds:uri="http://purl.org/dc/elements/1.1/"/>
    <ds:schemaRef ds:uri="http://www.w3.org/XML/1998/namespace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2006/documentManagement/types"/>
    <ds:schemaRef ds:uri="http://schemas.microsoft.com/office/infopath/2007/PartnerControls"/>
    <ds:schemaRef ds:uri="7eb697ea-89e6-4a08-90bb-c11f41386e51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051F4AF4-3BB0-40CF-890F-E93EFB639C88}">
  <ds:schemaRefs>
    <ds:schemaRef ds:uri="7eb697ea-89e6-4a08-90bb-c11f41386e51"/>
    <ds:schemaRef ds:uri="e3380ef4-09d4-4340-8ccb-160c32c6040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1790</TotalTime>
  <Words>1033</Words>
  <Application>Microsoft Office PowerPoint</Application>
  <PresentationFormat>Widescreen</PresentationFormat>
  <Paragraphs>118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Aptos</vt:lpstr>
      <vt:lpstr>Aptos Display</vt:lpstr>
      <vt:lpstr>Aptos SemiBold</vt:lpstr>
      <vt:lpstr>Arial</vt:lpstr>
      <vt:lpstr>Manrope Var</vt:lpstr>
      <vt:lpstr>Standard Template</vt:lpstr>
      <vt:lpstr>No corner logo</vt:lpstr>
      <vt:lpstr>Simple Blue Background</vt:lpstr>
      <vt:lpstr>Simple White Background</vt:lpstr>
      <vt:lpstr>CSCI 347: Data Mining</vt:lpstr>
      <vt:lpstr>What is Data Mining?</vt:lpstr>
      <vt:lpstr>PowerPoint Presentation</vt:lpstr>
      <vt:lpstr>Data Mining steps</vt:lpstr>
      <vt:lpstr>Data Mining Application: Market basket Analysis</vt:lpstr>
      <vt:lpstr>Data Mining Application: Finding communities in social network</vt:lpstr>
      <vt:lpstr>Data Mining Application: Anomalies in healthcare data</vt:lpstr>
      <vt:lpstr>Concept Maps</vt:lpstr>
      <vt:lpstr>Example concept maps</vt:lpstr>
      <vt:lpstr>Activity: Let’s create a data mining concept map</vt:lpstr>
      <vt:lpstr>PowerPoint Presentation</vt:lpstr>
      <vt:lpstr>Summary</vt:lpstr>
      <vt:lpstr>Instructor details</vt:lpstr>
      <vt:lpstr>TA details</vt:lpstr>
      <vt:lpstr>Textbooks</vt:lpstr>
      <vt:lpstr>Programming Language and Software</vt:lpstr>
      <vt:lpstr>Communication</vt:lpstr>
      <vt:lpstr>Pre-requisites</vt:lpstr>
      <vt:lpstr>Evaluation and grading</vt:lpstr>
      <vt:lpstr>Quizzes</vt:lpstr>
      <vt:lpstr>Assignments</vt:lpstr>
      <vt:lpstr>Mini Projects </vt:lpstr>
      <vt:lpstr>Final project</vt:lpstr>
      <vt:lpstr>Assignment 0 – About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MSU General PowerPoint Template</dc:title>
  <dc:creator>Bole, Robert</dc:creator>
  <cp:lastModifiedBy>Liyana Ralalage, Adiesha</cp:lastModifiedBy>
  <cp:revision>2</cp:revision>
  <dcterms:created xsi:type="dcterms:W3CDTF">2024-07-24T21:17:45Z</dcterms:created>
  <dcterms:modified xsi:type="dcterms:W3CDTF">2025-01-20T18:58:18Z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0x01010039A1B80212167E4CB7BEF9FBFA5891EB</vt:lpwstr>
  </property>
  <property fmtid="{D5CDD505-2E9C-101B-9397-08002B2CF9AE}" pid="3" name="MediaServiceImageTags">
    <vt:lpwstr/>
  </property>
</Properties>
</file>