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4"/>
    <p:sldMasterId id="2147483770" r:id="rId5"/>
    <p:sldMasterId id="2147483797" r:id="rId6"/>
    <p:sldMasterId id="2147483809" r:id="rId7"/>
  </p:sldMasterIdLst>
  <p:notesMasterIdLst>
    <p:notesMasterId r:id="rId13"/>
  </p:notesMasterIdLst>
  <p:sldIdLst>
    <p:sldId id="1468" r:id="rId8"/>
    <p:sldId id="1471" r:id="rId9"/>
    <p:sldId id="1472" r:id="rId10"/>
    <p:sldId id="1473" r:id="rId11"/>
    <p:sldId id="14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74B200C-6A4D-298A-3620-974AD57AA355}" name="Bole, Robert" initials="RB" userId="S::n55v625@msu.montana.edu::5dfb2e1e-5755-4a97-b2e6-527ab78e6a6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6DF439-5BB5-46FA-ACF5-EC68D6B9A1C4}" v="250" dt="2025-03-06T21:00:47.435"/>
    <p1510:client id="{DEF97C9B-82A5-49F4-A72E-935F921A6151}" v="1" dt="2025-03-06T22:01:01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6"/>
    <p:restoredTop sz="94683"/>
  </p:normalViewPr>
  <p:slideViewPr>
    <p:cSldViewPr>
      <p:cViewPr varScale="1">
        <p:scale>
          <a:sx n="120" d="100"/>
          <a:sy n="120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yana Ralalage, Adiesha" userId="15fd5c93-10d6-4014-8103-1a4931e3c018" providerId="ADAL" clId="{B86DF439-5BB5-46FA-ACF5-EC68D6B9A1C4}"/>
    <pc:docChg chg="custSel addSld delSld modSld delMainMaster">
      <pc:chgData name="Liyana Ralalage, Adiesha" userId="15fd5c93-10d6-4014-8103-1a4931e3c018" providerId="ADAL" clId="{B86DF439-5BB5-46FA-ACF5-EC68D6B9A1C4}" dt="2025-03-06T21:00:47.435" v="1961" actId="20577"/>
      <pc:docMkLst>
        <pc:docMk/>
      </pc:docMkLst>
      <pc:sldChg chg="modSp mod">
        <pc:chgData name="Liyana Ralalage, Adiesha" userId="15fd5c93-10d6-4014-8103-1a4931e3c018" providerId="ADAL" clId="{B86DF439-5BB5-46FA-ACF5-EC68D6B9A1C4}" dt="2025-03-06T19:01:26.259" v="9" actId="20577"/>
        <pc:sldMkLst>
          <pc:docMk/>
          <pc:sldMk cId="2619225836" sldId="1468"/>
        </pc:sldMkLst>
        <pc:spChg chg="mod">
          <ac:chgData name="Liyana Ralalage, Adiesha" userId="15fd5c93-10d6-4014-8103-1a4931e3c018" providerId="ADAL" clId="{B86DF439-5BB5-46FA-ACF5-EC68D6B9A1C4}" dt="2025-03-06T19:01:26.259" v="9" actId="20577"/>
          <ac:spMkLst>
            <pc:docMk/>
            <pc:sldMk cId="2619225836" sldId="1468"/>
            <ac:spMk id="2" creationId="{3A95BBA3-5C8B-0EF8-420B-F14EFA119280}"/>
          </ac:spMkLst>
        </pc:spChg>
      </pc:sldChg>
      <pc:sldChg chg="modSp del mod">
        <pc:chgData name="Liyana Ralalage, Adiesha" userId="15fd5c93-10d6-4014-8103-1a4931e3c018" providerId="ADAL" clId="{B86DF439-5BB5-46FA-ACF5-EC68D6B9A1C4}" dt="2025-03-06T21:00:07.798" v="1918" actId="47"/>
        <pc:sldMkLst>
          <pc:docMk/>
          <pc:sldMk cId="2014241022" sldId="1469"/>
        </pc:sldMkLst>
        <pc:spChg chg="mod">
          <ac:chgData name="Liyana Ralalage, Adiesha" userId="15fd5c93-10d6-4014-8103-1a4931e3c018" providerId="ADAL" clId="{B86DF439-5BB5-46FA-ACF5-EC68D6B9A1C4}" dt="2025-03-06T19:05:01.901" v="532" actId="27636"/>
          <ac:spMkLst>
            <pc:docMk/>
            <pc:sldMk cId="2014241022" sldId="1469"/>
            <ac:spMk id="2" creationId="{139F582E-8262-1BCC-E35D-2DC91C6ACBF0}"/>
          </ac:spMkLst>
        </pc:spChg>
      </pc:sldChg>
      <pc:sldChg chg="modSp del mod">
        <pc:chgData name="Liyana Ralalage, Adiesha" userId="15fd5c93-10d6-4014-8103-1a4931e3c018" providerId="ADAL" clId="{B86DF439-5BB5-46FA-ACF5-EC68D6B9A1C4}" dt="2025-03-06T21:00:07.798" v="1918" actId="47"/>
        <pc:sldMkLst>
          <pc:docMk/>
          <pc:sldMk cId="2728285675" sldId="1470"/>
        </pc:sldMkLst>
        <pc:spChg chg="mod">
          <ac:chgData name="Liyana Ralalage, Adiesha" userId="15fd5c93-10d6-4014-8103-1a4931e3c018" providerId="ADAL" clId="{B86DF439-5BB5-46FA-ACF5-EC68D6B9A1C4}" dt="2025-03-06T19:05:01.921" v="533" actId="27636"/>
          <ac:spMkLst>
            <pc:docMk/>
            <pc:sldMk cId="2728285675" sldId="1470"/>
            <ac:spMk id="4" creationId="{0D938D8F-9360-4940-9FA0-AA60E73A44D9}"/>
          </ac:spMkLst>
        </pc:spChg>
      </pc:sldChg>
      <pc:sldChg chg="modSp new mod modAnim">
        <pc:chgData name="Liyana Ralalage, Adiesha" userId="15fd5c93-10d6-4014-8103-1a4931e3c018" providerId="ADAL" clId="{B86DF439-5BB5-46FA-ACF5-EC68D6B9A1C4}" dt="2025-03-06T19:46:51.385" v="1867"/>
        <pc:sldMkLst>
          <pc:docMk/>
          <pc:sldMk cId="39642941" sldId="1471"/>
        </pc:sldMkLst>
        <pc:spChg chg="mod">
          <ac:chgData name="Liyana Ralalage, Adiesha" userId="15fd5c93-10d6-4014-8103-1a4931e3c018" providerId="ADAL" clId="{B86DF439-5BB5-46FA-ACF5-EC68D6B9A1C4}" dt="2025-03-06T19:01:41.592" v="33" actId="20577"/>
          <ac:spMkLst>
            <pc:docMk/>
            <pc:sldMk cId="39642941" sldId="1471"/>
            <ac:spMk id="2" creationId="{B74D7CD0-0F29-68B7-B4EB-1365F52A6CEA}"/>
          </ac:spMkLst>
        </pc:spChg>
        <pc:spChg chg="mod">
          <ac:chgData name="Liyana Ralalage, Adiesha" userId="15fd5c93-10d6-4014-8103-1a4931e3c018" providerId="ADAL" clId="{B86DF439-5BB5-46FA-ACF5-EC68D6B9A1C4}" dt="2025-03-06T19:46:49.181" v="1866" actId="1076"/>
          <ac:spMkLst>
            <pc:docMk/>
            <pc:sldMk cId="39642941" sldId="1471"/>
            <ac:spMk id="3" creationId="{03E490CF-EE60-4E58-7487-A0D6608C11CC}"/>
          </ac:spMkLst>
        </pc:spChg>
      </pc:sldChg>
      <pc:sldChg chg="modSp new mod modAnim">
        <pc:chgData name="Liyana Ralalage, Adiesha" userId="15fd5c93-10d6-4014-8103-1a4931e3c018" providerId="ADAL" clId="{B86DF439-5BB5-46FA-ACF5-EC68D6B9A1C4}" dt="2025-03-06T19:46:58.679" v="1868"/>
        <pc:sldMkLst>
          <pc:docMk/>
          <pc:sldMk cId="4041647363" sldId="1472"/>
        </pc:sldMkLst>
        <pc:spChg chg="mod">
          <ac:chgData name="Liyana Ralalage, Adiesha" userId="15fd5c93-10d6-4014-8103-1a4931e3c018" providerId="ADAL" clId="{B86DF439-5BB5-46FA-ACF5-EC68D6B9A1C4}" dt="2025-03-06T19:04:15.264" v="473" actId="20577"/>
          <ac:spMkLst>
            <pc:docMk/>
            <pc:sldMk cId="4041647363" sldId="1472"/>
            <ac:spMk id="2" creationId="{04300988-D90C-DEFE-5FA4-3C59519CE967}"/>
          </ac:spMkLst>
        </pc:spChg>
        <pc:spChg chg="mod">
          <ac:chgData name="Liyana Ralalage, Adiesha" userId="15fd5c93-10d6-4014-8103-1a4931e3c018" providerId="ADAL" clId="{B86DF439-5BB5-46FA-ACF5-EC68D6B9A1C4}" dt="2025-03-06T19:13:23.590" v="1185" actId="20577"/>
          <ac:spMkLst>
            <pc:docMk/>
            <pc:sldMk cId="4041647363" sldId="1472"/>
            <ac:spMk id="3" creationId="{F24BF550-9A73-6A60-B1DB-76C6E0FD79B6}"/>
          </ac:spMkLst>
        </pc:spChg>
      </pc:sldChg>
      <pc:sldChg chg="modSp new mod modAnim">
        <pc:chgData name="Liyana Ralalage, Adiesha" userId="15fd5c93-10d6-4014-8103-1a4931e3c018" providerId="ADAL" clId="{B86DF439-5BB5-46FA-ACF5-EC68D6B9A1C4}" dt="2025-03-06T21:00:25.620" v="1919"/>
        <pc:sldMkLst>
          <pc:docMk/>
          <pc:sldMk cId="1578621495" sldId="1473"/>
        </pc:sldMkLst>
        <pc:spChg chg="mod">
          <ac:chgData name="Liyana Ralalage, Adiesha" userId="15fd5c93-10d6-4014-8103-1a4931e3c018" providerId="ADAL" clId="{B86DF439-5BB5-46FA-ACF5-EC68D6B9A1C4}" dt="2025-03-06T19:14:07.977" v="1209" actId="33524"/>
          <ac:spMkLst>
            <pc:docMk/>
            <pc:sldMk cId="1578621495" sldId="1473"/>
            <ac:spMk id="2" creationId="{7119ED67-D6B0-02FB-E879-954962050691}"/>
          </ac:spMkLst>
        </pc:spChg>
        <pc:spChg chg="mod">
          <ac:chgData name="Liyana Ralalage, Adiesha" userId="15fd5c93-10d6-4014-8103-1a4931e3c018" providerId="ADAL" clId="{B86DF439-5BB5-46FA-ACF5-EC68D6B9A1C4}" dt="2025-03-06T19:15:54.630" v="1569" actId="20577"/>
          <ac:spMkLst>
            <pc:docMk/>
            <pc:sldMk cId="1578621495" sldId="1473"/>
            <ac:spMk id="3" creationId="{D6044139-E320-19B7-EB17-C5A4D10F6AAC}"/>
          </ac:spMkLst>
        </pc:spChg>
      </pc:sldChg>
      <pc:sldChg chg="modSp new mod modAnim">
        <pc:chgData name="Liyana Ralalage, Adiesha" userId="15fd5c93-10d6-4014-8103-1a4931e3c018" providerId="ADAL" clId="{B86DF439-5BB5-46FA-ACF5-EC68D6B9A1C4}" dt="2025-03-06T21:00:47.435" v="1961" actId="20577"/>
        <pc:sldMkLst>
          <pc:docMk/>
          <pc:sldMk cId="3821660976" sldId="1474"/>
        </pc:sldMkLst>
        <pc:spChg chg="mod">
          <ac:chgData name="Liyana Ralalage, Adiesha" userId="15fd5c93-10d6-4014-8103-1a4931e3c018" providerId="ADAL" clId="{B86DF439-5BB5-46FA-ACF5-EC68D6B9A1C4}" dt="2025-03-06T19:16:06.076" v="1582" actId="14100"/>
          <ac:spMkLst>
            <pc:docMk/>
            <pc:sldMk cId="3821660976" sldId="1474"/>
            <ac:spMk id="2" creationId="{414BA8DB-86BB-7CD2-3074-A29FB3984CEB}"/>
          </ac:spMkLst>
        </pc:spChg>
        <pc:spChg chg="mod">
          <ac:chgData name="Liyana Ralalage, Adiesha" userId="15fd5c93-10d6-4014-8103-1a4931e3c018" providerId="ADAL" clId="{B86DF439-5BB5-46FA-ACF5-EC68D6B9A1C4}" dt="2025-03-06T21:00:47.435" v="1961" actId="20577"/>
          <ac:spMkLst>
            <pc:docMk/>
            <pc:sldMk cId="3821660976" sldId="1474"/>
            <ac:spMk id="3" creationId="{E16BC672-3A60-4D61-F606-5518FAEF89E0}"/>
          </ac:spMkLst>
        </pc:spChg>
      </pc:sldChg>
      <pc:sldMasterChg chg="del delSldLayout">
        <pc:chgData name="Liyana Ralalage, Adiesha" userId="15fd5c93-10d6-4014-8103-1a4931e3c018" providerId="ADAL" clId="{B86DF439-5BB5-46FA-ACF5-EC68D6B9A1C4}" dt="2025-03-06T21:00:07.798" v="1918" actId="47"/>
        <pc:sldMasterMkLst>
          <pc:docMk/>
          <pc:sldMasterMk cId="2755014136" sldId="2147483723"/>
        </pc:sldMasterMkLst>
        <pc:sldLayoutChg chg="del">
          <pc:chgData name="Liyana Ralalage, Adiesha" userId="15fd5c93-10d6-4014-8103-1a4931e3c018" providerId="ADAL" clId="{B86DF439-5BB5-46FA-ACF5-EC68D6B9A1C4}" dt="2025-03-06T21:00:07.798" v="1918" actId="47"/>
          <pc:sldLayoutMkLst>
            <pc:docMk/>
            <pc:sldMasterMk cId="2755014136" sldId="2147483723"/>
            <pc:sldLayoutMk cId="2388761641" sldId="2147483724"/>
          </pc:sldLayoutMkLst>
        </pc:sldLayoutChg>
        <pc:sldLayoutChg chg="del">
          <pc:chgData name="Liyana Ralalage, Adiesha" userId="15fd5c93-10d6-4014-8103-1a4931e3c018" providerId="ADAL" clId="{B86DF439-5BB5-46FA-ACF5-EC68D6B9A1C4}" dt="2025-03-06T21:00:07.798" v="1918" actId="47"/>
          <pc:sldLayoutMkLst>
            <pc:docMk/>
            <pc:sldMasterMk cId="2755014136" sldId="2147483723"/>
            <pc:sldLayoutMk cId="3495277066" sldId="2147483725"/>
          </pc:sldLayoutMkLst>
        </pc:sldLayoutChg>
        <pc:sldLayoutChg chg="del">
          <pc:chgData name="Liyana Ralalage, Adiesha" userId="15fd5c93-10d6-4014-8103-1a4931e3c018" providerId="ADAL" clId="{B86DF439-5BB5-46FA-ACF5-EC68D6B9A1C4}" dt="2025-03-06T21:00:07.798" v="1918" actId="47"/>
          <pc:sldLayoutMkLst>
            <pc:docMk/>
            <pc:sldMasterMk cId="2755014136" sldId="2147483723"/>
            <pc:sldLayoutMk cId="2329253964" sldId="2147483726"/>
          </pc:sldLayoutMkLst>
        </pc:sldLayoutChg>
        <pc:sldLayoutChg chg="del">
          <pc:chgData name="Liyana Ralalage, Adiesha" userId="15fd5c93-10d6-4014-8103-1a4931e3c018" providerId="ADAL" clId="{B86DF439-5BB5-46FA-ACF5-EC68D6B9A1C4}" dt="2025-03-06T21:00:07.798" v="1918" actId="47"/>
          <pc:sldLayoutMkLst>
            <pc:docMk/>
            <pc:sldMasterMk cId="2755014136" sldId="2147483723"/>
            <pc:sldLayoutMk cId="2098386338" sldId="2147483727"/>
          </pc:sldLayoutMkLst>
        </pc:sldLayoutChg>
        <pc:sldLayoutChg chg="del">
          <pc:chgData name="Liyana Ralalage, Adiesha" userId="15fd5c93-10d6-4014-8103-1a4931e3c018" providerId="ADAL" clId="{B86DF439-5BB5-46FA-ACF5-EC68D6B9A1C4}" dt="2025-03-06T21:00:07.798" v="1918" actId="47"/>
          <pc:sldLayoutMkLst>
            <pc:docMk/>
            <pc:sldMasterMk cId="2755014136" sldId="2147483723"/>
            <pc:sldLayoutMk cId="1140495334" sldId="2147483728"/>
          </pc:sldLayoutMkLst>
        </pc:sldLayoutChg>
        <pc:sldLayoutChg chg="del">
          <pc:chgData name="Liyana Ralalage, Adiesha" userId="15fd5c93-10d6-4014-8103-1a4931e3c018" providerId="ADAL" clId="{B86DF439-5BB5-46FA-ACF5-EC68D6B9A1C4}" dt="2025-03-06T21:00:07.798" v="1918" actId="47"/>
          <pc:sldLayoutMkLst>
            <pc:docMk/>
            <pc:sldMasterMk cId="2755014136" sldId="2147483723"/>
            <pc:sldLayoutMk cId="1159908102" sldId="2147483729"/>
          </pc:sldLayoutMkLst>
        </pc:sldLayoutChg>
        <pc:sldLayoutChg chg="del">
          <pc:chgData name="Liyana Ralalage, Adiesha" userId="15fd5c93-10d6-4014-8103-1a4931e3c018" providerId="ADAL" clId="{B86DF439-5BB5-46FA-ACF5-EC68D6B9A1C4}" dt="2025-03-06T21:00:07.798" v="1918" actId="47"/>
          <pc:sldLayoutMkLst>
            <pc:docMk/>
            <pc:sldMasterMk cId="2755014136" sldId="2147483723"/>
            <pc:sldLayoutMk cId="2362363951" sldId="2147483730"/>
          </pc:sldLayoutMkLst>
        </pc:sldLayoutChg>
        <pc:sldLayoutChg chg="del">
          <pc:chgData name="Liyana Ralalage, Adiesha" userId="15fd5c93-10d6-4014-8103-1a4931e3c018" providerId="ADAL" clId="{B86DF439-5BB5-46FA-ACF5-EC68D6B9A1C4}" dt="2025-03-06T21:00:07.798" v="1918" actId="47"/>
          <pc:sldLayoutMkLst>
            <pc:docMk/>
            <pc:sldMasterMk cId="2755014136" sldId="2147483723"/>
            <pc:sldLayoutMk cId="2227294753" sldId="2147483731"/>
          </pc:sldLayoutMkLst>
        </pc:sldLayoutChg>
        <pc:sldLayoutChg chg="del">
          <pc:chgData name="Liyana Ralalage, Adiesha" userId="15fd5c93-10d6-4014-8103-1a4931e3c018" providerId="ADAL" clId="{B86DF439-5BB5-46FA-ACF5-EC68D6B9A1C4}" dt="2025-03-06T21:00:07.798" v="1918" actId="47"/>
          <pc:sldLayoutMkLst>
            <pc:docMk/>
            <pc:sldMasterMk cId="2755014136" sldId="2147483723"/>
            <pc:sldLayoutMk cId="2426759782" sldId="2147483732"/>
          </pc:sldLayoutMkLst>
        </pc:sldLayoutChg>
        <pc:sldLayoutChg chg="del">
          <pc:chgData name="Liyana Ralalage, Adiesha" userId="15fd5c93-10d6-4014-8103-1a4931e3c018" providerId="ADAL" clId="{B86DF439-5BB5-46FA-ACF5-EC68D6B9A1C4}" dt="2025-03-06T21:00:07.798" v="1918" actId="47"/>
          <pc:sldLayoutMkLst>
            <pc:docMk/>
            <pc:sldMasterMk cId="2755014136" sldId="2147483723"/>
            <pc:sldLayoutMk cId="3743407627" sldId="2147483733"/>
          </pc:sldLayoutMkLst>
        </pc:sldLayoutChg>
        <pc:sldLayoutChg chg="del">
          <pc:chgData name="Liyana Ralalage, Adiesha" userId="15fd5c93-10d6-4014-8103-1a4931e3c018" providerId="ADAL" clId="{B86DF439-5BB5-46FA-ACF5-EC68D6B9A1C4}" dt="2025-03-06T21:00:07.798" v="1918" actId="47"/>
          <pc:sldLayoutMkLst>
            <pc:docMk/>
            <pc:sldMasterMk cId="2755014136" sldId="2147483723"/>
            <pc:sldLayoutMk cId="1863353126" sldId="2147483734"/>
          </pc:sldLayoutMkLst>
        </pc:sldLayoutChg>
        <pc:sldLayoutChg chg="del">
          <pc:chgData name="Liyana Ralalage, Adiesha" userId="15fd5c93-10d6-4014-8103-1a4931e3c018" providerId="ADAL" clId="{B86DF439-5BB5-46FA-ACF5-EC68D6B9A1C4}" dt="2025-03-06T21:00:07.798" v="1918" actId="47"/>
          <pc:sldLayoutMkLst>
            <pc:docMk/>
            <pc:sldMasterMk cId="2755014136" sldId="2147483723"/>
            <pc:sldLayoutMk cId="1813326664" sldId="2147483749"/>
          </pc:sldLayoutMkLst>
        </pc:sldLayoutChg>
      </pc:sldMasterChg>
    </pc:docChg>
  </pc:docChgLst>
  <pc:docChgLst>
    <pc:chgData name="Liyana Ralalage, Adiesha" userId="15fd5c93-10d6-4014-8103-1a4931e3c018" providerId="ADAL" clId="{DEF97C9B-82A5-49F4-A72E-935F921A6151}"/>
    <pc:docChg chg="modSld">
      <pc:chgData name="Liyana Ralalage, Adiesha" userId="15fd5c93-10d6-4014-8103-1a4931e3c018" providerId="ADAL" clId="{DEF97C9B-82A5-49F4-A72E-935F921A6151}" dt="2025-03-06T22:01:01.794" v="33" actId="20577"/>
      <pc:docMkLst>
        <pc:docMk/>
      </pc:docMkLst>
      <pc:sldChg chg="modSp mod">
        <pc:chgData name="Liyana Ralalage, Adiesha" userId="15fd5c93-10d6-4014-8103-1a4931e3c018" providerId="ADAL" clId="{DEF97C9B-82A5-49F4-A72E-935F921A6151}" dt="2025-03-06T22:00:28.728" v="32" actId="20577"/>
        <pc:sldMkLst>
          <pc:docMk/>
          <pc:sldMk cId="2619225836" sldId="1468"/>
        </pc:sldMkLst>
        <pc:spChg chg="mod">
          <ac:chgData name="Liyana Ralalage, Adiesha" userId="15fd5c93-10d6-4014-8103-1a4931e3c018" providerId="ADAL" clId="{DEF97C9B-82A5-49F4-A72E-935F921A6151}" dt="2025-03-06T22:00:28.728" v="32" actId="20577"/>
          <ac:spMkLst>
            <pc:docMk/>
            <pc:sldMk cId="2619225836" sldId="1468"/>
            <ac:spMk id="3" creationId="{AA754864-9CA5-D2AD-0511-09B8DBFBBC1A}"/>
          </ac:spMkLst>
        </pc:spChg>
      </pc:sldChg>
      <pc:sldChg chg="modSp">
        <pc:chgData name="Liyana Ralalage, Adiesha" userId="15fd5c93-10d6-4014-8103-1a4931e3c018" providerId="ADAL" clId="{DEF97C9B-82A5-49F4-A72E-935F921A6151}" dt="2025-03-06T22:01:01.794" v="33" actId="20577"/>
        <pc:sldMkLst>
          <pc:docMk/>
          <pc:sldMk cId="39642941" sldId="1471"/>
        </pc:sldMkLst>
        <pc:spChg chg="mod">
          <ac:chgData name="Liyana Ralalage, Adiesha" userId="15fd5c93-10d6-4014-8103-1a4931e3c018" providerId="ADAL" clId="{DEF97C9B-82A5-49F4-A72E-935F921A6151}" dt="2025-03-06T22:01:01.794" v="33" actId="20577"/>
          <ac:spMkLst>
            <pc:docMk/>
            <pc:sldMk cId="39642941" sldId="1471"/>
            <ac:spMk id="3" creationId="{03E490CF-EE60-4E58-7487-A0D6608C11CC}"/>
          </ac:spMkLst>
        </pc:spChg>
      </pc:sldChg>
    </pc:docChg>
  </pc:docChgLst>
  <pc:docChgLst>
    <pc:chgData name="Liyana Ralalage, Adiesha" userId="15fd5c93-10d6-4014-8103-1a4931e3c018" providerId="ADAL" clId="{0020AD6B-27B5-4A8A-9C51-5C5FA14629DA}"/>
    <pc:docChg chg="addSld modSection">
      <pc:chgData name="Liyana Ralalage, Adiesha" userId="15fd5c93-10d6-4014-8103-1a4931e3c018" providerId="ADAL" clId="{0020AD6B-27B5-4A8A-9C51-5C5FA14629DA}" dt="2025-02-10T20:34:37.279" v="1" actId="680"/>
      <pc:docMkLst>
        <pc:docMk/>
      </pc:docMkLst>
      <pc:sldChg chg="new">
        <pc:chgData name="Liyana Ralalage, Adiesha" userId="15fd5c93-10d6-4014-8103-1a4931e3c018" providerId="ADAL" clId="{0020AD6B-27B5-4A8A-9C51-5C5FA14629DA}" dt="2025-02-10T20:32:42.240" v="0" actId="680"/>
        <pc:sldMkLst>
          <pc:docMk/>
          <pc:sldMk cId="2014241022" sldId="1469"/>
        </pc:sldMkLst>
      </pc:sldChg>
      <pc:sldChg chg="new">
        <pc:chgData name="Liyana Ralalage, Adiesha" userId="15fd5c93-10d6-4014-8103-1a4931e3c018" providerId="ADAL" clId="{0020AD6B-27B5-4A8A-9C51-5C5FA14629DA}" dt="2025-02-10T20:34:37.279" v="1" actId="680"/>
        <pc:sldMkLst>
          <pc:docMk/>
          <pc:sldMk cId="2728285675" sldId="1470"/>
        </pc:sldMkLst>
      </pc:sldChg>
    </pc:docChg>
  </pc:docChgLst>
  <pc:docChgLst>
    <pc:chgData name="Liyana Ralalage, Adiesha" userId="15fd5c93-10d6-4014-8103-1a4931e3c018" providerId="ADAL" clId="{C746DB38-62FF-4974-99D9-908824D6DD06}"/>
    <pc:docChg chg="delSld modSld delSection modSection">
      <pc:chgData name="Liyana Ralalage, Adiesha" userId="15fd5c93-10d6-4014-8103-1a4931e3c018" providerId="ADAL" clId="{C746DB38-62FF-4974-99D9-908824D6DD06}" dt="2025-03-05T20:55:05.200" v="5" actId="20577"/>
      <pc:docMkLst>
        <pc:docMk/>
      </pc:docMkLst>
      <pc:sldChg chg="del">
        <pc:chgData name="Liyana Ralalage, Adiesha" userId="15fd5c93-10d6-4014-8103-1a4931e3c018" providerId="ADAL" clId="{C746DB38-62FF-4974-99D9-908824D6DD06}" dt="2025-03-05T20:54:54.650" v="0" actId="47"/>
        <pc:sldMkLst>
          <pc:docMk/>
          <pc:sldMk cId="3386565224" sldId="256"/>
        </pc:sldMkLst>
      </pc:sldChg>
      <pc:sldChg chg="del">
        <pc:chgData name="Liyana Ralalage, Adiesha" userId="15fd5c93-10d6-4014-8103-1a4931e3c018" providerId="ADAL" clId="{C746DB38-62FF-4974-99D9-908824D6DD06}" dt="2025-03-05T20:54:58.227" v="1" actId="47"/>
        <pc:sldMkLst>
          <pc:docMk/>
          <pc:sldMk cId="4073628171" sldId="257"/>
        </pc:sldMkLst>
      </pc:sldChg>
      <pc:sldChg chg="del">
        <pc:chgData name="Liyana Ralalage, Adiesha" userId="15fd5c93-10d6-4014-8103-1a4931e3c018" providerId="ADAL" clId="{C746DB38-62FF-4974-99D9-908824D6DD06}" dt="2025-03-05T20:54:58.227" v="1" actId="47"/>
        <pc:sldMkLst>
          <pc:docMk/>
          <pc:sldMk cId="357330455" sldId="258"/>
        </pc:sldMkLst>
      </pc:sldChg>
      <pc:sldChg chg="del">
        <pc:chgData name="Liyana Ralalage, Adiesha" userId="15fd5c93-10d6-4014-8103-1a4931e3c018" providerId="ADAL" clId="{C746DB38-62FF-4974-99D9-908824D6DD06}" dt="2025-03-05T20:54:58.227" v="1" actId="47"/>
        <pc:sldMkLst>
          <pc:docMk/>
          <pc:sldMk cId="3813119438" sldId="690"/>
        </pc:sldMkLst>
      </pc:sldChg>
      <pc:sldChg chg="del">
        <pc:chgData name="Liyana Ralalage, Adiesha" userId="15fd5c93-10d6-4014-8103-1a4931e3c018" providerId="ADAL" clId="{C746DB38-62FF-4974-99D9-908824D6DD06}" dt="2025-03-05T20:54:58.227" v="1" actId="47"/>
        <pc:sldMkLst>
          <pc:docMk/>
          <pc:sldMk cId="1236756881" sldId="1467"/>
        </pc:sldMkLst>
      </pc:sldChg>
      <pc:sldChg chg="modSp mod">
        <pc:chgData name="Liyana Ralalage, Adiesha" userId="15fd5c93-10d6-4014-8103-1a4931e3c018" providerId="ADAL" clId="{C746DB38-62FF-4974-99D9-908824D6DD06}" dt="2025-03-05T20:55:05.200" v="5" actId="20577"/>
        <pc:sldMkLst>
          <pc:docMk/>
          <pc:sldMk cId="2619225836" sldId="1468"/>
        </pc:sldMkLst>
        <pc:spChg chg="mod">
          <ac:chgData name="Liyana Ralalage, Adiesha" userId="15fd5c93-10d6-4014-8103-1a4931e3c018" providerId="ADAL" clId="{C746DB38-62FF-4974-99D9-908824D6DD06}" dt="2025-03-05T20:55:05.200" v="5" actId="20577"/>
          <ac:spMkLst>
            <pc:docMk/>
            <pc:sldMk cId="2619225836" sldId="1468"/>
            <ac:spMk id="2" creationId="{3A95BBA3-5C8B-0EF8-420B-F14EFA119280}"/>
          </ac:spMkLst>
        </pc:spChg>
      </pc:sldChg>
    </pc:docChg>
  </pc:docChgLst>
  <pc:docChgLst>
    <pc:chgData name="Liyana Ralalage, Adiesha" userId="15fd5c93-10d6-4014-8103-1a4931e3c018" providerId="ADAL" clId="{8300F834-298A-46F6-A925-54750E0931EF}"/>
    <pc:docChg chg="addSld modSld modSection">
      <pc:chgData name="Liyana Ralalage, Adiesha" userId="15fd5c93-10d6-4014-8103-1a4931e3c018" providerId="ADAL" clId="{8300F834-298A-46F6-A925-54750E0931EF}" dt="2025-01-09T21:03:02.405" v="2" actId="20577"/>
      <pc:docMkLst>
        <pc:docMk/>
      </pc:docMkLst>
      <pc:sldChg chg="modSp new mod">
        <pc:chgData name="Liyana Ralalage, Adiesha" userId="15fd5c93-10d6-4014-8103-1a4931e3c018" providerId="ADAL" clId="{8300F834-298A-46F6-A925-54750E0931EF}" dt="2025-01-09T21:03:02.405" v="2" actId="20577"/>
        <pc:sldMkLst>
          <pc:docMk/>
          <pc:sldMk cId="2619225836" sldId="1468"/>
        </pc:sldMkLst>
        <pc:spChg chg="mod">
          <ac:chgData name="Liyana Ralalage, Adiesha" userId="15fd5c93-10d6-4014-8103-1a4931e3c018" providerId="ADAL" clId="{8300F834-298A-46F6-A925-54750E0931EF}" dt="2025-01-09T21:03:02.405" v="2" actId="20577"/>
          <ac:spMkLst>
            <pc:docMk/>
            <pc:sldMk cId="2619225836" sldId="1468"/>
            <ac:spMk id="2" creationId="{3A95BBA3-5C8B-0EF8-420B-F14EFA1192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3567F-6D72-6847-8267-5ABCDBDBF85D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3A459-4BAB-4A40-A2DC-1D94CDABC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32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3A459-4BAB-4A40-A2DC-1D94CDABC1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33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B8E7-DF65-9237-9ACF-5DBC76EAF3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lang="en-US" sz="6000" b="1" i="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22B2F-D717-CEE8-4C5E-67070F98F3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FDFE0-72EE-CDBD-10B4-E8FE3666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A7390-B865-BFA5-A363-042AB6DC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BA30A-7C20-B756-6CDE-613EA0D6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08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Full-slide Img, Headlin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20D3F4E-BB9F-566C-F7ED-F285F1FF20A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A69E771-2D93-D322-2A70-BCB0A48E7F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779FE4-9838-FE31-D0B9-3344C30610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Background Image">
            <a:extLst>
              <a:ext uri="{FF2B5EF4-FFF2-40B4-BE49-F238E27FC236}">
                <a16:creationId xmlns:a16="http://schemas.microsoft.com/office/drawing/2014/main" id="{919ECCA3-8BA0-9C76-6149-1C28E95C45B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6" name="Main Text">
            <a:extLst>
              <a:ext uri="{FF2B5EF4-FFF2-40B4-BE49-F238E27FC236}">
                <a16:creationId xmlns:a16="http://schemas.microsoft.com/office/drawing/2014/main" id="{64848A02-8409-FE2B-EF3A-C32BB383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10515600" cy="610601"/>
          </a:xfrm>
          <a:ln>
            <a:noFill/>
          </a:ln>
          <a:effectLst/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heading">
            <a:extLst>
              <a:ext uri="{FF2B5EF4-FFF2-40B4-BE49-F238E27FC236}">
                <a16:creationId xmlns:a16="http://schemas.microsoft.com/office/drawing/2014/main" id="{9B8C8812-0873-0575-B9A0-CC9A20391FE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1296401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Subheading</a:t>
            </a:r>
          </a:p>
        </p:txBody>
      </p:sp>
      <p:sp>
        <p:nvSpPr>
          <p:cNvPr id="4" name="Top Left Line">
            <a:extLst>
              <a:ext uri="{FF2B5EF4-FFF2-40B4-BE49-F238E27FC236}">
                <a16:creationId xmlns:a16="http://schemas.microsoft.com/office/drawing/2014/main" id="{DD34DDFF-DD34-38A8-C007-F3008FA98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" y="0"/>
            <a:ext cx="27432" cy="20574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" name="MSU Logo">
            <a:extLst>
              <a:ext uri="{FF2B5EF4-FFF2-40B4-BE49-F238E27FC236}">
                <a16:creationId xmlns:a16="http://schemas.microsoft.com/office/drawing/2014/main" id="{138F6142-4A42-AC9A-6F91-7F198DCDBA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2648" y="2286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970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Full-slide Image an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20D3F4E-BB9F-566C-F7ED-F285F1FF20A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A69E771-2D93-D322-2A70-BCB0A48E7F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779FE4-9838-FE31-D0B9-3344C30610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Background Image">
            <a:extLst>
              <a:ext uri="{FF2B5EF4-FFF2-40B4-BE49-F238E27FC236}">
                <a16:creationId xmlns:a16="http://schemas.microsoft.com/office/drawing/2014/main" id="{919ECCA3-8BA0-9C76-6149-1C28E95C45B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6" name="Main Text">
            <a:extLst>
              <a:ext uri="{FF2B5EF4-FFF2-40B4-BE49-F238E27FC236}">
                <a16:creationId xmlns:a16="http://schemas.microsoft.com/office/drawing/2014/main" id="{64848A02-8409-FE2B-EF3A-C32BB383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10515600" cy="680013"/>
          </a:xfrm>
          <a:ln>
            <a:noFill/>
          </a:ln>
          <a:effectLst/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op Left Line">
            <a:extLst>
              <a:ext uri="{FF2B5EF4-FFF2-40B4-BE49-F238E27FC236}">
                <a16:creationId xmlns:a16="http://schemas.microsoft.com/office/drawing/2014/main" id="{DD34DDFF-DD34-38A8-C007-F3008FA98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" y="0"/>
            <a:ext cx="27432" cy="1371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" name="MSU Logo">
            <a:extLst>
              <a:ext uri="{FF2B5EF4-FFF2-40B4-BE49-F238E27FC236}">
                <a16:creationId xmlns:a16="http://schemas.microsoft.com/office/drawing/2014/main" id="{138F6142-4A42-AC9A-6F91-7F198DCDBA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2648" y="2286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5296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0F26-05FD-EB88-166E-259F10131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FA8D2-D47B-65D3-9FCB-F11AF6CD3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0E15D-144F-94C5-E9F2-7756055A4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F3277-DB28-EE44-188F-244DA045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5B6C6-AABE-8759-EAD5-5E252600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4627C-AE8C-06BC-E580-2E0C145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6E2243A9-F3EF-67F4-D494-667833958D8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048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E9FD-C2E6-DC99-0084-7A124109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E2725-23AD-25F4-169D-B81C81FA4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355EF-5693-FEDD-661F-BFCA13DB0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35AB-E3A6-8F2C-CC95-507DF799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43E76-D3A8-7D65-A10A-6D3B92AC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EE191-4193-12DA-2E08-DE90261B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D614380B-E0DE-A080-E2C2-75C68F43048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160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4094-5AA7-79D5-7136-2EC0D5466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C9E2A-F23D-E4E0-5E77-10BFB1D20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3E5B7-7942-9BDA-4734-DA0857C3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7D427-326A-983E-A1D6-E2FF11E2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43ED7-02D9-D4F3-AABC-EC681094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32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97098-22AD-4BC9-794D-9D2F796D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4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3D225-2FE4-7311-B554-6D299A01D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B5C74-BF90-C3D3-41E1-4E4B6AE9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75AE2-DE1A-7D69-DF91-073B3000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C1003-09AC-149D-D1B2-A4C200A4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heading">
            <a:extLst>
              <a:ext uri="{FF2B5EF4-FFF2-40B4-BE49-F238E27FC236}">
                <a16:creationId xmlns:a16="http://schemas.microsoft.com/office/drawing/2014/main" id="{24EC6745-47D3-FD3D-A23D-C2CBB6FD66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0205" y="1145613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1512078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FEEDF-33F5-B556-741A-60DF1A85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59812-8247-766E-B779-47B3D8F36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78276-F12C-98F4-D51F-ECF8F21F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9C674-1582-2372-CD2D-1B1D04F9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755A5-62D3-48D9-DA70-CAEA6899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70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90E9-730C-6569-BCF2-A27B465E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09D78-1278-5932-40F5-84B6CF96B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15FFC-DC0E-AEE4-5216-5BA14D4E0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2D415-4C09-7D76-D57C-AAC74C84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17347-B1AB-B9D6-5831-CAFAEFD1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EB047-1C5D-D965-8AF2-E8A6D304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52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307E-061B-0096-8F35-C5010968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682EA-F81A-FAC5-73A9-B7570E3DE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DDA51-7EF9-48A6-BC6F-1394CF4D1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8BA06-8945-8668-EC42-36798BF4D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1E66D-8598-F9CC-4C13-62AA829DC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FDF51-4975-2DD7-D00D-0100E525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46379-9AB9-1319-0491-48483F58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57F2EA-64BE-C84E-7529-43A116BD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69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D632-957E-29C5-AD5B-D9FD27840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72A5E-E3A1-6893-FC1F-683BD44A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08892-ED8E-ABB4-398F-A9ED4770A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64DCE-09D3-3ADC-EB52-2A56A996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Subheading">
            <a:extLst>
              <a:ext uri="{FF2B5EF4-FFF2-40B4-BE49-F238E27FC236}">
                <a16:creationId xmlns:a16="http://schemas.microsoft.com/office/drawing/2014/main" id="{ECF0600B-5738-3EA1-FE87-20AE86A9A6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1235849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88287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769C-0C7C-286F-7C05-F631301A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1106"/>
          </a:xfrm>
        </p:spPr>
        <p:txBody>
          <a:bodyPr>
            <a:normAutofit/>
          </a:bodyPr>
          <a:lstStyle>
            <a:lvl1pPr>
              <a:defRPr lang="en-US" sz="4400" b="1" i="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B6CF-49C8-FF1A-3E10-BD7D0B167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6243"/>
            <a:ext cx="10515600" cy="41907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57D92-040B-1E25-F39B-562CF716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2C136-E6A4-79BC-6D9B-0D94B363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2537A-B24E-3639-8EDA-E7E546EB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1354391E-3BCA-FE6F-A335-972C0177C49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7" name="Subheading">
            <a:extLst>
              <a:ext uri="{FF2B5EF4-FFF2-40B4-BE49-F238E27FC236}">
                <a16:creationId xmlns:a16="http://schemas.microsoft.com/office/drawing/2014/main" id="{62146D74-5604-EEA4-8F3E-AFFAA596929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0205" y="1145613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326849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58061-D30A-327E-9910-696A96F7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F95C1A-A9A7-E2F6-F505-17A3B4866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B2E67-7FA1-C93B-557A-1538FD3B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78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4572-BEF2-BC81-855C-8B97F91CE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08AF9-31C8-7CDD-3B7E-66BE99BCF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8CB83-8727-8F75-292B-7C906C870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FCD45-B4C3-8816-8684-20A6BEF0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B9942-C746-3B6D-3E95-5995B277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DBC6-43B6-3F6E-01E2-014B0ABE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935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76EC-9302-9885-32A5-1A6F330A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B9F58-DE16-76FA-3D9D-AFB4A534C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CE6B0-5BE3-E800-36AE-64BB8AB87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6A64C-6E7C-072C-37A0-4538421D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F31E0-54F6-B319-8315-3C2E62EE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74364-7567-2F61-6479-0EA1C0A1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741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D96C-9227-4DD9-9002-5BB133F4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AE73B-4183-EFE7-51FA-DAAA88AD2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B3310-7527-5C31-7C00-862269D8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0C84D-D5D3-8CCF-2533-1C90903E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839BD-6322-2478-D92D-EF7F6445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295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DA68F-F969-7020-E7AC-64D130C86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4ABEF-1455-393D-44F4-42C0F2BA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5A992-5829-D430-4A29-616A8AE1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2584-D39A-C296-307B-794DAEA2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3ADE3-910D-C5F5-1F1B-3DC95D72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575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BD96-5DD5-A543-B6D0-FB6BE362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Aptos Display" panose="020B00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48417-31B7-DD48-A727-1234A30ED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ptos" panose="020B00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57A6A-293D-5F4F-B1CC-493B6F48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6E8B2-76DC-3943-9B22-E03FDA63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9D543-BA53-9945-9B43-2DF06F67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74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1358-D3CE-5E4D-B5D1-DAFF6294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97EF1-BB43-5046-8593-2D9EC3E4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C7806-8527-1F42-B39D-E5931275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C62A5-6843-BB40-9587-81A6F86C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AF496-4653-9F4A-A24E-68787D42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297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7BB4-CDCD-B841-9338-259C27EC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FEB28-0EDC-CF47-B98F-D3B69B015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8E8A-5266-5D4A-B1A6-F062EC5F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93FA9-D6A2-9A4B-A082-94613115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5F73B-7EB8-8B49-842E-484302DD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059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34CC-1B1E-4C42-981F-C8F40A4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6B6F7-1371-9A4F-A1B3-4785792ED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72C9B-A4FD-8440-9594-8EE3F4A0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E6AAA-B651-AC4D-B065-4E30E90C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D107-1396-C94C-8062-4AA97EBE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D0E15-8ED5-694D-B756-484E0E05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994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2F2F-2C99-5148-BB76-C085DA21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77A5F-4422-3646-A309-9D1E8E99A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0CEDA-0547-C546-A3FD-961408C20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8D53C-D9F7-6B43-B4A2-EA0307EAA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88F29-B3B9-DF46-8B2E-4BB57FBE0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95139-42A4-754E-9112-8446E586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55311-A3B6-EF40-A335-21F3F122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21478-57B8-7E4B-B297-3E64D00C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6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3A46-B5BD-1DD5-A844-FCB153B9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59BC0-2ECD-81D3-37CF-7F6F23C07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922A5-794C-BF24-3B4B-34092A71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68F49-A228-A2C5-D6EC-94E1255E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4E7BD-31CF-7ECA-52FB-7BB7E258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279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0576-0DC9-DE4A-BEC9-027BAFF9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453F1-678F-E94B-8E99-65CBF125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5FC4D-8D35-9145-B4C6-AEE845B1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37758-AF1D-B649-B309-18C8CF73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712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D2764-9176-064C-B7C4-76BB676A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0FB88-B1C1-5842-B87A-4E992F0C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DA169-A746-AF47-A5F1-365E6F3F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177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B64B-8D1A-8D41-96DC-4B4D3620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D885-220B-7B41-A32F-FB6371F4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9CC36-AB1C-A643-98E5-DADBCCBAD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2DC4B-33BC-5841-BBB1-97CFF8D6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06449-4702-EE41-BA0D-722DFE1E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DB688-CBFB-3448-8B45-BB1AEBC4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544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C4AA-71FA-C348-B354-15FD73F7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3A876-98D6-F647-87D3-8ED3762F9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485B9-8958-954C-AA55-FD9E8779A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92211-2E78-AC4B-8225-15BED036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C4C04-2EC3-354B-901A-AF9B6EC9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4E15B-D5B4-7946-B8BD-9B05C65F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01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8E81-5D1B-0444-91F6-E4E23EA2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30B72-CEFE-CF42-9325-389729575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38000-F79B-A443-BEF2-3638E7E7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C4F07-4518-D547-81EE-E1D37B20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516CA-3E5F-6B41-BDEE-7BDEF82C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728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984-2203-BC40-B618-FDDC0A9BE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30976-1D29-7E4A-88AE-77008DE63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B45DC-6392-044F-B87F-08B89997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27CE8-58B3-C045-BD25-055B88E6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A3AE4-716D-DC4F-9411-239F37D0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258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BD96-5DD5-A543-B6D0-FB6BE362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48417-31B7-DD48-A727-1234A30ED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57A6A-293D-5F4F-B1CC-493B6F48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6E8B2-76DC-3943-9B22-E03FDA63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9D543-BA53-9945-9B43-2DF06F67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20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1358-D3CE-5E4D-B5D1-DAFF6294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97EF1-BB43-5046-8593-2D9EC3E4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C7806-8527-1F42-B39D-E5931275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C62A5-6843-BB40-9587-81A6F86C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AF496-4653-9F4A-A24E-68787D42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146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7BB4-CDCD-B841-9338-259C27EC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FEB28-0EDC-CF47-B98F-D3B69B015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8E8A-5266-5D4A-B1A6-F062EC5F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93FA9-D6A2-9A4B-A082-94613115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5F73B-7EB8-8B49-842E-484302DD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572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34CC-1B1E-4C42-981F-C8F40A4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6B6F7-1371-9A4F-A1B3-4785792ED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72C9B-A4FD-8440-9594-8EE3F4A0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E6AAA-B651-AC4D-B065-4E30E90C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D107-1396-C94C-8062-4AA97EBE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D0E15-8ED5-694D-B756-484E0E05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FBF6F-7205-ED1C-6129-EF4A1620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BC97E-A575-6E85-D5E5-F3595BAEA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29D05-1A22-80C3-8EE1-81ABB0CE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6D8D5-7B55-854D-DF5B-99213024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DA0E7-5A06-F717-F44B-A7FCEAA8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6DC90-7132-DDA5-94BC-D15F72BE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B746D94C-3A2E-49EB-9E4D-0E593CAF6E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70090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2F2F-2C99-5148-BB76-C085DA21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77A5F-4422-3646-A309-9D1E8E99A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0CEDA-0547-C546-A3FD-961408C20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8D53C-D9F7-6B43-B4A2-EA0307EAA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88F29-B3B9-DF46-8B2E-4BB57FBE0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95139-42A4-754E-9112-8446E586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55311-A3B6-EF40-A335-21F3F122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21478-57B8-7E4B-B297-3E64D00C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299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0576-0DC9-DE4A-BEC9-027BAFF9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453F1-678F-E94B-8E99-65CBF125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5FC4D-8D35-9145-B4C6-AEE845B1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37758-AF1D-B649-B309-18C8CF73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1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D2764-9176-064C-B7C4-76BB676A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0FB88-B1C1-5842-B87A-4E992F0C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DA169-A746-AF47-A5F1-365E6F3F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061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B64B-8D1A-8D41-96DC-4B4D3620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D885-220B-7B41-A32F-FB6371F4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9CC36-AB1C-A643-98E5-DADBCCBAD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2DC4B-33BC-5841-BBB1-97CFF8D6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06449-4702-EE41-BA0D-722DFE1E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DB688-CBFB-3448-8B45-BB1AEBC4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128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C4AA-71FA-C348-B354-15FD73F7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3A876-98D6-F647-87D3-8ED3762F9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485B9-8958-954C-AA55-FD9E8779A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92211-2E78-AC4B-8225-15BED036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C4C04-2EC3-354B-901A-AF9B6EC9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4E15B-D5B4-7946-B8BD-9B05C65F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352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8E81-5D1B-0444-91F6-E4E23EA2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30B72-CEFE-CF42-9325-389729575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38000-F79B-A443-BEF2-3638E7E7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C4F07-4518-D547-81EE-E1D37B20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516CA-3E5F-6B41-BDEE-7BDEF82C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922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984-2203-BC40-B618-FDDC0A9BE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30976-1D29-7E4A-88AE-77008DE63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B45DC-6392-044F-B87F-08B89997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27CE8-58B3-C045-BD25-055B88E6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A3AE4-716D-DC4F-9411-239F37D0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3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2ED4-BF6F-228E-52F8-AD852E2E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6DDC6-FF95-60FD-64C9-FF8A2DEB6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F9194-624C-582A-0E9A-5A4B0D532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7B724-7FA9-FAB8-60BE-53EA6D6E0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26DCC5-2A4F-EDD8-F5FD-845BF0E86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10BCC-842C-7F1D-8129-8ADAF44E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95873-854C-4566-B0C6-C753DA43E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08BC0-A77B-A9EB-4335-FF125343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MSU Logo">
            <a:extLst>
              <a:ext uri="{FF2B5EF4-FFF2-40B4-BE49-F238E27FC236}">
                <a16:creationId xmlns:a16="http://schemas.microsoft.com/office/drawing/2014/main" id="{16643159-38A9-CD03-F5A3-3C5EA572BCE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208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01B2-93F5-D747-C453-156ABCDA3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8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F5C2B-1AC4-A146-A395-8A79FF980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206143-8E2C-BAD3-810C-E5CEB4F8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B8A33-1E4C-E314-52AE-37BCE831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MSU Logo">
            <a:extLst>
              <a:ext uri="{FF2B5EF4-FFF2-40B4-BE49-F238E27FC236}">
                <a16:creationId xmlns:a16="http://schemas.microsoft.com/office/drawing/2014/main" id="{77433622-EB89-EBF9-582C-6798A9F0057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7" name="Subheading">
            <a:extLst>
              <a:ext uri="{FF2B5EF4-FFF2-40B4-BE49-F238E27FC236}">
                <a16:creationId xmlns:a16="http://schemas.microsoft.com/office/drawing/2014/main" id="{DFE6261A-0177-C239-01D6-DFD8A495613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1271944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179433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D538A-3179-5A7F-C8BC-C5F562F3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1BBC-A35E-681F-B72C-B8E47270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02FAA-88DA-A194-248B-806F78D4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MSU Logo">
            <a:extLst>
              <a:ext uri="{FF2B5EF4-FFF2-40B4-BE49-F238E27FC236}">
                <a16:creationId xmlns:a16="http://schemas.microsoft.com/office/drawing/2014/main" id="{E65712E0-04B5-E49F-90DD-8872CD720B1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137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slide Image, Headlin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D538A-3179-5A7F-C8BC-C5F562F3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1BBC-A35E-681F-B72C-B8E47270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02FAA-88DA-A194-248B-806F78D4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Background Image">
            <a:extLst>
              <a:ext uri="{FF2B5EF4-FFF2-40B4-BE49-F238E27FC236}">
                <a16:creationId xmlns:a16="http://schemas.microsoft.com/office/drawing/2014/main" id="{D3725F3D-E2DB-53D9-E8B2-93BABA1614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8327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6" name="Subheading">
            <a:extLst>
              <a:ext uri="{FF2B5EF4-FFF2-40B4-BE49-F238E27FC236}">
                <a16:creationId xmlns:a16="http://schemas.microsoft.com/office/drawing/2014/main" id="{6D341254-876B-CF50-0F2E-6A954206B29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5405777"/>
            <a:ext cx="10551404" cy="9144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6" name="Main Title Text">
            <a:extLst>
              <a:ext uri="{FF2B5EF4-FFF2-40B4-BE49-F238E27FC236}">
                <a16:creationId xmlns:a16="http://schemas.microsoft.com/office/drawing/2014/main" id="{64848A02-8409-FE2B-EF3A-C32BB38351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789488"/>
            <a:ext cx="10515600" cy="616289"/>
          </a:xfrm>
          <a:ln>
            <a:noFill/>
          </a:ln>
          <a:effectLst/>
        </p:spPr>
        <p:txBody>
          <a:bodyPr anchor="t">
            <a:normAutofit/>
          </a:bodyPr>
          <a:lstStyle>
            <a:lvl1pPr>
              <a:defRPr sz="4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main text</a:t>
            </a:r>
          </a:p>
        </p:txBody>
      </p:sp>
      <p:sp>
        <p:nvSpPr>
          <p:cNvPr id="23" name="MSU Logo">
            <a:extLst>
              <a:ext uri="{FF2B5EF4-FFF2-40B4-BE49-F238E27FC236}">
                <a16:creationId xmlns:a16="http://schemas.microsoft.com/office/drawing/2014/main" id="{7A06302D-AE62-5CC4-D855-CA986BCE9B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648" y="43434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9" name="Bottom Left Line">
            <a:extLst>
              <a:ext uri="{FF2B5EF4-FFF2-40B4-BE49-F238E27FC236}">
                <a16:creationId xmlns:a16="http://schemas.microsoft.com/office/drawing/2014/main" id="{22FCC679-5D86-540F-FBCE-B40F001190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3776" y="4343400"/>
            <a:ext cx="27432" cy="2514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1" name="Upper Right Text">
            <a:extLst>
              <a:ext uri="{FF2B5EF4-FFF2-40B4-BE49-F238E27FC236}">
                <a16:creationId xmlns:a16="http://schemas.microsoft.com/office/drawing/2014/main" id="{602D1815-D701-6C10-CC1F-7C302766B4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3448" y="155448"/>
            <a:ext cx="4572000" cy="365760"/>
          </a:xfrm>
        </p:spPr>
        <p:txBody>
          <a:bodyPr anchor="b">
            <a:normAutofit/>
          </a:bodyPr>
          <a:lstStyle>
            <a:lvl1pPr marL="0" indent="0" algn="r">
              <a:buNone/>
              <a:defRPr sz="1800" b="1" i="0">
                <a:latin typeface="Aptos SemiBold" panose="020B0004020202020204" pitchFamily="34" charset="0"/>
              </a:defRPr>
            </a:lvl1pPr>
          </a:lstStyle>
          <a:p>
            <a:pPr lvl="0"/>
            <a:r>
              <a:rPr lang="en-US"/>
              <a:t>Upper Right Text</a:t>
            </a:r>
          </a:p>
        </p:txBody>
      </p:sp>
      <p:sp>
        <p:nvSpPr>
          <p:cNvPr id="31" name="Top Right Line">
            <a:extLst>
              <a:ext uri="{FF2B5EF4-FFF2-40B4-BE49-F238E27FC236}">
                <a16:creationId xmlns:a16="http://schemas.microsoft.com/office/drawing/2014/main" id="{E03B6392-6019-A1E0-27EC-39918565E89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695176" y="0"/>
            <a:ext cx="27432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664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slide Image,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D538A-3179-5A7F-C8BC-C5F562F3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1BBC-A35E-681F-B72C-B8E47270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02FAA-88DA-A194-248B-806F78D4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Background Image">
            <a:extLst>
              <a:ext uri="{FF2B5EF4-FFF2-40B4-BE49-F238E27FC236}">
                <a16:creationId xmlns:a16="http://schemas.microsoft.com/office/drawing/2014/main" id="{2DF63EF5-E879-5637-DBCB-8A7AF6F05F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6" name="Main Text">
            <a:extLst>
              <a:ext uri="{FF2B5EF4-FFF2-40B4-BE49-F238E27FC236}">
                <a16:creationId xmlns:a16="http://schemas.microsoft.com/office/drawing/2014/main" id="{64848A02-8409-FE2B-EF3A-C32BB383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15001"/>
            <a:ext cx="10515600" cy="1006474"/>
          </a:xfrm>
          <a:ln>
            <a:noFill/>
          </a:ln>
          <a:effectLst/>
        </p:spPr>
        <p:txBody>
          <a:bodyPr anchor="t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Upper Right Text">
            <a:extLst>
              <a:ext uri="{FF2B5EF4-FFF2-40B4-BE49-F238E27FC236}">
                <a16:creationId xmlns:a16="http://schemas.microsoft.com/office/drawing/2014/main" id="{06628B15-0E02-FC7D-D8E2-3309469088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3448" y="155448"/>
            <a:ext cx="4572000" cy="365760"/>
          </a:xfrm>
        </p:spPr>
        <p:txBody>
          <a:bodyPr anchor="b">
            <a:normAutofit/>
          </a:bodyPr>
          <a:lstStyle>
            <a:lvl1pPr marL="0" indent="0" algn="r">
              <a:buNone/>
              <a:defRPr sz="1800" b="1" i="0">
                <a:latin typeface="Aptos SemiBold" panose="020B0004020202020204" pitchFamily="34" charset="0"/>
              </a:defRPr>
            </a:lvl1pPr>
          </a:lstStyle>
          <a:p>
            <a:pPr lvl="0"/>
            <a:r>
              <a:rPr lang="en-US"/>
              <a:t>Upper Right Text</a:t>
            </a:r>
          </a:p>
        </p:txBody>
      </p:sp>
      <p:sp>
        <p:nvSpPr>
          <p:cNvPr id="15" name="Top Right Line">
            <a:extLst>
              <a:ext uri="{FF2B5EF4-FFF2-40B4-BE49-F238E27FC236}">
                <a16:creationId xmlns:a16="http://schemas.microsoft.com/office/drawing/2014/main" id="{2FC77D67-1B2D-7FA0-BFA9-F453FBA2F25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695176" y="0"/>
            <a:ext cx="27432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6" name="Bottom Left Line">
            <a:extLst>
              <a:ext uri="{FF2B5EF4-FFF2-40B4-BE49-F238E27FC236}">
                <a16:creationId xmlns:a16="http://schemas.microsoft.com/office/drawing/2014/main" id="{AD883ED5-B427-FB4A-2BB6-98C216E88E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3776" y="5257800"/>
            <a:ext cx="27432" cy="1600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7" name="MSU Logo">
            <a:extLst>
              <a:ext uri="{FF2B5EF4-FFF2-40B4-BE49-F238E27FC236}">
                <a16:creationId xmlns:a16="http://schemas.microsoft.com/office/drawing/2014/main" id="{84730211-39FA-1F96-3BB6-E21F9442EF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648" y="52578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582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background with a curved line&#10;&#10;Description automatically generated with medium confidence">
            <a:extLst>
              <a:ext uri="{FF2B5EF4-FFF2-40B4-BE49-F238E27FC236}">
                <a16:creationId xmlns:a16="http://schemas.microsoft.com/office/drawing/2014/main" id="{2EC4C101-5D77-C039-0923-4D48FF46CA9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01293-EB51-F54C-3C25-49953E3A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E3B9D-F24D-DBBD-6530-968891B67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6570C-6436-03F6-A0BF-25CF55620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1B3BB2-4D4E-2F4A-BDA5-6D092819E065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658F0-A8DD-65A7-8699-79666F31A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4A17B-42E2-8103-E619-C2163C6EA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background with a curved line&#10;&#10;Description automatically generated with medium confidence">
            <a:extLst>
              <a:ext uri="{FF2B5EF4-FFF2-40B4-BE49-F238E27FC236}">
                <a16:creationId xmlns:a16="http://schemas.microsoft.com/office/drawing/2014/main" id="{10BABEF9-C6AB-B324-8246-1CDDF7700D5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9D89A-0A3D-99F8-9483-E6D6ACA0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75833-9E90-870F-E5E2-5D4B57277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8C795-0439-0927-8A05-D55EBE72D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63E739-E89B-8D4E-A3A6-12F0EF252BC5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AC050-D54F-27EB-51B5-78AA9AAA0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CAAF3-50B6-C810-6230-794AC6FF7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0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71B4F-3E2A-4C48-BE26-627C28C0B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8953-A92E-A44E-B1F6-F9072B8DC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A3B0F-FFEE-B74C-ABBC-BCE4751F31F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01097-5C2A-594B-ACFA-FD2C946FB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35E8D-216B-3140-B0E8-B69F1B041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D5AD2C-CD67-5E49-AEBA-E909467048DB}"/>
              </a:ext>
            </a:extLst>
          </p:cNvPr>
          <p:cNvSpPr/>
          <p:nvPr userDrawn="1"/>
        </p:nvSpPr>
        <p:spPr>
          <a:xfrm>
            <a:off x="0" y="5958018"/>
            <a:ext cx="12191999" cy="908756"/>
          </a:xfrm>
          <a:prstGeom prst="rect">
            <a:avLst/>
          </a:prstGeom>
          <a:solidFill>
            <a:srgbClr val="0D2C6C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EE4CC7-3DC8-AC49-985D-0B735D174F3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61345" y="6329863"/>
            <a:ext cx="1849655" cy="147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BFC440-3632-A449-9322-0B212DB6212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24161" y="6103329"/>
            <a:ext cx="2129586" cy="5341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CA6676-D3CD-D644-8F9D-F9E37AA604D6}"/>
              </a:ext>
            </a:extLst>
          </p:cNvPr>
          <p:cNvSpPr/>
          <p:nvPr userDrawn="1"/>
        </p:nvSpPr>
        <p:spPr>
          <a:xfrm>
            <a:off x="0" y="0"/>
            <a:ext cx="12192000" cy="596347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8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71B4F-3E2A-4C48-BE26-627C28C0B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8953-A92E-A44E-B1F6-F9072B8DC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A3B0F-FFEE-B74C-ABBC-BCE4751F31F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01097-5C2A-594B-ACFA-FD2C946FB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35E8D-216B-3140-B0E8-B69F1B041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D5AD2C-CD67-5E49-AEBA-E909467048DB}"/>
              </a:ext>
            </a:extLst>
          </p:cNvPr>
          <p:cNvSpPr/>
          <p:nvPr userDrawn="1"/>
        </p:nvSpPr>
        <p:spPr>
          <a:xfrm>
            <a:off x="0" y="5958018"/>
            <a:ext cx="12191999" cy="908756"/>
          </a:xfrm>
          <a:prstGeom prst="rect">
            <a:avLst/>
          </a:prstGeom>
          <a:solidFill>
            <a:srgbClr val="0D2C6C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EE4CC7-3DC8-AC49-985D-0B735D174F3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61345" y="6329863"/>
            <a:ext cx="1849655" cy="147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BFC440-3632-A449-9322-0B212DB6212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24161" y="6103329"/>
            <a:ext cx="2129586" cy="53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8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5BBA3-5C8B-0EF8-420B-F14EFA119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Kernel PCA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54864-9CA5-D2AD-0511-09B8DBFBB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347 </a:t>
            </a:r>
          </a:p>
          <a:p>
            <a:r>
              <a:rPr lang="en-US" dirty="0"/>
              <a:t>Adiesha Liyana Ralalage</a:t>
            </a:r>
          </a:p>
        </p:txBody>
      </p:sp>
    </p:spTree>
    <p:extLst>
      <p:ext uri="{BB962C8B-B14F-4D97-AF65-F5344CB8AC3E}">
        <p14:creationId xmlns:p14="http://schemas.microsoft.com/office/powerpoint/2010/main" val="261922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7CD0-0F29-68B7-B4EB-1365F52A6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kernel PCA?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90CF-EE60-4E58-7487-A0D6608C1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351338"/>
          </a:xfrm>
        </p:spPr>
        <p:txBody>
          <a:bodyPr/>
          <a:lstStyle/>
          <a:p>
            <a:r>
              <a:rPr lang="en-US" dirty="0"/>
              <a:t>Standard PCA finds the lower dimensional linear space that captures the maximum variance of the data.</a:t>
            </a:r>
          </a:p>
          <a:p>
            <a:r>
              <a:rPr lang="en-US" dirty="0"/>
              <a:t>However, real-world data is often nonlinear.</a:t>
            </a:r>
          </a:p>
          <a:p>
            <a:r>
              <a:rPr lang="en-US" dirty="0"/>
              <a:t>Kernel PCA is a technique to find non-linear relationships of data in high dimensional space.</a:t>
            </a:r>
          </a:p>
          <a:p>
            <a:r>
              <a:rPr lang="en-US" dirty="0"/>
              <a:t>We will go through the high-level idea of this technique without going through the exact details.</a:t>
            </a:r>
          </a:p>
        </p:txBody>
      </p:sp>
    </p:spTree>
    <p:extLst>
      <p:ext uri="{BB962C8B-B14F-4D97-AF65-F5344CB8AC3E}">
        <p14:creationId xmlns:p14="http://schemas.microsoft.com/office/powerpoint/2010/main" val="3964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00988-D90C-DEFE-5FA4-3C59519CE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kernel PCA 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4BF550-9A73-6A60-B1DB-76C6E0FD79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3900" y="1253331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Maps data to a higher-dimensional space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However, we do not explicitly have to calculate this transformation for each point.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the kernel Matrix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We need to compute the dot products of the vectors using the kernel function that you use.</a:t>
                </a:r>
              </a:p>
              <a:p>
                <a:pPr marL="1428750" lvl="2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Center the kernel matrix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Eigenvalue decomposition of kernel matrix.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Project the data into the principal components.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4BF550-9A73-6A60-B1DB-76C6E0FD79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900" y="1253331"/>
                <a:ext cx="10515600" cy="4351338"/>
              </a:xfrm>
              <a:blipFill>
                <a:blip r:embed="rId2"/>
                <a:stretch>
                  <a:fillRect l="-1217" t="-3226" b="-3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64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ED67-D6B0-02FB-E879-954962050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 dirty="0"/>
              <a:t>Why is this used?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044139-E320-19B7-EB17-C5A4D10F6A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7300"/>
                <a:ext cx="10515600" cy="4919663"/>
              </a:xfrm>
            </p:spPr>
            <p:txBody>
              <a:bodyPr/>
              <a:lstStyle/>
              <a:p>
                <a:r>
                  <a:rPr lang="en-US" dirty="0"/>
                  <a:t>Kernel PCA can capture non-linear structures in data.</a:t>
                </a:r>
              </a:p>
              <a:p>
                <a:r>
                  <a:rPr lang="en-US" dirty="0"/>
                  <a:t>Even though we transform the data onto a high dimensional space, we never explicitly compute the high-dimensional mapping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Works well for clustering, anomaly detection, and other classification tasks when PCA fails.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044139-E320-19B7-EB17-C5A4D10F6A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7300"/>
                <a:ext cx="10515600" cy="4919663"/>
              </a:xfrm>
              <a:blipFill>
                <a:blip r:embed="rId2"/>
                <a:stretch>
                  <a:fillRect l="-1043" t="-2107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62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A8DB-86BB-7CD2-3074-A29FB398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 dirty="0"/>
              <a:t>Limitations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6BC672-3A60-4D61-F606-5518FAEF89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0150"/>
                <a:ext cx="10515600" cy="4976813"/>
              </a:xfrm>
            </p:spPr>
            <p:txBody>
              <a:bodyPr/>
              <a:lstStyle/>
              <a:p>
                <a:r>
                  <a:rPr lang="en-US" dirty="0"/>
                  <a:t>This is still computationally expensive: The kernel matrix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in memory and computation. </a:t>
                </a:r>
              </a:p>
              <a:p>
                <a:r>
                  <a:rPr lang="en-US" dirty="0"/>
                  <a:t>You need to choose the right kernel and parameters for this technique.</a:t>
                </a:r>
              </a:p>
              <a:p>
                <a:pPr lvl="1"/>
                <a:r>
                  <a:rPr lang="en-US" dirty="0"/>
                  <a:t>Example: polynomial kernel, gaussian kernel.</a:t>
                </a:r>
              </a:p>
              <a:p>
                <a:r>
                  <a:rPr lang="en-US" dirty="0"/>
                  <a:t>We lose the interpretation of the attributes.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Let’s see </a:t>
                </a:r>
                <a:r>
                  <a:rPr lang="en-US"/>
                  <a:t>some coding examples.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6BC672-3A60-4D61-F606-5518FAEF89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0150"/>
                <a:ext cx="10515600" cy="4976813"/>
              </a:xfrm>
              <a:blipFill>
                <a:blip r:embed="rId2"/>
                <a:stretch>
                  <a:fillRect l="-1043" t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66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tandard Template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No corner logo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Simple Blue Background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U-branded-power-point-template-widescreen-white-test" id="{1DCC296B-1FB8-264B-8B76-D3CB3C933C55}" vid="{00EF76A3-298E-6941-82AB-7A7BEDEAC3AA}"/>
    </a:ext>
  </a:extLst>
</a:theme>
</file>

<file path=ppt/theme/theme4.xml><?xml version="1.0" encoding="utf-8"?>
<a:theme xmlns:a="http://schemas.openxmlformats.org/drawingml/2006/main" name="Simple White Background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U-branded-power-point-template-widescreen-white-test" id="{1DCC296B-1FB8-264B-8B76-D3CB3C933C55}" vid="{00EF76A3-298E-6941-82AB-7A7BEDEAC3A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B2BAF84-0877-44B0-944C-A16E3CCB4BB7}">
  <we:reference id="e3b93a0b-ccfa-4110-a55c-43ea778c55ae" version="2.0.0.0" store="EXCatalog" storeType="EXCatalog"/>
  <we:alternateReferences>
    <we:reference id="WA200003915" version="2.0.0.0" store="en-U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3380ef4-09d4-4340-8ccb-160c32c60401">
      <Terms xmlns="http://schemas.microsoft.com/office/infopath/2007/PartnerControls"/>
    </lcf76f155ced4ddcb4097134ff3c332f>
    <TaxCatchAll xmlns="7eb697ea-89e6-4a08-90bb-c11f41386e5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A1B80212167E4CB7BEF9FBFA5891EB" ma:contentTypeVersion="19" ma:contentTypeDescription="Create a new document." ma:contentTypeScope="" ma:versionID="554e0d73130b24d93c69e017f3277833">
  <xsd:schema xmlns:xsd="http://www.w3.org/2001/XMLSchema" xmlns:xs="http://www.w3.org/2001/XMLSchema" xmlns:p="http://schemas.microsoft.com/office/2006/metadata/properties" xmlns:ns2="e3380ef4-09d4-4340-8ccb-160c32c60401" xmlns:ns3="7eb697ea-89e6-4a08-90bb-c11f41386e51" targetNamespace="http://schemas.microsoft.com/office/2006/metadata/properties" ma:root="true" ma:fieldsID="53ea50482b33fcb66c9737c81bd1583c" ns2:_="" ns3:_="">
    <xsd:import namespace="e3380ef4-09d4-4340-8ccb-160c32c60401"/>
    <xsd:import namespace="7eb697ea-89e6-4a08-90bb-c11f41386e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380ef4-09d4-4340-8ccb-160c32c604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66bcfc7-c51b-4bc8-8383-b8f609394d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b697ea-89e6-4a08-90bb-c11f41386e51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711c2aba-8739-421f-ae05-1e36b8c598e7}" ma:internalName="TaxCatchAll" ma:showField="CatchAllData" ma:web="7eb697ea-89e6-4a08-90bb-c11f41386e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BA731A-CE16-429C-B261-25EA2AE8C5DA}">
  <ds:schemaRefs>
    <ds:schemaRef ds:uri="e3380ef4-09d4-4340-8ccb-160c32c60401"/>
    <ds:schemaRef ds:uri="http://purl.org/dc/elements/1.1/"/>
    <ds:schemaRef ds:uri="http://www.w3.org/XML/1998/namespace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7eb697ea-89e6-4a08-90bb-c11f41386e5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D073831-1F1E-47DF-BB51-881D635FAF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1F4AF4-3BB0-40CF-890F-E93EFB639C88}">
  <ds:schemaRefs>
    <ds:schemaRef ds:uri="7eb697ea-89e6-4a08-90bb-c11f41386e51"/>
    <ds:schemaRef ds:uri="e3380ef4-09d4-4340-8ccb-160c32c6040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257</Words>
  <Application>Microsoft Office PowerPoint</Application>
  <PresentationFormat>Widescreen</PresentationFormat>
  <Paragraphs>31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Aptos</vt:lpstr>
      <vt:lpstr>Aptos Display</vt:lpstr>
      <vt:lpstr>Aptos SemiBold</vt:lpstr>
      <vt:lpstr>Arial</vt:lpstr>
      <vt:lpstr>Cambria Math</vt:lpstr>
      <vt:lpstr>Standard Template</vt:lpstr>
      <vt:lpstr>No corner logo</vt:lpstr>
      <vt:lpstr>Simple Blue Background</vt:lpstr>
      <vt:lpstr>Simple White Background</vt:lpstr>
      <vt:lpstr>Kernel PCA</vt:lpstr>
      <vt:lpstr>What is kernel PCA?</vt:lpstr>
      <vt:lpstr>How kernel PCA works</vt:lpstr>
      <vt:lpstr>Why is this used?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MSU General PowerPoint Template</dc:title>
  <dc:creator>Bole, Robert</dc:creator>
  <cp:lastModifiedBy>Liyana Ralalage, Adiesha</cp:lastModifiedBy>
  <cp:revision>2</cp:revision>
  <dcterms:created xsi:type="dcterms:W3CDTF">2024-07-24T21:17:45Z</dcterms:created>
  <dcterms:modified xsi:type="dcterms:W3CDTF">2025-03-06T23:09:59Z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0x01010039A1B80212167E4CB7BEF9FBFA5891EB</vt:lpwstr>
  </property>
  <property fmtid="{D5CDD505-2E9C-101B-9397-08002B2CF9AE}" pid="3" name="MediaServiceImageTags">
    <vt:lpwstr/>
  </property>
</Properties>
</file>