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31"/>
  </p:notesMasterIdLst>
  <p:sldIdLst>
    <p:sldId id="1468" r:id="rId9"/>
    <p:sldId id="1471" r:id="rId10"/>
    <p:sldId id="1469" r:id="rId11"/>
    <p:sldId id="1472" r:id="rId12"/>
    <p:sldId id="1470" r:id="rId13"/>
    <p:sldId id="1488" r:id="rId14"/>
    <p:sldId id="1473" r:id="rId15"/>
    <p:sldId id="1489" r:id="rId16"/>
    <p:sldId id="1474" r:id="rId17"/>
    <p:sldId id="1475" r:id="rId18"/>
    <p:sldId id="1476" r:id="rId19"/>
    <p:sldId id="1477" r:id="rId20"/>
    <p:sldId id="1485" r:id="rId21"/>
    <p:sldId id="1478" r:id="rId22"/>
    <p:sldId id="1479" r:id="rId23"/>
    <p:sldId id="1480" r:id="rId24"/>
    <p:sldId id="1481" r:id="rId25"/>
    <p:sldId id="1482" r:id="rId26"/>
    <p:sldId id="1483" r:id="rId27"/>
    <p:sldId id="1484" r:id="rId28"/>
    <p:sldId id="1486" r:id="rId29"/>
    <p:sldId id="14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30680-F6A8-432D-9E47-4B711F249360}" v="479" dt="2025-03-11T19:31:12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64973" autoAdjust="0"/>
  </p:normalViewPr>
  <p:slideViewPr>
    <p:cSldViewPr>
      <p:cViewPr varScale="1">
        <p:scale>
          <a:sx n="70" d="100"/>
          <a:sy n="70" d="100"/>
        </p:scale>
        <p:origin x="11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AC330680-F6A8-432D-9E47-4B711F249360}"/>
    <pc:docChg chg="undo custSel addSld delSld modSld sldOrd delSection modSection">
      <pc:chgData name="Liyana Ralalage, Adiesha" userId="15fd5c93-10d6-4014-8103-1a4931e3c018" providerId="ADAL" clId="{AC330680-F6A8-432D-9E47-4B711F249360}" dt="2025-03-11T19:36:58.018" v="3794" actId="1036"/>
      <pc:docMkLst>
        <pc:docMk/>
      </pc:docMkLst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AC330680-F6A8-432D-9E47-4B711F249360}" dt="2025-03-08T19:07:20.244" v="67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AC330680-F6A8-432D-9E47-4B711F249360}" dt="2025-03-08T19:07:06.477" v="27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AC330680-F6A8-432D-9E47-4B711F249360}" dt="2025-03-08T19:07:20.244" v="67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addSp delSp modSp mod">
        <pc:chgData name="Liyana Ralalage, Adiesha" userId="15fd5c93-10d6-4014-8103-1a4931e3c018" providerId="ADAL" clId="{AC330680-F6A8-432D-9E47-4B711F249360}" dt="2025-03-10T02:08:06.751" v="498" actId="478"/>
        <pc:sldMkLst>
          <pc:docMk/>
          <pc:sldMk cId="2014241022" sldId="1469"/>
        </pc:sldMkLst>
        <pc:spChg chg="mod">
          <ac:chgData name="Liyana Ralalage, Adiesha" userId="15fd5c93-10d6-4014-8103-1a4931e3c018" providerId="ADAL" clId="{AC330680-F6A8-432D-9E47-4B711F249360}" dt="2025-03-08T19:09:23.245" v="395" actId="27636"/>
          <ac:spMkLst>
            <pc:docMk/>
            <pc:sldMk cId="2014241022" sldId="1469"/>
            <ac:spMk id="2" creationId="{139F582E-8262-1BCC-E35D-2DC91C6ACBF0}"/>
          </ac:spMkLst>
        </pc:spChg>
        <pc:spChg chg="add mod">
          <ac:chgData name="Liyana Ralalage, Adiesha" userId="15fd5c93-10d6-4014-8103-1a4931e3c018" providerId="ADAL" clId="{AC330680-F6A8-432D-9E47-4B711F249360}" dt="2025-03-10T02:08:00.748" v="496" actId="20577"/>
          <ac:spMkLst>
            <pc:docMk/>
            <pc:sldMk cId="2014241022" sldId="1469"/>
            <ac:spMk id="7" creationId="{7C6ABBB4-A060-D7D6-FE6B-BA5B00BACCAC}"/>
          </ac:spMkLst>
        </pc:spChg>
        <pc:picChg chg="add mod">
          <ac:chgData name="Liyana Ralalage, Adiesha" userId="15fd5c93-10d6-4014-8103-1a4931e3c018" providerId="ADAL" clId="{AC330680-F6A8-432D-9E47-4B711F249360}" dt="2025-03-10T02:05:59.078" v="427" actId="1076"/>
          <ac:picMkLst>
            <pc:docMk/>
            <pc:sldMk cId="2014241022" sldId="1469"/>
            <ac:picMk id="4" creationId="{41E1527C-B534-E98E-E94E-E55615DDE8E8}"/>
          </ac:picMkLst>
        </pc:picChg>
        <pc:picChg chg="add del">
          <ac:chgData name="Liyana Ralalage, Adiesha" userId="15fd5c93-10d6-4014-8103-1a4931e3c018" providerId="ADAL" clId="{AC330680-F6A8-432D-9E47-4B711F249360}" dt="2025-03-10T02:07:31.201" v="429" actId="478"/>
          <ac:picMkLst>
            <pc:docMk/>
            <pc:sldMk cId="2014241022" sldId="1469"/>
            <ac:picMk id="6" creationId="{51E93A54-5BF4-663D-A3BA-0904CBC33EAC}"/>
          </ac:picMkLst>
        </pc:picChg>
        <pc:picChg chg="add del mod">
          <ac:chgData name="Liyana Ralalage, Adiesha" userId="15fd5c93-10d6-4014-8103-1a4931e3c018" providerId="ADAL" clId="{AC330680-F6A8-432D-9E47-4B711F249360}" dt="2025-03-10T02:08:06.751" v="498" actId="478"/>
          <ac:picMkLst>
            <pc:docMk/>
            <pc:sldMk cId="2014241022" sldId="1469"/>
            <ac:picMk id="1026" creationId="{A69BFC9F-8878-3ED1-A0F6-CFA91117A51F}"/>
          </ac:picMkLst>
        </pc:picChg>
      </pc:sldChg>
      <pc:sldChg chg="modSp mod modAnim modNotesTx">
        <pc:chgData name="Liyana Ralalage, Adiesha" userId="15fd5c93-10d6-4014-8103-1a4931e3c018" providerId="ADAL" clId="{AC330680-F6A8-432D-9E47-4B711F249360}" dt="2025-03-11T19:01:54.743" v="3197" actId="20577"/>
        <pc:sldMkLst>
          <pc:docMk/>
          <pc:sldMk cId="2728285675" sldId="1470"/>
        </pc:sldMkLst>
        <pc:spChg chg="mod">
          <ac:chgData name="Liyana Ralalage, Adiesha" userId="15fd5c93-10d6-4014-8103-1a4931e3c018" providerId="ADAL" clId="{AC330680-F6A8-432D-9E47-4B711F249360}" dt="2025-03-10T02:10:44.614" v="597" actId="20577"/>
          <ac:spMkLst>
            <pc:docMk/>
            <pc:sldMk cId="2728285675" sldId="1470"/>
            <ac:spMk id="2" creationId="{FE453A71-A3DA-32E5-DF24-E698B09C6F58}"/>
          </ac:spMkLst>
        </pc:spChg>
        <pc:spChg chg="mod">
          <ac:chgData name="Liyana Ralalage, Adiesha" userId="15fd5c93-10d6-4014-8103-1a4931e3c018" providerId="ADAL" clId="{AC330680-F6A8-432D-9E47-4B711F249360}" dt="2025-03-11T19:01:54.743" v="3197" actId="20577"/>
          <ac:spMkLst>
            <pc:docMk/>
            <pc:sldMk cId="2728285675" sldId="1470"/>
            <ac:spMk id="3" creationId="{CCF1E396-3FBC-E1EE-83B9-EA3EFADE4E77}"/>
          </ac:spMkLst>
        </pc:spChg>
        <pc:spChg chg="mod">
          <ac:chgData name="Liyana Ralalage, Adiesha" userId="15fd5c93-10d6-4014-8103-1a4931e3c018" providerId="ADAL" clId="{AC330680-F6A8-432D-9E47-4B711F249360}" dt="2025-03-08T19:09:23.256" v="396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modSp new mod modAnim modNotesTx">
        <pc:chgData name="Liyana Ralalage, Adiesha" userId="15fd5c93-10d6-4014-8103-1a4931e3c018" providerId="ADAL" clId="{AC330680-F6A8-432D-9E47-4B711F249360}" dt="2025-03-11T18:33:00.965" v="3092" actId="20577"/>
        <pc:sldMkLst>
          <pc:docMk/>
          <pc:sldMk cId="234066392" sldId="1471"/>
        </pc:sldMkLst>
        <pc:spChg chg="mod">
          <ac:chgData name="Liyana Ralalage, Adiesha" userId="15fd5c93-10d6-4014-8103-1a4931e3c018" providerId="ADAL" clId="{AC330680-F6A8-432D-9E47-4B711F249360}" dt="2025-03-08T19:07:38.570" v="79" actId="20577"/>
          <ac:spMkLst>
            <pc:docMk/>
            <pc:sldMk cId="234066392" sldId="1471"/>
            <ac:spMk id="2" creationId="{314B2E1E-97B8-28B7-8F84-980D4100F224}"/>
          </ac:spMkLst>
        </pc:spChg>
        <pc:spChg chg="mod">
          <ac:chgData name="Liyana Ralalage, Adiesha" userId="15fd5c93-10d6-4014-8103-1a4931e3c018" providerId="ADAL" clId="{AC330680-F6A8-432D-9E47-4B711F249360}" dt="2025-03-11T18:32:33.698" v="3088" actId="20577"/>
          <ac:spMkLst>
            <pc:docMk/>
            <pc:sldMk cId="234066392" sldId="1471"/>
            <ac:spMk id="3" creationId="{55F8C890-DBB1-901F-E00A-ECFBEDA0BC55}"/>
          </ac:spMkLst>
        </pc:spChg>
      </pc:sldChg>
      <pc:sldChg chg="addSp modSp add mod modAnim">
        <pc:chgData name="Liyana Ralalage, Adiesha" userId="15fd5c93-10d6-4014-8103-1a4931e3c018" providerId="ADAL" clId="{AC330680-F6A8-432D-9E47-4B711F249360}" dt="2025-03-10T02:10:08.838" v="532"/>
        <pc:sldMkLst>
          <pc:docMk/>
          <pc:sldMk cId="2850981601" sldId="1472"/>
        </pc:sldMkLst>
        <pc:picChg chg="mod">
          <ac:chgData name="Liyana Ralalage, Adiesha" userId="15fd5c93-10d6-4014-8103-1a4931e3c018" providerId="ADAL" clId="{AC330680-F6A8-432D-9E47-4B711F249360}" dt="2025-03-10T02:09:20.428" v="517" actId="1076"/>
          <ac:picMkLst>
            <pc:docMk/>
            <pc:sldMk cId="2850981601" sldId="1472"/>
            <ac:picMk id="1026" creationId="{AD80519A-B435-9B74-40E4-E5DA12B208BE}"/>
          </ac:picMkLst>
        </pc:pic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5" creationId="{5DB00054-2B8E-7037-64F8-DD6C7E14F147}"/>
          </ac:cxnSpMkLst>
        </pc:cxn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9" creationId="{70296F43-136D-C425-EB39-4F82E30E1045}"/>
          </ac:cxnSpMkLst>
        </pc:cxn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13" creationId="{5274591A-A531-FD73-6055-2FA5742E0482}"/>
          </ac:cxnSpMkLst>
        </pc:cxn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17" creationId="{B557C983-2073-E2E9-941D-86AAE820BCDB}"/>
          </ac:cxnSpMkLst>
        </pc:cxnChg>
        <pc:cxnChg chg="add mod">
          <ac:chgData name="Liyana Ralalage, Adiesha" userId="15fd5c93-10d6-4014-8103-1a4931e3c018" providerId="ADAL" clId="{AC330680-F6A8-432D-9E47-4B711F249360}" dt="2025-03-10T02:09:40.243" v="527" actId="1035"/>
          <ac:cxnSpMkLst>
            <pc:docMk/>
            <pc:sldMk cId="2850981601" sldId="1472"/>
            <ac:cxnSpMk id="21" creationId="{E10BCC37-F3D4-710A-0569-23EBC08431A2}"/>
          </ac:cxnSpMkLst>
        </pc:cxnChg>
      </pc:sldChg>
      <pc:sldChg chg="addSp delSp modSp new mod">
        <pc:chgData name="Liyana Ralalage, Adiesha" userId="15fd5c93-10d6-4014-8103-1a4931e3c018" providerId="ADAL" clId="{AC330680-F6A8-432D-9E47-4B711F249360}" dt="2025-03-10T02:18:01.205" v="878" actId="20577"/>
        <pc:sldMkLst>
          <pc:docMk/>
          <pc:sldMk cId="3050289982" sldId="1473"/>
        </pc:sldMkLst>
        <pc:spChg chg="mod">
          <ac:chgData name="Liyana Ralalage, Adiesha" userId="15fd5c93-10d6-4014-8103-1a4931e3c018" providerId="ADAL" clId="{AC330680-F6A8-432D-9E47-4B711F249360}" dt="2025-03-10T02:11:44.316" v="745" actId="20577"/>
          <ac:spMkLst>
            <pc:docMk/>
            <pc:sldMk cId="3050289982" sldId="1473"/>
            <ac:spMk id="2" creationId="{3BEA2DF6-D339-422F-A82A-6059EAF963E8}"/>
          </ac:spMkLst>
        </pc:spChg>
        <pc:spChg chg="del">
          <ac:chgData name="Liyana Ralalage, Adiesha" userId="15fd5c93-10d6-4014-8103-1a4931e3c018" providerId="ADAL" clId="{AC330680-F6A8-432D-9E47-4B711F249360}" dt="2025-03-10T02:12:00.474" v="751"/>
          <ac:spMkLst>
            <pc:docMk/>
            <pc:sldMk cId="3050289982" sldId="1473"/>
            <ac:spMk id="3" creationId="{7FBCACB8-B3AA-1CDE-5C46-D575C55B7D0A}"/>
          </ac:spMkLst>
        </pc:spChg>
        <pc:spChg chg="mod">
          <ac:chgData name="Liyana Ralalage, Adiesha" userId="15fd5c93-10d6-4014-8103-1a4931e3c018" providerId="ADAL" clId="{AC330680-F6A8-432D-9E47-4B711F249360}" dt="2025-03-10T02:11:55.803" v="750" actId="27636"/>
          <ac:spMkLst>
            <pc:docMk/>
            <pc:sldMk cId="3050289982" sldId="1473"/>
            <ac:spMk id="4" creationId="{2993C7E5-D09F-1707-A331-D5EABC5A48B8}"/>
          </ac:spMkLst>
        </pc:spChg>
        <pc:spChg chg="del">
          <ac:chgData name="Liyana Ralalage, Adiesha" userId="15fd5c93-10d6-4014-8103-1a4931e3c018" providerId="ADAL" clId="{AC330680-F6A8-432D-9E47-4B711F249360}" dt="2025-03-10T02:12:36.053" v="753" actId="478"/>
          <ac:spMkLst>
            <pc:docMk/>
            <pc:sldMk cId="3050289982" sldId="1473"/>
            <ac:spMk id="5" creationId="{C18F6174-E78B-5CEF-3B66-B5B6834FC578}"/>
          </ac:spMkLst>
        </pc:spChg>
        <pc:spChg chg="add del mod">
          <ac:chgData name="Liyana Ralalage, Adiesha" userId="15fd5c93-10d6-4014-8103-1a4931e3c018" providerId="ADAL" clId="{AC330680-F6A8-432D-9E47-4B711F249360}" dt="2025-03-10T02:12:36.053" v="753" actId="478"/>
          <ac:spMkLst>
            <pc:docMk/>
            <pc:sldMk cId="3050289982" sldId="1473"/>
            <ac:spMk id="9" creationId="{815C6E48-7249-605A-C83C-B4E110A09979}"/>
          </ac:spMkLst>
        </pc:spChg>
        <pc:spChg chg="add mod">
          <ac:chgData name="Liyana Ralalage, Adiesha" userId="15fd5c93-10d6-4014-8103-1a4931e3c018" providerId="ADAL" clId="{AC330680-F6A8-432D-9E47-4B711F249360}" dt="2025-03-10T02:14:56.963" v="756" actId="1076"/>
          <ac:spMkLst>
            <pc:docMk/>
            <pc:sldMk cId="3050289982" sldId="1473"/>
            <ac:spMk id="11" creationId="{B0E3AE6A-4814-8B6A-A63F-0E15A5E68DA6}"/>
          </ac:spMkLst>
        </pc:spChg>
        <pc:spChg chg="add mod">
          <ac:chgData name="Liyana Ralalage, Adiesha" userId="15fd5c93-10d6-4014-8103-1a4931e3c018" providerId="ADAL" clId="{AC330680-F6A8-432D-9E47-4B711F249360}" dt="2025-03-10T02:15:23.465" v="773" actId="113"/>
          <ac:spMkLst>
            <pc:docMk/>
            <pc:sldMk cId="3050289982" sldId="1473"/>
            <ac:spMk id="14" creationId="{9CEC380C-2177-17C4-2377-4297963382EA}"/>
          </ac:spMkLst>
        </pc:spChg>
        <pc:spChg chg="add mod">
          <ac:chgData name="Liyana Ralalage, Adiesha" userId="15fd5c93-10d6-4014-8103-1a4931e3c018" providerId="ADAL" clId="{AC330680-F6A8-432D-9E47-4B711F249360}" dt="2025-03-10T02:16:10.605" v="788" actId="207"/>
          <ac:spMkLst>
            <pc:docMk/>
            <pc:sldMk cId="3050289982" sldId="1473"/>
            <ac:spMk id="22" creationId="{0C465DA6-7111-4C31-8022-4ED348F4B488}"/>
          </ac:spMkLst>
        </pc:spChg>
        <pc:spChg chg="add mod">
          <ac:chgData name="Liyana Ralalage, Adiesha" userId="15fd5c93-10d6-4014-8103-1a4931e3c018" providerId="ADAL" clId="{AC330680-F6A8-432D-9E47-4B711F249360}" dt="2025-03-10T02:16:25.865" v="805" actId="1076"/>
          <ac:spMkLst>
            <pc:docMk/>
            <pc:sldMk cId="3050289982" sldId="1473"/>
            <ac:spMk id="25" creationId="{0C2E9B32-03B7-341D-5269-367024F27A7E}"/>
          </ac:spMkLst>
        </pc:spChg>
        <pc:spChg chg="add mod">
          <ac:chgData name="Liyana Ralalage, Adiesha" userId="15fd5c93-10d6-4014-8103-1a4931e3c018" providerId="ADAL" clId="{AC330680-F6A8-432D-9E47-4B711F249360}" dt="2025-03-10T02:16:35.141" v="814" actId="1076"/>
          <ac:spMkLst>
            <pc:docMk/>
            <pc:sldMk cId="3050289982" sldId="1473"/>
            <ac:spMk id="26" creationId="{C2EEC69E-5C68-3564-C563-ECBA7ED9DB7B}"/>
          </ac:spMkLst>
        </pc:spChg>
        <pc:spChg chg="add mod">
          <ac:chgData name="Liyana Ralalage, Adiesha" userId="15fd5c93-10d6-4014-8103-1a4931e3c018" providerId="ADAL" clId="{AC330680-F6A8-432D-9E47-4B711F249360}" dt="2025-03-10T02:16:23.436" v="801" actId="1076"/>
          <ac:spMkLst>
            <pc:docMk/>
            <pc:sldMk cId="3050289982" sldId="1473"/>
            <ac:spMk id="27" creationId="{BEDB96B4-27C5-3AFE-A0C0-ECE691676AB8}"/>
          </ac:spMkLst>
        </pc:spChg>
        <pc:spChg chg="add mod">
          <ac:chgData name="Liyana Ralalage, Adiesha" userId="15fd5c93-10d6-4014-8103-1a4931e3c018" providerId="ADAL" clId="{AC330680-F6A8-432D-9E47-4B711F249360}" dt="2025-03-10T02:16:24.826" v="803" actId="1076"/>
          <ac:spMkLst>
            <pc:docMk/>
            <pc:sldMk cId="3050289982" sldId="1473"/>
            <ac:spMk id="28" creationId="{C90B00FA-7F16-6CE4-092E-D8AAFF6758A9}"/>
          </ac:spMkLst>
        </pc:spChg>
        <pc:spChg chg="add mod">
          <ac:chgData name="Liyana Ralalage, Adiesha" userId="15fd5c93-10d6-4014-8103-1a4931e3c018" providerId="ADAL" clId="{AC330680-F6A8-432D-9E47-4B711F249360}" dt="2025-03-10T02:16:26.661" v="806" actId="1076"/>
          <ac:spMkLst>
            <pc:docMk/>
            <pc:sldMk cId="3050289982" sldId="1473"/>
            <ac:spMk id="29" creationId="{9197155E-3B01-E7FB-151C-3E264C46ADBD}"/>
          </ac:spMkLst>
        </pc:spChg>
        <pc:spChg chg="add mod">
          <ac:chgData name="Liyana Ralalage, Adiesha" userId="15fd5c93-10d6-4014-8103-1a4931e3c018" providerId="ADAL" clId="{AC330680-F6A8-432D-9E47-4B711F249360}" dt="2025-03-10T02:16:24.079" v="802" actId="1076"/>
          <ac:spMkLst>
            <pc:docMk/>
            <pc:sldMk cId="3050289982" sldId="1473"/>
            <ac:spMk id="30" creationId="{80E4EF03-5328-1332-9860-505F4BFACC77}"/>
          </ac:spMkLst>
        </pc:spChg>
        <pc:spChg chg="add mod">
          <ac:chgData name="Liyana Ralalage, Adiesha" userId="15fd5c93-10d6-4014-8103-1a4931e3c018" providerId="ADAL" clId="{AC330680-F6A8-432D-9E47-4B711F249360}" dt="2025-03-10T02:16:28.743" v="808" actId="1076"/>
          <ac:spMkLst>
            <pc:docMk/>
            <pc:sldMk cId="3050289982" sldId="1473"/>
            <ac:spMk id="31" creationId="{70E7F26C-5BF7-A8EE-C073-B45DA7EA619C}"/>
          </ac:spMkLst>
        </pc:spChg>
        <pc:spChg chg="add mod">
          <ac:chgData name="Liyana Ralalage, Adiesha" userId="15fd5c93-10d6-4014-8103-1a4931e3c018" providerId="ADAL" clId="{AC330680-F6A8-432D-9E47-4B711F249360}" dt="2025-03-10T02:16:33.363" v="813" actId="1076"/>
          <ac:spMkLst>
            <pc:docMk/>
            <pc:sldMk cId="3050289982" sldId="1473"/>
            <ac:spMk id="32" creationId="{97A11B9F-AD84-DE41-68EE-6030BF0602CB}"/>
          </ac:spMkLst>
        </pc:spChg>
        <pc:spChg chg="add mod">
          <ac:chgData name="Liyana Ralalage, Adiesha" userId="15fd5c93-10d6-4014-8103-1a4931e3c018" providerId="ADAL" clId="{AC330680-F6A8-432D-9E47-4B711F249360}" dt="2025-03-10T02:16:39.543" v="820" actId="1076"/>
          <ac:spMkLst>
            <pc:docMk/>
            <pc:sldMk cId="3050289982" sldId="1473"/>
            <ac:spMk id="33" creationId="{7FFDC404-FED4-19D5-8572-D269147A9069}"/>
          </ac:spMkLst>
        </pc:spChg>
        <pc:spChg chg="add mod">
          <ac:chgData name="Liyana Ralalage, Adiesha" userId="15fd5c93-10d6-4014-8103-1a4931e3c018" providerId="ADAL" clId="{AC330680-F6A8-432D-9E47-4B711F249360}" dt="2025-03-10T02:16:38.760" v="819" actId="1076"/>
          <ac:spMkLst>
            <pc:docMk/>
            <pc:sldMk cId="3050289982" sldId="1473"/>
            <ac:spMk id="34" creationId="{79DCCC76-7075-A00F-EE10-B411757D6400}"/>
          </ac:spMkLst>
        </pc:spChg>
        <pc:spChg chg="add mod">
          <ac:chgData name="Liyana Ralalage, Adiesha" userId="15fd5c93-10d6-4014-8103-1a4931e3c018" providerId="ADAL" clId="{AC330680-F6A8-432D-9E47-4B711F249360}" dt="2025-03-10T02:16:37.877" v="818" actId="1076"/>
          <ac:spMkLst>
            <pc:docMk/>
            <pc:sldMk cId="3050289982" sldId="1473"/>
            <ac:spMk id="35" creationId="{B4DF330D-A400-F0C3-9DBE-B72761D15115}"/>
          </ac:spMkLst>
        </pc:spChg>
        <pc:spChg chg="add mod">
          <ac:chgData name="Liyana Ralalage, Adiesha" userId="15fd5c93-10d6-4014-8103-1a4931e3c018" providerId="ADAL" clId="{AC330680-F6A8-432D-9E47-4B711F249360}" dt="2025-03-10T02:16:42.406" v="822" actId="1076"/>
          <ac:spMkLst>
            <pc:docMk/>
            <pc:sldMk cId="3050289982" sldId="1473"/>
            <ac:spMk id="36" creationId="{D7FF6FEB-C940-C9F1-5589-E971A2E22390}"/>
          </ac:spMkLst>
        </pc:spChg>
        <pc:spChg chg="add mod">
          <ac:chgData name="Liyana Ralalage, Adiesha" userId="15fd5c93-10d6-4014-8103-1a4931e3c018" providerId="ADAL" clId="{AC330680-F6A8-432D-9E47-4B711F249360}" dt="2025-03-10T02:16:45.920" v="824" actId="1076"/>
          <ac:spMkLst>
            <pc:docMk/>
            <pc:sldMk cId="3050289982" sldId="1473"/>
            <ac:spMk id="37" creationId="{DE580057-69D3-1A5B-6344-61F26C3CFC93}"/>
          </ac:spMkLst>
        </pc:spChg>
        <pc:spChg chg="add mod">
          <ac:chgData name="Liyana Ralalage, Adiesha" userId="15fd5c93-10d6-4014-8103-1a4931e3c018" providerId="ADAL" clId="{AC330680-F6A8-432D-9E47-4B711F249360}" dt="2025-03-10T02:16:54.699" v="831" actId="1076"/>
          <ac:spMkLst>
            <pc:docMk/>
            <pc:sldMk cId="3050289982" sldId="1473"/>
            <ac:spMk id="38" creationId="{7D357370-A668-AB04-3EC2-1BBE74F4006D}"/>
          </ac:spMkLst>
        </pc:spChg>
        <pc:spChg chg="add mod">
          <ac:chgData name="Liyana Ralalage, Adiesha" userId="15fd5c93-10d6-4014-8103-1a4931e3c018" providerId="ADAL" clId="{AC330680-F6A8-432D-9E47-4B711F249360}" dt="2025-03-10T02:16:49.320" v="827" actId="1076"/>
          <ac:spMkLst>
            <pc:docMk/>
            <pc:sldMk cId="3050289982" sldId="1473"/>
            <ac:spMk id="39" creationId="{644A869C-25F2-7119-2603-1218730DEC48}"/>
          </ac:spMkLst>
        </pc:spChg>
        <pc:spChg chg="add mod">
          <ac:chgData name="Liyana Ralalage, Adiesha" userId="15fd5c93-10d6-4014-8103-1a4931e3c018" providerId="ADAL" clId="{AC330680-F6A8-432D-9E47-4B711F249360}" dt="2025-03-10T02:16:52.027" v="829" actId="1076"/>
          <ac:spMkLst>
            <pc:docMk/>
            <pc:sldMk cId="3050289982" sldId="1473"/>
            <ac:spMk id="40" creationId="{0CAC32B6-A620-E87A-70E7-62D07A86D7D5}"/>
          </ac:spMkLst>
        </pc:spChg>
        <pc:spChg chg="add mod">
          <ac:chgData name="Liyana Ralalage, Adiesha" userId="15fd5c93-10d6-4014-8103-1a4931e3c018" providerId="ADAL" clId="{AC330680-F6A8-432D-9E47-4B711F249360}" dt="2025-03-10T02:16:57.902" v="837" actId="1076"/>
          <ac:spMkLst>
            <pc:docMk/>
            <pc:sldMk cId="3050289982" sldId="1473"/>
            <ac:spMk id="41" creationId="{25218D48-2086-0D44-AD50-032B748B8F7A}"/>
          </ac:spMkLst>
        </pc:spChg>
        <pc:spChg chg="add mod">
          <ac:chgData name="Liyana Ralalage, Adiesha" userId="15fd5c93-10d6-4014-8103-1a4931e3c018" providerId="ADAL" clId="{AC330680-F6A8-432D-9E47-4B711F249360}" dt="2025-03-10T02:16:59.109" v="838" actId="1076"/>
          <ac:spMkLst>
            <pc:docMk/>
            <pc:sldMk cId="3050289982" sldId="1473"/>
            <ac:spMk id="42" creationId="{86E92769-272C-4E39-88B7-097B8232B9D5}"/>
          </ac:spMkLst>
        </pc:spChg>
        <pc:spChg chg="add mod">
          <ac:chgData name="Liyana Ralalage, Adiesha" userId="15fd5c93-10d6-4014-8103-1a4931e3c018" providerId="ADAL" clId="{AC330680-F6A8-432D-9E47-4B711F249360}" dt="2025-03-10T02:17:00.281" v="839" actId="1076"/>
          <ac:spMkLst>
            <pc:docMk/>
            <pc:sldMk cId="3050289982" sldId="1473"/>
            <ac:spMk id="43" creationId="{0A77C8B0-FD60-4CE2-253C-B6946F5B6B20}"/>
          </ac:spMkLst>
        </pc:spChg>
        <pc:spChg chg="add mod">
          <ac:chgData name="Liyana Ralalage, Adiesha" userId="15fd5c93-10d6-4014-8103-1a4931e3c018" providerId="ADAL" clId="{AC330680-F6A8-432D-9E47-4B711F249360}" dt="2025-03-10T02:16:56.941" v="836" actId="1076"/>
          <ac:spMkLst>
            <pc:docMk/>
            <pc:sldMk cId="3050289982" sldId="1473"/>
            <ac:spMk id="44" creationId="{54823CB5-755B-B03A-299C-EE54E24DFA93}"/>
          </ac:spMkLst>
        </pc:spChg>
        <pc:spChg chg="add mod">
          <ac:chgData name="Liyana Ralalage, Adiesha" userId="15fd5c93-10d6-4014-8103-1a4931e3c018" providerId="ADAL" clId="{AC330680-F6A8-432D-9E47-4B711F249360}" dt="2025-03-10T02:17:02.612" v="841" actId="1076"/>
          <ac:spMkLst>
            <pc:docMk/>
            <pc:sldMk cId="3050289982" sldId="1473"/>
            <ac:spMk id="45" creationId="{76B21247-3021-BA98-4206-750A9A05C897}"/>
          </ac:spMkLst>
        </pc:spChg>
        <pc:spChg chg="add mod">
          <ac:chgData name="Liyana Ralalage, Adiesha" userId="15fd5c93-10d6-4014-8103-1a4931e3c018" providerId="ADAL" clId="{AC330680-F6A8-432D-9E47-4B711F249360}" dt="2025-03-10T02:17:04.093" v="843" actId="1076"/>
          <ac:spMkLst>
            <pc:docMk/>
            <pc:sldMk cId="3050289982" sldId="1473"/>
            <ac:spMk id="46" creationId="{30538112-9FF5-7C61-CA25-D43DBA489BFC}"/>
          </ac:spMkLst>
        </pc:spChg>
        <pc:spChg chg="add mod">
          <ac:chgData name="Liyana Ralalage, Adiesha" userId="15fd5c93-10d6-4014-8103-1a4931e3c018" providerId="ADAL" clId="{AC330680-F6A8-432D-9E47-4B711F249360}" dt="2025-03-10T02:17:07.214" v="847" actId="1076"/>
          <ac:spMkLst>
            <pc:docMk/>
            <pc:sldMk cId="3050289982" sldId="1473"/>
            <ac:spMk id="47" creationId="{42FE8C4B-41C5-6934-07A8-A69DF41BEF3B}"/>
          </ac:spMkLst>
        </pc:spChg>
        <pc:spChg chg="add mod">
          <ac:chgData name="Liyana Ralalage, Adiesha" userId="15fd5c93-10d6-4014-8103-1a4931e3c018" providerId="ADAL" clId="{AC330680-F6A8-432D-9E47-4B711F249360}" dt="2025-03-10T02:17:08.578" v="849" actId="1076"/>
          <ac:spMkLst>
            <pc:docMk/>
            <pc:sldMk cId="3050289982" sldId="1473"/>
            <ac:spMk id="48" creationId="{A0D83B81-CD06-27D6-3D00-9726BD26D167}"/>
          </ac:spMkLst>
        </pc:spChg>
        <pc:spChg chg="add mod">
          <ac:chgData name="Liyana Ralalage, Adiesha" userId="15fd5c93-10d6-4014-8103-1a4931e3c018" providerId="ADAL" clId="{AC330680-F6A8-432D-9E47-4B711F249360}" dt="2025-03-10T02:17:09.937" v="851" actId="1076"/>
          <ac:spMkLst>
            <pc:docMk/>
            <pc:sldMk cId="3050289982" sldId="1473"/>
            <ac:spMk id="49" creationId="{870D53BE-201B-76BF-CD0E-3286C9809649}"/>
          </ac:spMkLst>
        </pc:spChg>
        <pc:spChg chg="add mod">
          <ac:chgData name="Liyana Ralalage, Adiesha" userId="15fd5c93-10d6-4014-8103-1a4931e3c018" providerId="ADAL" clId="{AC330680-F6A8-432D-9E47-4B711F249360}" dt="2025-03-10T02:17:11.495" v="853" actId="1076"/>
          <ac:spMkLst>
            <pc:docMk/>
            <pc:sldMk cId="3050289982" sldId="1473"/>
            <ac:spMk id="50" creationId="{EDF8D080-1FB6-5585-8A49-F44632C78095}"/>
          </ac:spMkLst>
        </pc:spChg>
        <pc:spChg chg="add mod">
          <ac:chgData name="Liyana Ralalage, Adiesha" userId="15fd5c93-10d6-4014-8103-1a4931e3c018" providerId="ADAL" clId="{AC330680-F6A8-432D-9E47-4B711F249360}" dt="2025-03-10T02:17:12.944" v="855" actId="1076"/>
          <ac:spMkLst>
            <pc:docMk/>
            <pc:sldMk cId="3050289982" sldId="1473"/>
            <ac:spMk id="51" creationId="{FAFC416F-4845-628E-2FC4-A9EF79D9F1D8}"/>
          </ac:spMkLst>
        </pc:spChg>
        <pc:spChg chg="add mod">
          <ac:chgData name="Liyana Ralalage, Adiesha" userId="15fd5c93-10d6-4014-8103-1a4931e3c018" providerId="ADAL" clId="{AC330680-F6A8-432D-9E47-4B711F249360}" dt="2025-03-10T02:17:14.222" v="857" actId="1076"/>
          <ac:spMkLst>
            <pc:docMk/>
            <pc:sldMk cId="3050289982" sldId="1473"/>
            <ac:spMk id="52" creationId="{90FDD673-35D6-4CC1-3277-277F4763AD9F}"/>
          </ac:spMkLst>
        </pc:spChg>
        <pc:spChg chg="add mod">
          <ac:chgData name="Liyana Ralalage, Adiesha" userId="15fd5c93-10d6-4014-8103-1a4931e3c018" providerId="ADAL" clId="{AC330680-F6A8-432D-9E47-4B711F249360}" dt="2025-03-10T02:17:15.516" v="859" actId="1076"/>
          <ac:spMkLst>
            <pc:docMk/>
            <pc:sldMk cId="3050289982" sldId="1473"/>
            <ac:spMk id="53" creationId="{AB83C1A4-9982-09ED-9D78-151837868E84}"/>
          </ac:spMkLst>
        </pc:spChg>
        <pc:spChg chg="add mod">
          <ac:chgData name="Liyana Ralalage, Adiesha" userId="15fd5c93-10d6-4014-8103-1a4931e3c018" providerId="ADAL" clId="{AC330680-F6A8-432D-9E47-4B711F249360}" dt="2025-03-10T02:17:17.208" v="861" actId="1076"/>
          <ac:spMkLst>
            <pc:docMk/>
            <pc:sldMk cId="3050289982" sldId="1473"/>
            <ac:spMk id="54" creationId="{A32573EC-3C8F-9D80-8155-3AF6421702DB}"/>
          </ac:spMkLst>
        </pc:spChg>
        <pc:spChg chg="add mod">
          <ac:chgData name="Liyana Ralalage, Adiesha" userId="15fd5c93-10d6-4014-8103-1a4931e3c018" providerId="ADAL" clId="{AC330680-F6A8-432D-9E47-4B711F249360}" dt="2025-03-10T02:17:51.426" v="875" actId="1076"/>
          <ac:spMkLst>
            <pc:docMk/>
            <pc:sldMk cId="3050289982" sldId="1473"/>
            <ac:spMk id="56" creationId="{64C7422B-3BB5-8E75-7F90-0AF46ADBD20A}"/>
          </ac:spMkLst>
        </pc:spChg>
        <pc:spChg chg="add mod">
          <ac:chgData name="Liyana Ralalage, Adiesha" userId="15fd5c93-10d6-4014-8103-1a4931e3c018" providerId="ADAL" clId="{AC330680-F6A8-432D-9E47-4B711F249360}" dt="2025-03-10T02:18:01.205" v="878" actId="20577"/>
          <ac:spMkLst>
            <pc:docMk/>
            <pc:sldMk cId="3050289982" sldId="1473"/>
            <ac:spMk id="57" creationId="{06902B1F-76DA-34A7-4CA1-4FBF4D41712F}"/>
          </ac:spMkLst>
        </pc:spChg>
        <pc:spChg chg="add mod">
          <ac:chgData name="Liyana Ralalage, Adiesha" userId="15fd5c93-10d6-4014-8103-1a4931e3c018" providerId="ADAL" clId="{AC330680-F6A8-432D-9E47-4B711F249360}" dt="2025-03-10T02:17:56.832" v="876" actId="20577"/>
          <ac:spMkLst>
            <pc:docMk/>
            <pc:sldMk cId="3050289982" sldId="1473"/>
            <ac:spMk id="58" creationId="{5CF7AE08-0675-5908-F4E6-6A912C57F98C}"/>
          </ac:spMkLst>
        </pc:spChg>
        <pc:picChg chg="add del mod">
          <ac:chgData name="Liyana Ralalage, Adiesha" userId="15fd5c93-10d6-4014-8103-1a4931e3c018" providerId="ADAL" clId="{AC330680-F6A8-432D-9E47-4B711F249360}" dt="2025-03-10T02:12:02.236" v="752" actId="478"/>
          <ac:picMkLst>
            <pc:docMk/>
            <pc:sldMk cId="3050289982" sldId="1473"/>
            <ac:picMk id="7" creationId="{B082A966-8577-CCE4-3ED0-B2BB9B6C6F51}"/>
          </ac:picMkLst>
        </pc:picChg>
        <pc:cxnChg chg="add mod">
          <ac:chgData name="Liyana Ralalage, Adiesha" userId="15fd5c93-10d6-4014-8103-1a4931e3c018" providerId="ADAL" clId="{AC330680-F6A8-432D-9E47-4B711F249360}" dt="2025-03-10T02:11:54.552" v="746"/>
          <ac:cxnSpMkLst>
            <pc:docMk/>
            <pc:sldMk cId="3050289982" sldId="1473"/>
            <ac:cxnSpMk id="6" creationId="{EF929B20-7C45-A691-0F2C-0556773D33E4}"/>
          </ac:cxnSpMkLst>
        </pc:cxnChg>
        <pc:cxnChg chg="add mod">
          <ac:chgData name="Liyana Ralalage, Adiesha" userId="15fd5c93-10d6-4014-8103-1a4931e3c018" providerId="ADAL" clId="{AC330680-F6A8-432D-9E47-4B711F249360}" dt="2025-03-10T02:15:09.219" v="758" actId="1582"/>
          <ac:cxnSpMkLst>
            <pc:docMk/>
            <pc:sldMk cId="3050289982" sldId="1473"/>
            <ac:cxnSpMk id="13" creationId="{AF29AC66-C12E-2282-57FC-D86B34C3296C}"/>
          </ac:cxnSpMkLst>
        </pc:cxnChg>
        <pc:cxnChg chg="add mod">
          <ac:chgData name="Liyana Ralalage, Adiesha" userId="15fd5c93-10d6-4014-8103-1a4931e3c018" providerId="ADAL" clId="{AC330680-F6A8-432D-9E47-4B711F249360}" dt="2025-03-10T02:17:20.958" v="862" actId="14100"/>
          <ac:cxnSpMkLst>
            <pc:docMk/>
            <pc:sldMk cId="3050289982" sldId="1473"/>
            <ac:cxnSpMk id="16" creationId="{6A7EE932-8A8D-3A15-D914-04A526725D94}"/>
          </ac:cxnSpMkLst>
        </pc:cxnChg>
        <pc:cxnChg chg="add mod">
          <ac:chgData name="Liyana Ralalage, Adiesha" userId="15fd5c93-10d6-4014-8103-1a4931e3c018" providerId="ADAL" clId="{AC330680-F6A8-432D-9E47-4B711F249360}" dt="2025-03-10T02:15:43.717" v="780" actId="14100"/>
          <ac:cxnSpMkLst>
            <pc:docMk/>
            <pc:sldMk cId="3050289982" sldId="1473"/>
            <ac:cxnSpMk id="19" creationId="{7AB4F9EE-C6DA-DAC1-7778-87CA279A3A85}"/>
          </ac:cxnSpMkLst>
        </pc:cxnChg>
        <pc:cxnChg chg="add mod">
          <ac:chgData name="Liyana Ralalage, Adiesha" userId="15fd5c93-10d6-4014-8103-1a4931e3c018" providerId="ADAL" clId="{AC330680-F6A8-432D-9E47-4B711F249360}" dt="2025-03-10T02:16:12.724" v="789"/>
          <ac:cxnSpMkLst>
            <pc:docMk/>
            <pc:sldMk cId="3050289982" sldId="1473"/>
            <ac:cxnSpMk id="23" creationId="{1D19721A-EC80-E214-E238-21CE539DFB01}"/>
          </ac:cxnSpMkLst>
        </pc:cxnChg>
        <pc:cxnChg chg="add mod">
          <ac:chgData name="Liyana Ralalage, Adiesha" userId="15fd5c93-10d6-4014-8103-1a4931e3c018" providerId="ADAL" clId="{AC330680-F6A8-432D-9E47-4B711F249360}" dt="2025-03-10T02:16:12.935" v="790"/>
          <ac:cxnSpMkLst>
            <pc:docMk/>
            <pc:sldMk cId="3050289982" sldId="1473"/>
            <ac:cxnSpMk id="24" creationId="{5BD3278F-91DE-7AF4-77C3-0403B4852F4E}"/>
          </ac:cxnSpMkLst>
        </pc:cxnChg>
      </pc:sldChg>
      <pc:sldChg chg="addSp modSp add mod">
        <pc:chgData name="Liyana Ralalage, Adiesha" userId="15fd5c93-10d6-4014-8103-1a4931e3c018" providerId="ADAL" clId="{AC330680-F6A8-432D-9E47-4B711F249360}" dt="2025-03-11T19:09:22.562" v="3553" actId="20577"/>
        <pc:sldMkLst>
          <pc:docMk/>
          <pc:sldMk cId="1694509104" sldId="1474"/>
        </pc:sldMkLst>
        <pc:spChg chg="mod">
          <ac:chgData name="Liyana Ralalage, Adiesha" userId="15fd5c93-10d6-4014-8103-1a4931e3c018" providerId="ADAL" clId="{AC330680-F6A8-432D-9E47-4B711F249360}" dt="2025-03-10T02:18:28.096" v="917" actId="20577"/>
          <ac:spMkLst>
            <pc:docMk/>
            <pc:sldMk cId="1694509104" sldId="1474"/>
            <ac:spMk id="2" creationId="{E754EE6A-796F-7EEA-4137-73A5AD9AF7A5}"/>
          </ac:spMkLst>
        </pc:spChg>
        <pc:spChg chg="add mod">
          <ac:chgData name="Liyana Ralalage, Adiesha" userId="15fd5c93-10d6-4014-8103-1a4931e3c018" providerId="ADAL" clId="{AC330680-F6A8-432D-9E47-4B711F249360}" dt="2025-03-10T02:18:52.963" v="930" actId="1076"/>
          <ac:spMkLst>
            <pc:docMk/>
            <pc:sldMk cId="1694509104" sldId="1474"/>
            <ac:spMk id="3" creationId="{D5CD1679-A96E-566D-8878-F15838E94B8F}"/>
          </ac:spMkLst>
        </pc:spChg>
        <pc:spChg chg="add mod">
          <ac:chgData name="Liyana Ralalage, Adiesha" userId="15fd5c93-10d6-4014-8103-1a4931e3c018" providerId="ADAL" clId="{AC330680-F6A8-432D-9E47-4B711F249360}" dt="2025-03-11T19:09:22.562" v="3553" actId="20577"/>
          <ac:spMkLst>
            <pc:docMk/>
            <pc:sldMk cId="1694509104" sldId="1474"/>
            <ac:spMk id="5" creationId="{CADCA54F-5DA7-C2F7-65AE-6CDB42C8D7E4}"/>
          </ac:spMkLst>
        </pc:spChg>
      </pc:sldChg>
      <pc:sldChg chg="addSp modSp add mod">
        <pc:chgData name="Liyana Ralalage, Adiesha" userId="15fd5c93-10d6-4014-8103-1a4931e3c018" providerId="ADAL" clId="{AC330680-F6A8-432D-9E47-4B711F249360}" dt="2025-03-11T19:09:50.104" v="3568" actId="1076"/>
        <pc:sldMkLst>
          <pc:docMk/>
          <pc:sldMk cId="4046462362" sldId="1475"/>
        </pc:sldMkLst>
        <pc:spChg chg="mod">
          <ac:chgData name="Liyana Ralalage, Adiesha" userId="15fd5c93-10d6-4014-8103-1a4931e3c018" providerId="ADAL" clId="{AC330680-F6A8-432D-9E47-4B711F249360}" dt="2025-03-10T02:24:51.446" v="936" actId="20577"/>
          <ac:spMkLst>
            <pc:docMk/>
            <pc:sldMk cId="4046462362" sldId="1475"/>
            <ac:spMk id="3" creationId="{37C8F4C4-E4E0-07EB-85E2-850435F080DE}"/>
          </ac:spMkLst>
        </pc:spChg>
        <pc:spChg chg="add mod">
          <ac:chgData name="Liyana Ralalage, Adiesha" userId="15fd5c93-10d6-4014-8103-1a4931e3c018" providerId="ADAL" clId="{AC330680-F6A8-432D-9E47-4B711F249360}" dt="2025-03-11T19:09:50.104" v="3568" actId="1076"/>
          <ac:spMkLst>
            <pc:docMk/>
            <pc:sldMk cId="4046462362" sldId="1475"/>
            <ac:spMk id="5" creationId="{54668D3E-E5A5-E806-336B-EB93A5FC0E82}"/>
          </ac:spMkLst>
        </pc:spChg>
      </pc:sldChg>
      <pc:sldChg chg="addSp modSp add mod">
        <pc:chgData name="Liyana Ralalage, Adiesha" userId="15fd5c93-10d6-4014-8103-1a4931e3c018" providerId="ADAL" clId="{AC330680-F6A8-432D-9E47-4B711F249360}" dt="2025-03-11T19:10:32.727" v="3578" actId="20577"/>
        <pc:sldMkLst>
          <pc:docMk/>
          <pc:sldMk cId="108481148" sldId="1476"/>
        </pc:sldMkLst>
        <pc:spChg chg="mod">
          <ac:chgData name="Liyana Ralalage, Adiesha" userId="15fd5c93-10d6-4014-8103-1a4931e3c018" providerId="ADAL" clId="{AC330680-F6A8-432D-9E47-4B711F249360}" dt="2025-03-10T02:25:03.893" v="947" actId="14100"/>
          <ac:spMkLst>
            <pc:docMk/>
            <pc:sldMk cId="108481148" sldId="1476"/>
            <ac:spMk id="3" creationId="{5B8F364D-CC4D-F108-ADCA-BD8F13BCB8A4}"/>
          </ac:spMkLst>
        </pc:spChg>
        <pc:spChg chg="add mod">
          <ac:chgData name="Liyana Ralalage, Adiesha" userId="15fd5c93-10d6-4014-8103-1a4931e3c018" providerId="ADAL" clId="{AC330680-F6A8-432D-9E47-4B711F249360}" dt="2025-03-11T19:10:32.727" v="3578" actId="20577"/>
          <ac:spMkLst>
            <pc:docMk/>
            <pc:sldMk cId="108481148" sldId="1476"/>
            <ac:spMk id="5" creationId="{F4970AB3-7D42-51BD-E94C-F5353C33EA1C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0T04:21:32.250" v="2359" actId="20577"/>
        <pc:sldMkLst>
          <pc:docMk/>
          <pc:sldMk cId="3609992987" sldId="1477"/>
        </pc:sldMkLst>
        <pc:spChg chg="mod">
          <ac:chgData name="Liyana Ralalage, Adiesha" userId="15fd5c93-10d6-4014-8103-1a4931e3c018" providerId="ADAL" clId="{AC330680-F6A8-432D-9E47-4B711F249360}" dt="2025-03-10T02:25:33.415" v="987" actId="20577"/>
          <ac:spMkLst>
            <pc:docMk/>
            <pc:sldMk cId="3609992987" sldId="1477"/>
            <ac:spMk id="2" creationId="{BFA6D5C3-EE80-E00B-5111-F531E499EFD8}"/>
          </ac:spMkLst>
        </pc:spChg>
        <pc:spChg chg="del mod">
          <ac:chgData name="Liyana Ralalage, Adiesha" userId="15fd5c93-10d6-4014-8103-1a4931e3c018" providerId="ADAL" clId="{AC330680-F6A8-432D-9E47-4B711F249360}" dt="2025-03-10T04:20:45.593" v="2263" actId="478"/>
          <ac:spMkLst>
            <pc:docMk/>
            <pc:sldMk cId="3609992987" sldId="1477"/>
            <ac:spMk id="3" creationId="{7CFCB53A-34C7-0365-0928-D06E87C0E0EF}"/>
          </ac:spMkLst>
        </pc:spChg>
        <pc:spChg chg="add mod">
          <ac:chgData name="Liyana Ralalage, Adiesha" userId="15fd5c93-10d6-4014-8103-1a4931e3c018" providerId="ADAL" clId="{AC330680-F6A8-432D-9E47-4B711F249360}" dt="2025-03-10T04:21:32.250" v="2359" actId="20577"/>
          <ac:spMkLst>
            <pc:docMk/>
            <pc:sldMk cId="3609992987" sldId="1477"/>
            <ac:spMk id="5" creationId="{EE9995AD-7D3E-A412-439D-5221B1AD2F16}"/>
          </ac:spMkLst>
        </pc:spChg>
        <pc:spChg chg="add mod">
          <ac:chgData name="Liyana Ralalage, Adiesha" userId="15fd5c93-10d6-4014-8103-1a4931e3c018" providerId="ADAL" clId="{AC330680-F6A8-432D-9E47-4B711F249360}" dt="2025-03-10T02:38:53.783" v="1291" actId="1076"/>
          <ac:spMkLst>
            <pc:docMk/>
            <pc:sldMk cId="3609992987" sldId="1477"/>
            <ac:spMk id="6" creationId="{97104B2E-9AF5-65FA-800E-2673F3BE85E1}"/>
          </ac:spMkLst>
        </pc:spChg>
        <pc:spChg chg="add del mod">
          <ac:chgData name="Liyana Ralalage, Adiesha" userId="15fd5c93-10d6-4014-8103-1a4931e3c018" providerId="ADAL" clId="{AC330680-F6A8-432D-9E47-4B711F249360}" dt="2025-03-10T04:20:32.910" v="2260" actId="478"/>
          <ac:spMkLst>
            <pc:docMk/>
            <pc:sldMk cId="3609992987" sldId="1477"/>
            <ac:spMk id="7" creationId="{322FBA3E-6C5B-E16F-7F89-3C8D465E6203}"/>
          </ac:spMkLst>
        </pc:spChg>
        <pc:spChg chg="add del mod">
          <ac:chgData name="Liyana Ralalage, Adiesha" userId="15fd5c93-10d6-4014-8103-1a4931e3c018" providerId="ADAL" clId="{AC330680-F6A8-432D-9E47-4B711F249360}" dt="2025-03-10T04:20:35.003" v="2261" actId="478"/>
          <ac:spMkLst>
            <pc:docMk/>
            <pc:sldMk cId="3609992987" sldId="1477"/>
            <ac:spMk id="8" creationId="{3751E68A-4726-FD05-DA88-A98869FE1C01}"/>
          </ac:spMkLst>
        </pc:spChg>
        <pc:spChg chg="mod">
          <ac:chgData name="Liyana Ralalage, Adiesha" userId="15fd5c93-10d6-4014-8103-1a4931e3c018" providerId="ADAL" clId="{AC330680-F6A8-432D-9E47-4B711F249360}" dt="2025-03-10T02:25:36.462" v="988" actId="1076"/>
          <ac:spMkLst>
            <pc:docMk/>
            <pc:sldMk cId="3609992987" sldId="1477"/>
            <ac:spMk id="11" creationId="{29DA70BF-0B9B-1B62-4844-C9757F919A20}"/>
          </ac:spMkLst>
        </pc:spChg>
        <pc:spChg chg="del">
          <ac:chgData name="Liyana Ralalage, Adiesha" userId="15fd5c93-10d6-4014-8103-1a4931e3c018" providerId="ADAL" clId="{AC330680-F6A8-432D-9E47-4B711F249360}" dt="2025-03-10T02:26:19.435" v="1080" actId="478"/>
          <ac:spMkLst>
            <pc:docMk/>
            <pc:sldMk cId="3609992987" sldId="1477"/>
            <ac:spMk id="14" creationId="{29433BF1-795B-AD94-32EA-63B294523DC9}"/>
          </ac:spMkLst>
        </pc:spChg>
        <pc:spChg chg="mod">
          <ac:chgData name="Liyana Ralalage, Adiesha" userId="15fd5c93-10d6-4014-8103-1a4931e3c018" providerId="ADAL" clId="{AC330680-F6A8-432D-9E47-4B711F249360}" dt="2025-03-10T04:20:40.657" v="2262" actId="207"/>
          <ac:spMkLst>
            <pc:docMk/>
            <pc:sldMk cId="3609992987" sldId="1477"/>
            <ac:spMk id="22" creationId="{B582ADA6-6142-DFB0-8060-B3BE7936BA3F}"/>
          </ac:spMkLst>
        </pc:spChg>
        <pc:spChg chg="mod">
          <ac:chgData name="Liyana Ralalage, Adiesha" userId="15fd5c93-10d6-4014-8103-1a4931e3c018" providerId="ADAL" clId="{AC330680-F6A8-432D-9E47-4B711F249360}" dt="2025-03-10T02:39:47.280" v="1302" actId="1076"/>
          <ac:spMkLst>
            <pc:docMk/>
            <pc:sldMk cId="3609992987" sldId="1477"/>
            <ac:spMk id="36" creationId="{AFB57FAA-7F96-7C4F-5B9A-43A76613CC0A}"/>
          </ac:spMkLst>
        </pc:spChg>
        <pc:spChg chg="mod">
          <ac:chgData name="Liyana Ralalage, Adiesha" userId="15fd5c93-10d6-4014-8103-1a4931e3c018" providerId="ADAL" clId="{AC330680-F6A8-432D-9E47-4B711F249360}" dt="2025-03-10T04:20:40.657" v="2262" actId="207"/>
          <ac:spMkLst>
            <pc:docMk/>
            <pc:sldMk cId="3609992987" sldId="1477"/>
            <ac:spMk id="49" creationId="{65B814DB-3D28-DFEB-5FB2-3833CFB97D79}"/>
          </ac:spMkLst>
        </pc:spChg>
        <pc:cxnChg chg="del">
          <ac:chgData name="Liyana Ralalage, Adiesha" userId="15fd5c93-10d6-4014-8103-1a4931e3c018" providerId="ADAL" clId="{AC330680-F6A8-432D-9E47-4B711F249360}" dt="2025-03-10T02:26:19.435" v="1080" actId="478"/>
          <ac:cxnSpMkLst>
            <pc:docMk/>
            <pc:sldMk cId="3609992987" sldId="1477"/>
            <ac:cxnSpMk id="13" creationId="{71DD2715-FCC1-E680-5C0C-FB4ECDB45A4C}"/>
          </ac:cxnSpMkLst>
        </pc:cxnChg>
      </pc:sldChg>
      <pc:sldChg chg="addSp delSp modSp add mod modAnim">
        <pc:chgData name="Liyana Ralalage, Adiesha" userId="15fd5c93-10d6-4014-8103-1a4931e3c018" providerId="ADAL" clId="{AC330680-F6A8-432D-9E47-4B711F249360}" dt="2025-03-11T19:17:19.405" v="3593"/>
        <pc:sldMkLst>
          <pc:docMk/>
          <pc:sldMk cId="2305756655" sldId="1478"/>
        </pc:sldMkLst>
        <pc:spChg chg="mod">
          <ac:chgData name="Liyana Ralalage, Adiesha" userId="15fd5c93-10d6-4014-8103-1a4931e3c018" providerId="ADAL" clId="{AC330680-F6A8-432D-9E47-4B711F249360}" dt="2025-03-10T02:40:52.201" v="1331" actId="20577"/>
          <ac:spMkLst>
            <pc:docMk/>
            <pc:sldMk cId="2305756655" sldId="1478"/>
            <ac:spMk id="3" creationId="{02DA5014-0586-3A43-9915-A6D4469657CB}"/>
          </ac:spMkLst>
        </pc:spChg>
        <pc:spChg chg="mod">
          <ac:chgData name="Liyana Ralalage, Adiesha" userId="15fd5c93-10d6-4014-8103-1a4931e3c018" providerId="ADAL" clId="{AC330680-F6A8-432D-9E47-4B711F249360}" dt="2025-03-10T02:41:01.166" v="1334"/>
          <ac:spMkLst>
            <pc:docMk/>
            <pc:sldMk cId="2305756655" sldId="1478"/>
            <ac:spMk id="5" creationId="{5B04E267-4801-513C-B74E-469449D50EDF}"/>
          </ac:spMkLst>
        </pc:spChg>
        <pc:spChg chg="mod">
          <ac:chgData name="Liyana Ralalage, Adiesha" userId="15fd5c93-10d6-4014-8103-1a4931e3c018" providerId="ADAL" clId="{AC330680-F6A8-432D-9E47-4B711F249360}" dt="2025-03-10T02:41:47.039" v="1343" actId="14100"/>
          <ac:spMkLst>
            <pc:docMk/>
            <pc:sldMk cId="2305756655" sldId="1478"/>
            <ac:spMk id="7" creationId="{C87D0131-7058-9964-7C35-91C1DD86A2D2}"/>
          </ac:spMkLst>
        </pc:spChg>
        <pc:spChg chg="mod">
          <ac:chgData name="Liyana Ralalage, Adiesha" userId="15fd5c93-10d6-4014-8103-1a4931e3c018" providerId="ADAL" clId="{AC330680-F6A8-432D-9E47-4B711F249360}" dt="2025-03-10T02:43:22.761" v="1347" actId="208"/>
          <ac:spMkLst>
            <pc:docMk/>
            <pc:sldMk cId="2305756655" sldId="1478"/>
            <ac:spMk id="8" creationId="{B78847CE-90FA-8065-BF7A-1EB1DAE771D1}"/>
          </ac:spMkLst>
        </pc:spChg>
        <pc:spChg chg="add mod">
          <ac:chgData name="Liyana Ralalage, Adiesha" userId="15fd5c93-10d6-4014-8103-1a4931e3c018" providerId="ADAL" clId="{AC330680-F6A8-432D-9E47-4B711F249360}" dt="2025-03-10T02:50:29.523" v="1399" actId="1076"/>
          <ac:spMkLst>
            <pc:docMk/>
            <pc:sldMk cId="2305756655" sldId="1478"/>
            <ac:spMk id="9" creationId="{607F0472-19EE-73E9-9FEA-990ED9C97D7B}"/>
          </ac:spMkLst>
        </pc:spChg>
        <pc:spChg chg="add mod">
          <ac:chgData name="Liyana Ralalage, Adiesha" userId="15fd5c93-10d6-4014-8103-1a4931e3c018" providerId="ADAL" clId="{AC330680-F6A8-432D-9E47-4B711F249360}" dt="2025-03-10T02:51:03.908" v="1413" actId="1076"/>
          <ac:spMkLst>
            <pc:docMk/>
            <pc:sldMk cId="2305756655" sldId="1478"/>
            <ac:spMk id="14" creationId="{BAA1621B-8683-6BBA-D707-299879776FE1}"/>
          </ac:spMkLst>
        </pc:spChg>
        <pc:spChg chg="mod">
          <ac:chgData name="Liyana Ralalage, Adiesha" userId="15fd5c93-10d6-4014-8103-1a4931e3c018" providerId="ADAL" clId="{AC330680-F6A8-432D-9E47-4B711F249360}" dt="2025-03-10T02:42:02.876" v="1344" actId="207"/>
          <ac:spMkLst>
            <pc:docMk/>
            <pc:sldMk cId="2305756655" sldId="1478"/>
            <ac:spMk id="22" creationId="{CFA5E2AB-7CE6-4A2D-8192-778E734F51B8}"/>
          </ac:spMkLst>
        </pc:spChg>
        <pc:spChg chg="mod">
          <ac:chgData name="Liyana Ralalage, Adiesha" userId="15fd5c93-10d6-4014-8103-1a4931e3c018" providerId="ADAL" clId="{AC330680-F6A8-432D-9E47-4B711F249360}" dt="2025-03-10T02:50:56.808" v="1412" actId="207"/>
          <ac:spMkLst>
            <pc:docMk/>
            <pc:sldMk cId="2305756655" sldId="1478"/>
            <ac:spMk id="49" creationId="{440F428D-1A1B-814B-3573-F1F4CD191C44}"/>
          </ac:spMkLst>
        </pc:spChg>
        <pc:inkChg chg="add del">
          <ac:chgData name="Liyana Ralalage, Adiesha" userId="15fd5c93-10d6-4014-8103-1a4931e3c018" providerId="ADAL" clId="{AC330680-F6A8-432D-9E47-4B711F249360}" dt="2025-03-10T02:53:56.332" v="1419" actId="9405"/>
          <ac:inkMkLst>
            <pc:docMk/>
            <pc:sldMk cId="2305756655" sldId="1478"/>
            <ac:inkMk id="21" creationId="{CA7AEFED-962D-8881-47D1-19AF2A1E2270}"/>
          </ac:inkMkLst>
        </pc:inkChg>
        <pc:cxnChg chg="add mod">
          <ac:chgData name="Liyana Ralalage, Adiesha" userId="15fd5c93-10d6-4014-8103-1a4931e3c018" providerId="ADAL" clId="{AC330680-F6A8-432D-9E47-4B711F249360}" dt="2025-03-10T02:50:36.371" v="1402" actId="13822"/>
          <ac:cxnSpMkLst>
            <pc:docMk/>
            <pc:sldMk cId="2305756655" sldId="1478"/>
            <ac:cxnSpMk id="12" creationId="{2DEB61B5-E97E-862C-EA54-B8A05950E891}"/>
          </ac:cxnSpMkLst>
        </pc:cxnChg>
        <pc:cxnChg chg="add mod">
          <ac:chgData name="Liyana Ralalage, Adiesha" userId="15fd5c93-10d6-4014-8103-1a4931e3c018" providerId="ADAL" clId="{AC330680-F6A8-432D-9E47-4B711F249360}" dt="2025-03-10T02:51:08.380" v="1415" actId="14100"/>
          <ac:cxnSpMkLst>
            <pc:docMk/>
            <pc:sldMk cId="2305756655" sldId="1478"/>
            <ac:cxnSpMk id="15" creationId="{84AFF4C2-1002-926D-ADDC-0AA06DB7D3C8}"/>
          </ac:cxnSpMkLst>
        </pc:cxnChg>
      </pc:sldChg>
      <pc:sldChg chg="addSp delSp modSp add mod">
        <pc:chgData name="Liyana Ralalage, Adiesha" userId="15fd5c93-10d6-4014-8103-1a4931e3c018" providerId="ADAL" clId="{AC330680-F6A8-432D-9E47-4B711F249360}" dt="2025-03-10T03:03:29.242" v="1453" actId="1076"/>
        <pc:sldMkLst>
          <pc:docMk/>
          <pc:sldMk cId="3170093274" sldId="1479"/>
        </pc:sldMkLst>
        <pc:spChg chg="del">
          <ac:chgData name="Liyana Ralalage, Adiesha" userId="15fd5c93-10d6-4014-8103-1a4931e3c018" providerId="ADAL" clId="{AC330680-F6A8-432D-9E47-4B711F249360}" dt="2025-03-10T02:51:46.088" v="1417" actId="478"/>
          <ac:spMkLst>
            <pc:docMk/>
            <pc:sldMk cId="3170093274" sldId="1479"/>
            <ac:spMk id="7" creationId="{9040BEA4-3366-422A-4B2B-70D27BCE43A3}"/>
          </ac:spMkLst>
        </pc:spChg>
        <pc:spChg chg="add mod">
          <ac:chgData name="Liyana Ralalage, Adiesha" userId="15fd5c93-10d6-4014-8103-1a4931e3c018" providerId="ADAL" clId="{AC330680-F6A8-432D-9E47-4B711F249360}" dt="2025-03-10T02:54:18.405" v="1425" actId="208"/>
          <ac:spMkLst>
            <pc:docMk/>
            <pc:sldMk cId="3170093274" sldId="1479"/>
            <ac:spMk id="10" creationId="{D7669C13-B114-6FBE-95D5-EB06A21456FB}"/>
          </ac:spMkLst>
        </pc:spChg>
        <pc:spChg chg="add del mod">
          <ac:chgData name="Liyana Ralalage, Adiesha" userId="15fd5c93-10d6-4014-8103-1a4931e3c018" providerId="ADAL" clId="{AC330680-F6A8-432D-9E47-4B711F249360}" dt="2025-03-10T02:54:52.980" v="1428" actId="478"/>
          <ac:spMkLst>
            <pc:docMk/>
            <pc:sldMk cId="3170093274" sldId="1479"/>
            <ac:spMk id="13" creationId="{53DB60A7-8374-98EF-12F8-CC022722BF9C}"/>
          </ac:spMkLst>
        </pc:spChg>
        <pc:spChg chg="mod">
          <ac:chgData name="Liyana Ralalage, Adiesha" userId="15fd5c93-10d6-4014-8103-1a4931e3c018" providerId="ADAL" clId="{AC330680-F6A8-432D-9E47-4B711F249360}" dt="2025-03-10T03:03:29.242" v="1453" actId="1076"/>
          <ac:spMkLst>
            <pc:docMk/>
            <pc:sldMk cId="3170093274" sldId="1479"/>
            <ac:spMk id="14" creationId="{5356541C-A760-9549-A8D6-CD9BD99FE1B2}"/>
          </ac:spMkLst>
        </pc:spChg>
        <pc:spChg chg="add del">
          <ac:chgData name="Liyana Ralalage, Adiesha" userId="15fd5c93-10d6-4014-8103-1a4931e3c018" providerId="ADAL" clId="{AC330680-F6A8-432D-9E47-4B711F249360}" dt="2025-03-10T02:55:17.851" v="1430" actId="11529"/>
          <ac:spMkLst>
            <pc:docMk/>
            <pc:sldMk cId="3170093274" sldId="1479"/>
            <ac:spMk id="17" creationId="{C1A99250-9C7E-BB81-D665-94CD8B947F64}"/>
          </ac:spMkLst>
        </pc:spChg>
        <pc:spChg chg="add mod">
          <ac:chgData name="Liyana Ralalage, Adiesha" userId="15fd5c93-10d6-4014-8103-1a4931e3c018" providerId="ADAL" clId="{AC330680-F6A8-432D-9E47-4B711F249360}" dt="2025-03-10T03:03:24.729" v="1452" actId="208"/>
          <ac:spMkLst>
            <pc:docMk/>
            <pc:sldMk cId="3170093274" sldId="1479"/>
            <ac:spMk id="69" creationId="{264BFFC7-4FD7-9248-96F0-73733EE9E9A1}"/>
          </ac:spMkLst>
        </pc:spChg>
        <pc:cxnChg chg="add del mod">
          <ac:chgData name="Liyana Ralalage, Adiesha" userId="15fd5c93-10d6-4014-8103-1a4931e3c018" providerId="ADAL" clId="{AC330680-F6A8-432D-9E47-4B711F249360}" dt="2025-03-10T03:02:42.540" v="1447" actId="478"/>
          <ac:cxnSpMkLst>
            <pc:docMk/>
            <pc:sldMk cId="3170093274" sldId="1479"/>
            <ac:cxnSpMk id="20" creationId="{7BEC0F6D-3774-A91F-18CE-03FB6176668F}"/>
          </ac:cxnSpMkLst>
        </pc:cxnChg>
      </pc:sldChg>
      <pc:sldChg chg="addSp delSp modSp add mod modAnim">
        <pc:chgData name="Liyana Ralalage, Adiesha" userId="15fd5c93-10d6-4014-8103-1a4931e3c018" providerId="ADAL" clId="{AC330680-F6A8-432D-9E47-4B711F249360}" dt="2025-03-11T19:22:01.419" v="3598"/>
        <pc:sldMkLst>
          <pc:docMk/>
          <pc:sldMk cId="2938525907" sldId="1480"/>
        </pc:sldMkLst>
        <pc:spChg chg="mod">
          <ac:chgData name="Liyana Ralalage, Adiesha" userId="15fd5c93-10d6-4014-8103-1a4931e3c018" providerId="ADAL" clId="{AC330680-F6A8-432D-9E47-4B711F249360}" dt="2025-03-10T03:10:16.020" v="1475" actId="20577"/>
          <ac:spMkLst>
            <pc:docMk/>
            <pc:sldMk cId="2938525907" sldId="1480"/>
            <ac:spMk id="3" creationId="{22537B3B-77EF-0BA4-A9CD-8ED9B9EF5F34}"/>
          </ac:spMkLst>
        </pc:spChg>
        <pc:spChg chg="mod">
          <ac:chgData name="Liyana Ralalage, Adiesha" userId="15fd5c93-10d6-4014-8103-1a4931e3c018" providerId="ADAL" clId="{AC330680-F6A8-432D-9E47-4B711F249360}" dt="2025-03-10T03:10:26.637" v="1505" actId="20577"/>
          <ac:spMkLst>
            <pc:docMk/>
            <pc:sldMk cId="2938525907" sldId="1480"/>
            <ac:spMk id="5" creationId="{4F47D681-A11C-7F69-3EE7-9A6CF0EB1E2E}"/>
          </ac:spMkLst>
        </pc:spChg>
        <pc:spChg chg="add mod">
          <ac:chgData name="Liyana Ralalage, Adiesha" userId="15fd5c93-10d6-4014-8103-1a4931e3c018" providerId="ADAL" clId="{AC330680-F6A8-432D-9E47-4B711F249360}" dt="2025-03-10T03:11:13.337" v="1526" actId="1076"/>
          <ac:spMkLst>
            <pc:docMk/>
            <pc:sldMk cId="2938525907" sldId="1480"/>
            <ac:spMk id="7" creationId="{D2F47549-B434-F25D-B80E-9A4E106EB0B4}"/>
          </ac:spMkLst>
        </pc:spChg>
        <pc:spChg chg="del">
          <ac:chgData name="Liyana Ralalage, Adiesha" userId="15fd5c93-10d6-4014-8103-1a4931e3c018" providerId="ADAL" clId="{AC330680-F6A8-432D-9E47-4B711F249360}" dt="2025-03-10T03:10:43.338" v="1511" actId="478"/>
          <ac:spMkLst>
            <pc:docMk/>
            <pc:sldMk cId="2938525907" sldId="1480"/>
            <ac:spMk id="8" creationId="{E285B271-1A99-BA34-B328-C64DCB2554F4}"/>
          </ac:spMkLst>
        </pc:spChg>
        <pc:spChg chg="del">
          <ac:chgData name="Liyana Ralalage, Adiesha" userId="15fd5c93-10d6-4014-8103-1a4931e3c018" providerId="ADAL" clId="{AC330680-F6A8-432D-9E47-4B711F249360}" dt="2025-03-10T03:10:32.697" v="1506" actId="478"/>
          <ac:spMkLst>
            <pc:docMk/>
            <pc:sldMk cId="2938525907" sldId="1480"/>
            <ac:spMk id="9" creationId="{F211256C-9841-AEBB-A584-594188876615}"/>
          </ac:spMkLst>
        </pc:spChg>
        <pc:spChg chg="mod">
          <ac:chgData name="Liyana Ralalage, Adiesha" userId="15fd5c93-10d6-4014-8103-1a4931e3c018" providerId="ADAL" clId="{AC330680-F6A8-432D-9E47-4B711F249360}" dt="2025-03-10T03:10:49.564" v="1513" actId="14100"/>
          <ac:spMkLst>
            <pc:docMk/>
            <pc:sldMk cId="2938525907" sldId="1480"/>
            <ac:spMk id="10" creationId="{6D8657FC-E04D-53A3-9FF2-BC7E9D7313EA}"/>
          </ac:spMkLst>
        </pc:spChg>
        <pc:spChg chg="del mod">
          <ac:chgData name="Liyana Ralalage, Adiesha" userId="15fd5c93-10d6-4014-8103-1a4931e3c018" providerId="ADAL" clId="{AC330680-F6A8-432D-9E47-4B711F249360}" dt="2025-03-10T03:10:41.362" v="1510" actId="478"/>
          <ac:spMkLst>
            <pc:docMk/>
            <pc:sldMk cId="2938525907" sldId="1480"/>
            <ac:spMk id="14" creationId="{FDC78F12-B554-0C3D-7A6B-18DB516ABA65}"/>
          </ac:spMkLst>
        </pc:spChg>
        <pc:spChg chg="mod">
          <ac:chgData name="Liyana Ralalage, Adiesha" userId="15fd5c93-10d6-4014-8103-1a4931e3c018" providerId="ADAL" clId="{AC330680-F6A8-432D-9E47-4B711F249360}" dt="2025-03-10T03:11:08.199" v="1523" actId="1076"/>
          <ac:spMkLst>
            <pc:docMk/>
            <pc:sldMk cId="2938525907" sldId="1480"/>
            <ac:spMk id="27" creationId="{972F4037-71AE-5E40-D54F-E64BA9792303}"/>
          </ac:spMkLst>
        </pc:spChg>
        <pc:spChg chg="mod">
          <ac:chgData name="Liyana Ralalage, Adiesha" userId="15fd5c93-10d6-4014-8103-1a4931e3c018" providerId="ADAL" clId="{AC330680-F6A8-432D-9E47-4B711F249360}" dt="2025-03-10T03:11:06.352" v="1521" actId="1076"/>
          <ac:spMkLst>
            <pc:docMk/>
            <pc:sldMk cId="2938525907" sldId="1480"/>
            <ac:spMk id="31" creationId="{384317B6-C0AC-5365-BACE-2827E64B335E}"/>
          </ac:spMkLst>
        </pc:spChg>
        <pc:spChg chg="mod">
          <ac:chgData name="Liyana Ralalage, Adiesha" userId="15fd5c93-10d6-4014-8103-1a4931e3c018" providerId="ADAL" clId="{AC330680-F6A8-432D-9E47-4B711F249360}" dt="2025-03-10T03:11:07.111" v="1522" actId="1076"/>
          <ac:spMkLst>
            <pc:docMk/>
            <pc:sldMk cId="2938525907" sldId="1480"/>
            <ac:spMk id="33" creationId="{D9581025-190E-77E8-0D83-07005001EB36}"/>
          </ac:spMkLst>
        </pc:spChg>
        <pc:cxnChg chg="del">
          <ac:chgData name="Liyana Ralalage, Adiesha" userId="15fd5c93-10d6-4014-8103-1a4931e3c018" providerId="ADAL" clId="{AC330680-F6A8-432D-9E47-4B711F249360}" dt="2025-03-10T03:10:34.787" v="1507" actId="478"/>
          <ac:cxnSpMkLst>
            <pc:docMk/>
            <pc:sldMk cId="2938525907" sldId="1480"/>
            <ac:cxnSpMk id="12" creationId="{92D22F27-ABFF-D1E6-0891-4E5795C66655}"/>
          </ac:cxnSpMkLst>
        </pc:cxnChg>
        <pc:cxnChg chg="del">
          <ac:chgData name="Liyana Ralalage, Adiesha" userId="15fd5c93-10d6-4014-8103-1a4931e3c018" providerId="ADAL" clId="{AC330680-F6A8-432D-9E47-4B711F249360}" dt="2025-03-10T03:10:37.047" v="1508" actId="478"/>
          <ac:cxnSpMkLst>
            <pc:docMk/>
            <pc:sldMk cId="2938525907" sldId="1480"/>
            <ac:cxnSpMk id="15" creationId="{88343901-AB57-6DE6-BFE9-DA34D65C8AAA}"/>
          </ac:cxnSpMkLst>
        </pc:cxnChg>
      </pc:sldChg>
      <pc:sldChg chg="addSp delSp modSp add mod modAnim">
        <pc:chgData name="Liyana Ralalage, Adiesha" userId="15fd5c93-10d6-4014-8103-1a4931e3c018" providerId="ADAL" clId="{AC330680-F6A8-432D-9E47-4B711F249360}" dt="2025-03-11T19:28:25.593" v="3649"/>
        <pc:sldMkLst>
          <pc:docMk/>
          <pc:sldMk cId="3595699071" sldId="1481"/>
        </pc:sldMkLst>
        <pc:spChg chg="mod">
          <ac:chgData name="Liyana Ralalage, Adiesha" userId="15fd5c93-10d6-4014-8103-1a4931e3c018" providerId="ADAL" clId="{AC330680-F6A8-432D-9E47-4B711F249360}" dt="2025-03-10T03:11:37.581" v="1550" actId="1076"/>
          <ac:spMkLst>
            <pc:docMk/>
            <pc:sldMk cId="3595699071" sldId="1481"/>
            <ac:spMk id="3" creationId="{F180132B-D1AF-7C39-D10B-2C88CA388DBC}"/>
          </ac:spMkLst>
        </pc:spChg>
        <pc:spChg chg="del mod">
          <ac:chgData name="Liyana Ralalage, Adiesha" userId="15fd5c93-10d6-4014-8103-1a4931e3c018" providerId="ADAL" clId="{AC330680-F6A8-432D-9E47-4B711F249360}" dt="2025-03-11T19:27:31.184" v="3644" actId="478"/>
          <ac:spMkLst>
            <pc:docMk/>
            <pc:sldMk cId="3595699071" sldId="1481"/>
            <ac:spMk id="4" creationId="{9BBE7D96-05FF-26B0-7F95-EF506675D240}"/>
          </ac:spMkLst>
        </pc:spChg>
        <pc:spChg chg="mod">
          <ac:chgData name="Liyana Ralalage, Adiesha" userId="15fd5c93-10d6-4014-8103-1a4931e3c018" providerId="ADAL" clId="{AC330680-F6A8-432D-9E47-4B711F249360}" dt="2025-03-10T03:12:02.070" v="1612" actId="1076"/>
          <ac:spMkLst>
            <pc:docMk/>
            <pc:sldMk cId="3595699071" sldId="1481"/>
            <ac:spMk id="5" creationId="{DECB5256-C061-720F-425D-6D1139643E18}"/>
          </ac:spMkLst>
        </pc:spChg>
        <pc:spChg chg="mod">
          <ac:chgData name="Liyana Ralalage, Adiesha" userId="15fd5c93-10d6-4014-8103-1a4931e3c018" providerId="ADAL" clId="{AC330680-F6A8-432D-9E47-4B711F249360}" dt="2025-03-10T03:24:19.625" v="1801" actId="1076"/>
          <ac:spMkLst>
            <pc:docMk/>
            <pc:sldMk cId="3595699071" sldId="1481"/>
            <ac:spMk id="6" creationId="{96997278-C0A0-BEB0-C5C1-A9AA62ECACAD}"/>
          </ac:spMkLst>
        </pc:spChg>
        <pc:spChg chg="add mod">
          <ac:chgData name="Liyana Ralalage, Adiesha" userId="15fd5c93-10d6-4014-8103-1a4931e3c018" providerId="ADAL" clId="{AC330680-F6A8-432D-9E47-4B711F249360}" dt="2025-03-11T19:22:49.203" v="3604" actId="1076"/>
          <ac:spMkLst>
            <pc:docMk/>
            <pc:sldMk cId="3595699071" sldId="1481"/>
            <ac:spMk id="7" creationId="{8766AD31-E39A-98CF-98AE-9D1A540AF808}"/>
          </ac:spMkLst>
        </pc:spChg>
        <pc:spChg chg="del">
          <ac:chgData name="Liyana Ralalage, Adiesha" userId="15fd5c93-10d6-4014-8103-1a4931e3c018" providerId="ADAL" clId="{AC330680-F6A8-432D-9E47-4B711F249360}" dt="2025-03-10T03:14:31.019" v="1616" actId="478"/>
          <ac:spMkLst>
            <pc:docMk/>
            <pc:sldMk cId="3595699071" sldId="1481"/>
            <ac:spMk id="7" creationId="{94249958-C6AC-0750-4862-76652856862A}"/>
          </ac:spMkLst>
        </pc:spChg>
        <pc:spChg chg="add mod">
          <ac:chgData name="Liyana Ralalage, Adiesha" userId="15fd5c93-10d6-4014-8103-1a4931e3c018" providerId="ADAL" clId="{AC330680-F6A8-432D-9E47-4B711F249360}" dt="2025-03-10T04:22:55.494" v="2371" actId="20577"/>
          <ac:spMkLst>
            <pc:docMk/>
            <pc:sldMk cId="3595699071" sldId="1481"/>
            <ac:spMk id="9" creationId="{D644E0FE-A929-8306-6460-8E5DD0DB1988}"/>
          </ac:spMkLst>
        </pc:spChg>
        <pc:spChg chg="mod">
          <ac:chgData name="Liyana Ralalage, Adiesha" userId="15fd5c93-10d6-4014-8103-1a4931e3c018" providerId="ADAL" clId="{AC330680-F6A8-432D-9E47-4B711F249360}" dt="2025-03-11T19:27:25.522" v="3642" actId="1076"/>
          <ac:spMkLst>
            <pc:docMk/>
            <pc:sldMk cId="3595699071" sldId="1481"/>
            <ac:spMk id="11" creationId="{116E74E1-68C1-33C5-B99D-C413FB5F8DAF}"/>
          </ac:spMkLst>
        </pc:spChg>
        <pc:spChg chg="mod">
          <ac:chgData name="Liyana Ralalage, Adiesha" userId="15fd5c93-10d6-4014-8103-1a4931e3c018" providerId="ADAL" clId="{AC330680-F6A8-432D-9E47-4B711F249360}" dt="2025-03-10T03:16:57.644" v="1670" actId="1076"/>
          <ac:spMkLst>
            <pc:docMk/>
            <pc:sldMk cId="3595699071" sldId="1481"/>
            <ac:spMk id="25" creationId="{6BFC7314-43A3-9DDD-FB49-0D5AF947735C}"/>
          </ac:spMkLst>
        </pc:spChg>
        <pc:spChg chg="mod">
          <ac:chgData name="Liyana Ralalage, Adiesha" userId="15fd5c93-10d6-4014-8103-1a4931e3c018" providerId="ADAL" clId="{AC330680-F6A8-432D-9E47-4B711F249360}" dt="2025-03-10T03:25:45.582" v="1844" actId="1076"/>
          <ac:spMkLst>
            <pc:docMk/>
            <pc:sldMk cId="3595699071" sldId="1481"/>
            <ac:spMk id="36" creationId="{F25F771C-9A02-5CFC-0AE3-877F956F95DC}"/>
          </ac:spMkLst>
        </pc:spChg>
        <pc:spChg chg="mod">
          <ac:chgData name="Liyana Ralalage, Adiesha" userId="15fd5c93-10d6-4014-8103-1a4931e3c018" providerId="ADAL" clId="{AC330680-F6A8-432D-9E47-4B711F249360}" dt="2025-03-10T03:15:04.050" v="1621" actId="1076"/>
          <ac:spMkLst>
            <pc:docMk/>
            <pc:sldMk cId="3595699071" sldId="1481"/>
            <ac:spMk id="37" creationId="{8883A147-B0BA-D967-D1BB-C2A700137364}"/>
          </ac:spMkLst>
        </pc:spChg>
        <pc:spChg chg="mod">
          <ac:chgData name="Liyana Ralalage, Adiesha" userId="15fd5c93-10d6-4014-8103-1a4931e3c018" providerId="ADAL" clId="{AC330680-F6A8-432D-9E47-4B711F249360}" dt="2025-03-10T03:22:11.478" v="1733" actId="1076"/>
          <ac:spMkLst>
            <pc:docMk/>
            <pc:sldMk cId="3595699071" sldId="1481"/>
            <ac:spMk id="38" creationId="{5E7D0E41-4616-E8A4-7EFD-A847ED65439B}"/>
          </ac:spMkLst>
        </pc:spChg>
        <pc:spChg chg="mod">
          <ac:chgData name="Liyana Ralalage, Adiesha" userId="15fd5c93-10d6-4014-8103-1a4931e3c018" providerId="ADAL" clId="{AC330680-F6A8-432D-9E47-4B711F249360}" dt="2025-03-10T03:17:59.850" v="1691" actId="1076"/>
          <ac:spMkLst>
            <pc:docMk/>
            <pc:sldMk cId="3595699071" sldId="1481"/>
            <ac:spMk id="39" creationId="{8DFBFD63-12BA-7B94-8DA6-7329AAEB4AA3}"/>
          </ac:spMkLst>
        </pc:spChg>
        <pc:spChg chg="mod">
          <ac:chgData name="Liyana Ralalage, Adiesha" userId="15fd5c93-10d6-4014-8103-1a4931e3c018" providerId="ADAL" clId="{AC330680-F6A8-432D-9E47-4B711F249360}" dt="2025-03-10T03:17:51.683" v="1687" actId="1076"/>
          <ac:spMkLst>
            <pc:docMk/>
            <pc:sldMk cId="3595699071" sldId="1481"/>
            <ac:spMk id="41" creationId="{19C2B06B-4D8D-B048-DC82-C38E3F7B688D}"/>
          </ac:spMkLst>
        </pc:spChg>
        <pc:spChg chg="mod">
          <ac:chgData name="Liyana Ralalage, Adiesha" userId="15fd5c93-10d6-4014-8103-1a4931e3c018" providerId="ADAL" clId="{AC330680-F6A8-432D-9E47-4B711F249360}" dt="2025-03-10T03:21:58.484" v="1729" actId="1076"/>
          <ac:spMkLst>
            <pc:docMk/>
            <pc:sldMk cId="3595699071" sldId="1481"/>
            <ac:spMk id="42" creationId="{B5B08EDD-171D-C234-CB33-3201A4365D9E}"/>
          </ac:spMkLst>
        </pc:spChg>
        <pc:spChg chg="mod">
          <ac:chgData name="Liyana Ralalage, Adiesha" userId="15fd5c93-10d6-4014-8103-1a4931e3c018" providerId="ADAL" clId="{AC330680-F6A8-432D-9E47-4B711F249360}" dt="2025-03-10T03:24:01.239" v="1790" actId="1076"/>
          <ac:spMkLst>
            <pc:docMk/>
            <pc:sldMk cId="3595699071" sldId="1481"/>
            <ac:spMk id="47" creationId="{2DF653D2-1B67-8821-870A-674FB1D7B794}"/>
          </ac:spMkLst>
        </pc:spChg>
        <pc:spChg chg="mod">
          <ac:chgData name="Liyana Ralalage, Adiesha" userId="15fd5c93-10d6-4014-8103-1a4931e3c018" providerId="ADAL" clId="{AC330680-F6A8-432D-9E47-4B711F249360}" dt="2025-03-10T03:21:33.511" v="1718" actId="1076"/>
          <ac:spMkLst>
            <pc:docMk/>
            <pc:sldMk cId="3595699071" sldId="1481"/>
            <ac:spMk id="48" creationId="{32E60EEF-9031-6234-92CE-4E06E519860E}"/>
          </ac:spMkLst>
        </pc:spChg>
        <pc:spChg chg="mod">
          <ac:chgData name="Liyana Ralalage, Adiesha" userId="15fd5c93-10d6-4014-8103-1a4931e3c018" providerId="ADAL" clId="{AC330680-F6A8-432D-9E47-4B711F249360}" dt="2025-03-10T03:22:51.625" v="1754" actId="1076"/>
          <ac:spMkLst>
            <pc:docMk/>
            <pc:sldMk cId="3595699071" sldId="1481"/>
            <ac:spMk id="49" creationId="{F599B2FB-9819-4574-E058-FC9E1105F0B7}"/>
          </ac:spMkLst>
        </pc:spChg>
        <pc:spChg chg="mod">
          <ac:chgData name="Liyana Ralalage, Adiesha" userId="15fd5c93-10d6-4014-8103-1a4931e3c018" providerId="ADAL" clId="{AC330680-F6A8-432D-9E47-4B711F249360}" dt="2025-03-10T03:23:51.152" v="1783" actId="1076"/>
          <ac:spMkLst>
            <pc:docMk/>
            <pc:sldMk cId="3595699071" sldId="1481"/>
            <ac:spMk id="50" creationId="{FC44878C-52E8-53A3-819C-BE7830F2A366}"/>
          </ac:spMkLst>
        </pc:spChg>
        <pc:spChg chg="mod">
          <ac:chgData name="Liyana Ralalage, Adiesha" userId="15fd5c93-10d6-4014-8103-1a4931e3c018" providerId="ADAL" clId="{AC330680-F6A8-432D-9E47-4B711F249360}" dt="2025-03-10T03:23:52.559" v="1784" actId="1076"/>
          <ac:spMkLst>
            <pc:docMk/>
            <pc:sldMk cId="3595699071" sldId="1481"/>
            <ac:spMk id="51" creationId="{85CF0CFF-4547-8252-9434-D52C73E88D9D}"/>
          </ac:spMkLst>
        </pc:spChg>
        <pc:spChg chg="mod">
          <ac:chgData name="Liyana Ralalage, Adiesha" userId="15fd5c93-10d6-4014-8103-1a4931e3c018" providerId="ADAL" clId="{AC330680-F6A8-432D-9E47-4B711F249360}" dt="2025-03-10T03:23:54.903" v="1786" actId="1076"/>
          <ac:spMkLst>
            <pc:docMk/>
            <pc:sldMk cId="3595699071" sldId="1481"/>
            <ac:spMk id="52" creationId="{291A415B-B9BF-B728-B8A0-C4B5ADDFEA0B}"/>
          </ac:spMkLst>
        </pc:spChg>
        <pc:spChg chg="mod">
          <ac:chgData name="Liyana Ralalage, Adiesha" userId="15fd5c93-10d6-4014-8103-1a4931e3c018" providerId="ADAL" clId="{AC330680-F6A8-432D-9E47-4B711F249360}" dt="2025-03-10T03:21:55.414" v="1728" actId="1076"/>
          <ac:spMkLst>
            <pc:docMk/>
            <pc:sldMk cId="3595699071" sldId="1481"/>
            <ac:spMk id="53" creationId="{E00B17F2-A327-52AF-54B7-00BC0FA7DB42}"/>
          </ac:spMkLst>
        </pc:spChg>
        <pc:spChg chg="add mod">
          <ac:chgData name="Liyana Ralalage, Adiesha" userId="15fd5c93-10d6-4014-8103-1a4931e3c018" providerId="ADAL" clId="{AC330680-F6A8-432D-9E47-4B711F249360}" dt="2025-03-10T03:24:11.986" v="1797" actId="1076"/>
          <ac:spMkLst>
            <pc:docMk/>
            <pc:sldMk cId="3595699071" sldId="1481"/>
            <ac:spMk id="148" creationId="{41DF3B2B-1A42-A9A5-B76D-99FD1371AAF0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49" creationId="{E3B011E8-9266-6CB7-6932-9D176856757A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50" creationId="{688AC8B0-2B64-8118-40A9-CE68C77246CF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51" creationId="{96D62FD4-54A0-CD09-41E0-2FB59F7C2F10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52" creationId="{465042F2-2BF8-3C6C-33E8-199EFC906C3C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77" creationId="{9E171031-1949-AECB-3228-449D8EB92D5A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78" creationId="{136EF7AC-32C1-95D5-7B86-442C7C03423E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79" creationId="{62EE9221-5630-EC16-CC51-39F2BC3ADA7A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80" creationId="{515FFA60-51A4-0F17-42D9-BF34C031A3B0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81" creationId="{DCB218DF-EA2A-5A01-D9E7-1B3AA56E2C84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26" creationId="{B40039A4-D531-22C6-155F-EA64B5EAB180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27" creationId="{8C1DE7CD-035A-90DD-962F-28E1C3686ED8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28" creationId="{79EC5254-2926-E084-86AA-EE7CEAA4227C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30" creationId="{02E993A3-08D0-2007-453F-D2E1E24B1D90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31" creationId="{627D75E0-9343-5960-40A6-86B767C6E76D}"/>
          </ac:spMkLst>
        </pc:spChg>
        <pc:cxnChg chg="add mod">
          <ac:chgData name="Liyana Ralalage, Adiesha" userId="15fd5c93-10d6-4014-8103-1a4931e3c018" providerId="ADAL" clId="{AC330680-F6A8-432D-9E47-4B711F249360}" dt="2025-03-10T03:25:47.627" v="1845" actId="14100"/>
          <ac:cxnSpMkLst>
            <pc:docMk/>
            <pc:sldMk cId="3595699071" sldId="1481"/>
            <ac:cxnSpMk id="13" creationId="{AE716A1C-A768-8359-63C9-B6DA2017723E}"/>
          </ac:cxnSpMkLst>
        </pc:cxnChg>
        <pc:cxnChg chg="add mod">
          <ac:chgData name="Liyana Ralalage, Adiesha" userId="15fd5c93-10d6-4014-8103-1a4931e3c018" providerId="ADAL" clId="{AC330680-F6A8-432D-9E47-4B711F249360}" dt="2025-03-10T03:25:45.582" v="1844" actId="1076"/>
          <ac:cxnSpMkLst>
            <pc:docMk/>
            <pc:sldMk cId="3595699071" sldId="1481"/>
            <ac:cxnSpMk id="14" creationId="{C9000FCA-EC12-A4D8-8DCB-13E516DCBD9D}"/>
          </ac:cxnSpMkLst>
        </pc:cxnChg>
        <pc:cxnChg chg="add mod">
          <ac:chgData name="Liyana Ralalage, Adiesha" userId="15fd5c93-10d6-4014-8103-1a4931e3c018" providerId="ADAL" clId="{AC330680-F6A8-432D-9E47-4B711F249360}" dt="2025-03-10T03:15:13.743" v="1623" actId="14100"/>
          <ac:cxnSpMkLst>
            <pc:docMk/>
            <pc:sldMk cId="3595699071" sldId="1481"/>
            <ac:cxnSpMk id="20" creationId="{D31D1AAA-4B25-D530-9516-3EA2443EC0D3}"/>
          </ac:cxnSpMkLst>
        </pc:cxnChg>
        <pc:cxnChg chg="add mod">
          <ac:chgData name="Liyana Ralalage, Adiesha" userId="15fd5c93-10d6-4014-8103-1a4931e3c018" providerId="ADAL" clId="{AC330680-F6A8-432D-9E47-4B711F249360}" dt="2025-03-10T03:15:21.540" v="1626" actId="14100"/>
          <ac:cxnSpMkLst>
            <pc:docMk/>
            <pc:sldMk cId="3595699071" sldId="1481"/>
            <ac:cxnSpMk id="23" creationId="{12FAEAF5-BC60-96BB-7425-21F64C27411D}"/>
          </ac:cxnSpMkLst>
        </pc:cxnChg>
        <pc:cxnChg chg="add mod">
          <ac:chgData name="Liyana Ralalage, Adiesha" userId="15fd5c93-10d6-4014-8103-1a4931e3c018" providerId="ADAL" clId="{AC330680-F6A8-432D-9E47-4B711F249360}" dt="2025-03-10T03:15:27.446" v="1629" actId="14100"/>
          <ac:cxnSpMkLst>
            <pc:docMk/>
            <pc:sldMk cId="3595699071" sldId="1481"/>
            <ac:cxnSpMk id="59" creationId="{070557EB-FAFD-2CEA-E64E-29077DE4D910}"/>
          </ac:cxnSpMkLst>
        </pc:cxnChg>
        <pc:cxnChg chg="add mod">
          <ac:chgData name="Liyana Ralalage, Adiesha" userId="15fd5c93-10d6-4014-8103-1a4931e3c018" providerId="ADAL" clId="{AC330680-F6A8-432D-9E47-4B711F249360}" dt="2025-03-10T03:15:33.452" v="1632" actId="14100"/>
          <ac:cxnSpMkLst>
            <pc:docMk/>
            <pc:sldMk cId="3595699071" sldId="1481"/>
            <ac:cxnSpMk id="62" creationId="{E72A87F6-2D15-B9DD-D004-575D164E7779}"/>
          </ac:cxnSpMkLst>
        </pc:cxnChg>
        <pc:cxnChg chg="add mod">
          <ac:chgData name="Liyana Ralalage, Adiesha" userId="15fd5c93-10d6-4014-8103-1a4931e3c018" providerId="ADAL" clId="{AC330680-F6A8-432D-9E47-4B711F249360}" dt="2025-03-10T03:15:38.702" v="1635" actId="14100"/>
          <ac:cxnSpMkLst>
            <pc:docMk/>
            <pc:sldMk cId="3595699071" sldId="1481"/>
            <ac:cxnSpMk id="65" creationId="{CB10C055-CB95-0B94-9339-20404E815589}"/>
          </ac:cxnSpMkLst>
        </pc:cxnChg>
        <pc:cxnChg chg="add mod">
          <ac:chgData name="Liyana Ralalage, Adiesha" userId="15fd5c93-10d6-4014-8103-1a4931e3c018" providerId="ADAL" clId="{AC330680-F6A8-432D-9E47-4B711F249360}" dt="2025-03-10T03:15:45.430" v="1638" actId="14100"/>
          <ac:cxnSpMkLst>
            <pc:docMk/>
            <pc:sldMk cId="3595699071" sldId="1481"/>
            <ac:cxnSpMk id="68" creationId="{2C74CE41-60E2-9E0D-DF45-81624438ACA2}"/>
          </ac:cxnSpMkLst>
        </pc:cxnChg>
        <pc:cxnChg chg="add mod">
          <ac:chgData name="Liyana Ralalage, Adiesha" userId="15fd5c93-10d6-4014-8103-1a4931e3c018" providerId="ADAL" clId="{AC330680-F6A8-432D-9E47-4B711F249360}" dt="2025-03-10T03:15:52.511" v="1641" actId="14100"/>
          <ac:cxnSpMkLst>
            <pc:docMk/>
            <pc:sldMk cId="3595699071" sldId="1481"/>
            <ac:cxnSpMk id="72" creationId="{BD14B793-57AE-B756-758E-E4B3BE1D31F1}"/>
          </ac:cxnSpMkLst>
        </pc:cxnChg>
        <pc:cxnChg chg="add mod">
          <ac:chgData name="Liyana Ralalage, Adiesha" userId="15fd5c93-10d6-4014-8103-1a4931e3c018" providerId="ADAL" clId="{AC330680-F6A8-432D-9E47-4B711F249360}" dt="2025-03-10T03:15:58.738" v="1644" actId="14100"/>
          <ac:cxnSpMkLst>
            <pc:docMk/>
            <pc:sldMk cId="3595699071" sldId="1481"/>
            <ac:cxnSpMk id="75" creationId="{A9958C17-2F8F-0E35-E69D-9C0A384FD6FA}"/>
          </ac:cxnSpMkLst>
        </pc:cxnChg>
        <pc:cxnChg chg="add mod">
          <ac:chgData name="Liyana Ralalage, Adiesha" userId="15fd5c93-10d6-4014-8103-1a4931e3c018" providerId="ADAL" clId="{AC330680-F6A8-432D-9E47-4B711F249360}" dt="2025-03-10T03:16:03.970" v="1647" actId="14100"/>
          <ac:cxnSpMkLst>
            <pc:docMk/>
            <pc:sldMk cId="3595699071" sldId="1481"/>
            <ac:cxnSpMk id="78" creationId="{DD6C518F-4C73-C1FA-E380-BF9C65D64D20}"/>
          </ac:cxnSpMkLst>
        </pc:cxnChg>
        <pc:cxnChg chg="add mod">
          <ac:chgData name="Liyana Ralalage, Adiesha" userId="15fd5c93-10d6-4014-8103-1a4931e3c018" providerId="ADAL" clId="{AC330680-F6A8-432D-9E47-4B711F249360}" dt="2025-03-10T03:16:10.750" v="1651" actId="14100"/>
          <ac:cxnSpMkLst>
            <pc:docMk/>
            <pc:sldMk cId="3595699071" sldId="1481"/>
            <ac:cxnSpMk id="81" creationId="{938B1EF2-DC56-7A3A-A28A-4230A84C3CA4}"/>
          </ac:cxnSpMkLst>
        </pc:cxnChg>
        <pc:cxnChg chg="add mod">
          <ac:chgData name="Liyana Ralalage, Adiesha" userId="15fd5c93-10d6-4014-8103-1a4931e3c018" providerId="ADAL" clId="{AC330680-F6A8-432D-9E47-4B711F249360}" dt="2025-03-10T03:16:57.644" v="1670" actId="1076"/>
          <ac:cxnSpMkLst>
            <pc:docMk/>
            <pc:sldMk cId="3595699071" sldId="1481"/>
            <ac:cxnSpMk id="85" creationId="{7A072751-8958-E81F-7864-345924C48CD8}"/>
          </ac:cxnSpMkLst>
        </pc:cxnChg>
        <pc:cxnChg chg="add mod">
          <ac:chgData name="Liyana Ralalage, Adiesha" userId="15fd5c93-10d6-4014-8103-1a4931e3c018" providerId="ADAL" clId="{AC330680-F6A8-432D-9E47-4B711F249360}" dt="2025-03-10T03:16:21.560" v="1657" actId="14100"/>
          <ac:cxnSpMkLst>
            <pc:docMk/>
            <pc:sldMk cId="3595699071" sldId="1481"/>
            <ac:cxnSpMk id="88" creationId="{935D8CA9-504E-6932-6269-A75682882965}"/>
          </ac:cxnSpMkLst>
        </pc:cxnChg>
        <pc:cxnChg chg="add mod">
          <ac:chgData name="Liyana Ralalage, Adiesha" userId="15fd5c93-10d6-4014-8103-1a4931e3c018" providerId="ADAL" clId="{AC330680-F6A8-432D-9E47-4B711F249360}" dt="2025-03-10T03:16:30.854" v="1662" actId="14100"/>
          <ac:cxnSpMkLst>
            <pc:docMk/>
            <pc:sldMk cId="3595699071" sldId="1481"/>
            <ac:cxnSpMk id="91" creationId="{1E95ADBA-EBCB-983D-9450-70952E3D4016}"/>
          </ac:cxnSpMkLst>
        </pc:cxnChg>
        <pc:cxnChg chg="add mod">
          <ac:chgData name="Liyana Ralalage, Adiesha" userId="15fd5c93-10d6-4014-8103-1a4931e3c018" providerId="ADAL" clId="{AC330680-F6A8-432D-9E47-4B711F249360}" dt="2025-03-10T03:16:57.644" v="1670" actId="1076"/>
          <ac:cxnSpMkLst>
            <pc:docMk/>
            <pc:sldMk cId="3595699071" sldId="1481"/>
            <ac:cxnSpMk id="95" creationId="{624396E2-BD78-653C-2F8A-5668BED7DC13}"/>
          </ac:cxnSpMkLst>
        </pc:cxnChg>
        <pc:cxnChg chg="add mod">
          <ac:chgData name="Liyana Ralalage, Adiesha" userId="15fd5c93-10d6-4014-8103-1a4931e3c018" providerId="ADAL" clId="{AC330680-F6A8-432D-9E47-4B711F249360}" dt="2025-03-10T03:16:45.995" v="1669" actId="14100"/>
          <ac:cxnSpMkLst>
            <pc:docMk/>
            <pc:sldMk cId="3595699071" sldId="1481"/>
            <ac:cxnSpMk id="98" creationId="{5CF1B2A2-BB9D-6563-A2D9-6D3BB6C175D2}"/>
          </ac:cxnSpMkLst>
        </pc:cxnChg>
        <pc:cxnChg chg="add mod">
          <ac:chgData name="Liyana Ralalage, Adiesha" userId="15fd5c93-10d6-4014-8103-1a4931e3c018" providerId="ADAL" clId="{AC330680-F6A8-432D-9E47-4B711F249360}" dt="2025-03-10T03:17:07.920" v="1673" actId="14100"/>
          <ac:cxnSpMkLst>
            <pc:docMk/>
            <pc:sldMk cId="3595699071" sldId="1481"/>
            <ac:cxnSpMk id="104" creationId="{365E261A-6C4E-193D-FBF0-44FDCAC92905}"/>
          </ac:cxnSpMkLst>
        </pc:cxnChg>
        <pc:cxnChg chg="add mod">
          <ac:chgData name="Liyana Ralalage, Adiesha" userId="15fd5c93-10d6-4014-8103-1a4931e3c018" providerId="ADAL" clId="{AC330680-F6A8-432D-9E47-4B711F249360}" dt="2025-03-10T03:17:19.509" v="1676" actId="14100"/>
          <ac:cxnSpMkLst>
            <pc:docMk/>
            <pc:sldMk cId="3595699071" sldId="1481"/>
            <ac:cxnSpMk id="107" creationId="{86E3E98A-C857-FDF0-8C8B-C9264546B41A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110" creationId="{7DE88023-D1DD-3EE3-18C8-8FCDAE07EAA7}"/>
          </ac:cxnSpMkLst>
        </pc:cxnChg>
        <pc:cxnChg chg="add mod">
          <ac:chgData name="Liyana Ralalage, Adiesha" userId="15fd5c93-10d6-4014-8103-1a4931e3c018" providerId="ADAL" clId="{AC330680-F6A8-432D-9E47-4B711F249360}" dt="2025-03-10T03:17:59.850" v="1691" actId="1076"/>
          <ac:cxnSpMkLst>
            <pc:docMk/>
            <pc:sldMk cId="3595699071" sldId="1481"/>
            <ac:cxnSpMk id="113" creationId="{74D8E251-B202-2712-D391-C0759C22E985}"/>
          </ac:cxnSpMkLst>
        </pc:cxnChg>
        <pc:cxnChg chg="add mod">
          <ac:chgData name="Liyana Ralalage, Adiesha" userId="15fd5c93-10d6-4014-8103-1a4931e3c018" providerId="ADAL" clId="{AC330680-F6A8-432D-9E47-4B711F249360}" dt="2025-03-10T03:20:50.446" v="1707" actId="14100"/>
          <ac:cxnSpMkLst>
            <pc:docMk/>
            <pc:sldMk cId="3595699071" sldId="1481"/>
            <ac:cxnSpMk id="116" creationId="{D80320B5-D234-E264-16D7-9D808AEB3581}"/>
          </ac:cxnSpMkLst>
        </pc:cxnChg>
        <pc:cxnChg chg="add mod">
          <ac:chgData name="Liyana Ralalage, Adiesha" userId="15fd5c93-10d6-4014-8103-1a4931e3c018" providerId="ADAL" clId="{AC330680-F6A8-432D-9E47-4B711F249360}" dt="2025-03-10T03:17:56.894" v="1690" actId="14100"/>
          <ac:cxnSpMkLst>
            <pc:docMk/>
            <pc:sldMk cId="3595699071" sldId="1481"/>
            <ac:cxnSpMk id="122" creationId="{E049E45D-6B6E-2151-AB7A-39EFB8D83774}"/>
          </ac:cxnSpMkLst>
        </pc:cxnChg>
        <pc:cxnChg chg="add mod">
          <ac:chgData name="Liyana Ralalage, Adiesha" userId="15fd5c93-10d6-4014-8103-1a4931e3c018" providerId="ADAL" clId="{AC330680-F6A8-432D-9E47-4B711F249360}" dt="2025-03-10T03:18:08.705" v="1694" actId="14100"/>
          <ac:cxnSpMkLst>
            <pc:docMk/>
            <pc:sldMk cId="3595699071" sldId="1481"/>
            <ac:cxnSpMk id="126" creationId="{FBB1AB09-B0C8-A6A3-DA23-27553D749020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129" creationId="{9232F945-443A-4D3B-0E8E-EF827082E3D3}"/>
          </ac:cxnSpMkLst>
        </pc:cxnChg>
        <pc:cxnChg chg="add mod">
          <ac:chgData name="Liyana Ralalage, Adiesha" userId="15fd5c93-10d6-4014-8103-1a4931e3c018" providerId="ADAL" clId="{AC330680-F6A8-432D-9E47-4B711F249360}" dt="2025-03-10T03:22:11.478" v="1733" actId="1076"/>
          <ac:cxnSpMkLst>
            <pc:docMk/>
            <pc:sldMk cId="3595699071" sldId="1481"/>
            <ac:cxnSpMk id="133" creationId="{F28E0E27-51F7-CE68-86BA-0D81CFF65C14}"/>
          </ac:cxnSpMkLst>
        </pc:cxnChg>
        <pc:cxnChg chg="add mod">
          <ac:chgData name="Liyana Ralalage, Adiesha" userId="15fd5c93-10d6-4014-8103-1a4931e3c018" providerId="ADAL" clId="{AC330680-F6A8-432D-9E47-4B711F249360}" dt="2025-03-10T03:22:11.478" v="1733" actId="1076"/>
          <ac:cxnSpMkLst>
            <pc:docMk/>
            <pc:sldMk cId="3595699071" sldId="1481"/>
            <ac:cxnSpMk id="136" creationId="{BAE302C7-83C8-0937-328F-1603988A27F8}"/>
          </ac:cxnSpMkLst>
        </pc:cxnChg>
        <pc:cxnChg chg="add mod">
          <ac:chgData name="Liyana Ralalage, Adiesha" userId="15fd5c93-10d6-4014-8103-1a4931e3c018" providerId="ADAL" clId="{AC330680-F6A8-432D-9E47-4B711F249360}" dt="2025-03-10T03:20:57.140" v="1710" actId="14100"/>
          <ac:cxnSpMkLst>
            <pc:docMk/>
            <pc:sldMk cId="3595699071" sldId="1481"/>
            <ac:cxnSpMk id="143" creationId="{CD9E6F45-63DD-6139-45CA-C567C91F1DF4}"/>
          </ac:cxnSpMkLst>
        </pc:cxnChg>
        <pc:cxnChg chg="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153" creationId="{B74FD33B-5F35-0953-6292-BE818CD7B4D6}"/>
          </ac:cxnSpMkLst>
        </pc:cxnChg>
        <pc:cxnChg chg="add 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155" creationId="{9730BDD0-2308-DFE5-6F5B-6677790A2697}"/>
          </ac:cxnSpMkLst>
        </pc:cxnChg>
        <pc:cxnChg chg="add mod">
          <ac:chgData name="Liyana Ralalage, Adiesha" userId="15fd5c93-10d6-4014-8103-1a4931e3c018" providerId="ADAL" clId="{AC330680-F6A8-432D-9E47-4B711F249360}" dt="2025-03-10T03:21:24.722" v="1714" actId="1076"/>
          <ac:cxnSpMkLst>
            <pc:docMk/>
            <pc:sldMk cId="3595699071" sldId="1481"/>
            <ac:cxnSpMk id="156" creationId="{7AB160B8-8BFE-48C9-7C3A-F1C373C0C3B3}"/>
          </ac:cxnSpMkLst>
        </pc:cxnChg>
        <pc:cxnChg chg="add mod">
          <ac:chgData name="Liyana Ralalage, Adiesha" userId="15fd5c93-10d6-4014-8103-1a4931e3c018" providerId="ADAL" clId="{AC330680-F6A8-432D-9E47-4B711F249360}" dt="2025-03-10T03:21:24.722" v="1714" actId="1076"/>
          <ac:cxnSpMkLst>
            <pc:docMk/>
            <pc:sldMk cId="3595699071" sldId="1481"/>
            <ac:cxnSpMk id="157" creationId="{C316FC3E-AC84-CECB-F7AD-CB94DA251597}"/>
          </ac:cxnSpMkLst>
        </pc:cxnChg>
        <pc:cxnChg chg="add mod">
          <ac:chgData name="Liyana Ralalage, Adiesha" userId="15fd5c93-10d6-4014-8103-1a4931e3c018" providerId="ADAL" clId="{AC330680-F6A8-432D-9E47-4B711F249360}" dt="2025-03-10T03:21:24.722" v="1714" actId="1076"/>
          <ac:cxnSpMkLst>
            <pc:docMk/>
            <pc:sldMk cId="3595699071" sldId="1481"/>
            <ac:cxnSpMk id="158" creationId="{DF1F5A07-8821-7A70-7035-BBD6CB3EBB4C}"/>
          </ac:cxnSpMkLst>
        </pc:cxnChg>
        <pc:cxnChg chg="add 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159" creationId="{50666042-AFD4-B1FA-4DD0-5400B10D1A28}"/>
          </ac:cxnSpMkLst>
        </pc:cxnChg>
        <pc:cxnChg chg="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160" creationId="{B77D1014-175E-78E3-08D6-8D9B5D15B2F3}"/>
          </ac:cxnSpMkLst>
        </pc:cxnChg>
        <pc:cxnChg chg="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161" creationId="{69FE1C5E-2278-C670-5A6A-94615479756F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3" creationId="{DDCD0A43-4995-FB49-A281-A3D245967BE2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5" creationId="{FC66016C-0C14-9EB5-BCB7-87ADECC21797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6" creationId="{B90227B0-7486-B998-347D-08DE5269CDF5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9" creationId="{DBDF207A-67BB-FECA-8481-D4AC97D9AA9D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90" creationId="{CEAD8A59-83C6-9CCB-540E-050B8B12FE87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196" creationId="{68576DE7-AC0D-6EE9-04D7-CC99646474D8}"/>
          </ac:cxnSpMkLst>
        </pc:cxnChg>
        <pc:cxnChg chg="add mod">
          <ac:chgData name="Liyana Ralalage, Adiesha" userId="15fd5c93-10d6-4014-8103-1a4931e3c018" providerId="ADAL" clId="{AC330680-F6A8-432D-9E47-4B711F249360}" dt="2025-03-10T03:22:28.320" v="1742" actId="14100"/>
          <ac:cxnSpMkLst>
            <pc:docMk/>
            <pc:sldMk cId="3595699071" sldId="1481"/>
            <ac:cxnSpMk id="200" creationId="{BFA2BBDF-1547-04AD-92BB-E74B82F8AA88}"/>
          </ac:cxnSpMkLst>
        </pc:cxnChg>
        <pc:cxnChg chg="add mod">
          <ac:chgData name="Liyana Ralalage, Adiesha" userId="15fd5c93-10d6-4014-8103-1a4931e3c018" providerId="ADAL" clId="{AC330680-F6A8-432D-9E47-4B711F249360}" dt="2025-03-10T03:22:35.426" v="1745" actId="14100"/>
          <ac:cxnSpMkLst>
            <pc:docMk/>
            <pc:sldMk cId="3595699071" sldId="1481"/>
            <ac:cxnSpMk id="205" creationId="{C9214803-0648-30E9-5F4A-193B2C4D3D49}"/>
          </ac:cxnSpMkLst>
        </pc:cxnChg>
        <pc:cxnChg chg="add mod">
          <ac:chgData name="Liyana Ralalage, Adiesha" userId="15fd5c93-10d6-4014-8103-1a4931e3c018" providerId="ADAL" clId="{AC330680-F6A8-432D-9E47-4B711F249360}" dt="2025-03-10T03:22:41.587" v="1748" actId="14100"/>
          <ac:cxnSpMkLst>
            <pc:docMk/>
            <pc:sldMk cId="3595699071" sldId="1481"/>
            <ac:cxnSpMk id="208" creationId="{A6457BB2-BA96-09A8-BB27-D38E27C09086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211" creationId="{B0DEFB46-D011-4126-3012-53CC6C93DF61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29" creationId="{23D1AAC5-4B24-8B36-2401-77C26A27B82D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2" creationId="{5867A61C-EAFA-A173-910B-14DA51052053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3" creationId="{988F39EE-2622-159D-D8E8-5B0A46F6F149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4" creationId="{C2B5867B-4AD1-3829-25FD-CBEBFCC86424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7" creationId="{A519C349-FDCF-4F0C-99D5-BF229CFB4970}"/>
          </ac:cxnSpMkLst>
        </pc:cxnChg>
        <pc:cxnChg chg="add mod">
          <ac:chgData name="Liyana Ralalage, Adiesha" userId="15fd5c93-10d6-4014-8103-1a4931e3c018" providerId="ADAL" clId="{AC330680-F6A8-432D-9E47-4B711F249360}" dt="2025-03-10T03:23:15.603" v="1760" actId="14100"/>
          <ac:cxnSpMkLst>
            <pc:docMk/>
            <pc:sldMk cId="3595699071" sldId="1481"/>
            <ac:cxnSpMk id="241" creationId="{A40040C5-508E-3E1B-BA95-3947ADAB2622}"/>
          </ac:cxnSpMkLst>
        </pc:cxnChg>
        <pc:cxnChg chg="add mod">
          <ac:chgData name="Liyana Ralalage, Adiesha" userId="15fd5c93-10d6-4014-8103-1a4931e3c018" providerId="ADAL" clId="{AC330680-F6A8-432D-9E47-4B711F249360}" dt="2025-03-10T03:23:19.391" v="1763" actId="14100"/>
          <ac:cxnSpMkLst>
            <pc:docMk/>
            <pc:sldMk cId="3595699071" sldId="1481"/>
            <ac:cxnSpMk id="244" creationId="{BB7AEBEA-192F-98F4-507C-4EBA7CD7FF5E}"/>
          </ac:cxnSpMkLst>
        </pc:cxnChg>
        <pc:cxnChg chg="add mod">
          <ac:chgData name="Liyana Ralalage, Adiesha" userId="15fd5c93-10d6-4014-8103-1a4931e3c018" providerId="ADAL" clId="{AC330680-F6A8-432D-9E47-4B711F249360}" dt="2025-03-10T03:23:23.888" v="1766" actId="14100"/>
          <ac:cxnSpMkLst>
            <pc:docMk/>
            <pc:sldMk cId="3595699071" sldId="1481"/>
            <ac:cxnSpMk id="247" creationId="{E8AA8785-A9F9-20D1-0A65-A7D293EE00AE}"/>
          </ac:cxnSpMkLst>
        </pc:cxnChg>
        <pc:cxnChg chg="add mod">
          <ac:chgData name="Liyana Ralalage, Adiesha" userId="15fd5c93-10d6-4014-8103-1a4931e3c018" providerId="ADAL" clId="{AC330680-F6A8-432D-9E47-4B711F249360}" dt="2025-03-10T03:23:27.873" v="1769" actId="14100"/>
          <ac:cxnSpMkLst>
            <pc:docMk/>
            <pc:sldMk cId="3595699071" sldId="1481"/>
            <ac:cxnSpMk id="250" creationId="{77ADF4E5-593B-74B8-CA9F-14957C192148}"/>
          </ac:cxnSpMkLst>
        </pc:cxnChg>
        <pc:cxnChg chg="add 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253" creationId="{63B1F822-D6AB-8CC6-D40B-253113D77741}"/>
          </ac:cxnSpMkLst>
        </pc:cxnChg>
        <pc:cxnChg chg="add del mod">
          <ac:chgData name="Liyana Ralalage, Adiesha" userId="15fd5c93-10d6-4014-8103-1a4931e3c018" providerId="ADAL" clId="{AC330680-F6A8-432D-9E47-4B711F249360}" dt="2025-03-10T03:23:38.659" v="1776" actId="21"/>
          <ac:cxnSpMkLst>
            <pc:docMk/>
            <pc:sldMk cId="3595699071" sldId="1481"/>
            <ac:cxnSpMk id="256" creationId="{4AC2CBD8-5D3A-C3E1-070D-16B8CF41B842}"/>
          </ac:cxnSpMkLst>
        </pc:cxnChg>
        <pc:cxnChg chg="add 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258" creationId="{4AC2CBD8-5D3A-C3E1-070D-16B8CF41B842}"/>
          </ac:cxnSpMkLst>
        </pc:cxnChg>
        <pc:cxnChg chg="add 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261" creationId="{4BE0498C-2174-BEEA-40DE-B2D3972EDC51}"/>
          </ac:cxnSpMkLst>
        </pc:cxnChg>
        <pc:cxnChg chg="add 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264" creationId="{451B39A7-4284-0D87-90E7-0616D7810F22}"/>
          </ac:cxnSpMkLst>
        </pc:cxnChg>
        <pc:cxnChg chg="add mod">
          <ac:chgData name="Liyana Ralalage, Adiesha" userId="15fd5c93-10d6-4014-8103-1a4931e3c018" providerId="ADAL" clId="{AC330680-F6A8-432D-9E47-4B711F249360}" dt="2025-03-10T03:24:05.869" v="1793" actId="14100"/>
          <ac:cxnSpMkLst>
            <pc:docMk/>
            <pc:sldMk cId="3595699071" sldId="1481"/>
            <ac:cxnSpMk id="272" creationId="{48123466-49B3-C881-2F48-0B45F0B5FCE8}"/>
          </ac:cxnSpMkLst>
        </pc:cxnChg>
        <pc:cxnChg chg="add mod">
          <ac:chgData name="Liyana Ralalage, Adiesha" userId="15fd5c93-10d6-4014-8103-1a4931e3c018" providerId="ADAL" clId="{AC330680-F6A8-432D-9E47-4B711F249360}" dt="2025-03-10T03:24:19.625" v="1801" actId="1076"/>
          <ac:cxnSpMkLst>
            <pc:docMk/>
            <pc:sldMk cId="3595699071" sldId="1481"/>
            <ac:cxnSpMk id="275" creationId="{A49C1F28-18A6-1C1A-7F21-A9164C1D30A8}"/>
          </ac:cxnSpMkLst>
        </pc:cxnChg>
        <pc:cxnChg chg="add mod">
          <ac:chgData name="Liyana Ralalage, Adiesha" userId="15fd5c93-10d6-4014-8103-1a4931e3c018" providerId="ADAL" clId="{AC330680-F6A8-432D-9E47-4B711F249360}" dt="2025-03-10T03:24:18.207" v="1800" actId="14100"/>
          <ac:cxnSpMkLst>
            <pc:docMk/>
            <pc:sldMk cId="3595699071" sldId="1481"/>
            <ac:cxnSpMk id="283" creationId="{A37E0E5C-6525-52D7-E70B-BE5813761216}"/>
          </ac:cxnSpMkLst>
        </pc:cxnChg>
        <pc:cxnChg chg="add mod">
          <ac:chgData name="Liyana Ralalage, Adiesha" userId="15fd5c93-10d6-4014-8103-1a4931e3c018" providerId="ADAL" clId="{AC330680-F6A8-432D-9E47-4B711F249360}" dt="2025-03-10T03:24:24.582" v="1804" actId="14100"/>
          <ac:cxnSpMkLst>
            <pc:docMk/>
            <pc:sldMk cId="3595699071" sldId="1481"/>
            <ac:cxnSpMk id="287" creationId="{4366E5E3-6558-1A8A-3235-420F5935CEAD}"/>
          </ac:cxnSpMkLst>
        </pc:cxnChg>
        <pc:cxnChg chg="add mod">
          <ac:chgData name="Liyana Ralalage, Adiesha" userId="15fd5c93-10d6-4014-8103-1a4931e3c018" providerId="ADAL" clId="{AC330680-F6A8-432D-9E47-4B711F249360}" dt="2025-03-10T03:24:29.778" v="1807" actId="14100"/>
          <ac:cxnSpMkLst>
            <pc:docMk/>
            <pc:sldMk cId="3595699071" sldId="1481"/>
            <ac:cxnSpMk id="290" creationId="{E7AB3E20-E137-09D4-4288-5CE5D44189B4}"/>
          </ac:cxnSpMkLst>
        </pc:cxnChg>
        <pc:cxnChg chg="add mod">
          <ac:chgData name="Liyana Ralalage, Adiesha" userId="15fd5c93-10d6-4014-8103-1a4931e3c018" providerId="ADAL" clId="{AC330680-F6A8-432D-9E47-4B711F249360}" dt="2025-03-10T03:24:34.415" v="1810" actId="14100"/>
          <ac:cxnSpMkLst>
            <pc:docMk/>
            <pc:sldMk cId="3595699071" sldId="1481"/>
            <ac:cxnSpMk id="293" creationId="{256A1059-964B-E464-4722-090D5C52FB3D}"/>
          </ac:cxnSpMkLst>
        </pc:cxnChg>
        <pc:cxnChg chg="add mod">
          <ac:chgData name="Liyana Ralalage, Adiesha" userId="15fd5c93-10d6-4014-8103-1a4931e3c018" providerId="ADAL" clId="{AC330680-F6A8-432D-9E47-4B711F249360}" dt="2025-03-10T03:24:39.239" v="1813" actId="14100"/>
          <ac:cxnSpMkLst>
            <pc:docMk/>
            <pc:sldMk cId="3595699071" sldId="1481"/>
            <ac:cxnSpMk id="296" creationId="{CC94D15E-7701-E7CA-C9D2-D55DD8016CD2}"/>
          </ac:cxnSpMkLst>
        </pc:cxnChg>
        <pc:cxnChg chg="add mod">
          <ac:chgData name="Liyana Ralalage, Adiesha" userId="15fd5c93-10d6-4014-8103-1a4931e3c018" providerId="ADAL" clId="{AC330680-F6A8-432D-9E47-4B711F249360}" dt="2025-03-10T03:24:44.066" v="1816" actId="14100"/>
          <ac:cxnSpMkLst>
            <pc:docMk/>
            <pc:sldMk cId="3595699071" sldId="1481"/>
            <ac:cxnSpMk id="299" creationId="{4E428159-6A9F-2461-0C2E-B0CA9B7C24F0}"/>
          </ac:cxnSpMkLst>
        </pc:cxnChg>
        <pc:cxnChg chg="add mod">
          <ac:chgData name="Liyana Ralalage, Adiesha" userId="15fd5c93-10d6-4014-8103-1a4931e3c018" providerId="ADAL" clId="{AC330680-F6A8-432D-9E47-4B711F249360}" dt="2025-03-10T03:24:49.494" v="1819" actId="14100"/>
          <ac:cxnSpMkLst>
            <pc:docMk/>
            <pc:sldMk cId="3595699071" sldId="1481"/>
            <ac:cxnSpMk id="302" creationId="{815E6862-2FD7-4551-1D67-208CFAE47B43}"/>
          </ac:cxnSpMkLst>
        </pc:cxnChg>
        <pc:cxnChg chg="add mod">
          <ac:chgData name="Liyana Ralalage, Adiesha" userId="15fd5c93-10d6-4014-8103-1a4931e3c018" providerId="ADAL" clId="{AC330680-F6A8-432D-9E47-4B711F249360}" dt="2025-03-10T03:24:54.241" v="1822" actId="14100"/>
          <ac:cxnSpMkLst>
            <pc:docMk/>
            <pc:sldMk cId="3595699071" sldId="1481"/>
            <ac:cxnSpMk id="305" creationId="{8976870E-A018-12AC-D00D-BAE879329039}"/>
          </ac:cxnSpMkLst>
        </pc:cxnChg>
        <pc:cxnChg chg="add mod">
          <ac:chgData name="Liyana Ralalage, Adiesha" userId="15fd5c93-10d6-4014-8103-1a4931e3c018" providerId="ADAL" clId="{AC330680-F6A8-432D-9E47-4B711F249360}" dt="2025-03-10T03:24:59.743" v="1825" actId="14100"/>
          <ac:cxnSpMkLst>
            <pc:docMk/>
            <pc:sldMk cId="3595699071" sldId="1481"/>
            <ac:cxnSpMk id="308" creationId="{E0365458-B6F8-B48B-9B37-9CE8A922554F}"/>
          </ac:cxnSpMkLst>
        </pc:cxnChg>
        <pc:cxnChg chg="add mod">
          <ac:chgData name="Liyana Ralalage, Adiesha" userId="15fd5c93-10d6-4014-8103-1a4931e3c018" providerId="ADAL" clId="{AC330680-F6A8-432D-9E47-4B711F249360}" dt="2025-03-10T03:25:04.842" v="1828" actId="14100"/>
          <ac:cxnSpMkLst>
            <pc:docMk/>
            <pc:sldMk cId="3595699071" sldId="1481"/>
            <ac:cxnSpMk id="311" creationId="{8B27DF91-A425-F973-8D26-DC73C52E8F55}"/>
          </ac:cxnSpMkLst>
        </pc:cxnChg>
        <pc:cxnChg chg="add mod">
          <ac:chgData name="Liyana Ralalage, Adiesha" userId="15fd5c93-10d6-4014-8103-1a4931e3c018" providerId="ADAL" clId="{AC330680-F6A8-432D-9E47-4B711F249360}" dt="2025-03-10T03:25:09.750" v="1831" actId="14100"/>
          <ac:cxnSpMkLst>
            <pc:docMk/>
            <pc:sldMk cId="3595699071" sldId="1481"/>
            <ac:cxnSpMk id="314" creationId="{C78AA91C-DFAE-9533-5A3D-48E2DFDDFD7C}"/>
          </ac:cxnSpMkLst>
        </pc:cxnChg>
        <pc:cxnChg chg="add mod">
          <ac:chgData name="Liyana Ralalage, Adiesha" userId="15fd5c93-10d6-4014-8103-1a4931e3c018" providerId="ADAL" clId="{AC330680-F6A8-432D-9E47-4B711F249360}" dt="2025-03-10T03:25:16.575" v="1834" actId="14100"/>
          <ac:cxnSpMkLst>
            <pc:docMk/>
            <pc:sldMk cId="3595699071" sldId="1481"/>
            <ac:cxnSpMk id="317" creationId="{72C92C9A-D582-FCF8-14FF-84F7ABDE4E77}"/>
          </ac:cxnSpMkLst>
        </pc:cxnChg>
        <pc:cxnChg chg="add mod">
          <ac:chgData name="Liyana Ralalage, Adiesha" userId="15fd5c93-10d6-4014-8103-1a4931e3c018" providerId="ADAL" clId="{AC330680-F6A8-432D-9E47-4B711F249360}" dt="2025-03-10T03:25:25.516" v="1837" actId="14100"/>
          <ac:cxnSpMkLst>
            <pc:docMk/>
            <pc:sldMk cId="3595699071" sldId="1481"/>
            <ac:cxnSpMk id="320" creationId="{FD64630C-EEE9-6367-1D0B-0B239C9078AA}"/>
          </ac:cxnSpMkLst>
        </pc:cxnChg>
        <pc:cxnChg chg="add mod">
          <ac:chgData name="Liyana Ralalage, Adiesha" userId="15fd5c93-10d6-4014-8103-1a4931e3c018" providerId="ADAL" clId="{AC330680-F6A8-432D-9E47-4B711F249360}" dt="2025-03-10T03:25:41.035" v="1843" actId="14100"/>
          <ac:cxnSpMkLst>
            <pc:docMk/>
            <pc:sldMk cId="3595699071" sldId="1481"/>
            <ac:cxnSpMk id="323" creationId="{B0A7D9C0-E3E3-9703-A3AD-389C7E9BEDD8}"/>
          </ac:cxnSpMkLst>
        </pc:cxnChg>
        <pc:cxnChg chg="add mod">
          <ac:chgData name="Liyana Ralalage, Adiesha" userId="15fd5c93-10d6-4014-8103-1a4931e3c018" providerId="ADAL" clId="{AC330680-F6A8-432D-9E47-4B711F249360}" dt="2025-03-10T03:25:56.466" v="1848" actId="14100"/>
          <ac:cxnSpMkLst>
            <pc:docMk/>
            <pc:sldMk cId="3595699071" sldId="1481"/>
            <ac:cxnSpMk id="331" creationId="{C9CF92AA-8636-8B18-D8CF-6F747C40883F}"/>
          </ac:cxnSpMkLst>
        </pc:cxnChg>
        <pc:cxnChg chg="add mod">
          <ac:chgData name="Liyana Ralalage, Adiesha" userId="15fd5c93-10d6-4014-8103-1a4931e3c018" providerId="ADAL" clId="{AC330680-F6A8-432D-9E47-4B711F249360}" dt="2025-03-10T03:26:06.056" v="1851" actId="14100"/>
          <ac:cxnSpMkLst>
            <pc:docMk/>
            <pc:sldMk cId="3595699071" sldId="1481"/>
            <ac:cxnSpMk id="334" creationId="{AD1357C8-6A28-DDCF-1D27-60F0E366AC58}"/>
          </ac:cxnSpMkLst>
        </pc:cxnChg>
        <pc:cxnChg chg="add mod">
          <ac:chgData name="Liyana Ralalage, Adiesha" userId="15fd5c93-10d6-4014-8103-1a4931e3c018" providerId="ADAL" clId="{AC330680-F6A8-432D-9E47-4B711F249360}" dt="2025-03-10T03:26:12.403" v="1854" actId="14100"/>
          <ac:cxnSpMkLst>
            <pc:docMk/>
            <pc:sldMk cId="3595699071" sldId="1481"/>
            <ac:cxnSpMk id="337" creationId="{7BD05F18-558C-D422-6237-C440E400E0D2}"/>
          </ac:cxnSpMkLst>
        </pc:cxnChg>
        <pc:cxnChg chg="add mod">
          <ac:chgData name="Liyana Ralalage, Adiesha" userId="15fd5c93-10d6-4014-8103-1a4931e3c018" providerId="ADAL" clId="{AC330680-F6A8-432D-9E47-4B711F249360}" dt="2025-03-10T03:26:20.899" v="1857" actId="14100"/>
          <ac:cxnSpMkLst>
            <pc:docMk/>
            <pc:sldMk cId="3595699071" sldId="1481"/>
            <ac:cxnSpMk id="340" creationId="{6AD5A28F-E943-A873-767E-DF37F2C2E5A9}"/>
          </ac:cxnSpMkLst>
        </pc:cxnChg>
      </pc:sldChg>
      <pc:sldChg chg="addSp delSp modSp add mod ord modAnim">
        <pc:chgData name="Liyana Ralalage, Adiesha" userId="15fd5c93-10d6-4014-8103-1a4931e3c018" providerId="ADAL" clId="{AC330680-F6A8-432D-9E47-4B711F249360}" dt="2025-03-11T19:30:39.212" v="3658"/>
        <pc:sldMkLst>
          <pc:docMk/>
          <pc:sldMk cId="2135482841" sldId="1482"/>
        </pc:sldMkLst>
        <pc:spChg chg="mod">
          <ac:chgData name="Liyana Ralalage, Adiesha" userId="15fd5c93-10d6-4014-8103-1a4931e3c018" providerId="ADAL" clId="{AC330680-F6A8-432D-9E47-4B711F249360}" dt="2025-03-10T03:27:14.276" v="1908" actId="14100"/>
          <ac:spMkLst>
            <pc:docMk/>
            <pc:sldMk cId="2135482841" sldId="1482"/>
            <ac:spMk id="3" creationId="{E52F4402-2065-6BB6-7AB2-39475594CA0D}"/>
          </ac:spMkLst>
        </pc:spChg>
        <pc:spChg chg="mod">
          <ac:chgData name="Liyana Ralalage, Adiesha" userId="15fd5c93-10d6-4014-8103-1a4931e3c018" providerId="ADAL" clId="{AC330680-F6A8-432D-9E47-4B711F249360}" dt="2025-03-10T03:27:28.674" v="1913" actId="14100"/>
          <ac:spMkLst>
            <pc:docMk/>
            <pc:sldMk cId="2135482841" sldId="1482"/>
            <ac:spMk id="5" creationId="{F7926096-06C4-EEAF-9C32-DC37C001BC7E}"/>
          </ac:spMkLst>
        </pc:spChg>
        <pc:spChg chg="mod">
          <ac:chgData name="Liyana Ralalage, Adiesha" userId="15fd5c93-10d6-4014-8103-1a4931e3c018" providerId="ADAL" clId="{AC330680-F6A8-432D-9E47-4B711F249360}" dt="2025-03-10T03:30:19.780" v="1999" actId="692"/>
          <ac:spMkLst>
            <pc:docMk/>
            <pc:sldMk cId="2135482841" sldId="1482"/>
            <ac:spMk id="7" creationId="{243B38FE-FFA1-0B22-C908-E8F1DB30C6FE}"/>
          </ac:spMkLst>
        </pc:spChg>
        <pc:spChg chg="add mod">
          <ac:chgData name="Liyana Ralalage, Adiesha" userId="15fd5c93-10d6-4014-8103-1a4931e3c018" providerId="ADAL" clId="{AC330680-F6A8-432D-9E47-4B711F249360}" dt="2025-03-10T03:30:16.382" v="1996" actId="692"/>
          <ac:spMkLst>
            <pc:docMk/>
            <pc:sldMk cId="2135482841" sldId="1482"/>
            <ac:spMk id="8" creationId="{28F3C084-47B3-D6AA-1E37-8516AD8EFFC9}"/>
          </ac:spMkLst>
        </pc:spChg>
        <pc:spChg chg="add mod">
          <ac:chgData name="Liyana Ralalage, Adiesha" userId="15fd5c93-10d6-4014-8103-1a4931e3c018" providerId="ADAL" clId="{AC330680-F6A8-432D-9E47-4B711F249360}" dt="2025-03-10T03:30:10.238" v="1989" actId="692"/>
          <ac:spMkLst>
            <pc:docMk/>
            <pc:sldMk cId="2135482841" sldId="1482"/>
            <ac:spMk id="9" creationId="{B397B6D2-6B46-4880-AB3F-802873E9D926}"/>
          </ac:spMkLst>
        </pc:spChg>
        <pc:spChg chg="mod">
          <ac:chgData name="Liyana Ralalage, Adiesha" userId="15fd5c93-10d6-4014-8103-1a4931e3c018" providerId="ADAL" clId="{AC330680-F6A8-432D-9E47-4B711F249360}" dt="2025-03-10T03:30:26.385" v="2002" actId="692"/>
          <ac:spMkLst>
            <pc:docMk/>
            <pc:sldMk cId="2135482841" sldId="1482"/>
            <ac:spMk id="10" creationId="{71091AD2-F98D-862B-33DA-0373EFEE8F9C}"/>
          </ac:spMkLst>
        </pc:spChg>
        <pc:spChg chg="add mod">
          <ac:chgData name="Liyana Ralalage, Adiesha" userId="15fd5c93-10d6-4014-8103-1a4931e3c018" providerId="ADAL" clId="{AC330680-F6A8-432D-9E47-4B711F249360}" dt="2025-03-10T03:30:29.867" v="2003" actId="1076"/>
          <ac:spMkLst>
            <pc:docMk/>
            <pc:sldMk cId="2135482841" sldId="1482"/>
            <ac:spMk id="12" creationId="{27CBEA42-482C-71BD-9FF3-9CD368111301}"/>
          </ac:spMkLst>
        </pc:spChg>
        <pc:spChg chg="add mod">
          <ac:chgData name="Liyana Ralalage, Adiesha" userId="15fd5c93-10d6-4014-8103-1a4931e3c018" providerId="ADAL" clId="{AC330680-F6A8-432D-9E47-4B711F249360}" dt="2025-03-10T03:30:44.599" v="2025" actId="692"/>
          <ac:spMkLst>
            <pc:docMk/>
            <pc:sldMk cId="2135482841" sldId="1482"/>
            <ac:spMk id="13" creationId="{831C97C2-8EAA-199B-0C20-FD47A1DD1E80}"/>
          </ac:spMkLst>
        </pc:spChg>
        <pc:spChg chg="add mod">
          <ac:chgData name="Liyana Ralalage, Adiesha" userId="15fd5c93-10d6-4014-8103-1a4931e3c018" providerId="ADAL" clId="{AC330680-F6A8-432D-9E47-4B711F249360}" dt="2025-03-10T03:30:42.575" v="2023" actId="692"/>
          <ac:spMkLst>
            <pc:docMk/>
            <pc:sldMk cId="2135482841" sldId="1482"/>
            <ac:spMk id="14" creationId="{E54D0AE8-5D89-D889-48F0-76AC05D6BCCB}"/>
          </ac:spMkLst>
        </pc:spChg>
        <pc:spChg chg="add mod">
          <ac:chgData name="Liyana Ralalage, Adiesha" userId="15fd5c93-10d6-4014-8103-1a4931e3c018" providerId="ADAL" clId="{AC330680-F6A8-432D-9E47-4B711F249360}" dt="2025-03-10T03:30:39.641" v="2019" actId="692"/>
          <ac:spMkLst>
            <pc:docMk/>
            <pc:sldMk cId="2135482841" sldId="1482"/>
            <ac:spMk id="15" creationId="{2ACB7D29-956F-0A37-A1B4-81D921F32E22}"/>
          </ac:spMkLst>
        </pc:spChg>
        <pc:spChg chg="add mod">
          <ac:chgData name="Liyana Ralalage, Adiesha" userId="15fd5c93-10d6-4014-8103-1a4931e3c018" providerId="ADAL" clId="{AC330680-F6A8-432D-9E47-4B711F249360}" dt="2025-03-10T03:32:01.703" v="2026" actId="1076"/>
          <ac:spMkLst>
            <pc:docMk/>
            <pc:sldMk cId="2135482841" sldId="1482"/>
            <ac:spMk id="17" creationId="{CBE57330-E8AB-CF1C-5134-C9FBAEB3E506}"/>
          </ac:spMkLst>
        </pc:spChg>
        <pc:spChg chg="mod">
          <ac:chgData name="Liyana Ralalage, Adiesha" userId="15fd5c93-10d6-4014-8103-1a4931e3c018" providerId="ADAL" clId="{AC330680-F6A8-432D-9E47-4B711F249360}" dt="2025-03-10T03:27:57.073" v="1922" actId="1076"/>
          <ac:spMkLst>
            <pc:docMk/>
            <pc:sldMk cId="2135482841" sldId="1482"/>
            <ac:spMk id="27" creationId="{38ACE0E4-4462-F969-1A2D-C2ACB3038B3F}"/>
          </ac:spMkLst>
        </pc:spChg>
        <pc:spChg chg="mod">
          <ac:chgData name="Liyana Ralalage, Adiesha" userId="15fd5c93-10d6-4014-8103-1a4931e3c018" providerId="ADAL" clId="{AC330680-F6A8-432D-9E47-4B711F249360}" dt="2025-03-10T03:27:56.108" v="1921" actId="1076"/>
          <ac:spMkLst>
            <pc:docMk/>
            <pc:sldMk cId="2135482841" sldId="1482"/>
            <ac:spMk id="31" creationId="{B06F6233-6621-4196-25DB-202058CB15BF}"/>
          </ac:spMkLst>
        </pc:spChg>
        <pc:spChg chg="mod">
          <ac:chgData name="Liyana Ralalage, Adiesha" userId="15fd5c93-10d6-4014-8103-1a4931e3c018" providerId="ADAL" clId="{AC330680-F6A8-432D-9E47-4B711F249360}" dt="2025-03-10T03:28:32.455" v="1936" actId="207"/>
          <ac:spMkLst>
            <pc:docMk/>
            <pc:sldMk cId="2135482841" sldId="1482"/>
            <ac:spMk id="34" creationId="{FF9E5B7F-5343-ECFD-1E1C-3D26F324F847}"/>
          </ac:spMkLst>
        </pc:spChg>
        <pc:spChg chg="mod">
          <ac:chgData name="Liyana Ralalage, Adiesha" userId="15fd5c93-10d6-4014-8103-1a4931e3c018" providerId="ADAL" clId="{AC330680-F6A8-432D-9E47-4B711F249360}" dt="2025-03-10T03:27:57.791" v="1923" actId="1076"/>
          <ac:spMkLst>
            <pc:docMk/>
            <pc:sldMk cId="2135482841" sldId="1482"/>
            <ac:spMk id="37" creationId="{631C877D-6F5E-5E2A-5227-21AF46C36EB8}"/>
          </ac:spMkLst>
        </pc:spChg>
        <pc:spChg chg="mod">
          <ac:chgData name="Liyana Ralalage, Adiesha" userId="15fd5c93-10d6-4014-8103-1a4931e3c018" providerId="ADAL" clId="{AC330680-F6A8-432D-9E47-4B711F249360}" dt="2025-03-10T03:28:38.292" v="1939" actId="688"/>
          <ac:spMkLst>
            <pc:docMk/>
            <pc:sldMk cId="2135482841" sldId="1482"/>
            <ac:spMk id="47" creationId="{78B07078-1198-83CC-D98D-47ACDBA5B29D}"/>
          </ac:spMkLst>
        </pc:spChg>
        <pc:spChg chg="mod">
          <ac:chgData name="Liyana Ralalage, Adiesha" userId="15fd5c93-10d6-4014-8103-1a4931e3c018" providerId="ADAL" clId="{AC330680-F6A8-432D-9E47-4B711F249360}" dt="2025-03-10T03:28:46.274" v="1942" actId="207"/>
          <ac:spMkLst>
            <pc:docMk/>
            <pc:sldMk cId="2135482841" sldId="1482"/>
            <ac:spMk id="49" creationId="{D0469135-8F1D-0AD4-8647-19E87116D0C9}"/>
          </ac:spMkLst>
        </pc:spChg>
        <pc:spChg chg="del">
          <ac:chgData name="Liyana Ralalage, Adiesha" userId="15fd5c93-10d6-4014-8103-1a4931e3c018" providerId="ADAL" clId="{AC330680-F6A8-432D-9E47-4B711F249360}" dt="2025-03-10T03:28:56.791" v="1947" actId="478"/>
          <ac:spMkLst>
            <pc:docMk/>
            <pc:sldMk cId="2135482841" sldId="1482"/>
            <ac:spMk id="69" creationId="{C2626736-4CB8-88A4-5B7E-BEEB3767842C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0T03:48:32.362" v="2258" actId="478"/>
        <pc:sldMkLst>
          <pc:docMk/>
          <pc:sldMk cId="2305109553" sldId="1483"/>
        </pc:sldMkLst>
        <pc:spChg chg="mod">
          <ac:chgData name="Liyana Ralalage, Adiesha" userId="15fd5c93-10d6-4014-8103-1a4931e3c018" providerId="ADAL" clId="{AC330680-F6A8-432D-9E47-4B711F249360}" dt="2025-03-10T03:47:31.800" v="2217" actId="1076"/>
          <ac:spMkLst>
            <pc:docMk/>
            <pc:sldMk cId="2305109553" sldId="1483"/>
            <ac:spMk id="3" creationId="{99A8E5DC-D8D4-5F2C-166C-374C14C2F896}"/>
          </ac:spMkLst>
        </pc:spChg>
        <pc:spChg chg="mod">
          <ac:chgData name="Liyana Ralalage, Adiesha" userId="15fd5c93-10d6-4014-8103-1a4931e3c018" providerId="ADAL" clId="{AC330680-F6A8-432D-9E47-4B711F249360}" dt="2025-03-10T03:47:31.800" v="2217" actId="1076"/>
          <ac:spMkLst>
            <pc:docMk/>
            <pc:sldMk cId="2305109553" sldId="1483"/>
            <ac:spMk id="5" creationId="{5DDF36AE-E03F-8659-87D2-F5D646A21CA7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7" creationId="{B57D1064-E501-6B38-51DC-8749BCCFF4B5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8" creationId="{09784869-2C77-74F7-5D50-4F2A66401E1D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9" creationId="{B458051E-7629-1CDF-EF5C-B396F82E52F4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10" creationId="{C212753F-FF0D-FA23-CB57-B5919BB27E58}"/>
          </ac:spMkLst>
        </pc:spChg>
        <pc:spChg chg="mod">
          <ac:chgData name="Liyana Ralalage, Adiesha" userId="15fd5c93-10d6-4014-8103-1a4931e3c018" providerId="ADAL" clId="{AC330680-F6A8-432D-9E47-4B711F249360}" dt="2025-03-10T03:47:26.598" v="2214" actId="1076"/>
          <ac:spMkLst>
            <pc:docMk/>
            <pc:sldMk cId="2305109553" sldId="1483"/>
            <ac:spMk id="11" creationId="{03D26C85-DF95-45E6-6DEE-E9CE34090DCE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12" creationId="{36AA15F8-FB07-B706-E525-FF72D9369953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3" creationId="{7D472178-43BD-413A-A3AB-00959FBDACF2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4" creationId="{8DA54D16-DADB-2BA2-29F0-EC16D4135647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5" creationId="{774BB493-602F-E369-6145-1D887F4B253F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7" creationId="{7746F7D3-CD7E-4387-CE7B-372903F31DA4}"/>
          </ac:spMkLst>
        </pc:spChg>
        <pc:spChg chg="add del mod">
          <ac:chgData name="Liyana Ralalage, Adiesha" userId="15fd5c93-10d6-4014-8103-1a4931e3c018" providerId="ADAL" clId="{AC330680-F6A8-432D-9E47-4B711F249360}" dt="2025-03-10T03:48:17.951" v="2232" actId="478"/>
          <ac:spMkLst>
            <pc:docMk/>
            <pc:sldMk cId="2305109553" sldId="1483"/>
            <ac:spMk id="18" creationId="{CDFC07DC-7B48-C423-8CD5-B81D5C04F1BB}"/>
          </ac:spMkLst>
        </pc:spChg>
        <pc:spChg chg="add mod">
          <ac:chgData name="Liyana Ralalage, Adiesha" userId="15fd5c93-10d6-4014-8103-1a4931e3c018" providerId="ADAL" clId="{AC330680-F6A8-432D-9E47-4B711F249360}" dt="2025-03-10T03:44:18.664" v="2107"/>
          <ac:spMkLst>
            <pc:docMk/>
            <pc:sldMk cId="2305109553" sldId="1483"/>
            <ac:spMk id="20" creationId="{08416E0C-6487-AC4B-E2A1-D1273C097328}"/>
          </ac:spMkLst>
        </pc:spChg>
        <pc:spChg chg="add del mod">
          <ac:chgData name="Liyana Ralalage, Adiesha" userId="15fd5c93-10d6-4014-8103-1a4931e3c018" providerId="ADAL" clId="{AC330680-F6A8-432D-9E47-4B711F249360}" dt="2025-03-10T03:48:15.961" v="2230" actId="478"/>
          <ac:spMkLst>
            <pc:docMk/>
            <pc:sldMk cId="2305109553" sldId="1483"/>
            <ac:spMk id="21" creationId="{B6118957-11DB-4DA3-1F3B-74329BF47058}"/>
          </ac:spMkLst>
        </pc:spChg>
        <pc:spChg chg="add del mod">
          <ac:chgData name="Liyana Ralalage, Adiesha" userId="15fd5c93-10d6-4014-8103-1a4931e3c018" providerId="ADAL" clId="{AC330680-F6A8-432D-9E47-4B711F249360}" dt="2025-03-10T03:48:18.286" v="2233" actId="478"/>
          <ac:spMkLst>
            <pc:docMk/>
            <pc:sldMk cId="2305109553" sldId="1483"/>
            <ac:spMk id="23" creationId="{6FA1E6E6-5A51-DE25-A33B-DB022D617AC9}"/>
          </ac:spMkLst>
        </pc:spChg>
        <pc:spChg chg="add del mod">
          <ac:chgData name="Liyana Ralalage, Adiesha" userId="15fd5c93-10d6-4014-8103-1a4931e3c018" providerId="ADAL" clId="{AC330680-F6A8-432D-9E47-4B711F249360}" dt="2025-03-10T03:48:21.089" v="2239" actId="478"/>
          <ac:spMkLst>
            <pc:docMk/>
            <pc:sldMk cId="2305109553" sldId="1483"/>
            <ac:spMk id="24" creationId="{391104DB-CE58-3CC6-96C7-69750D5A1FDA}"/>
          </ac:spMkLst>
        </pc:spChg>
        <pc:spChg chg="mod">
          <ac:chgData name="Liyana Ralalage, Adiesha" userId="15fd5c93-10d6-4014-8103-1a4931e3c018" providerId="ADAL" clId="{AC330680-F6A8-432D-9E47-4B711F249360}" dt="2025-03-10T03:37:46.669" v="2102" actId="207"/>
          <ac:spMkLst>
            <pc:docMk/>
            <pc:sldMk cId="2305109553" sldId="1483"/>
            <ac:spMk id="34" creationId="{3AFA6940-45CC-DD4A-9D3A-BB06207FBA4E}"/>
          </ac:spMkLst>
        </pc:spChg>
        <pc:spChg chg="mod">
          <ac:chgData name="Liyana Ralalage, Adiesha" userId="15fd5c93-10d6-4014-8103-1a4931e3c018" providerId="ADAL" clId="{AC330680-F6A8-432D-9E47-4B711F249360}" dt="2025-03-10T03:37:46.669" v="2102" actId="207"/>
          <ac:spMkLst>
            <pc:docMk/>
            <pc:sldMk cId="2305109553" sldId="1483"/>
            <ac:spMk id="49" creationId="{226DB6BB-3ED4-E378-20E6-5BDC74EB8254}"/>
          </ac:spMkLst>
        </pc:spChg>
        <pc:spChg chg="add del mod">
          <ac:chgData name="Liyana Ralalage, Adiesha" userId="15fd5c93-10d6-4014-8103-1a4931e3c018" providerId="ADAL" clId="{AC330680-F6A8-432D-9E47-4B711F249360}" dt="2025-03-10T03:48:20.481" v="2238" actId="478"/>
          <ac:spMkLst>
            <pc:docMk/>
            <pc:sldMk cId="2305109553" sldId="1483"/>
            <ac:spMk id="55" creationId="{E6CABAB8-3F7F-1921-9124-7B9941A589C3}"/>
          </ac:spMkLst>
        </pc:spChg>
        <pc:spChg chg="add del mod">
          <ac:chgData name="Liyana Ralalage, Adiesha" userId="15fd5c93-10d6-4014-8103-1a4931e3c018" providerId="ADAL" clId="{AC330680-F6A8-432D-9E47-4B711F249360}" dt="2025-03-10T03:48:18.677" v="2234" actId="478"/>
          <ac:spMkLst>
            <pc:docMk/>
            <pc:sldMk cId="2305109553" sldId="1483"/>
            <ac:spMk id="59" creationId="{686D27FD-C953-AF89-60D3-BE7C7FA595EC}"/>
          </ac:spMkLst>
        </pc:spChg>
        <pc:spChg chg="add del mod">
          <ac:chgData name="Liyana Ralalage, Adiesha" userId="15fd5c93-10d6-4014-8103-1a4931e3c018" providerId="ADAL" clId="{AC330680-F6A8-432D-9E47-4B711F249360}" dt="2025-03-10T03:48:20.061" v="2237" actId="478"/>
          <ac:spMkLst>
            <pc:docMk/>
            <pc:sldMk cId="2305109553" sldId="1483"/>
            <ac:spMk id="60" creationId="{78C69D2D-CF39-C79F-5906-424F4D7E3232}"/>
          </ac:spMkLst>
        </pc:spChg>
        <pc:spChg chg="add del mod">
          <ac:chgData name="Liyana Ralalage, Adiesha" userId="15fd5c93-10d6-4014-8103-1a4931e3c018" providerId="ADAL" clId="{AC330680-F6A8-432D-9E47-4B711F249360}" dt="2025-03-10T03:48:17.323" v="2231" actId="478"/>
          <ac:spMkLst>
            <pc:docMk/>
            <pc:sldMk cId="2305109553" sldId="1483"/>
            <ac:spMk id="61" creationId="{88C16EEE-C0FF-59FD-9FBB-B98D36BFFF1C}"/>
          </ac:spMkLst>
        </pc:spChg>
        <pc:spChg chg="add del mod">
          <ac:chgData name="Liyana Ralalage, Adiesha" userId="15fd5c93-10d6-4014-8103-1a4931e3c018" providerId="ADAL" clId="{AC330680-F6A8-432D-9E47-4B711F249360}" dt="2025-03-10T03:48:15.961" v="2230" actId="478"/>
          <ac:spMkLst>
            <pc:docMk/>
            <pc:sldMk cId="2305109553" sldId="1483"/>
            <ac:spMk id="62" creationId="{5AB500D1-A0FE-0045-E067-CF1F20CC8C3E}"/>
          </ac:spMkLst>
        </pc:spChg>
        <pc:spChg chg="add del mod">
          <ac:chgData name="Liyana Ralalage, Adiesha" userId="15fd5c93-10d6-4014-8103-1a4931e3c018" providerId="ADAL" clId="{AC330680-F6A8-432D-9E47-4B711F249360}" dt="2025-03-10T03:48:21.802" v="2240" actId="478"/>
          <ac:spMkLst>
            <pc:docMk/>
            <pc:sldMk cId="2305109553" sldId="1483"/>
            <ac:spMk id="63" creationId="{F7619188-5D76-1176-53DF-576E75E6485E}"/>
          </ac:spMkLst>
        </pc:spChg>
        <pc:spChg chg="add del mod">
          <ac:chgData name="Liyana Ralalage, Adiesha" userId="15fd5c93-10d6-4014-8103-1a4931e3c018" providerId="ADAL" clId="{AC330680-F6A8-432D-9E47-4B711F249360}" dt="2025-03-10T03:48:19.740" v="2236" actId="478"/>
          <ac:spMkLst>
            <pc:docMk/>
            <pc:sldMk cId="2305109553" sldId="1483"/>
            <ac:spMk id="64" creationId="{37210505-862E-E2C2-3A3D-8955277DB843}"/>
          </ac:spMkLst>
        </pc:spChg>
        <pc:spChg chg="add del mod">
          <ac:chgData name="Liyana Ralalage, Adiesha" userId="15fd5c93-10d6-4014-8103-1a4931e3c018" providerId="ADAL" clId="{AC330680-F6A8-432D-9E47-4B711F249360}" dt="2025-03-10T03:48:19.224" v="2235" actId="478"/>
          <ac:spMkLst>
            <pc:docMk/>
            <pc:sldMk cId="2305109553" sldId="1483"/>
            <ac:spMk id="65" creationId="{852ECAA2-C88F-DA7D-B412-100D0014D0E0}"/>
          </ac:spMkLst>
        </pc:spChg>
        <pc:spChg chg="add del mod">
          <ac:chgData name="Liyana Ralalage, Adiesha" userId="15fd5c93-10d6-4014-8103-1a4931e3c018" providerId="ADAL" clId="{AC330680-F6A8-432D-9E47-4B711F249360}" dt="2025-03-10T03:48:12.352" v="2229" actId="478"/>
          <ac:spMkLst>
            <pc:docMk/>
            <pc:sldMk cId="2305109553" sldId="1483"/>
            <ac:spMk id="66" creationId="{609FAC90-C6A6-A53B-1DE6-07C924B4B128}"/>
          </ac:spMkLst>
        </pc:spChg>
        <pc:spChg chg="add del mod">
          <ac:chgData name="Liyana Ralalage, Adiesha" userId="15fd5c93-10d6-4014-8103-1a4931e3c018" providerId="ADAL" clId="{AC330680-F6A8-432D-9E47-4B711F249360}" dt="2025-03-10T03:48:27.300" v="2250" actId="478"/>
          <ac:spMkLst>
            <pc:docMk/>
            <pc:sldMk cId="2305109553" sldId="1483"/>
            <ac:spMk id="67" creationId="{D2898410-3352-CB30-D875-DCF5B4838690}"/>
          </ac:spMkLst>
        </pc:spChg>
        <pc:spChg chg="add del mod">
          <ac:chgData name="Liyana Ralalage, Adiesha" userId="15fd5c93-10d6-4014-8103-1a4931e3c018" providerId="ADAL" clId="{AC330680-F6A8-432D-9E47-4B711F249360}" dt="2025-03-10T03:48:22.648" v="2241" actId="478"/>
          <ac:spMkLst>
            <pc:docMk/>
            <pc:sldMk cId="2305109553" sldId="1483"/>
            <ac:spMk id="68" creationId="{2FC599DE-E1CA-1A40-F20B-825863B71A3E}"/>
          </ac:spMkLst>
        </pc:spChg>
        <pc:spChg chg="add del mod">
          <ac:chgData name="Liyana Ralalage, Adiesha" userId="15fd5c93-10d6-4014-8103-1a4931e3c018" providerId="ADAL" clId="{AC330680-F6A8-432D-9E47-4B711F249360}" dt="2025-03-10T03:48:23.706" v="2243" actId="478"/>
          <ac:spMkLst>
            <pc:docMk/>
            <pc:sldMk cId="2305109553" sldId="1483"/>
            <ac:spMk id="69" creationId="{7DA079C8-3E7E-5F97-CD1A-5C1774CDBE36}"/>
          </ac:spMkLst>
        </pc:spChg>
        <pc:spChg chg="add del mod">
          <ac:chgData name="Liyana Ralalage, Adiesha" userId="15fd5c93-10d6-4014-8103-1a4931e3c018" providerId="ADAL" clId="{AC330680-F6A8-432D-9E47-4B711F249360}" dt="2025-03-10T03:48:23.202" v="2242" actId="478"/>
          <ac:spMkLst>
            <pc:docMk/>
            <pc:sldMk cId="2305109553" sldId="1483"/>
            <ac:spMk id="70" creationId="{7C895729-3BB5-DD98-0D32-C27912AB012F}"/>
          </ac:spMkLst>
        </pc:spChg>
        <pc:spChg chg="add del mod">
          <ac:chgData name="Liyana Ralalage, Adiesha" userId="15fd5c93-10d6-4014-8103-1a4931e3c018" providerId="ADAL" clId="{AC330680-F6A8-432D-9E47-4B711F249360}" dt="2025-03-10T03:48:24.384" v="2244" actId="478"/>
          <ac:spMkLst>
            <pc:docMk/>
            <pc:sldMk cId="2305109553" sldId="1483"/>
            <ac:spMk id="71" creationId="{3C68A496-8B99-C164-F31E-FA35A08FC317}"/>
          </ac:spMkLst>
        </pc:spChg>
        <pc:spChg chg="add del mod">
          <ac:chgData name="Liyana Ralalage, Adiesha" userId="15fd5c93-10d6-4014-8103-1a4931e3c018" providerId="ADAL" clId="{AC330680-F6A8-432D-9E47-4B711F249360}" dt="2025-03-10T03:48:26.862" v="2249" actId="478"/>
          <ac:spMkLst>
            <pc:docMk/>
            <pc:sldMk cId="2305109553" sldId="1483"/>
            <ac:spMk id="72" creationId="{23987FC0-975E-3CF0-FFED-F4CEEA82A8E6}"/>
          </ac:spMkLst>
        </pc:spChg>
        <pc:spChg chg="add del mod">
          <ac:chgData name="Liyana Ralalage, Adiesha" userId="15fd5c93-10d6-4014-8103-1a4931e3c018" providerId="ADAL" clId="{AC330680-F6A8-432D-9E47-4B711F249360}" dt="2025-03-10T03:48:24.655" v="2245" actId="478"/>
          <ac:spMkLst>
            <pc:docMk/>
            <pc:sldMk cId="2305109553" sldId="1483"/>
            <ac:spMk id="73" creationId="{B6CC16DD-83DC-4DD6-1E0A-1DBD23856469}"/>
          </ac:spMkLst>
        </pc:spChg>
        <pc:spChg chg="add del mod">
          <ac:chgData name="Liyana Ralalage, Adiesha" userId="15fd5c93-10d6-4014-8103-1a4931e3c018" providerId="ADAL" clId="{AC330680-F6A8-432D-9E47-4B711F249360}" dt="2025-03-10T03:48:26.135" v="2248" actId="478"/>
          <ac:spMkLst>
            <pc:docMk/>
            <pc:sldMk cId="2305109553" sldId="1483"/>
            <ac:spMk id="74" creationId="{6DE882DF-5D6D-86E8-A959-6706ED684841}"/>
          </ac:spMkLst>
        </pc:spChg>
        <pc:spChg chg="add del mod">
          <ac:chgData name="Liyana Ralalage, Adiesha" userId="15fd5c93-10d6-4014-8103-1a4931e3c018" providerId="ADAL" clId="{AC330680-F6A8-432D-9E47-4B711F249360}" dt="2025-03-10T03:48:25.661" v="2247" actId="478"/>
          <ac:spMkLst>
            <pc:docMk/>
            <pc:sldMk cId="2305109553" sldId="1483"/>
            <ac:spMk id="75" creationId="{3A25B37A-B9E2-750E-9290-689053B4241F}"/>
          </ac:spMkLst>
        </pc:spChg>
        <pc:spChg chg="add del mod">
          <ac:chgData name="Liyana Ralalage, Adiesha" userId="15fd5c93-10d6-4014-8103-1a4931e3c018" providerId="ADAL" clId="{AC330680-F6A8-432D-9E47-4B711F249360}" dt="2025-03-10T03:48:25.348" v="2246" actId="478"/>
          <ac:spMkLst>
            <pc:docMk/>
            <pc:sldMk cId="2305109553" sldId="1483"/>
            <ac:spMk id="76" creationId="{B6738D2E-5171-0247-8FFB-3B85BFA30DBC}"/>
          </ac:spMkLst>
        </pc:spChg>
        <pc:spChg chg="add del mod">
          <ac:chgData name="Liyana Ralalage, Adiesha" userId="15fd5c93-10d6-4014-8103-1a4931e3c018" providerId="ADAL" clId="{AC330680-F6A8-432D-9E47-4B711F249360}" dt="2025-03-10T03:48:30.993" v="2257" actId="478"/>
          <ac:spMkLst>
            <pc:docMk/>
            <pc:sldMk cId="2305109553" sldId="1483"/>
            <ac:spMk id="77" creationId="{4103A82E-1083-053B-2838-E9C744B4E3DE}"/>
          </ac:spMkLst>
        </pc:spChg>
        <pc:spChg chg="add del mod">
          <ac:chgData name="Liyana Ralalage, Adiesha" userId="15fd5c93-10d6-4014-8103-1a4931e3c018" providerId="ADAL" clId="{AC330680-F6A8-432D-9E47-4B711F249360}" dt="2025-03-10T03:48:27.833" v="2251" actId="478"/>
          <ac:spMkLst>
            <pc:docMk/>
            <pc:sldMk cId="2305109553" sldId="1483"/>
            <ac:spMk id="78" creationId="{746AEE05-0C86-6914-D378-912D8EFA1602}"/>
          </ac:spMkLst>
        </pc:spChg>
        <pc:spChg chg="add del mod">
          <ac:chgData name="Liyana Ralalage, Adiesha" userId="15fd5c93-10d6-4014-8103-1a4931e3c018" providerId="ADAL" clId="{AC330680-F6A8-432D-9E47-4B711F249360}" dt="2025-03-10T03:48:28.435" v="2252" actId="478"/>
          <ac:spMkLst>
            <pc:docMk/>
            <pc:sldMk cId="2305109553" sldId="1483"/>
            <ac:spMk id="79" creationId="{FCBF6AF3-C34B-5A8C-775A-F2F7C38558CE}"/>
          </ac:spMkLst>
        </pc:spChg>
        <pc:spChg chg="add del mod">
          <ac:chgData name="Liyana Ralalage, Adiesha" userId="15fd5c93-10d6-4014-8103-1a4931e3c018" providerId="ADAL" clId="{AC330680-F6A8-432D-9E47-4B711F249360}" dt="2025-03-10T03:48:30.558" v="2256" actId="478"/>
          <ac:spMkLst>
            <pc:docMk/>
            <pc:sldMk cId="2305109553" sldId="1483"/>
            <ac:spMk id="80" creationId="{D18D085A-032F-19E3-CFAE-67FBA18FAE82}"/>
          </ac:spMkLst>
        </pc:spChg>
        <pc:spChg chg="add del mod">
          <ac:chgData name="Liyana Ralalage, Adiesha" userId="15fd5c93-10d6-4014-8103-1a4931e3c018" providerId="ADAL" clId="{AC330680-F6A8-432D-9E47-4B711F249360}" dt="2025-03-10T03:48:28.864" v="2253" actId="478"/>
          <ac:spMkLst>
            <pc:docMk/>
            <pc:sldMk cId="2305109553" sldId="1483"/>
            <ac:spMk id="81" creationId="{7D348A3A-3255-804E-4C35-4E34752DE402}"/>
          </ac:spMkLst>
        </pc:spChg>
        <pc:spChg chg="add del mod">
          <ac:chgData name="Liyana Ralalage, Adiesha" userId="15fd5c93-10d6-4014-8103-1a4931e3c018" providerId="ADAL" clId="{AC330680-F6A8-432D-9E47-4B711F249360}" dt="2025-03-10T03:48:29.305" v="2254" actId="478"/>
          <ac:spMkLst>
            <pc:docMk/>
            <pc:sldMk cId="2305109553" sldId="1483"/>
            <ac:spMk id="82" creationId="{39035285-9DB0-D34B-CF8C-5C60CC553878}"/>
          </ac:spMkLst>
        </pc:spChg>
        <pc:spChg chg="add del mod">
          <ac:chgData name="Liyana Ralalage, Adiesha" userId="15fd5c93-10d6-4014-8103-1a4931e3c018" providerId="ADAL" clId="{AC330680-F6A8-432D-9E47-4B711F249360}" dt="2025-03-10T03:48:30.178" v="2255" actId="478"/>
          <ac:spMkLst>
            <pc:docMk/>
            <pc:sldMk cId="2305109553" sldId="1483"/>
            <ac:spMk id="83" creationId="{5635AD1D-23D7-9BD5-E2E1-BA24AA092180}"/>
          </ac:spMkLst>
        </pc:spChg>
        <pc:spChg chg="add del mod">
          <ac:chgData name="Liyana Ralalage, Adiesha" userId="15fd5c93-10d6-4014-8103-1a4931e3c018" providerId="ADAL" clId="{AC330680-F6A8-432D-9E47-4B711F249360}" dt="2025-03-10T03:48:12.352" v="2229" actId="478"/>
          <ac:spMkLst>
            <pc:docMk/>
            <pc:sldMk cId="2305109553" sldId="1483"/>
            <ac:spMk id="84" creationId="{A9FD3D36-1CE8-B346-8BB5-C5AF348DB145}"/>
          </ac:spMkLst>
        </pc:spChg>
        <pc:spChg chg="add del mod">
          <ac:chgData name="Liyana Ralalage, Adiesha" userId="15fd5c93-10d6-4014-8103-1a4931e3c018" providerId="ADAL" clId="{AC330680-F6A8-432D-9E47-4B711F249360}" dt="2025-03-10T03:48:32.362" v="2258" actId="478"/>
          <ac:spMkLst>
            <pc:docMk/>
            <pc:sldMk cId="2305109553" sldId="1483"/>
            <ac:spMk id="85" creationId="{74D93854-A810-E108-36C5-1102560C1848}"/>
          </ac:spMkLst>
        </pc:spChg>
        <pc:spChg chg="add mod">
          <ac:chgData name="Liyana Ralalage, Adiesha" userId="15fd5c93-10d6-4014-8103-1a4931e3c018" providerId="ADAL" clId="{AC330680-F6A8-432D-9E47-4B711F249360}" dt="2025-03-10T03:47:59.651" v="2228" actId="20577"/>
          <ac:spMkLst>
            <pc:docMk/>
            <pc:sldMk cId="2305109553" sldId="1483"/>
            <ac:spMk id="86" creationId="{24DEEDD4-D804-4E71-9BCA-8857E9EF7C52}"/>
          </ac:spMkLst>
        </pc:spChg>
        <pc:spChg chg="add mod">
          <ac:chgData name="Liyana Ralalage, Adiesha" userId="15fd5c93-10d6-4014-8103-1a4931e3c018" providerId="ADAL" clId="{AC330680-F6A8-432D-9E47-4B711F249360}" dt="2025-03-10T03:47:48.703" v="2223" actId="1076"/>
          <ac:spMkLst>
            <pc:docMk/>
            <pc:sldMk cId="2305109553" sldId="1483"/>
            <ac:spMk id="87" creationId="{5691CFEE-03EE-C5C2-9EDF-A1905DE79059}"/>
          </ac:spMkLst>
        </pc:spChg>
      </pc:sldChg>
      <pc:sldChg chg="addSp delSp modSp add mod modAnim">
        <pc:chgData name="Liyana Ralalage, Adiesha" userId="15fd5c93-10d6-4014-8103-1a4931e3c018" providerId="ADAL" clId="{AC330680-F6A8-432D-9E47-4B711F249360}" dt="2025-03-11T19:31:12.125" v="3659"/>
        <pc:sldMkLst>
          <pc:docMk/>
          <pc:sldMk cId="4137868557" sldId="1484"/>
        </pc:sldMkLst>
        <pc:spChg chg="mod">
          <ac:chgData name="Liyana Ralalage, Adiesha" userId="15fd5c93-10d6-4014-8103-1a4931e3c018" providerId="ADAL" clId="{AC330680-F6A8-432D-9E47-4B711F249360}" dt="2025-03-10T03:47:18.945" v="2213" actId="20577"/>
          <ac:spMkLst>
            <pc:docMk/>
            <pc:sldMk cId="4137868557" sldId="1484"/>
            <ac:spMk id="2" creationId="{68228394-C91B-9AF5-D43D-5F154D4D4FB1}"/>
          </ac:spMkLst>
        </pc:spChg>
        <pc:spChg chg="mod">
          <ac:chgData name="Liyana Ralalage, Adiesha" userId="15fd5c93-10d6-4014-8103-1a4931e3c018" providerId="ADAL" clId="{AC330680-F6A8-432D-9E47-4B711F249360}" dt="2025-03-10T04:23:32.042" v="2374" actId="1076"/>
          <ac:spMkLst>
            <pc:docMk/>
            <pc:sldMk cId="4137868557" sldId="1484"/>
            <ac:spMk id="3" creationId="{334925B8-8AD4-F3FD-3F30-E6D66F9E010A}"/>
          </ac:spMkLst>
        </pc:spChg>
        <pc:spChg chg="mod">
          <ac:chgData name="Liyana Ralalage, Adiesha" userId="15fd5c93-10d6-4014-8103-1a4931e3c018" providerId="ADAL" clId="{AC330680-F6A8-432D-9E47-4B711F249360}" dt="2025-03-10T04:23:32.042" v="2374" actId="1076"/>
          <ac:spMkLst>
            <pc:docMk/>
            <pc:sldMk cId="4137868557" sldId="1484"/>
            <ac:spMk id="5" creationId="{AA5F42F8-24B4-DD70-A514-2B7407375AA6}"/>
          </ac:spMkLst>
        </pc:spChg>
        <pc:spChg chg="add mod">
          <ac:chgData name="Liyana Ralalage, Adiesha" userId="15fd5c93-10d6-4014-8103-1a4931e3c018" providerId="ADAL" clId="{AC330680-F6A8-432D-9E47-4B711F249360}" dt="2025-03-10T04:23:23.298" v="2373"/>
          <ac:spMkLst>
            <pc:docMk/>
            <pc:sldMk cId="4137868557" sldId="1484"/>
            <ac:spMk id="7" creationId="{14F83D57-92C9-9CFD-0AA9-FA87C838A64B}"/>
          </ac:spMkLst>
        </pc:spChg>
        <pc:spChg chg="add mod">
          <ac:chgData name="Liyana Ralalage, Adiesha" userId="15fd5c93-10d6-4014-8103-1a4931e3c018" providerId="ADAL" clId="{AC330680-F6A8-432D-9E47-4B711F249360}" dt="2025-03-10T04:23:23.298" v="2373"/>
          <ac:spMkLst>
            <pc:docMk/>
            <pc:sldMk cId="4137868557" sldId="1484"/>
            <ac:spMk id="8" creationId="{E84808B8-BD51-07F2-A825-AB8E2DC3538D}"/>
          </ac:spMkLst>
        </pc:spChg>
        <pc:spChg chg="add mod">
          <ac:chgData name="Liyana Ralalage, Adiesha" userId="15fd5c93-10d6-4014-8103-1a4931e3c018" providerId="ADAL" clId="{AC330680-F6A8-432D-9E47-4B711F249360}" dt="2025-03-10T04:23:23.298" v="2373"/>
          <ac:spMkLst>
            <pc:docMk/>
            <pc:sldMk cId="4137868557" sldId="1484"/>
            <ac:spMk id="9" creationId="{B7412A2D-993F-3F56-7CEE-58456C7D51D0}"/>
          </ac:spMkLst>
        </pc:spChg>
        <pc:spChg chg="del">
          <ac:chgData name="Liyana Ralalage, Adiesha" userId="15fd5c93-10d6-4014-8103-1a4931e3c018" providerId="ADAL" clId="{AC330680-F6A8-432D-9E47-4B711F249360}" dt="2025-03-10T04:23:23.082" v="2372" actId="478"/>
          <ac:spMkLst>
            <pc:docMk/>
            <pc:sldMk cId="4137868557" sldId="1484"/>
            <ac:spMk id="11" creationId="{68E00528-586D-2396-98BF-EF28A3B6DB9D}"/>
          </ac:spMkLst>
        </pc:spChg>
      </pc:sldChg>
      <pc:sldChg chg="addSp modSp add mod">
        <pc:chgData name="Liyana Ralalage, Adiesha" userId="15fd5c93-10d6-4014-8103-1a4931e3c018" providerId="ADAL" clId="{AC330680-F6A8-432D-9E47-4B711F249360}" dt="2025-03-11T19:16:42.305" v="3589" actId="1076"/>
        <pc:sldMkLst>
          <pc:docMk/>
          <pc:sldMk cId="4048078346" sldId="1485"/>
        </pc:sldMkLst>
        <pc:spChg chg="add mod">
          <ac:chgData name="Liyana Ralalage, Adiesha" userId="15fd5c93-10d6-4014-8103-1a4931e3c018" providerId="ADAL" clId="{AC330680-F6A8-432D-9E47-4B711F249360}" dt="2025-03-11T19:15:37.648" v="3581" actId="1076"/>
          <ac:spMkLst>
            <pc:docMk/>
            <pc:sldMk cId="4048078346" sldId="1485"/>
            <ac:spMk id="9" creationId="{5D3E5E3C-7130-035A-D5D5-82116E532B86}"/>
          </ac:spMkLst>
        </pc:spChg>
        <pc:spChg chg="add mod">
          <ac:chgData name="Liyana Ralalage, Adiesha" userId="15fd5c93-10d6-4014-8103-1a4931e3c018" providerId="ADAL" clId="{AC330680-F6A8-432D-9E47-4B711F249360}" dt="2025-03-11T19:16:42.305" v="3589" actId="1076"/>
          <ac:spMkLst>
            <pc:docMk/>
            <pc:sldMk cId="4048078346" sldId="1485"/>
            <ac:spMk id="10" creationId="{073E127C-0553-479D-D307-5660F0B956B2}"/>
          </ac:spMkLst>
        </pc:spChg>
        <pc:spChg chg="mod">
          <ac:chgData name="Liyana Ralalage, Adiesha" userId="15fd5c93-10d6-4014-8103-1a4931e3c018" providerId="ADAL" clId="{AC330680-F6A8-432D-9E47-4B711F249360}" dt="2025-03-11T19:16:33.211" v="3588" actId="1076"/>
          <ac:spMkLst>
            <pc:docMk/>
            <pc:sldMk cId="4048078346" sldId="1485"/>
            <ac:spMk id="22" creationId="{D813ADC0-D673-6B42-5C43-0D873BBA8661}"/>
          </ac:spMkLst>
        </pc:spChg>
        <pc:spChg chg="mod">
          <ac:chgData name="Liyana Ralalage, Adiesha" userId="15fd5c93-10d6-4014-8103-1a4931e3c018" providerId="ADAL" clId="{AC330680-F6A8-432D-9E47-4B711F249360}" dt="2025-03-11T19:15:55.684" v="3586" actId="207"/>
          <ac:spMkLst>
            <pc:docMk/>
            <pc:sldMk cId="4048078346" sldId="1485"/>
            <ac:spMk id="49" creationId="{2319885D-DE4F-FCE8-F102-FCC9E3F8104B}"/>
          </ac:spMkLst>
        </pc:spChg>
      </pc:sldChg>
      <pc:sldChg chg="addSp delSp modSp add mod modNotesTx">
        <pc:chgData name="Liyana Ralalage, Adiesha" userId="15fd5c93-10d6-4014-8103-1a4931e3c018" providerId="ADAL" clId="{AC330680-F6A8-432D-9E47-4B711F249360}" dt="2025-03-11T19:34:46.999" v="3671"/>
        <pc:sldMkLst>
          <pc:docMk/>
          <pc:sldMk cId="2044053796" sldId="1486"/>
        </pc:sldMkLst>
        <pc:spChg chg="mod">
          <ac:chgData name="Liyana Ralalage, Adiesha" userId="15fd5c93-10d6-4014-8103-1a4931e3c018" providerId="ADAL" clId="{AC330680-F6A8-432D-9E47-4B711F249360}" dt="2025-03-10T04:24:05.354" v="2396" actId="14100"/>
          <ac:spMkLst>
            <pc:docMk/>
            <pc:sldMk cId="2044053796" sldId="1486"/>
            <ac:spMk id="2" creationId="{719A7A0A-7848-0D4B-8285-B968F89FEBBE}"/>
          </ac:spMkLst>
        </pc:spChg>
        <pc:spChg chg="add mod">
          <ac:chgData name="Liyana Ralalage, Adiesha" userId="15fd5c93-10d6-4014-8103-1a4931e3c018" providerId="ADAL" clId="{AC330680-F6A8-432D-9E47-4B711F249360}" dt="2025-03-11T19:31:35.250" v="3660" actId="6549"/>
          <ac:spMkLst>
            <pc:docMk/>
            <pc:sldMk cId="2044053796" sldId="1486"/>
            <ac:spMk id="3" creationId="{83BD11A0-8A41-62BD-B8E3-EE78E4AF578A}"/>
          </ac:spMkLst>
        </pc:spChg>
        <pc:spChg chg="mod">
          <ac:chgData name="Liyana Ralalage, Adiesha" userId="15fd5c93-10d6-4014-8103-1a4931e3c018" providerId="ADAL" clId="{AC330680-F6A8-432D-9E47-4B711F249360}" dt="2025-03-10T04:25:22.507" v="2547" actId="1076"/>
          <ac:spMkLst>
            <pc:docMk/>
            <pc:sldMk cId="2044053796" sldId="1486"/>
            <ac:spMk id="5" creationId="{DBEC4ED2-2A00-B2EC-B507-16C053ADEE0A}"/>
          </ac:spMkLst>
        </pc:spChg>
        <pc:spChg chg="del">
          <ac:chgData name="Liyana Ralalage, Adiesha" userId="15fd5c93-10d6-4014-8103-1a4931e3c018" providerId="ADAL" clId="{AC330680-F6A8-432D-9E47-4B711F249360}" dt="2025-03-10T04:24:07.678" v="2397" actId="478"/>
          <ac:spMkLst>
            <pc:docMk/>
            <pc:sldMk cId="2044053796" sldId="1486"/>
            <ac:spMk id="11" creationId="{D5E1F751-B240-AF48-A710-911724C93DFE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1T19:36:58.018" v="3794" actId="1036"/>
        <pc:sldMkLst>
          <pc:docMk/>
          <pc:sldMk cId="2325111821" sldId="1487"/>
        </pc:sldMkLst>
        <pc:spChg chg="mod">
          <ac:chgData name="Liyana Ralalage, Adiesha" userId="15fd5c93-10d6-4014-8103-1a4931e3c018" providerId="ADAL" clId="{AC330680-F6A8-432D-9E47-4B711F249360}" dt="2025-03-10T04:27:08.536" v="2753" actId="1076"/>
          <ac:spMkLst>
            <pc:docMk/>
            <pc:sldMk cId="2325111821" sldId="1487"/>
            <ac:spMk id="2" creationId="{27602033-1F38-954B-1D47-83B51E03ED84}"/>
          </ac:spMkLst>
        </pc:spChg>
        <pc:spChg chg="del mod">
          <ac:chgData name="Liyana Ralalage, Adiesha" userId="15fd5c93-10d6-4014-8103-1a4931e3c018" providerId="ADAL" clId="{AC330680-F6A8-432D-9E47-4B711F249360}" dt="2025-03-10T04:26:54.590" v="2749" actId="478"/>
          <ac:spMkLst>
            <pc:docMk/>
            <pc:sldMk cId="2325111821" sldId="1487"/>
            <ac:spMk id="3" creationId="{A749D1FF-197A-93D7-2EF8-744C091E6E7B}"/>
          </ac:spMkLst>
        </pc:spChg>
        <pc:spChg chg="mod">
          <ac:chgData name="Liyana Ralalage, Adiesha" userId="15fd5c93-10d6-4014-8103-1a4931e3c018" providerId="ADAL" clId="{AC330680-F6A8-432D-9E47-4B711F249360}" dt="2025-03-11T19:36:42.535" v="3788" actId="20577"/>
          <ac:spMkLst>
            <pc:docMk/>
            <pc:sldMk cId="2325111821" sldId="1487"/>
            <ac:spMk id="5" creationId="{0314F00E-4210-56F2-9270-6D09140FFEC9}"/>
          </ac:spMkLst>
        </pc:spChg>
        <pc:spChg chg="add mod">
          <ac:chgData name="Liyana Ralalage, Adiesha" userId="15fd5c93-10d6-4014-8103-1a4931e3c018" providerId="ADAL" clId="{AC330680-F6A8-432D-9E47-4B711F249360}" dt="2025-03-10T04:28:46.263" v="2974" actId="1076"/>
          <ac:spMkLst>
            <pc:docMk/>
            <pc:sldMk cId="2325111821" sldId="1487"/>
            <ac:spMk id="7" creationId="{B1A7698A-5317-E8C2-31F0-1CFD12671FA8}"/>
          </ac:spMkLst>
        </pc:spChg>
        <pc:spChg chg="add mod">
          <ac:chgData name="Liyana Ralalage, Adiesha" userId="15fd5c93-10d6-4014-8103-1a4931e3c018" providerId="ADAL" clId="{AC330680-F6A8-432D-9E47-4B711F249360}" dt="2025-03-10T04:28:45.165" v="2973" actId="1076"/>
          <ac:spMkLst>
            <pc:docMk/>
            <pc:sldMk cId="2325111821" sldId="1487"/>
            <ac:spMk id="8" creationId="{BA75B953-6B67-AD93-4EAF-7F0038B4C969}"/>
          </ac:spMkLst>
        </pc:spChg>
        <pc:spChg chg="add mod">
          <ac:chgData name="Liyana Ralalage, Adiesha" userId="15fd5c93-10d6-4014-8103-1a4931e3c018" providerId="ADAL" clId="{AC330680-F6A8-432D-9E47-4B711F249360}" dt="2025-03-10T04:28:48.706" v="2976" actId="1076"/>
          <ac:spMkLst>
            <pc:docMk/>
            <pc:sldMk cId="2325111821" sldId="1487"/>
            <ac:spMk id="9" creationId="{45C23C9B-3499-C7E1-707D-06630C32E61C}"/>
          </ac:spMkLst>
        </pc:spChg>
        <pc:spChg chg="add mod">
          <ac:chgData name="Liyana Ralalage, Adiesha" userId="15fd5c93-10d6-4014-8103-1a4931e3c018" providerId="ADAL" clId="{AC330680-F6A8-432D-9E47-4B711F249360}" dt="2025-03-10T04:29:14.883" v="2984" actId="208"/>
          <ac:spMkLst>
            <pc:docMk/>
            <pc:sldMk cId="2325111821" sldId="1487"/>
            <ac:spMk id="10" creationId="{12F215F9-B5E7-11D3-68A8-F47A3DC237A4}"/>
          </ac:spMkLst>
        </pc:spChg>
        <pc:spChg chg="add mod">
          <ac:chgData name="Liyana Ralalage, Adiesha" userId="15fd5c93-10d6-4014-8103-1a4931e3c018" providerId="ADAL" clId="{AC330680-F6A8-432D-9E47-4B711F249360}" dt="2025-03-11T19:36:58.018" v="3794" actId="1036"/>
          <ac:spMkLst>
            <pc:docMk/>
            <pc:sldMk cId="2325111821" sldId="1487"/>
            <ac:spMk id="11" creationId="{E0AA0245-26A2-8298-6583-672B68191EDF}"/>
          </ac:spMkLst>
        </pc:spChg>
        <pc:spChg chg="add 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12" creationId="{661C0BC8-91DE-7BA6-F947-D1DC5562B4BD}"/>
          </ac:spMkLst>
        </pc:spChg>
        <pc:spChg chg="add 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13" creationId="{A1166C94-1FF4-E330-6211-B35E7BD66825}"/>
          </ac:spMkLst>
        </pc:spChg>
        <pc:spChg chg="add mod">
          <ac:chgData name="Liyana Ralalage, Adiesha" userId="15fd5c93-10d6-4014-8103-1a4931e3c018" providerId="ADAL" clId="{AC330680-F6A8-432D-9E47-4B711F249360}" dt="2025-03-10T04:29:43.172" v="3011" actId="1076"/>
          <ac:spMkLst>
            <pc:docMk/>
            <pc:sldMk cId="2325111821" sldId="1487"/>
            <ac:spMk id="14" creationId="{5F3F0994-BEBE-DA61-957A-C79656D3B57D}"/>
          </ac:spMkLst>
        </pc:spChg>
        <pc:spChg chg="add mod">
          <ac:chgData name="Liyana Ralalage, Adiesha" userId="15fd5c93-10d6-4014-8103-1a4931e3c018" providerId="ADAL" clId="{AC330680-F6A8-432D-9E47-4B711F249360}" dt="2025-03-10T04:30:01.131" v="3022" actId="1076"/>
          <ac:spMkLst>
            <pc:docMk/>
            <pc:sldMk cId="2325111821" sldId="1487"/>
            <ac:spMk id="15" creationId="{4E719632-54C5-C5A3-2F99-483B1475D99D}"/>
          </ac:spMkLst>
        </pc:spChg>
        <pc:spChg chg="add mod">
          <ac:chgData name="Liyana Ralalage, Adiesha" userId="15fd5c93-10d6-4014-8103-1a4931e3c018" providerId="ADAL" clId="{AC330680-F6A8-432D-9E47-4B711F249360}" dt="2025-03-10T04:29:45.504" v="3013" actId="1076"/>
          <ac:spMkLst>
            <pc:docMk/>
            <pc:sldMk cId="2325111821" sldId="1487"/>
            <ac:spMk id="17" creationId="{8D770CD4-DCBE-506B-CA84-0A64A3DD02FE}"/>
          </ac:spMkLst>
        </pc:spChg>
        <pc:spChg chg="add mod">
          <ac:chgData name="Liyana Ralalage, Adiesha" userId="15fd5c93-10d6-4014-8103-1a4931e3c018" providerId="ADAL" clId="{AC330680-F6A8-432D-9E47-4B711F249360}" dt="2025-03-10T04:29:36.333" v="3004" actId="1076"/>
          <ac:spMkLst>
            <pc:docMk/>
            <pc:sldMk cId="2325111821" sldId="1487"/>
            <ac:spMk id="18" creationId="{11F616F5-57AC-A372-0CDC-10DB997BD4C1}"/>
          </ac:spMkLst>
        </pc:spChg>
        <pc:spChg chg="add mod">
          <ac:chgData name="Liyana Ralalage, Adiesha" userId="15fd5c93-10d6-4014-8103-1a4931e3c018" providerId="ADAL" clId="{AC330680-F6A8-432D-9E47-4B711F249360}" dt="2025-03-10T04:29:53.984" v="3019" actId="1076"/>
          <ac:spMkLst>
            <pc:docMk/>
            <pc:sldMk cId="2325111821" sldId="1487"/>
            <ac:spMk id="20" creationId="{59BAA031-8012-B598-FA9F-1520F99940B7}"/>
          </ac:spMkLst>
        </pc:spChg>
        <pc:spChg chg="add mod">
          <ac:chgData name="Liyana Ralalage, Adiesha" userId="15fd5c93-10d6-4014-8103-1a4931e3c018" providerId="ADAL" clId="{AC330680-F6A8-432D-9E47-4B711F249360}" dt="2025-03-10T04:29:51.849" v="3018" actId="1076"/>
          <ac:spMkLst>
            <pc:docMk/>
            <pc:sldMk cId="2325111821" sldId="1487"/>
            <ac:spMk id="21" creationId="{CD2ED6DE-3FE8-D674-F26B-C93C57457669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22" creationId="{CF4F275C-18EB-7BD6-A05B-63350A6A3D52}"/>
          </ac:spMkLst>
        </pc:spChg>
        <pc:spChg chg="add mod">
          <ac:chgData name="Liyana Ralalage, Adiesha" userId="15fd5c93-10d6-4014-8103-1a4931e3c018" providerId="ADAL" clId="{AC330680-F6A8-432D-9E47-4B711F249360}" dt="2025-03-10T04:30:02.775" v="3023" actId="1076"/>
          <ac:spMkLst>
            <pc:docMk/>
            <pc:sldMk cId="2325111821" sldId="1487"/>
            <ac:spMk id="23" creationId="{416B0BA9-D653-0389-3285-2C4D88E5789B}"/>
          </ac:spMkLst>
        </pc:spChg>
        <pc:spChg chg="add mod">
          <ac:chgData name="Liyana Ralalage, Adiesha" userId="15fd5c93-10d6-4014-8103-1a4931e3c018" providerId="ADAL" clId="{AC330680-F6A8-432D-9E47-4B711F249360}" dt="2025-03-10T04:30:05.688" v="3025" actId="1076"/>
          <ac:spMkLst>
            <pc:docMk/>
            <pc:sldMk cId="2325111821" sldId="1487"/>
            <ac:spMk id="24" creationId="{16605EF8-1FA8-7B23-8E47-DDA7B1EDC586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28" creationId="{C6B86171-39DD-EC29-D8F5-BAC8BE9BACB9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29" creationId="{D4D5C033-2D46-A33B-CC10-8F02AE31D8B6}"/>
          </ac:spMkLst>
        </pc:spChg>
        <pc:spChg chg="mod">
          <ac:chgData name="Liyana Ralalage, Adiesha" userId="15fd5c93-10d6-4014-8103-1a4931e3c018" providerId="ADAL" clId="{AC330680-F6A8-432D-9E47-4B711F249360}" dt="2025-03-10T04:28:58.132" v="2979" actId="1076"/>
          <ac:spMkLst>
            <pc:docMk/>
            <pc:sldMk cId="2325111821" sldId="1487"/>
            <ac:spMk id="34" creationId="{5D61AAFC-9EEC-5EA0-9A00-B799540C5838}"/>
          </ac:spMkLst>
        </pc:spChg>
        <pc:spChg chg="mod">
          <ac:chgData name="Liyana Ralalage, Adiesha" userId="15fd5c93-10d6-4014-8103-1a4931e3c018" providerId="ADAL" clId="{AC330680-F6A8-432D-9E47-4B711F249360}" dt="2025-03-10T04:28:41.125" v="2969" actId="1076"/>
          <ac:spMkLst>
            <pc:docMk/>
            <pc:sldMk cId="2325111821" sldId="1487"/>
            <ac:spMk id="36" creationId="{C718445C-3FA9-083F-7CE2-4C9E083F547C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37" creationId="{CE526AC2-5FB5-0EBC-6A43-3ECF2207B42F}"/>
          </ac:spMkLst>
        </pc:spChg>
        <pc:spChg chg="mod">
          <ac:chgData name="Liyana Ralalage, Adiesha" userId="15fd5c93-10d6-4014-8103-1a4931e3c018" providerId="ADAL" clId="{AC330680-F6A8-432D-9E47-4B711F249360}" dt="2025-03-10T04:29:25.940" v="2990" actId="1076"/>
          <ac:spMkLst>
            <pc:docMk/>
            <pc:sldMk cId="2325111821" sldId="1487"/>
            <ac:spMk id="38" creationId="{A5F43D64-8E65-3778-69E1-2C377D9BE8E8}"/>
          </ac:spMkLst>
        </pc:spChg>
        <pc:spChg chg="mod">
          <ac:chgData name="Liyana Ralalage, Adiesha" userId="15fd5c93-10d6-4014-8103-1a4931e3c018" providerId="ADAL" clId="{AC330680-F6A8-432D-9E47-4B711F249360}" dt="2025-03-10T04:29:26.823" v="2991" actId="1076"/>
          <ac:spMkLst>
            <pc:docMk/>
            <pc:sldMk cId="2325111821" sldId="1487"/>
            <ac:spMk id="39" creationId="{E21777A4-7721-2D1E-6CBD-761EC3EFFE7C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41" creationId="{98FEEF50-8498-56D9-1C61-C8ADA30B488F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42" creationId="{717C46EE-F936-C5D0-A689-E79077F3ABEB}"/>
          </ac:spMkLst>
        </pc:spChg>
        <pc:spChg chg="mod">
          <ac:chgData name="Liyana Ralalage, Adiesha" userId="15fd5c93-10d6-4014-8103-1a4931e3c018" providerId="ADAL" clId="{AC330680-F6A8-432D-9E47-4B711F249360}" dt="2025-03-10T04:30:10.687" v="3029" actId="1076"/>
          <ac:spMkLst>
            <pc:docMk/>
            <pc:sldMk cId="2325111821" sldId="1487"/>
            <ac:spMk id="43" creationId="{1D43F7EA-F735-DE59-9902-5DE9DA0AE4A7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44" creationId="{BD32C32A-39BA-4575-0FA8-6C026385B230}"/>
          </ac:spMkLst>
        </pc:spChg>
        <pc:spChg chg="mod">
          <ac:chgData name="Liyana Ralalage, Adiesha" userId="15fd5c93-10d6-4014-8103-1a4931e3c018" providerId="ADAL" clId="{AC330680-F6A8-432D-9E47-4B711F249360}" dt="2025-03-10T04:30:07.091" v="3026" actId="1076"/>
          <ac:spMkLst>
            <pc:docMk/>
            <pc:sldMk cId="2325111821" sldId="1487"/>
            <ac:spMk id="45" creationId="{A8D60F23-8EA5-0423-A856-A4903EE54364}"/>
          </ac:spMkLst>
        </pc:spChg>
        <pc:spChg chg="mod">
          <ac:chgData name="Liyana Ralalage, Adiesha" userId="15fd5c93-10d6-4014-8103-1a4931e3c018" providerId="ADAL" clId="{AC330680-F6A8-432D-9E47-4B711F249360}" dt="2025-03-10T04:30:22.146" v="3033" actId="207"/>
          <ac:spMkLst>
            <pc:docMk/>
            <pc:sldMk cId="2325111821" sldId="1487"/>
            <ac:spMk id="49" creationId="{099B3082-EF07-AF47-C6FB-7A937C36562C}"/>
          </ac:spMkLst>
        </pc:spChg>
        <pc:spChg chg="mod">
          <ac:chgData name="Liyana Ralalage, Adiesha" userId="15fd5c93-10d6-4014-8103-1a4931e3c018" providerId="ADAL" clId="{AC330680-F6A8-432D-9E47-4B711F249360}" dt="2025-03-10T04:29:46.369" v="3014" actId="1076"/>
          <ac:spMkLst>
            <pc:docMk/>
            <pc:sldMk cId="2325111821" sldId="1487"/>
            <ac:spMk id="52" creationId="{FEEE0605-FFAA-8CEA-E984-7F4FFAFC53BF}"/>
          </ac:spMkLst>
        </pc:spChg>
        <pc:spChg chg="mod">
          <ac:chgData name="Liyana Ralalage, Adiesha" userId="15fd5c93-10d6-4014-8103-1a4931e3c018" providerId="ADAL" clId="{AC330680-F6A8-432D-9E47-4B711F249360}" dt="2025-03-10T04:29:28.308" v="2993" actId="1076"/>
          <ac:spMkLst>
            <pc:docMk/>
            <pc:sldMk cId="2325111821" sldId="1487"/>
            <ac:spMk id="53" creationId="{9196C296-FDB8-1E9A-1921-0518E0EE78F1}"/>
          </ac:spMkLst>
        </pc:spChg>
        <pc:spChg chg="mod">
          <ac:chgData name="Liyana Ralalage, Adiesha" userId="15fd5c93-10d6-4014-8103-1a4931e3c018" providerId="ADAL" clId="{AC330680-F6A8-432D-9E47-4B711F249360}" dt="2025-03-10T04:29:29.420" v="2994" actId="1076"/>
          <ac:spMkLst>
            <pc:docMk/>
            <pc:sldMk cId="2325111821" sldId="1487"/>
            <ac:spMk id="54" creationId="{60FFB95D-79E6-2DB3-635B-434ECA188998}"/>
          </ac:spMkLst>
        </pc:spChg>
        <pc:spChg chg="mod">
          <ac:chgData name="Liyana Ralalage, Adiesha" userId="15fd5c93-10d6-4014-8103-1a4931e3c018" providerId="ADAL" clId="{AC330680-F6A8-432D-9E47-4B711F249360}" dt="2025-03-11T19:36:51.845" v="3791" actId="1036"/>
          <ac:spMkLst>
            <pc:docMk/>
            <pc:sldMk cId="2325111821" sldId="1487"/>
            <ac:spMk id="56" creationId="{4442ADFF-1A5C-436E-22E3-0B7B7ADBCAA9}"/>
          </ac:spMkLst>
        </pc:spChg>
      </pc:sldChg>
      <pc:sldChg chg="addSp modSp new mod modAnim">
        <pc:chgData name="Liyana Ralalage, Adiesha" userId="15fd5c93-10d6-4014-8103-1a4931e3c018" providerId="ADAL" clId="{AC330680-F6A8-432D-9E47-4B711F249360}" dt="2025-03-11T19:03:05.664" v="3261" actId="20577"/>
        <pc:sldMkLst>
          <pc:docMk/>
          <pc:sldMk cId="3223921701" sldId="1488"/>
        </pc:sldMkLst>
        <pc:spChg chg="mod">
          <ac:chgData name="Liyana Ralalage, Adiesha" userId="15fd5c93-10d6-4014-8103-1a4931e3c018" providerId="ADAL" clId="{AC330680-F6A8-432D-9E47-4B711F249360}" dt="2025-03-11T18:52:19.952" v="3100"/>
          <ac:spMkLst>
            <pc:docMk/>
            <pc:sldMk cId="3223921701" sldId="1488"/>
            <ac:spMk id="2" creationId="{593EA2B7-B308-9AF2-603D-CA9108E075C1}"/>
          </ac:spMkLst>
        </pc:spChg>
        <pc:spChg chg="mod">
          <ac:chgData name="Liyana Ralalage, Adiesha" userId="15fd5c93-10d6-4014-8103-1a4931e3c018" providerId="ADAL" clId="{AC330680-F6A8-432D-9E47-4B711F249360}" dt="2025-03-11T19:03:05.664" v="3261" actId="20577"/>
          <ac:spMkLst>
            <pc:docMk/>
            <pc:sldMk cId="3223921701" sldId="1488"/>
            <ac:spMk id="3" creationId="{953888BE-C0CF-31AC-F92B-F82BB44BA2BC}"/>
          </ac:spMkLst>
        </pc:spChg>
        <pc:spChg chg="mod">
          <ac:chgData name="Liyana Ralalage, Adiesha" userId="15fd5c93-10d6-4014-8103-1a4931e3c018" providerId="ADAL" clId="{AC330680-F6A8-432D-9E47-4B711F249360}" dt="2025-03-11T18:53:39.110" v="3113" actId="27636"/>
          <ac:spMkLst>
            <pc:docMk/>
            <pc:sldMk cId="3223921701" sldId="1488"/>
            <ac:spMk id="4" creationId="{D7623FB6-FAC4-6443-7F0F-013562CD8416}"/>
          </ac:spMkLst>
        </pc:spChg>
        <pc:spChg chg="mod">
          <ac:chgData name="Liyana Ralalage, Adiesha" userId="15fd5c93-10d6-4014-8103-1a4931e3c018" providerId="ADAL" clId="{AC330680-F6A8-432D-9E47-4B711F249360}" dt="2025-03-11T18:53:41.418" v="3115"/>
          <ac:spMkLst>
            <pc:docMk/>
            <pc:sldMk cId="3223921701" sldId="1488"/>
            <ac:spMk id="5" creationId="{187F2FBA-CA13-C028-0BBE-16993FCD24D1}"/>
          </ac:spMkLst>
        </pc:spChg>
        <pc:spChg chg="add mod">
          <ac:chgData name="Liyana Ralalage, Adiesha" userId="15fd5c93-10d6-4014-8103-1a4931e3c018" providerId="ADAL" clId="{AC330680-F6A8-432D-9E47-4B711F249360}" dt="2025-03-11T18:53:37.461" v="3112" actId="27636"/>
          <ac:spMkLst>
            <pc:docMk/>
            <pc:sldMk cId="3223921701" sldId="1488"/>
            <ac:spMk id="6" creationId="{D729BDC0-BAA8-3066-2BDC-1B8A4D8439C5}"/>
          </ac:spMkLst>
        </pc:spChg>
      </pc:sldChg>
      <pc:sldChg chg="modSp new mod">
        <pc:chgData name="Liyana Ralalage, Adiesha" userId="15fd5c93-10d6-4014-8103-1a4931e3c018" providerId="ADAL" clId="{AC330680-F6A8-432D-9E47-4B711F249360}" dt="2025-03-11T19:09:15.556" v="3545" actId="27636"/>
        <pc:sldMkLst>
          <pc:docMk/>
          <pc:sldMk cId="4225719469" sldId="1489"/>
        </pc:sldMkLst>
        <pc:spChg chg="mod">
          <ac:chgData name="Liyana Ralalage, Adiesha" userId="15fd5c93-10d6-4014-8103-1a4931e3c018" providerId="ADAL" clId="{AC330680-F6A8-432D-9E47-4B711F249360}" dt="2025-03-11T19:07:18.275" v="3272" actId="20577"/>
          <ac:spMkLst>
            <pc:docMk/>
            <pc:sldMk cId="4225719469" sldId="1489"/>
            <ac:spMk id="2" creationId="{E54D9BE6-ED6B-C583-49A1-CA5DF62FE0D9}"/>
          </ac:spMkLst>
        </pc:spChg>
        <pc:spChg chg="mod">
          <ac:chgData name="Liyana Ralalage, Adiesha" userId="15fd5c93-10d6-4014-8103-1a4931e3c018" providerId="ADAL" clId="{AC330680-F6A8-432D-9E47-4B711F249360}" dt="2025-03-11T19:08:43.799" v="3543" actId="20577"/>
          <ac:spMkLst>
            <pc:docMk/>
            <pc:sldMk cId="4225719469" sldId="1489"/>
            <ac:spMk id="3" creationId="{7AB9FAB0-A1EA-D2A9-BFC6-9E1ACA250744}"/>
          </ac:spMkLst>
        </pc:spChg>
        <pc:spChg chg="mod">
          <ac:chgData name="Liyana Ralalage, Adiesha" userId="15fd5c93-10d6-4014-8103-1a4931e3c018" providerId="ADAL" clId="{AC330680-F6A8-432D-9E47-4B711F249360}" dt="2025-03-11T19:09:15.556" v="3545" actId="27636"/>
          <ac:spMkLst>
            <pc:docMk/>
            <pc:sldMk cId="4225719469" sldId="1489"/>
            <ac:spMk id="4" creationId="{2271C43E-D8A0-4393-F732-0F3B755D02DA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Standardization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Transforms data to have a mean of 0 and a standard deviation of 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Normalization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Method:</a:t>
            </a:r>
            <a:r>
              <a:rPr lang="en-US" dirty="0"/>
              <a:t> Scales data to a specific range, typically between 0 and 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How t-SNE Works (Simplified):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High-Dimensional Similarities: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each data point, t-SNE calculates the conditional probability that other points are its neighbors in the high-dimensional space.  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Low-Dimensional Similarities: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then attempts to create a low-dimensional embedding where the conditional probabilities of neighbors are as similar as possible to those in the high-dimensional space.  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Optimization: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t-SNE uses gradient descent to minimize the difference between the high-dimensional and low-dimensional probabilities.</a:t>
            </a:r>
          </a:p>
          <a:p>
            <a:endParaRPr lang="en-US" dirty="0"/>
          </a:p>
          <a:p>
            <a:r>
              <a:rPr lang="en-US" dirty="0" err="1"/>
              <a:t>laplacian</a:t>
            </a:r>
            <a:r>
              <a:rPr lang="en-US" dirty="0"/>
              <a:t> eigenmaps</a:t>
            </a:r>
          </a:p>
          <a:p>
            <a:pPr>
              <a:buNone/>
            </a:pPr>
            <a:r>
              <a:rPr lang="en-US" b="1" dirty="0"/>
              <a:t>How Laplacian Eigenmaps Works: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Construct a Neighborhood Graph: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 a graph from the data points. Connect nearby points based on Euclidean distance (or other similarity measures). You can use k-nearest neighbors or a radius-based approach.  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 the Laplacian Matrix: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Calculate the Laplacian matrix (L) of the graph. There are different variants, but a common one is: L = D - W, where D is the degree matrix (diagonal matrix with node degrees), and W is the adjacency matrix (representing connections between nodes).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 Eigenvectors and Eigenvalues: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Find the eigenvectors and eigenvalues of the Laplacian matrix.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Select Eigenvectors: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Discard the eigenvector corresponding to the smallest eigenvalue (usually 0).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the eigenvectors corresponding to the next d smallest eigenvalues, where d is the desired dimensionality of the reduced space.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Construct Embedding: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selected eigenvectors to create the low-dimensional embedding. Each data point's new coordinates are given by the corresponding values in the eigenvectors. 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3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Coresets in clustering are small, weighted subsets of a larger dataset that accurately approximate the clustering structure of the original data. They are used to speed up clustering algorithms and reduce memory usage, especially when dealing with massive datasets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Spectral:</a:t>
            </a:r>
            <a:r>
              <a:rPr lang="en-US" dirty="0"/>
              <a:t> This term refers to the use of the </a:t>
            </a:r>
            <a:r>
              <a:rPr lang="en-US" b="1" dirty="0"/>
              <a:t>spectrum</a:t>
            </a:r>
            <a:r>
              <a:rPr lang="en-US" dirty="0"/>
              <a:t> of a matrix (its eigenvalues and eigenvectors) to analyze and cluster the data.</a:t>
            </a:r>
          </a:p>
          <a:p>
            <a:pPr>
              <a:buNone/>
            </a:pPr>
            <a:r>
              <a:rPr lang="en-US" dirty="0"/>
              <a:t>Spectral clustering methods often involve constructing a similarity matrix or a graph Laplacian from the data and then using the eigenvectors to find clusters.</a:t>
            </a:r>
          </a:p>
          <a:p>
            <a:pPr>
              <a:buNone/>
            </a:pPr>
            <a:r>
              <a:rPr lang="en-US" dirty="0"/>
              <a:t>Deep learning in clustering refers to the use of deep neural networks to perform or enhance clustering tasks. Here's a breakdown of what that entails: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Deep learning in clustering refers to the use of deep neural networks to perform or enhance clustering tasks. Here's a breakdown of what that entails: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3D4C-3442-C961-F687-D4DCF177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A3D5-5870-FD8F-2EF3-4779D85A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8ACB-5FC6-7CB6-EC0E-8F5656A82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A0CB4-190D-99D8-AB56-2F4BDBAD683F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A0CB4-190D-99D8-AB56-2F4BDBAD6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1BFC2-F422-3669-D391-2DAE854A6C96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61F102-466B-A5AA-9254-C6AD39B3F302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56269-1B10-2A03-2733-00D79676A377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AC332-F0B0-AF60-8EA5-E63283BB3D62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6D1DCD8-07EB-1CA1-4488-DF71AFE0B621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3C1984-BACF-916C-9942-FF317CC240A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F177BE-97C2-5D54-9B09-41E4FA132201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7D118B-E2FA-AFA9-A466-E6EE5DC1E256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893196-D87D-DEBD-7F38-E846CCE145E3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BC1B63-4599-B84E-65F5-BB0210A1C6D5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7A7045-2A27-6B24-9B80-3BEBD9C0B98B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3EB6CC-FA31-938F-5A95-F9591BB01C7E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E37BBA-DC5B-9B26-37F0-F7949B132ADB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3A34BA-A16B-D0EF-EEBB-542C0903EAE9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209300-EAD4-CF7C-3028-DEE14EAE048E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6137AC-3CF4-C527-3901-C7B353327487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AECACE-9828-B975-4EAA-4CDD7B2B9CDD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5D2E30-1CCC-79DB-C811-8F5E8535978D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5EFC57-D7F2-DA7B-1FC5-18A9CC586360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AC4CB8-459F-3EA7-D9FE-34B94A7DF0A0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641FCD-86FD-A686-3E1C-5383D3B9C56E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04C80E-EF70-6F13-058A-872A8E357296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D89964-5D1D-3909-2DF1-EC15900DD5F1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F241D4-7001-AA17-E561-6D180C3DB808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F1606A-1C7B-9840-8841-CA7B591D3D27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99340A-E858-A8A3-56C3-39B9A915BD58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F33A5-4929-8194-9282-21AF4F67282D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07D063-C3F5-15FC-3587-56305651DF59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53D0D4-DB27-607A-7A31-65C6CC971884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3578B4-55BE-1C8C-6CD7-776927024360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F6ED9B-A816-E05F-BED5-8A2417CDE2DB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63862B-583B-989F-F363-8B63F8C60CA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11B408-BC6F-A8E8-0166-B052A5DAD55D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D099DD-908C-872F-BF33-079C729F2ABC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FD9795-9F28-CC7A-99C4-F3D221D99DAC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98F779-D16B-A2C0-88C0-68CBFB8AF1A4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98F779-D16B-A2C0-88C0-68CBFB8AF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799008-CDAD-6E31-E64A-1020CA140F31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799008-CDAD-6E31-E64A-1020CA1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A957C-6EA6-DAF5-1EAE-1C78FDB7F27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A957C-6EA6-DAF5-1EAE-1C78FDB7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7C8F4C4-E4E0-07EB-85E2-850435F080DE}"/>
              </a:ext>
            </a:extLst>
          </p:cNvPr>
          <p:cNvSpPr txBox="1"/>
          <p:nvPr/>
        </p:nvSpPr>
        <p:spPr>
          <a:xfrm rot="16200000">
            <a:off x="4651286" y="2315879"/>
            <a:ext cx="10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68D3E-E5A5-E806-336B-EB93A5FC0E82}"/>
              </a:ext>
            </a:extLst>
          </p:cNvPr>
          <p:cNvSpPr txBox="1"/>
          <p:nvPr/>
        </p:nvSpPr>
        <p:spPr>
          <a:xfrm>
            <a:off x="5847845" y="1417204"/>
            <a:ext cx="119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404646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E8C2-24CD-A0A3-FDC5-C44BA87A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E75-1774-831C-1AD8-5B3B8BF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41CB0-E764-831F-F5F9-B3E544D7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CF145-2274-A180-2323-AB71E878A368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CF145-2274-A180-2323-AB71E878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0EE6F-8D44-297C-8E8A-37ABCA621874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841447-883D-6F6C-615E-F06D788F4B42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7000D-1CBE-1AEA-F5C4-3B169F1C3ABC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8F4B51-4DEB-A6FE-5EC9-8C6F5B5BA351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8DCEA7C-DA58-2A86-C7A4-673D3E2CBF37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020163-9106-6063-CCC5-05C12723D5F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2AD976-62A1-12BD-5D3B-2FB4EF6BC24E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E8EA97-140C-6042-733E-DC7D57E91F30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C003FE-CD9B-14B3-7D1C-74EB94474ADA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BD4F7D-8DBF-6A20-D6CB-3235C4C9D6AA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F53D58-440E-1738-338C-301736D8C834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B5BD65-C6AD-43F9-4704-35B1FF7F1C27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2F977E-31B9-982C-C38D-5780DD67CF4C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EDB0157-ECAC-5862-8691-25AED427BDD9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B9E3D8-D838-793F-8BCC-7DCB1F0876FE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B335DC-4FC0-E566-9805-E66B384B7022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1E87C2-F64A-B6A6-0F6F-F92A9494BEA0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A6891E-6A8B-045A-F3B4-B7718CD1D6C2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2674B4-892C-BE72-DD52-50A9885BA70F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72FEF9-851A-84F2-40FA-01AB3A8B1C92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3F2DDE-09B6-EF2A-3D54-8526CC926358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70328F-4614-0018-9C75-E8ABC934FD6A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BEA95A-096D-239B-4085-C276627F9503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218F4B-BCCD-4E9F-FB4C-9E9AACFFADB6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8AABD0-FCAD-71A2-BDEC-EB334D84D4B1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EE448F-546E-B663-CF3E-325A12DBBB6B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6034DB-8B62-98C7-4A0F-D000746556B3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C249E6-4F94-3C12-DDB6-96BBB7F378D6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A4A36A-CED4-B628-6238-E31848F27AC0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00BA7B2-2B2F-D63D-D23A-C610E5D84C24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4A566C-538D-6438-9EEC-743C5B030E60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F8D875-14B2-E72B-C240-7C8B93E5DEA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848FF3-2B5B-F1C6-ADAC-076817F0A743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49CAE2-0D27-2E56-30A4-7851237FD80E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62EBC8B-BA8E-5E09-4F69-F6AC110C904E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3A6FB-C97E-8893-A6BA-0398B848360D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3A6FB-C97E-8893-A6BA-0398B848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9B742B-A1D6-63CE-4A1A-9436593C8C04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9B742B-A1D6-63CE-4A1A-9436593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35C8C5-838C-CCC0-C837-60783AAD1F47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35C8C5-838C-CCC0-C837-60783AAD1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B8F364D-CC4D-F108-ADCA-BD8F13BCB8A4}"/>
              </a:ext>
            </a:extLst>
          </p:cNvPr>
          <p:cNvSpPr txBox="1"/>
          <p:nvPr/>
        </p:nvSpPr>
        <p:spPr>
          <a:xfrm rot="16200000">
            <a:off x="4473549" y="2138141"/>
            <a:ext cx="142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70AB3-7D42-51BD-E94C-F5353C33EA1C}"/>
              </a:ext>
            </a:extLst>
          </p:cNvPr>
          <p:cNvSpPr txBox="1"/>
          <p:nvPr/>
        </p:nvSpPr>
        <p:spPr>
          <a:xfrm rot="10800000" flipV="1">
            <a:off x="5784260" y="1388514"/>
            <a:ext cx="200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0848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9ACD-9A7E-B3E6-A357-DF5DCC36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5C3-EE80-E00B-5111-F531E499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75A55-0CA3-D503-62F0-69C2D16FA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70BF-0B9B-1B62-4844-C9757F919A20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70BF-0B9B-1B62-4844-C9757F91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AD70D-359D-40EC-18F6-22F18D2BD013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8AD68A-C92D-D18E-8728-9819A83D5014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82ADA6-6142-DFB0-8060-B3BE7936BA3F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66B177-83B6-8FA9-3FD6-090ECA54264F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913B26-1630-0C7B-417A-2DDD76308467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141BD-0C08-0201-5A53-19A61B378B2A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251580-B743-76C2-0561-30F0D83BD866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FC96FF-8FFF-EC62-7420-D63EB9C2146D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C6FCCD-C660-709C-32BC-73BAB7DF2D66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92538A-D77B-E4EB-F7BE-426ED054CD3E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4A5EB5-610B-6CDD-310B-BA4D4080CF62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877849-76C2-A9E8-4321-367FA2D81198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2657BE-AB1A-F851-37BE-8DB4C996EA94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5B6CF2-2807-2BE8-B599-51106BC057CD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B57FAA-7F96-7C4F-5B9A-43A76613CC0A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357DDB-AC05-7927-C468-7C396EA63F96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6C616E-E3B6-9823-EF8C-84DA8AEC1C77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6FCEA8-01ED-89D8-C2C7-B38BAFDE4F24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0E316B-3902-3A54-699C-4059436505BD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D56F2F-94C4-D885-8CE9-E5E11760CFB9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3CA0A7-011C-89AA-5812-DCAEB601C26A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21DAB-5FA8-9D3D-6DF9-9A2ABA21EB12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AC9FD5-337B-19B8-F8B2-710D55ADE1F4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F9EC13-6C64-E59C-7AA0-CEFFA944799C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C57F0-9712-BD9A-4149-64B57F948BDE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D17D8C5-6199-CEE7-DF53-A348BBB78018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F8408-B694-E748-4C33-3919A75205FC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B814DB-3D28-DFEB-5FB2-3833CFB97D79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79CA54-CDD8-2339-9FEE-1CDFCF588B66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B851C6-5FFC-5545-BFC1-BE5E5C832FC5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16AEE-0895-3EC6-F599-6A3C24D0C258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57A7E90-D359-9E70-9590-058EE91E9A43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9B607C-AB4F-AACE-4814-86F1749DD643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C56A5A-D56E-A0C6-36AB-52B8625EA679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C56A5A-D56E-A0C6-36AB-52B8625EA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6D7804E-C342-D136-0E1E-97C0531CE540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6D7804E-C342-D136-0E1E-97C0531C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BAE0CB-2740-E7F7-C271-62F1CAEF31E1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BAE0CB-2740-E7F7-C271-62F1CAEF3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9995AD-7D3E-A412-439D-5221B1AD2F16}"/>
              </a:ext>
            </a:extLst>
          </p:cNvPr>
          <p:cNvSpPr txBox="1"/>
          <p:nvPr/>
        </p:nvSpPr>
        <p:spPr>
          <a:xfrm>
            <a:off x="3808036" y="1863647"/>
            <a:ext cx="47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goal is to gather data instances into groups with high within-group similarity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104B2E-9AF5-65FA-800E-2673F3BE85E1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41E64-6FDA-617C-E747-385D9734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E382-35C7-8BAC-8A13-BCBF827A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63BE-857A-F427-098C-2C3D29951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A40B3-A5C0-6417-3AF4-BD25A075CA07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A40B3-A5C0-6417-3AF4-BD25A075C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66BADD-950B-83D4-BEAA-5B19D5441E12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73376-7083-600A-F962-80C5B1BACE14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813ADC0-D673-6B42-5C43-0D873BBA8661}"/>
              </a:ext>
            </a:extLst>
          </p:cNvPr>
          <p:cNvSpPr/>
          <p:nvPr/>
        </p:nvSpPr>
        <p:spPr>
          <a:xfrm>
            <a:off x="3336009" y="4248237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1BB281-42C1-578D-CCC9-80E76B189E32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6F11F-F4E9-66A3-6B0F-44ACD69DDFA0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1241DE-A46F-55A2-E288-239A67A8ABB6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2B6591-E118-C982-CD39-24511C572199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7DED5E-32AE-9510-1754-A4D09B596F4B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5CC443-345E-BF49-0041-CE38EB30A52B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078F70-327D-5CD3-F818-71E9DFB94445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848BC3-725D-ED95-BEFA-D0613B9DD153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C1D057-4216-8887-53B1-C6ACC499DC4F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801CAA-2680-0A7F-59C5-B467AF1F9ADA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BD3A9-526E-E4B9-140B-597AC25FA15B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5F27CF-71BE-5FA2-71F2-94055DACBABC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DF7FD3-C3A7-D553-D709-D0BCC0609FF5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74E1B-58B3-5AF5-0BA4-038DDBB27D75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A4512C-72F4-8134-C87F-447F89E47D9E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BDAB68-3586-986B-9264-2C6D7AD32A32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27E330-D1C1-8EBD-8C05-4FCD8754BDFC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D428BB-2382-9FA4-9446-CDCB60E0BC70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D615D2-4A37-7E62-CFDE-723D80CF9958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17603-9BC9-6CAD-7A6A-587119B7B419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CB85E94-75F6-8ED7-CFC2-174E63A0799D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32481D-A564-0163-144D-A6378129B3CE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A4F8AD-8292-789D-00E1-B6F299EF25C1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716F37-F4C8-5948-91A4-AD3B0980401E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19885D-DE4F-FCE8-F102-FCC9E3F8104B}"/>
              </a:ext>
            </a:extLst>
          </p:cNvPr>
          <p:cNvSpPr/>
          <p:nvPr/>
        </p:nvSpPr>
        <p:spPr>
          <a:xfrm>
            <a:off x="7699816" y="458171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1B85BE-88F5-4E83-11DC-4319AAC6176A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821FF3-AAE1-EE2E-5EA0-6FD0991FDD39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376213-A106-8EE8-FEBC-66A5212FB630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563A0D-D709-FE0C-8D81-FD416B8CB1B2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2EFAC9-D81B-408F-90F0-27D3621495BF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FE9C5A-19F8-7756-DF72-008FF7115A71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FE9C5A-19F8-7756-DF72-008FF711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81EBBE-F500-E72B-C5EB-488BBCC442B3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81EBBE-F500-E72B-C5EB-488BBCC4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7F110C-A156-FB43-7759-BD8F8750968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7F110C-A156-FB43-7759-BD8F8750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F04013-F206-472F-00FE-F8BC06E07B39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Representative-based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C0B48-3FC0-60AE-769D-8078A99B8E3D}"/>
              </a:ext>
            </a:extLst>
          </p:cNvPr>
          <p:cNvSpPr txBox="1"/>
          <p:nvPr/>
        </p:nvSpPr>
        <p:spPr>
          <a:xfrm>
            <a:off x="3808036" y="1863647"/>
            <a:ext cx="47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 representative that best represents each cluster, and group points based on their closest representative.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521FFB-DEB0-1AB2-0EBF-74B18675AB37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E7152D-A2A1-AFCC-6783-2777D19806E9}"/>
              </a:ext>
            </a:extLst>
          </p:cNvPr>
          <p:cNvSpPr/>
          <p:nvPr/>
        </p:nvSpPr>
        <p:spPr>
          <a:xfrm>
            <a:off x="2337153" y="3345835"/>
            <a:ext cx="2380877" cy="224819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2DBEB-6D77-4DB7-5653-C63F23294B67}"/>
              </a:ext>
            </a:extLst>
          </p:cNvPr>
          <p:cNvSpPr/>
          <p:nvPr/>
        </p:nvSpPr>
        <p:spPr>
          <a:xfrm>
            <a:off x="6300512" y="2940772"/>
            <a:ext cx="3352427" cy="3230698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3E5E3C-7130-035A-D5D5-82116E532B86}"/>
              </a:ext>
            </a:extLst>
          </p:cNvPr>
          <p:cNvSpPr/>
          <p:nvPr/>
        </p:nvSpPr>
        <p:spPr>
          <a:xfrm>
            <a:off x="3285530" y="44064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E127C-0553-479D-D307-5660F0B956B2}"/>
              </a:ext>
            </a:extLst>
          </p:cNvPr>
          <p:cNvSpPr/>
          <p:nvPr/>
        </p:nvSpPr>
        <p:spPr>
          <a:xfrm>
            <a:off x="7878540" y="4392077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8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02C2C-BEFC-52BC-9C43-50F0B7DD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A843-523E-D1BC-A18A-CA60376E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D422-E68D-4604-9B87-97F104A22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041162-4DA0-AC8E-67E8-D665989C1C2B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041162-4DA0-AC8E-67E8-D665989C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C151A7-FEED-AAE5-3A3F-4460D0C23F06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59EB71-9B67-C675-161D-B4A20827C3EA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A5E2AB-7CE6-4A2D-8192-778E734F51B8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758ECD-262A-187B-2829-AFCC3470C8C9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4743CB-25FC-C6A6-EE68-E2221D19F67F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C5D6CC-AAAE-DBCB-A223-AF2D5A822E2E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8B9D99-B230-E613-E3D6-4D759D8B14B7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44A7EE-3716-B67B-0CB8-ABC2E3D39CB7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AD5D7F-288E-0946-CE57-554B8CBC7E2C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62DF47-CD8B-DDED-9A95-A7CF5903003B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D16BCF-F400-F029-BA83-F2370A9DB5D7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69AC0D-DA28-5E46-F034-7C11EF55A39D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07ABA9-992F-2013-7EFB-9A552DECF975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FB474F-0943-F719-F368-89271268C6A6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498C32-447F-073A-8DF0-CB0BF0E20EB9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45F394-6E7B-E79C-A206-6E1F9E697B9F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D68DCE-0928-F59C-E8CC-B823315A8707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C66461-1332-D83D-4BAB-B8A0D5AC3B7F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0FDE38-ADFC-6D2D-6F19-6DA1A3F1A588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0E1A8B-B068-1F15-1AE8-865F93CF3A17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ABE531-3CFC-AAB9-3DD4-D814FD0506CD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B103B1-9E6B-9D9A-D390-879B6E57D5A5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5C56B9-6294-725B-6BCA-EF1060914C6E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CCEB3-F92C-FDA4-52BB-64F72E4EB9A5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1A4C2F-8DC3-B515-1EF3-8438EE929B22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B3250A-2B1F-3DAD-18E9-4B3959F836DC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FBBF26-175C-4BB4-315A-E71AA9BA3E53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0F428D-1A1B-814B-3573-F1F4CD191C44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57C2ED-13A4-A5F7-8DFA-0C4DB5C7AF4A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AB7036-EA91-2CB7-401E-536C0984AC8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9619E0-7D50-E65C-03FC-E140E85BD4F6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B3F23E-9169-F6AF-4EA5-5197538DC894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D822C7-6C0A-7B86-1957-EF50D4309AFC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B82EE6-3768-F18D-7052-FD2CBA83FEFF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B82EE6-3768-F18D-7052-FD2CBA83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227E75-E120-56A3-60C8-B5410AC7CAE1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227E75-E120-56A3-60C8-B5410AC7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2B6E81-A6F4-401B-3585-768C2C955DC6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2B6E81-A6F4-401B-3585-768C2C955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DA5014-0586-3A43-9915-A6D4469657CB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Density-based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4E267-4801-513C-B74E-469449D50EDF}"/>
              </a:ext>
            </a:extLst>
          </p:cNvPr>
          <p:cNvSpPr txBox="1"/>
          <p:nvPr/>
        </p:nvSpPr>
        <p:spPr>
          <a:xfrm>
            <a:off x="3808036" y="1863647"/>
            <a:ext cx="47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regions of high density (# points / some</a:t>
            </a:r>
          </a:p>
          <a:p>
            <a:r>
              <a:rPr lang="en-US" b="1" dirty="0"/>
              <a:t>small volume)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C05AD-5AD3-D282-1680-4D62202F06CE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7D0131-7058-9964-7C35-91C1DD86A2D2}"/>
              </a:ext>
            </a:extLst>
          </p:cNvPr>
          <p:cNvSpPr/>
          <p:nvPr/>
        </p:nvSpPr>
        <p:spPr>
          <a:xfrm>
            <a:off x="3711933" y="4279122"/>
            <a:ext cx="882170" cy="868812"/>
          </a:xfrm>
          <a:prstGeom prst="ellipse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847CE-90FA-8065-BF7A-1EB1DAE771D1}"/>
              </a:ext>
            </a:extLst>
          </p:cNvPr>
          <p:cNvSpPr/>
          <p:nvPr/>
        </p:nvSpPr>
        <p:spPr>
          <a:xfrm>
            <a:off x="4538343" y="2850873"/>
            <a:ext cx="605112" cy="663770"/>
          </a:xfrm>
          <a:prstGeom prst="ellipse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F0472-19EE-73E9-9FEA-990ED9C97D7B}"/>
              </a:ext>
            </a:extLst>
          </p:cNvPr>
          <p:cNvSpPr txBox="1"/>
          <p:nvPr/>
        </p:nvSpPr>
        <p:spPr>
          <a:xfrm>
            <a:off x="6029091" y="2823196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Low density around this point.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B61B5-E97E-862C-EA54-B8A05950E891}"/>
              </a:ext>
            </a:extLst>
          </p:cNvPr>
          <p:cNvCxnSpPr>
            <a:cxnSpLocks/>
          </p:cNvCxnSpPr>
          <p:nvPr/>
        </p:nvCxnSpPr>
        <p:spPr>
          <a:xfrm flipH="1">
            <a:off x="5191102" y="3019268"/>
            <a:ext cx="790341" cy="13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A1621B-8683-6BBA-D707-299879776FE1}"/>
              </a:ext>
            </a:extLst>
          </p:cNvPr>
          <p:cNvSpPr txBox="1"/>
          <p:nvPr/>
        </p:nvSpPr>
        <p:spPr>
          <a:xfrm>
            <a:off x="3222917" y="5588369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High density around this point.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AFF4C2-1002-926D-ADDC-0AA06DB7D3C8}"/>
              </a:ext>
            </a:extLst>
          </p:cNvPr>
          <p:cNvCxnSpPr>
            <a:cxnSpLocks/>
          </p:cNvCxnSpPr>
          <p:nvPr/>
        </p:nvCxnSpPr>
        <p:spPr>
          <a:xfrm flipH="1" flipV="1">
            <a:off x="4646238" y="5081859"/>
            <a:ext cx="364148" cy="40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6369-1024-13F4-0F23-C5727312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34F-BC66-7752-74E9-D831505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3149-9738-8AD1-5D4E-A92B64896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1B686-48AA-5E01-B45D-52B0F315CEEB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1B686-48AA-5E01-B45D-52B0F315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B6C48-68B3-366A-F9B3-51D605EC1F94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CD2AFD-BCBE-C745-A541-C44B8AEF4961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EBBEAB3-5099-99DC-658F-708C484E55CF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766FB6-8B37-A001-86EF-B642BE490A07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A5A9-83CD-6B70-4634-4BC07C4F9BFB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BAB1D8-F762-67BE-7A59-EECFCED5A18F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6B293D-2B84-5DE2-26B6-D2D1F3113C96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40F60F-A987-8EA5-8B1F-DF54BE2927F4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6E4B68-E194-8282-938A-B62A59A47FF4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17BDF8-973B-7AA0-5B70-36434FB91BF3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A7B3D8-53C2-3E79-762B-DE2467E7467F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601366-3B3B-3A9A-E8AD-FAE145D90017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4BAD6A-A0AA-C3C0-42F2-00AB044D4EE5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D80B51-963C-6FAC-FECD-CA6A2BDCBD71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5231FF-9A5F-34AA-D85A-5843FC741E88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9EE98C-B386-8749-96BC-50FFAF585E54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2380DE-053A-F4C0-7977-C14D64F52B8A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2669EB-1A98-B2F1-5026-D5AEE9CF3E78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ED1F182-CC43-F2D9-5DE6-5E88845D99D1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05F3AC-B0D5-ED8F-CDC4-0DCB87E1646C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05FEE3-0297-7ED9-4B8E-1C802A43F642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186736-E840-6489-7FA0-121EC09CB7E2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C451E0-8CC3-6CC7-AFDB-45C852CC03DF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9A3340-35A6-39BF-D50B-F0A0330BADED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D9CBE36-5915-0300-1FE5-68BD53776569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E0CD75-FC78-AE5E-C779-4C5485D6C0A2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C69911-39A7-CA3A-2C9D-341C3A7172C4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1F17A-626F-77D7-AA87-34FFD5BC2E80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A134AA-4B2D-BA51-6900-00AFB8BFFF2B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A0B544-F19F-CF0F-0452-6340BC5CC136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8FF135-D898-BEED-69E3-CC11AFE22A2A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962DEC9-3A44-5D63-FE5D-62F062C5078E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7F8A89-CB08-7958-329B-615D86FA5808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BA7936-8C3B-CC95-532A-DC44887FB06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BA7936-8C3B-CC95-532A-DC44887F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8A07CA-A5ED-E72D-CB00-33D3406D529C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8A07CA-A5ED-E72D-CB00-33D3406D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44711F-84AA-CD4C-9B89-BC86D64241E5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44711F-84AA-CD4C-9B89-BC86D642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1714E84-487A-AB26-7B64-1E6132BF132F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Density-based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7C6C4-EACC-9DFA-DCB4-A10A7276FB86}"/>
              </a:ext>
            </a:extLst>
          </p:cNvPr>
          <p:cNvSpPr txBox="1"/>
          <p:nvPr/>
        </p:nvSpPr>
        <p:spPr>
          <a:xfrm>
            <a:off x="3808036" y="1863647"/>
            <a:ext cx="47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regions of high density (# points / some</a:t>
            </a:r>
          </a:p>
          <a:p>
            <a:r>
              <a:rPr lang="en-US" b="1" dirty="0"/>
              <a:t>small volume)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6A7F0-A46B-448B-79CE-1B270F03456D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68966C-AEB8-BFEA-70F5-00F8317D3738}"/>
              </a:ext>
            </a:extLst>
          </p:cNvPr>
          <p:cNvSpPr/>
          <p:nvPr/>
        </p:nvSpPr>
        <p:spPr>
          <a:xfrm>
            <a:off x="4538343" y="2850873"/>
            <a:ext cx="605112" cy="663770"/>
          </a:xfrm>
          <a:prstGeom prst="ellipse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3F19-B2AB-9B1B-2387-38F71C47B5E6}"/>
              </a:ext>
            </a:extLst>
          </p:cNvPr>
          <p:cNvSpPr txBox="1"/>
          <p:nvPr/>
        </p:nvSpPr>
        <p:spPr>
          <a:xfrm>
            <a:off x="6029091" y="2823196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Low density around this point.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6AF7B-7579-FB37-6976-EF9214E26A91}"/>
              </a:ext>
            </a:extLst>
          </p:cNvPr>
          <p:cNvCxnSpPr>
            <a:cxnSpLocks/>
          </p:cNvCxnSpPr>
          <p:nvPr/>
        </p:nvCxnSpPr>
        <p:spPr>
          <a:xfrm flipH="1">
            <a:off x="5191102" y="3019268"/>
            <a:ext cx="790341" cy="13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56541C-A760-9549-A8D6-CD9BD99FE1B2}"/>
              </a:ext>
            </a:extLst>
          </p:cNvPr>
          <p:cNvSpPr txBox="1"/>
          <p:nvPr/>
        </p:nvSpPr>
        <p:spPr>
          <a:xfrm>
            <a:off x="3101467" y="5658889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High density around this point.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0DFA5-16F4-6AE5-81E5-F1EAB9073340}"/>
              </a:ext>
            </a:extLst>
          </p:cNvPr>
          <p:cNvCxnSpPr>
            <a:cxnSpLocks/>
          </p:cNvCxnSpPr>
          <p:nvPr/>
        </p:nvCxnSpPr>
        <p:spPr>
          <a:xfrm flipH="1" flipV="1">
            <a:off x="4646238" y="5081859"/>
            <a:ext cx="364148" cy="40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669C13-B114-6FBE-95D5-EB06A21456FB}"/>
              </a:ext>
            </a:extLst>
          </p:cNvPr>
          <p:cNvSpPr/>
          <p:nvPr/>
        </p:nvSpPr>
        <p:spPr>
          <a:xfrm>
            <a:off x="2776294" y="3883528"/>
            <a:ext cx="1817809" cy="1638398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64BFFC7-4FD7-9248-96F0-73733EE9E9A1}"/>
              </a:ext>
            </a:extLst>
          </p:cNvPr>
          <p:cNvSpPr/>
          <p:nvPr/>
        </p:nvSpPr>
        <p:spPr>
          <a:xfrm>
            <a:off x="6181135" y="4180465"/>
            <a:ext cx="3565499" cy="1643865"/>
          </a:xfrm>
          <a:custGeom>
            <a:avLst/>
            <a:gdLst>
              <a:gd name="connsiteX0" fmla="*/ 51371 w 3565499"/>
              <a:gd name="connsiteY0" fmla="*/ 462337 h 1643865"/>
              <a:gd name="connsiteX1" fmla="*/ 51371 w 3565499"/>
              <a:gd name="connsiteY1" fmla="*/ 462337 h 1643865"/>
              <a:gd name="connsiteX2" fmla="*/ 226032 w 3565499"/>
              <a:gd name="connsiteY2" fmla="*/ 123289 h 1643865"/>
              <a:gd name="connsiteX3" fmla="*/ 400692 w 3565499"/>
              <a:gd name="connsiteY3" fmla="*/ 82193 h 1643865"/>
              <a:gd name="connsiteX4" fmla="*/ 678095 w 3565499"/>
              <a:gd name="connsiteY4" fmla="*/ 102741 h 1643865"/>
              <a:gd name="connsiteX5" fmla="*/ 1037690 w 3565499"/>
              <a:gd name="connsiteY5" fmla="*/ 113015 h 1643865"/>
              <a:gd name="connsiteX6" fmla="*/ 1222625 w 3565499"/>
              <a:gd name="connsiteY6" fmla="*/ 154112 h 1643865"/>
              <a:gd name="connsiteX7" fmla="*/ 1376737 w 3565499"/>
              <a:gd name="connsiteY7" fmla="*/ 184934 h 1643865"/>
              <a:gd name="connsiteX8" fmla="*/ 1417834 w 3565499"/>
              <a:gd name="connsiteY8" fmla="*/ 215757 h 1643865"/>
              <a:gd name="connsiteX9" fmla="*/ 1489753 w 3565499"/>
              <a:gd name="connsiteY9" fmla="*/ 184934 h 1643865"/>
              <a:gd name="connsiteX10" fmla="*/ 1500027 w 3565499"/>
              <a:gd name="connsiteY10" fmla="*/ 154112 h 1643865"/>
              <a:gd name="connsiteX11" fmla="*/ 1643865 w 3565499"/>
              <a:gd name="connsiteY11" fmla="*/ 102741 h 1643865"/>
              <a:gd name="connsiteX12" fmla="*/ 1808252 w 3565499"/>
              <a:gd name="connsiteY12" fmla="*/ 51370 h 1643865"/>
              <a:gd name="connsiteX13" fmla="*/ 1900719 w 3565499"/>
              <a:gd name="connsiteY13" fmla="*/ 10274 h 1643865"/>
              <a:gd name="connsiteX14" fmla="*/ 1993187 w 3565499"/>
              <a:gd name="connsiteY14" fmla="*/ 0 h 1643865"/>
              <a:gd name="connsiteX15" fmla="*/ 2188396 w 3565499"/>
              <a:gd name="connsiteY15" fmla="*/ 41096 h 1643865"/>
              <a:gd name="connsiteX16" fmla="*/ 2291137 w 3565499"/>
              <a:gd name="connsiteY16" fmla="*/ 123289 h 1643865"/>
              <a:gd name="connsiteX17" fmla="*/ 2414427 w 3565499"/>
              <a:gd name="connsiteY17" fmla="*/ 184934 h 1643865"/>
              <a:gd name="connsiteX18" fmla="*/ 2455524 w 3565499"/>
              <a:gd name="connsiteY18" fmla="*/ 164386 h 1643865"/>
              <a:gd name="connsiteX19" fmla="*/ 2517169 w 3565499"/>
              <a:gd name="connsiteY19" fmla="*/ 123289 h 1643865"/>
              <a:gd name="connsiteX20" fmla="*/ 2640459 w 3565499"/>
              <a:gd name="connsiteY20" fmla="*/ 102741 h 1643865"/>
              <a:gd name="connsiteX21" fmla="*/ 2794571 w 3565499"/>
              <a:gd name="connsiteY21" fmla="*/ 61644 h 1643865"/>
              <a:gd name="connsiteX22" fmla="*/ 3010328 w 3565499"/>
              <a:gd name="connsiteY22" fmla="*/ 20548 h 1643865"/>
              <a:gd name="connsiteX23" fmla="*/ 3328827 w 3565499"/>
              <a:gd name="connsiteY23" fmla="*/ 51370 h 1643865"/>
              <a:gd name="connsiteX24" fmla="*/ 3390472 w 3565499"/>
              <a:gd name="connsiteY24" fmla="*/ 82193 h 1643865"/>
              <a:gd name="connsiteX25" fmla="*/ 3431569 w 3565499"/>
              <a:gd name="connsiteY25" fmla="*/ 154112 h 1643865"/>
              <a:gd name="connsiteX26" fmla="*/ 3503488 w 3565499"/>
              <a:gd name="connsiteY26" fmla="*/ 236305 h 1643865"/>
              <a:gd name="connsiteX27" fmla="*/ 3544584 w 3565499"/>
              <a:gd name="connsiteY27" fmla="*/ 297950 h 1643865"/>
              <a:gd name="connsiteX28" fmla="*/ 3554859 w 3565499"/>
              <a:gd name="connsiteY28" fmla="*/ 657546 h 1643865"/>
              <a:gd name="connsiteX29" fmla="*/ 3544584 w 3565499"/>
              <a:gd name="connsiteY29" fmla="*/ 719191 h 1643865"/>
              <a:gd name="connsiteX30" fmla="*/ 3482940 w 3565499"/>
              <a:gd name="connsiteY30" fmla="*/ 863029 h 1643865"/>
              <a:gd name="connsiteX31" fmla="*/ 3441843 w 3565499"/>
              <a:gd name="connsiteY31" fmla="*/ 955496 h 1643865"/>
              <a:gd name="connsiteX32" fmla="*/ 3339101 w 3565499"/>
              <a:gd name="connsiteY32" fmla="*/ 1150705 h 1643865"/>
              <a:gd name="connsiteX33" fmla="*/ 3020602 w 3565499"/>
              <a:gd name="connsiteY33" fmla="*/ 1376737 h 1643865"/>
              <a:gd name="connsiteX34" fmla="*/ 2938409 w 3565499"/>
              <a:gd name="connsiteY34" fmla="*/ 1438382 h 1643865"/>
              <a:gd name="connsiteX35" fmla="*/ 2876764 w 3565499"/>
              <a:gd name="connsiteY35" fmla="*/ 1479478 h 1643865"/>
              <a:gd name="connsiteX36" fmla="*/ 2825393 w 3565499"/>
              <a:gd name="connsiteY36" fmla="*/ 1520575 h 1643865"/>
              <a:gd name="connsiteX37" fmla="*/ 2732926 w 3565499"/>
              <a:gd name="connsiteY37" fmla="*/ 1551397 h 1643865"/>
              <a:gd name="connsiteX38" fmla="*/ 2537717 w 3565499"/>
              <a:gd name="connsiteY38" fmla="*/ 1592494 h 1643865"/>
              <a:gd name="connsiteX39" fmla="*/ 2383605 w 3565499"/>
              <a:gd name="connsiteY39" fmla="*/ 1633591 h 1643865"/>
              <a:gd name="connsiteX40" fmla="*/ 2342508 w 3565499"/>
              <a:gd name="connsiteY40" fmla="*/ 1643865 h 1643865"/>
              <a:gd name="connsiteX41" fmla="*/ 1931542 w 3565499"/>
              <a:gd name="connsiteY41" fmla="*/ 1613042 h 1643865"/>
              <a:gd name="connsiteX42" fmla="*/ 1664414 w 3565499"/>
              <a:gd name="connsiteY42" fmla="*/ 1633591 h 1643865"/>
              <a:gd name="connsiteX43" fmla="*/ 1315092 w 3565499"/>
              <a:gd name="connsiteY43" fmla="*/ 1602768 h 1643865"/>
              <a:gd name="connsiteX44" fmla="*/ 1181528 w 3565499"/>
              <a:gd name="connsiteY44" fmla="*/ 1561671 h 1643865"/>
              <a:gd name="connsiteX45" fmla="*/ 1089061 w 3565499"/>
              <a:gd name="connsiteY45" fmla="*/ 1541123 h 1643865"/>
              <a:gd name="connsiteX46" fmla="*/ 904126 w 3565499"/>
              <a:gd name="connsiteY46" fmla="*/ 1438382 h 1643865"/>
              <a:gd name="connsiteX47" fmla="*/ 863029 w 3565499"/>
              <a:gd name="connsiteY47" fmla="*/ 1407559 h 1643865"/>
              <a:gd name="connsiteX48" fmla="*/ 832207 w 3565499"/>
              <a:gd name="connsiteY48" fmla="*/ 1376737 h 1643865"/>
              <a:gd name="connsiteX49" fmla="*/ 760288 w 3565499"/>
              <a:gd name="connsiteY49" fmla="*/ 1366462 h 1643865"/>
              <a:gd name="connsiteX50" fmla="*/ 657546 w 3565499"/>
              <a:gd name="connsiteY50" fmla="*/ 1345914 h 1643865"/>
              <a:gd name="connsiteX51" fmla="*/ 626724 w 3565499"/>
              <a:gd name="connsiteY51" fmla="*/ 1325366 h 1643865"/>
              <a:gd name="connsiteX52" fmla="*/ 482886 w 3565499"/>
              <a:gd name="connsiteY52" fmla="*/ 1273995 h 1643865"/>
              <a:gd name="connsiteX53" fmla="*/ 400692 w 3565499"/>
              <a:gd name="connsiteY53" fmla="*/ 1212350 h 1643865"/>
              <a:gd name="connsiteX54" fmla="*/ 41097 w 3565499"/>
              <a:gd name="connsiteY54" fmla="*/ 965770 h 1643865"/>
              <a:gd name="connsiteX55" fmla="*/ 30823 w 3565499"/>
              <a:gd name="connsiteY55" fmla="*/ 914400 h 1643865"/>
              <a:gd name="connsiteX56" fmla="*/ 0 w 3565499"/>
              <a:gd name="connsiteY56" fmla="*/ 791110 h 1643865"/>
              <a:gd name="connsiteX57" fmla="*/ 10274 w 3565499"/>
              <a:gd name="connsiteY57" fmla="*/ 595901 h 1643865"/>
              <a:gd name="connsiteX58" fmla="*/ 41097 w 3565499"/>
              <a:gd name="connsiteY58" fmla="*/ 503433 h 1643865"/>
              <a:gd name="connsiteX59" fmla="*/ 51371 w 3565499"/>
              <a:gd name="connsiteY59" fmla="*/ 462337 h 164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65499" h="1643865">
                <a:moveTo>
                  <a:pt x="51371" y="462337"/>
                </a:moveTo>
                <a:lnTo>
                  <a:pt x="51371" y="462337"/>
                </a:lnTo>
                <a:cubicBezTo>
                  <a:pt x="84695" y="367124"/>
                  <a:pt x="123279" y="187985"/>
                  <a:pt x="226032" y="123289"/>
                </a:cubicBezTo>
                <a:cubicBezTo>
                  <a:pt x="276645" y="91422"/>
                  <a:pt x="342472" y="95892"/>
                  <a:pt x="400692" y="82193"/>
                </a:cubicBezTo>
                <a:cubicBezTo>
                  <a:pt x="493160" y="89042"/>
                  <a:pt x="585482" y="98260"/>
                  <a:pt x="678095" y="102741"/>
                </a:cubicBezTo>
                <a:cubicBezTo>
                  <a:pt x="797869" y="108536"/>
                  <a:pt x="918306" y="101752"/>
                  <a:pt x="1037690" y="113015"/>
                </a:cubicBezTo>
                <a:cubicBezTo>
                  <a:pt x="1100560" y="118946"/>
                  <a:pt x="1160851" y="141008"/>
                  <a:pt x="1222625" y="154112"/>
                </a:cubicBezTo>
                <a:cubicBezTo>
                  <a:pt x="1273873" y="164983"/>
                  <a:pt x="1325366" y="174660"/>
                  <a:pt x="1376737" y="184934"/>
                </a:cubicBezTo>
                <a:cubicBezTo>
                  <a:pt x="1390436" y="195208"/>
                  <a:pt x="1401118" y="212042"/>
                  <a:pt x="1417834" y="215757"/>
                </a:cubicBezTo>
                <a:cubicBezTo>
                  <a:pt x="1457677" y="224611"/>
                  <a:pt x="1468521" y="206167"/>
                  <a:pt x="1489753" y="184934"/>
                </a:cubicBezTo>
                <a:cubicBezTo>
                  <a:pt x="1493178" y="174660"/>
                  <a:pt x="1493262" y="162569"/>
                  <a:pt x="1500027" y="154112"/>
                </a:cubicBezTo>
                <a:cubicBezTo>
                  <a:pt x="1525590" y="122159"/>
                  <a:pt x="1638311" y="104387"/>
                  <a:pt x="1643865" y="102741"/>
                </a:cubicBezTo>
                <a:cubicBezTo>
                  <a:pt x="1698909" y="86432"/>
                  <a:pt x="1754237" y="70815"/>
                  <a:pt x="1808252" y="51370"/>
                </a:cubicBezTo>
                <a:cubicBezTo>
                  <a:pt x="1839988" y="39945"/>
                  <a:pt x="1868220" y="19301"/>
                  <a:pt x="1900719" y="10274"/>
                </a:cubicBezTo>
                <a:cubicBezTo>
                  <a:pt x="1930600" y="1974"/>
                  <a:pt x="1962364" y="3425"/>
                  <a:pt x="1993187" y="0"/>
                </a:cubicBezTo>
                <a:cubicBezTo>
                  <a:pt x="2058257" y="13699"/>
                  <a:pt x="2126953" y="15671"/>
                  <a:pt x="2188396" y="41096"/>
                </a:cubicBezTo>
                <a:cubicBezTo>
                  <a:pt x="2228921" y="57865"/>
                  <a:pt x="2254136" y="99743"/>
                  <a:pt x="2291137" y="123289"/>
                </a:cubicBezTo>
                <a:cubicBezTo>
                  <a:pt x="2329901" y="147957"/>
                  <a:pt x="2373330" y="164386"/>
                  <a:pt x="2414427" y="184934"/>
                </a:cubicBezTo>
                <a:cubicBezTo>
                  <a:pt x="2428126" y="178085"/>
                  <a:pt x="2442391" y="172266"/>
                  <a:pt x="2455524" y="164386"/>
                </a:cubicBezTo>
                <a:cubicBezTo>
                  <a:pt x="2476701" y="151680"/>
                  <a:pt x="2493740" y="131099"/>
                  <a:pt x="2517169" y="123289"/>
                </a:cubicBezTo>
                <a:cubicBezTo>
                  <a:pt x="2556694" y="110114"/>
                  <a:pt x="2599605" y="110912"/>
                  <a:pt x="2640459" y="102741"/>
                </a:cubicBezTo>
                <a:cubicBezTo>
                  <a:pt x="2935637" y="43706"/>
                  <a:pt x="2528819" y="118591"/>
                  <a:pt x="2794571" y="61644"/>
                </a:cubicBezTo>
                <a:cubicBezTo>
                  <a:pt x="2866158" y="46304"/>
                  <a:pt x="3010328" y="20548"/>
                  <a:pt x="3010328" y="20548"/>
                </a:cubicBezTo>
                <a:cubicBezTo>
                  <a:pt x="3163715" y="26683"/>
                  <a:pt x="3217518" y="4991"/>
                  <a:pt x="3328827" y="51370"/>
                </a:cubicBezTo>
                <a:cubicBezTo>
                  <a:pt x="3350034" y="60206"/>
                  <a:pt x="3369924" y="71919"/>
                  <a:pt x="3390472" y="82193"/>
                </a:cubicBezTo>
                <a:cubicBezTo>
                  <a:pt x="3404171" y="106166"/>
                  <a:pt x="3415241" y="131846"/>
                  <a:pt x="3431569" y="154112"/>
                </a:cubicBezTo>
                <a:cubicBezTo>
                  <a:pt x="3453098" y="183469"/>
                  <a:pt x="3480996" y="207679"/>
                  <a:pt x="3503488" y="236305"/>
                </a:cubicBezTo>
                <a:cubicBezTo>
                  <a:pt x="3518746" y="255724"/>
                  <a:pt x="3530885" y="277402"/>
                  <a:pt x="3544584" y="297950"/>
                </a:cubicBezTo>
                <a:cubicBezTo>
                  <a:pt x="3567602" y="505109"/>
                  <a:pt x="3572509" y="454574"/>
                  <a:pt x="3554859" y="657546"/>
                </a:cubicBezTo>
                <a:cubicBezTo>
                  <a:pt x="3553054" y="678299"/>
                  <a:pt x="3550307" y="699161"/>
                  <a:pt x="3544584" y="719191"/>
                </a:cubicBezTo>
                <a:cubicBezTo>
                  <a:pt x="3523688" y="792328"/>
                  <a:pt x="3512721" y="799212"/>
                  <a:pt x="3482940" y="863029"/>
                </a:cubicBezTo>
                <a:cubicBezTo>
                  <a:pt x="3468676" y="893594"/>
                  <a:pt x="3454068" y="924060"/>
                  <a:pt x="3441843" y="955496"/>
                </a:cubicBezTo>
                <a:cubicBezTo>
                  <a:pt x="3399868" y="1063431"/>
                  <a:pt x="3426992" y="1052474"/>
                  <a:pt x="3339101" y="1150705"/>
                </a:cubicBezTo>
                <a:cubicBezTo>
                  <a:pt x="3222063" y="1281513"/>
                  <a:pt x="3186364" y="1252415"/>
                  <a:pt x="3020602" y="1376737"/>
                </a:cubicBezTo>
                <a:cubicBezTo>
                  <a:pt x="2993204" y="1397285"/>
                  <a:pt x="2966277" y="1418476"/>
                  <a:pt x="2938409" y="1438382"/>
                </a:cubicBezTo>
                <a:cubicBezTo>
                  <a:pt x="2918313" y="1452736"/>
                  <a:pt x="2896737" y="1464953"/>
                  <a:pt x="2876764" y="1479478"/>
                </a:cubicBezTo>
                <a:cubicBezTo>
                  <a:pt x="2859029" y="1492376"/>
                  <a:pt x="2845007" y="1510768"/>
                  <a:pt x="2825393" y="1520575"/>
                </a:cubicBezTo>
                <a:cubicBezTo>
                  <a:pt x="2796333" y="1535105"/>
                  <a:pt x="2764230" y="1542701"/>
                  <a:pt x="2732926" y="1551397"/>
                </a:cubicBezTo>
                <a:cubicBezTo>
                  <a:pt x="2684554" y="1564834"/>
                  <a:pt x="2584933" y="1582002"/>
                  <a:pt x="2537717" y="1592494"/>
                </a:cubicBezTo>
                <a:cubicBezTo>
                  <a:pt x="2460973" y="1609548"/>
                  <a:pt x="2456514" y="1613707"/>
                  <a:pt x="2383605" y="1633591"/>
                </a:cubicBezTo>
                <a:cubicBezTo>
                  <a:pt x="2369982" y="1637306"/>
                  <a:pt x="2356207" y="1640440"/>
                  <a:pt x="2342508" y="1643865"/>
                </a:cubicBezTo>
                <a:cubicBezTo>
                  <a:pt x="2250780" y="1635129"/>
                  <a:pt x="2028525" y="1610887"/>
                  <a:pt x="1931542" y="1613042"/>
                </a:cubicBezTo>
                <a:cubicBezTo>
                  <a:pt x="1842258" y="1615026"/>
                  <a:pt x="1753457" y="1626741"/>
                  <a:pt x="1664414" y="1633591"/>
                </a:cubicBezTo>
                <a:cubicBezTo>
                  <a:pt x="1547973" y="1623317"/>
                  <a:pt x="1430710" y="1619988"/>
                  <a:pt x="1315092" y="1602768"/>
                </a:cubicBezTo>
                <a:cubicBezTo>
                  <a:pt x="1269019" y="1595906"/>
                  <a:pt x="1226468" y="1573927"/>
                  <a:pt x="1181528" y="1561671"/>
                </a:cubicBezTo>
                <a:cubicBezTo>
                  <a:pt x="1151066" y="1553363"/>
                  <a:pt x="1119883" y="1547972"/>
                  <a:pt x="1089061" y="1541123"/>
                </a:cubicBezTo>
                <a:cubicBezTo>
                  <a:pt x="866784" y="1392939"/>
                  <a:pt x="1123084" y="1556283"/>
                  <a:pt x="904126" y="1438382"/>
                </a:cubicBezTo>
                <a:cubicBezTo>
                  <a:pt x="889049" y="1430264"/>
                  <a:pt x="876030" y="1418703"/>
                  <a:pt x="863029" y="1407559"/>
                </a:cubicBezTo>
                <a:cubicBezTo>
                  <a:pt x="851997" y="1398103"/>
                  <a:pt x="845697" y="1382133"/>
                  <a:pt x="832207" y="1376737"/>
                </a:cubicBezTo>
                <a:cubicBezTo>
                  <a:pt x="809723" y="1367743"/>
                  <a:pt x="784136" y="1370671"/>
                  <a:pt x="760288" y="1366462"/>
                </a:cubicBezTo>
                <a:cubicBezTo>
                  <a:pt x="725894" y="1360392"/>
                  <a:pt x="691793" y="1352763"/>
                  <a:pt x="657546" y="1345914"/>
                </a:cubicBezTo>
                <a:cubicBezTo>
                  <a:pt x="647272" y="1339065"/>
                  <a:pt x="638189" y="1329952"/>
                  <a:pt x="626724" y="1325366"/>
                </a:cubicBezTo>
                <a:cubicBezTo>
                  <a:pt x="552000" y="1295477"/>
                  <a:pt x="554421" y="1316916"/>
                  <a:pt x="482886" y="1273995"/>
                </a:cubicBezTo>
                <a:cubicBezTo>
                  <a:pt x="453519" y="1256375"/>
                  <a:pt x="429324" y="1231140"/>
                  <a:pt x="400692" y="1212350"/>
                </a:cubicBezTo>
                <a:cubicBezTo>
                  <a:pt x="57290" y="986993"/>
                  <a:pt x="257024" y="1142438"/>
                  <a:pt x="41097" y="965770"/>
                </a:cubicBezTo>
                <a:cubicBezTo>
                  <a:pt x="37672" y="948647"/>
                  <a:pt x="35058" y="931341"/>
                  <a:pt x="30823" y="914400"/>
                </a:cubicBezTo>
                <a:cubicBezTo>
                  <a:pt x="-7196" y="762327"/>
                  <a:pt x="24039" y="911307"/>
                  <a:pt x="0" y="791110"/>
                </a:cubicBezTo>
                <a:cubicBezTo>
                  <a:pt x="3425" y="726040"/>
                  <a:pt x="4863" y="660836"/>
                  <a:pt x="10274" y="595901"/>
                </a:cubicBezTo>
                <a:cubicBezTo>
                  <a:pt x="29617" y="363797"/>
                  <a:pt x="7421" y="705490"/>
                  <a:pt x="41097" y="503433"/>
                </a:cubicBezTo>
                <a:cubicBezTo>
                  <a:pt x="45601" y="476408"/>
                  <a:pt x="49659" y="469186"/>
                  <a:pt x="51371" y="46233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4A51C-1EFD-06ED-75F6-BD28B432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0D4E-FE31-22D1-AE6F-48BB6579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99A38-D7E0-A0C2-9D36-A6BCBE7AE4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75816-3CF6-CD4F-B4A2-BB503B82D203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75816-3CF6-CD4F-B4A2-BB503B82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C4FD5D-841D-ACB1-2D9E-E24D27AFEEB2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A6723E-BEAE-CC4C-E8C9-23BC5111EEC9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E217AD2-EF83-D302-CBA2-574C59442554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18266-1F06-C09B-C61C-939800960509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F7EFAD-7821-E6A9-7ABF-E9B0094CD818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2F4037-71AE-5E40-D54F-E64BA9792303}"/>
              </a:ext>
            </a:extLst>
          </p:cNvPr>
          <p:cNvSpPr/>
          <p:nvPr/>
        </p:nvSpPr>
        <p:spPr>
          <a:xfrm>
            <a:off x="2550165" y="459521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05CB9E-2A85-A90E-297F-AB705B147DEF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5A7E2C-C38F-4435-5A7E-338E1F72A5B0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F4D788-614A-CA15-826E-EE5708C43837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4317B6-C0AC-5365-BACE-2827E64B335E}"/>
              </a:ext>
            </a:extLst>
          </p:cNvPr>
          <p:cNvSpPr/>
          <p:nvPr/>
        </p:nvSpPr>
        <p:spPr>
          <a:xfrm>
            <a:off x="2543850" y="417859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F4D4E5-EBC1-D86F-2604-3E309AFDC0F9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581025-190E-77E8-0D83-07005001EB36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2F6A48-41BF-E1C2-8573-E4B82C63B8EE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C13E9F-310F-39EA-8F25-D12229E588DF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14F5E7-B411-1E9B-5C98-884FD912680A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29715C-4E41-5C47-0BE6-EDAED4817F9C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816FB2-0A28-6E5B-2A24-386221C2837F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30656C-10B3-9214-3AD6-2222A47D3864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11449C-BA9A-C131-9F89-C35F7B5451F1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C24C50A-118E-EBC3-13D7-593F609A7784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AAEC71-C552-3D57-619A-282718E9B262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239A57-677F-2AE0-6C84-47D5CB00007C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B895BD-0408-BC21-D00F-4B41CCC64526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501B54-AC80-A616-68D7-550770C640E4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EBBB4E-6CFF-EABB-E161-1347888D73BB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F685CE-D7D5-CAB0-E74D-8D14DA0CBD3F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1A0CB43-6D26-2328-1AF0-52866333E801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9632F2-8170-E219-4C85-B55A11B5BD04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DC6-AE22-7B8F-7879-59460C6AB82D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A710ED-4BF9-902F-8D3D-05CFF173FBFC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11338F-FD26-40CC-1BE4-9B41BFDD31CB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2BDE38-C6C1-8C6A-674D-4F4815E9BAE8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4CED1FB-792D-F60A-C56B-709A9E513D97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1CAC4E-74C6-79ED-8056-8E5AAD5FAF04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1CAC4E-74C6-79ED-8056-8E5AAD5F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CFE51E-C96E-C1D3-ABAF-FE6F4FA181A1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CFE51E-C96E-C1D3-ABAF-FE6F4FA1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8C3EF9-F374-F5A8-C9C8-C29C0C98E4AA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8C3EF9-F374-F5A8-C9C8-C29C0C98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537B3B-77EF-0BA4-A9CD-8ED9B9EF5F34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7D681-A11C-7F69-3EE7-9A6CF0EB1E2E}"/>
              </a:ext>
            </a:extLst>
          </p:cNvPr>
          <p:cNvSpPr txBox="1"/>
          <p:nvPr/>
        </p:nvSpPr>
        <p:spPr>
          <a:xfrm>
            <a:off x="3808036" y="1863647"/>
            <a:ext cx="4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Clusters within 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08C9C6-1CC3-8306-09DC-9691BD947CC3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657FC-E04D-53A3-9FF2-BC7E9D7313EA}"/>
              </a:ext>
            </a:extLst>
          </p:cNvPr>
          <p:cNvSpPr/>
          <p:nvPr/>
        </p:nvSpPr>
        <p:spPr>
          <a:xfrm>
            <a:off x="2382134" y="3428999"/>
            <a:ext cx="2315887" cy="2220783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B958229-3AE9-8B17-2958-5D59072842D6}"/>
              </a:ext>
            </a:extLst>
          </p:cNvPr>
          <p:cNvSpPr/>
          <p:nvPr/>
        </p:nvSpPr>
        <p:spPr>
          <a:xfrm>
            <a:off x="6181135" y="4180465"/>
            <a:ext cx="3565499" cy="1643865"/>
          </a:xfrm>
          <a:custGeom>
            <a:avLst/>
            <a:gdLst>
              <a:gd name="connsiteX0" fmla="*/ 51371 w 3565499"/>
              <a:gd name="connsiteY0" fmla="*/ 462337 h 1643865"/>
              <a:gd name="connsiteX1" fmla="*/ 51371 w 3565499"/>
              <a:gd name="connsiteY1" fmla="*/ 462337 h 1643865"/>
              <a:gd name="connsiteX2" fmla="*/ 226032 w 3565499"/>
              <a:gd name="connsiteY2" fmla="*/ 123289 h 1643865"/>
              <a:gd name="connsiteX3" fmla="*/ 400692 w 3565499"/>
              <a:gd name="connsiteY3" fmla="*/ 82193 h 1643865"/>
              <a:gd name="connsiteX4" fmla="*/ 678095 w 3565499"/>
              <a:gd name="connsiteY4" fmla="*/ 102741 h 1643865"/>
              <a:gd name="connsiteX5" fmla="*/ 1037690 w 3565499"/>
              <a:gd name="connsiteY5" fmla="*/ 113015 h 1643865"/>
              <a:gd name="connsiteX6" fmla="*/ 1222625 w 3565499"/>
              <a:gd name="connsiteY6" fmla="*/ 154112 h 1643865"/>
              <a:gd name="connsiteX7" fmla="*/ 1376737 w 3565499"/>
              <a:gd name="connsiteY7" fmla="*/ 184934 h 1643865"/>
              <a:gd name="connsiteX8" fmla="*/ 1417834 w 3565499"/>
              <a:gd name="connsiteY8" fmla="*/ 215757 h 1643865"/>
              <a:gd name="connsiteX9" fmla="*/ 1489753 w 3565499"/>
              <a:gd name="connsiteY9" fmla="*/ 184934 h 1643865"/>
              <a:gd name="connsiteX10" fmla="*/ 1500027 w 3565499"/>
              <a:gd name="connsiteY10" fmla="*/ 154112 h 1643865"/>
              <a:gd name="connsiteX11" fmla="*/ 1643865 w 3565499"/>
              <a:gd name="connsiteY11" fmla="*/ 102741 h 1643865"/>
              <a:gd name="connsiteX12" fmla="*/ 1808252 w 3565499"/>
              <a:gd name="connsiteY12" fmla="*/ 51370 h 1643865"/>
              <a:gd name="connsiteX13" fmla="*/ 1900719 w 3565499"/>
              <a:gd name="connsiteY13" fmla="*/ 10274 h 1643865"/>
              <a:gd name="connsiteX14" fmla="*/ 1993187 w 3565499"/>
              <a:gd name="connsiteY14" fmla="*/ 0 h 1643865"/>
              <a:gd name="connsiteX15" fmla="*/ 2188396 w 3565499"/>
              <a:gd name="connsiteY15" fmla="*/ 41096 h 1643865"/>
              <a:gd name="connsiteX16" fmla="*/ 2291137 w 3565499"/>
              <a:gd name="connsiteY16" fmla="*/ 123289 h 1643865"/>
              <a:gd name="connsiteX17" fmla="*/ 2414427 w 3565499"/>
              <a:gd name="connsiteY17" fmla="*/ 184934 h 1643865"/>
              <a:gd name="connsiteX18" fmla="*/ 2455524 w 3565499"/>
              <a:gd name="connsiteY18" fmla="*/ 164386 h 1643865"/>
              <a:gd name="connsiteX19" fmla="*/ 2517169 w 3565499"/>
              <a:gd name="connsiteY19" fmla="*/ 123289 h 1643865"/>
              <a:gd name="connsiteX20" fmla="*/ 2640459 w 3565499"/>
              <a:gd name="connsiteY20" fmla="*/ 102741 h 1643865"/>
              <a:gd name="connsiteX21" fmla="*/ 2794571 w 3565499"/>
              <a:gd name="connsiteY21" fmla="*/ 61644 h 1643865"/>
              <a:gd name="connsiteX22" fmla="*/ 3010328 w 3565499"/>
              <a:gd name="connsiteY22" fmla="*/ 20548 h 1643865"/>
              <a:gd name="connsiteX23" fmla="*/ 3328827 w 3565499"/>
              <a:gd name="connsiteY23" fmla="*/ 51370 h 1643865"/>
              <a:gd name="connsiteX24" fmla="*/ 3390472 w 3565499"/>
              <a:gd name="connsiteY24" fmla="*/ 82193 h 1643865"/>
              <a:gd name="connsiteX25" fmla="*/ 3431569 w 3565499"/>
              <a:gd name="connsiteY25" fmla="*/ 154112 h 1643865"/>
              <a:gd name="connsiteX26" fmla="*/ 3503488 w 3565499"/>
              <a:gd name="connsiteY26" fmla="*/ 236305 h 1643865"/>
              <a:gd name="connsiteX27" fmla="*/ 3544584 w 3565499"/>
              <a:gd name="connsiteY27" fmla="*/ 297950 h 1643865"/>
              <a:gd name="connsiteX28" fmla="*/ 3554859 w 3565499"/>
              <a:gd name="connsiteY28" fmla="*/ 657546 h 1643865"/>
              <a:gd name="connsiteX29" fmla="*/ 3544584 w 3565499"/>
              <a:gd name="connsiteY29" fmla="*/ 719191 h 1643865"/>
              <a:gd name="connsiteX30" fmla="*/ 3482940 w 3565499"/>
              <a:gd name="connsiteY30" fmla="*/ 863029 h 1643865"/>
              <a:gd name="connsiteX31" fmla="*/ 3441843 w 3565499"/>
              <a:gd name="connsiteY31" fmla="*/ 955496 h 1643865"/>
              <a:gd name="connsiteX32" fmla="*/ 3339101 w 3565499"/>
              <a:gd name="connsiteY32" fmla="*/ 1150705 h 1643865"/>
              <a:gd name="connsiteX33" fmla="*/ 3020602 w 3565499"/>
              <a:gd name="connsiteY33" fmla="*/ 1376737 h 1643865"/>
              <a:gd name="connsiteX34" fmla="*/ 2938409 w 3565499"/>
              <a:gd name="connsiteY34" fmla="*/ 1438382 h 1643865"/>
              <a:gd name="connsiteX35" fmla="*/ 2876764 w 3565499"/>
              <a:gd name="connsiteY35" fmla="*/ 1479478 h 1643865"/>
              <a:gd name="connsiteX36" fmla="*/ 2825393 w 3565499"/>
              <a:gd name="connsiteY36" fmla="*/ 1520575 h 1643865"/>
              <a:gd name="connsiteX37" fmla="*/ 2732926 w 3565499"/>
              <a:gd name="connsiteY37" fmla="*/ 1551397 h 1643865"/>
              <a:gd name="connsiteX38" fmla="*/ 2537717 w 3565499"/>
              <a:gd name="connsiteY38" fmla="*/ 1592494 h 1643865"/>
              <a:gd name="connsiteX39" fmla="*/ 2383605 w 3565499"/>
              <a:gd name="connsiteY39" fmla="*/ 1633591 h 1643865"/>
              <a:gd name="connsiteX40" fmla="*/ 2342508 w 3565499"/>
              <a:gd name="connsiteY40" fmla="*/ 1643865 h 1643865"/>
              <a:gd name="connsiteX41" fmla="*/ 1931542 w 3565499"/>
              <a:gd name="connsiteY41" fmla="*/ 1613042 h 1643865"/>
              <a:gd name="connsiteX42" fmla="*/ 1664414 w 3565499"/>
              <a:gd name="connsiteY42" fmla="*/ 1633591 h 1643865"/>
              <a:gd name="connsiteX43" fmla="*/ 1315092 w 3565499"/>
              <a:gd name="connsiteY43" fmla="*/ 1602768 h 1643865"/>
              <a:gd name="connsiteX44" fmla="*/ 1181528 w 3565499"/>
              <a:gd name="connsiteY44" fmla="*/ 1561671 h 1643865"/>
              <a:gd name="connsiteX45" fmla="*/ 1089061 w 3565499"/>
              <a:gd name="connsiteY45" fmla="*/ 1541123 h 1643865"/>
              <a:gd name="connsiteX46" fmla="*/ 904126 w 3565499"/>
              <a:gd name="connsiteY46" fmla="*/ 1438382 h 1643865"/>
              <a:gd name="connsiteX47" fmla="*/ 863029 w 3565499"/>
              <a:gd name="connsiteY47" fmla="*/ 1407559 h 1643865"/>
              <a:gd name="connsiteX48" fmla="*/ 832207 w 3565499"/>
              <a:gd name="connsiteY48" fmla="*/ 1376737 h 1643865"/>
              <a:gd name="connsiteX49" fmla="*/ 760288 w 3565499"/>
              <a:gd name="connsiteY49" fmla="*/ 1366462 h 1643865"/>
              <a:gd name="connsiteX50" fmla="*/ 657546 w 3565499"/>
              <a:gd name="connsiteY50" fmla="*/ 1345914 h 1643865"/>
              <a:gd name="connsiteX51" fmla="*/ 626724 w 3565499"/>
              <a:gd name="connsiteY51" fmla="*/ 1325366 h 1643865"/>
              <a:gd name="connsiteX52" fmla="*/ 482886 w 3565499"/>
              <a:gd name="connsiteY52" fmla="*/ 1273995 h 1643865"/>
              <a:gd name="connsiteX53" fmla="*/ 400692 w 3565499"/>
              <a:gd name="connsiteY53" fmla="*/ 1212350 h 1643865"/>
              <a:gd name="connsiteX54" fmla="*/ 41097 w 3565499"/>
              <a:gd name="connsiteY54" fmla="*/ 965770 h 1643865"/>
              <a:gd name="connsiteX55" fmla="*/ 30823 w 3565499"/>
              <a:gd name="connsiteY55" fmla="*/ 914400 h 1643865"/>
              <a:gd name="connsiteX56" fmla="*/ 0 w 3565499"/>
              <a:gd name="connsiteY56" fmla="*/ 791110 h 1643865"/>
              <a:gd name="connsiteX57" fmla="*/ 10274 w 3565499"/>
              <a:gd name="connsiteY57" fmla="*/ 595901 h 1643865"/>
              <a:gd name="connsiteX58" fmla="*/ 41097 w 3565499"/>
              <a:gd name="connsiteY58" fmla="*/ 503433 h 1643865"/>
              <a:gd name="connsiteX59" fmla="*/ 51371 w 3565499"/>
              <a:gd name="connsiteY59" fmla="*/ 462337 h 164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65499" h="1643865">
                <a:moveTo>
                  <a:pt x="51371" y="462337"/>
                </a:moveTo>
                <a:lnTo>
                  <a:pt x="51371" y="462337"/>
                </a:lnTo>
                <a:cubicBezTo>
                  <a:pt x="84695" y="367124"/>
                  <a:pt x="123279" y="187985"/>
                  <a:pt x="226032" y="123289"/>
                </a:cubicBezTo>
                <a:cubicBezTo>
                  <a:pt x="276645" y="91422"/>
                  <a:pt x="342472" y="95892"/>
                  <a:pt x="400692" y="82193"/>
                </a:cubicBezTo>
                <a:cubicBezTo>
                  <a:pt x="493160" y="89042"/>
                  <a:pt x="585482" y="98260"/>
                  <a:pt x="678095" y="102741"/>
                </a:cubicBezTo>
                <a:cubicBezTo>
                  <a:pt x="797869" y="108536"/>
                  <a:pt x="918306" y="101752"/>
                  <a:pt x="1037690" y="113015"/>
                </a:cubicBezTo>
                <a:cubicBezTo>
                  <a:pt x="1100560" y="118946"/>
                  <a:pt x="1160851" y="141008"/>
                  <a:pt x="1222625" y="154112"/>
                </a:cubicBezTo>
                <a:cubicBezTo>
                  <a:pt x="1273873" y="164983"/>
                  <a:pt x="1325366" y="174660"/>
                  <a:pt x="1376737" y="184934"/>
                </a:cubicBezTo>
                <a:cubicBezTo>
                  <a:pt x="1390436" y="195208"/>
                  <a:pt x="1401118" y="212042"/>
                  <a:pt x="1417834" y="215757"/>
                </a:cubicBezTo>
                <a:cubicBezTo>
                  <a:pt x="1457677" y="224611"/>
                  <a:pt x="1468521" y="206167"/>
                  <a:pt x="1489753" y="184934"/>
                </a:cubicBezTo>
                <a:cubicBezTo>
                  <a:pt x="1493178" y="174660"/>
                  <a:pt x="1493262" y="162569"/>
                  <a:pt x="1500027" y="154112"/>
                </a:cubicBezTo>
                <a:cubicBezTo>
                  <a:pt x="1525590" y="122159"/>
                  <a:pt x="1638311" y="104387"/>
                  <a:pt x="1643865" y="102741"/>
                </a:cubicBezTo>
                <a:cubicBezTo>
                  <a:pt x="1698909" y="86432"/>
                  <a:pt x="1754237" y="70815"/>
                  <a:pt x="1808252" y="51370"/>
                </a:cubicBezTo>
                <a:cubicBezTo>
                  <a:pt x="1839988" y="39945"/>
                  <a:pt x="1868220" y="19301"/>
                  <a:pt x="1900719" y="10274"/>
                </a:cubicBezTo>
                <a:cubicBezTo>
                  <a:pt x="1930600" y="1974"/>
                  <a:pt x="1962364" y="3425"/>
                  <a:pt x="1993187" y="0"/>
                </a:cubicBezTo>
                <a:cubicBezTo>
                  <a:pt x="2058257" y="13699"/>
                  <a:pt x="2126953" y="15671"/>
                  <a:pt x="2188396" y="41096"/>
                </a:cubicBezTo>
                <a:cubicBezTo>
                  <a:pt x="2228921" y="57865"/>
                  <a:pt x="2254136" y="99743"/>
                  <a:pt x="2291137" y="123289"/>
                </a:cubicBezTo>
                <a:cubicBezTo>
                  <a:pt x="2329901" y="147957"/>
                  <a:pt x="2373330" y="164386"/>
                  <a:pt x="2414427" y="184934"/>
                </a:cubicBezTo>
                <a:cubicBezTo>
                  <a:pt x="2428126" y="178085"/>
                  <a:pt x="2442391" y="172266"/>
                  <a:pt x="2455524" y="164386"/>
                </a:cubicBezTo>
                <a:cubicBezTo>
                  <a:pt x="2476701" y="151680"/>
                  <a:pt x="2493740" y="131099"/>
                  <a:pt x="2517169" y="123289"/>
                </a:cubicBezTo>
                <a:cubicBezTo>
                  <a:pt x="2556694" y="110114"/>
                  <a:pt x="2599605" y="110912"/>
                  <a:pt x="2640459" y="102741"/>
                </a:cubicBezTo>
                <a:cubicBezTo>
                  <a:pt x="2935637" y="43706"/>
                  <a:pt x="2528819" y="118591"/>
                  <a:pt x="2794571" y="61644"/>
                </a:cubicBezTo>
                <a:cubicBezTo>
                  <a:pt x="2866158" y="46304"/>
                  <a:pt x="3010328" y="20548"/>
                  <a:pt x="3010328" y="20548"/>
                </a:cubicBezTo>
                <a:cubicBezTo>
                  <a:pt x="3163715" y="26683"/>
                  <a:pt x="3217518" y="4991"/>
                  <a:pt x="3328827" y="51370"/>
                </a:cubicBezTo>
                <a:cubicBezTo>
                  <a:pt x="3350034" y="60206"/>
                  <a:pt x="3369924" y="71919"/>
                  <a:pt x="3390472" y="82193"/>
                </a:cubicBezTo>
                <a:cubicBezTo>
                  <a:pt x="3404171" y="106166"/>
                  <a:pt x="3415241" y="131846"/>
                  <a:pt x="3431569" y="154112"/>
                </a:cubicBezTo>
                <a:cubicBezTo>
                  <a:pt x="3453098" y="183469"/>
                  <a:pt x="3480996" y="207679"/>
                  <a:pt x="3503488" y="236305"/>
                </a:cubicBezTo>
                <a:cubicBezTo>
                  <a:pt x="3518746" y="255724"/>
                  <a:pt x="3530885" y="277402"/>
                  <a:pt x="3544584" y="297950"/>
                </a:cubicBezTo>
                <a:cubicBezTo>
                  <a:pt x="3567602" y="505109"/>
                  <a:pt x="3572509" y="454574"/>
                  <a:pt x="3554859" y="657546"/>
                </a:cubicBezTo>
                <a:cubicBezTo>
                  <a:pt x="3553054" y="678299"/>
                  <a:pt x="3550307" y="699161"/>
                  <a:pt x="3544584" y="719191"/>
                </a:cubicBezTo>
                <a:cubicBezTo>
                  <a:pt x="3523688" y="792328"/>
                  <a:pt x="3512721" y="799212"/>
                  <a:pt x="3482940" y="863029"/>
                </a:cubicBezTo>
                <a:cubicBezTo>
                  <a:pt x="3468676" y="893594"/>
                  <a:pt x="3454068" y="924060"/>
                  <a:pt x="3441843" y="955496"/>
                </a:cubicBezTo>
                <a:cubicBezTo>
                  <a:pt x="3399868" y="1063431"/>
                  <a:pt x="3426992" y="1052474"/>
                  <a:pt x="3339101" y="1150705"/>
                </a:cubicBezTo>
                <a:cubicBezTo>
                  <a:pt x="3222063" y="1281513"/>
                  <a:pt x="3186364" y="1252415"/>
                  <a:pt x="3020602" y="1376737"/>
                </a:cubicBezTo>
                <a:cubicBezTo>
                  <a:pt x="2993204" y="1397285"/>
                  <a:pt x="2966277" y="1418476"/>
                  <a:pt x="2938409" y="1438382"/>
                </a:cubicBezTo>
                <a:cubicBezTo>
                  <a:pt x="2918313" y="1452736"/>
                  <a:pt x="2896737" y="1464953"/>
                  <a:pt x="2876764" y="1479478"/>
                </a:cubicBezTo>
                <a:cubicBezTo>
                  <a:pt x="2859029" y="1492376"/>
                  <a:pt x="2845007" y="1510768"/>
                  <a:pt x="2825393" y="1520575"/>
                </a:cubicBezTo>
                <a:cubicBezTo>
                  <a:pt x="2796333" y="1535105"/>
                  <a:pt x="2764230" y="1542701"/>
                  <a:pt x="2732926" y="1551397"/>
                </a:cubicBezTo>
                <a:cubicBezTo>
                  <a:pt x="2684554" y="1564834"/>
                  <a:pt x="2584933" y="1582002"/>
                  <a:pt x="2537717" y="1592494"/>
                </a:cubicBezTo>
                <a:cubicBezTo>
                  <a:pt x="2460973" y="1609548"/>
                  <a:pt x="2456514" y="1613707"/>
                  <a:pt x="2383605" y="1633591"/>
                </a:cubicBezTo>
                <a:cubicBezTo>
                  <a:pt x="2369982" y="1637306"/>
                  <a:pt x="2356207" y="1640440"/>
                  <a:pt x="2342508" y="1643865"/>
                </a:cubicBezTo>
                <a:cubicBezTo>
                  <a:pt x="2250780" y="1635129"/>
                  <a:pt x="2028525" y="1610887"/>
                  <a:pt x="1931542" y="1613042"/>
                </a:cubicBezTo>
                <a:cubicBezTo>
                  <a:pt x="1842258" y="1615026"/>
                  <a:pt x="1753457" y="1626741"/>
                  <a:pt x="1664414" y="1633591"/>
                </a:cubicBezTo>
                <a:cubicBezTo>
                  <a:pt x="1547973" y="1623317"/>
                  <a:pt x="1430710" y="1619988"/>
                  <a:pt x="1315092" y="1602768"/>
                </a:cubicBezTo>
                <a:cubicBezTo>
                  <a:pt x="1269019" y="1595906"/>
                  <a:pt x="1226468" y="1573927"/>
                  <a:pt x="1181528" y="1561671"/>
                </a:cubicBezTo>
                <a:cubicBezTo>
                  <a:pt x="1151066" y="1553363"/>
                  <a:pt x="1119883" y="1547972"/>
                  <a:pt x="1089061" y="1541123"/>
                </a:cubicBezTo>
                <a:cubicBezTo>
                  <a:pt x="866784" y="1392939"/>
                  <a:pt x="1123084" y="1556283"/>
                  <a:pt x="904126" y="1438382"/>
                </a:cubicBezTo>
                <a:cubicBezTo>
                  <a:pt x="889049" y="1430264"/>
                  <a:pt x="876030" y="1418703"/>
                  <a:pt x="863029" y="1407559"/>
                </a:cubicBezTo>
                <a:cubicBezTo>
                  <a:pt x="851997" y="1398103"/>
                  <a:pt x="845697" y="1382133"/>
                  <a:pt x="832207" y="1376737"/>
                </a:cubicBezTo>
                <a:cubicBezTo>
                  <a:pt x="809723" y="1367743"/>
                  <a:pt x="784136" y="1370671"/>
                  <a:pt x="760288" y="1366462"/>
                </a:cubicBezTo>
                <a:cubicBezTo>
                  <a:pt x="725894" y="1360392"/>
                  <a:pt x="691793" y="1352763"/>
                  <a:pt x="657546" y="1345914"/>
                </a:cubicBezTo>
                <a:cubicBezTo>
                  <a:pt x="647272" y="1339065"/>
                  <a:pt x="638189" y="1329952"/>
                  <a:pt x="626724" y="1325366"/>
                </a:cubicBezTo>
                <a:cubicBezTo>
                  <a:pt x="552000" y="1295477"/>
                  <a:pt x="554421" y="1316916"/>
                  <a:pt x="482886" y="1273995"/>
                </a:cubicBezTo>
                <a:cubicBezTo>
                  <a:pt x="453519" y="1256375"/>
                  <a:pt x="429324" y="1231140"/>
                  <a:pt x="400692" y="1212350"/>
                </a:cubicBezTo>
                <a:cubicBezTo>
                  <a:pt x="57290" y="986993"/>
                  <a:pt x="257024" y="1142438"/>
                  <a:pt x="41097" y="965770"/>
                </a:cubicBezTo>
                <a:cubicBezTo>
                  <a:pt x="37672" y="948647"/>
                  <a:pt x="35058" y="931341"/>
                  <a:pt x="30823" y="914400"/>
                </a:cubicBezTo>
                <a:cubicBezTo>
                  <a:pt x="-7196" y="762327"/>
                  <a:pt x="24039" y="911307"/>
                  <a:pt x="0" y="791110"/>
                </a:cubicBezTo>
                <a:cubicBezTo>
                  <a:pt x="3425" y="726040"/>
                  <a:pt x="4863" y="660836"/>
                  <a:pt x="10274" y="595901"/>
                </a:cubicBezTo>
                <a:cubicBezTo>
                  <a:pt x="29617" y="363797"/>
                  <a:pt x="7421" y="705490"/>
                  <a:pt x="41097" y="503433"/>
                </a:cubicBezTo>
                <a:cubicBezTo>
                  <a:pt x="45601" y="476408"/>
                  <a:pt x="49659" y="469186"/>
                  <a:pt x="51371" y="46233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F47549-B434-F25D-B80E-9A4E106EB0B4}"/>
              </a:ext>
            </a:extLst>
          </p:cNvPr>
          <p:cNvSpPr/>
          <p:nvPr/>
        </p:nvSpPr>
        <p:spPr>
          <a:xfrm>
            <a:off x="3092458" y="3965583"/>
            <a:ext cx="1541528" cy="1539328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1E12-0C70-283D-8A04-553535053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7AEE-E781-108E-A508-0E49EFD5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E74E1-68C1-33C5-B99D-C413FB5F8DAF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E74E1-68C1-33C5-B99D-C413FB5F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70E91B-D06E-7ED8-AAD1-CFDEC1B8E113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3F363F-0633-8274-113B-10670F0C4F03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E705854-8426-710F-9F26-EF7F844D9FD9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FC7314-43A3-9DDD-FB49-0D5AF947735C}"/>
              </a:ext>
            </a:extLst>
          </p:cNvPr>
          <p:cNvSpPr/>
          <p:nvPr/>
        </p:nvSpPr>
        <p:spPr>
          <a:xfrm>
            <a:off x="3742886" y="474495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FF0FAC-CD90-BC9E-D634-A1CEF0D8DE08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1C55F3-6C75-5744-C551-80A40B4674EC}"/>
              </a:ext>
            </a:extLst>
          </p:cNvPr>
          <p:cNvSpPr/>
          <p:nvPr/>
        </p:nvSpPr>
        <p:spPr>
          <a:xfrm>
            <a:off x="2550165" y="459521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ACBF1-C44F-BA28-C01C-CAC441F4D816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2FFA5D-CFFD-BC62-4C2C-77DFC3B29474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C4A6F-7339-7AB4-42D5-A007096A5DBA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91BA90-26F7-8565-C88C-62F56CD89C28}"/>
              </a:ext>
            </a:extLst>
          </p:cNvPr>
          <p:cNvSpPr/>
          <p:nvPr/>
        </p:nvSpPr>
        <p:spPr>
          <a:xfrm>
            <a:off x="2543850" y="417859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33530A-E376-9DB1-FFE9-E31543B0BF10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E2D43D-0B02-8FF7-1E02-C8EB09EC5298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E67AE-27AF-C446-2218-480DFAF29D9B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33EA65-E83D-AB73-A1CF-ABC84E18C857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5F771C-9A02-5CFC-0AE3-877F956F95DC}"/>
              </a:ext>
            </a:extLst>
          </p:cNvPr>
          <p:cNvSpPr/>
          <p:nvPr/>
        </p:nvSpPr>
        <p:spPr>
          <a:xfrm>
            <a:off x="4910876" y="319952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83A147-B0BA-D967-D1BB-C2A700137364}"/>
              </a:ext>
            </a:extLst>
          </p:cNvPr>
          <p:cNvSpPr/>
          <p:nvPr/>
        </p:nvSpPr>
        <p:spPr>
          <a:xfrm>
            <a:off x="2808353" y="37839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D0E41-4616-E8A4-7EFD-A847ED65439B}"/>
              </a:ext>
            </a:extLst>
          </p:cNvPr>
          <p:cNvSpPr/>
          <p:nvPr/>
        </p:nvSpPr>
        <p:spPr>
          <a:xfrm>
            <a:off x="7136372" y="464731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FBFD63-12BA-7B94-8DA6-7329AAEB4AA3}"/>
              </a:ext>
            </a:extLst>
          </p:cNvPr>
          <p:cNvSpPr/>
          <p:nvPr/>
        </p:nvSpPr>
        <p:spPr>
          <a:xfrm>
            <a:off x="6875427" y="433232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99DE7C-7158-2FF2-A73F-DAD9211F4942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C2B06B-4D8D-B048-DC82-C38E3F7B688D}"/>
              </a:ext>
            </a:extLst>
          </p:cNvPr>
          <p:cNvSpPr/>
          <p:nvPr/>
        </p:nvSpPr>
        <p:spPr>
          <a:xfrm>
            <a:off x="6534543" y="49043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B08EDD-171D-C234-CB33-3201A4365D9E}"/>
              </a:ext>
            </a:extLst>
          </p:cNvPr>
          <p:cNvSpPr/>
          <p:nvPr/>
        </p:nvSpPr>
        <p:spPr>
          <a:xfrm>
            <a:off x="7316050" y="50110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B77739-301E-AACB-5A96-230B7739D4C6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A80B25-41E9-5223-5050-134BA7F9622D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DC799A-806C-EC09-EED4-81C5B1A13AC6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47EDB-13DD-7510-0327-76988884B460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F653D2-1B67-8821-870A-674FB1D7B794}"/>
              </a:ext>
            </a:extLst>
          </p:cNvPr>
          <p:cNvSpPr/>
          <p:nvPr/>
        </p:nvSpPr>
        <p:spPr>
          <a:xfrm>
            <a:off x="8107743" y="4818053"/>
            <a:ext cx="285750" cy="3399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E60EEF-9031-6234-92CE-4E06E519860E}"/>
              </a:ext>
            </a:extLst>
          </p:cNvPr>
          <p:cNvSpPr/>
          <p:nvPr/>
        </p:nvSpPr>
        <p:spPr>
          <a:xfrm>
            <a:off x="8374620" y="532116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599B2FB-9819-4574-E058-FC9E1105F0B7}"/>
              </a:ext>
            </a:extLst>
          </p:cNvPr>
          <p:cNvSpPr/>
          <p:nvPr/>
        </p:nvSpPr>
        <p:spPr>
          <a:xfrm>
            <a:off x="7433340" y="440601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44878C-52E8-53A3-819C-BE7830F2A366}"/>
              </a:ext>
            </a:extLst>
          </p:cNvPr>
          <p:cNvSpPr/>
          <p:nvPr/>
        </p:nvSpPr>
        <p:spPr>
          <a:xfrm>
            <a:off x="9135050" y="51403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5CF0CFF-4547-8252-9434-D52C73E88D9D}"/>
              </a:ext>
            </a:extLst>
          </p:cNvPr>
          <p:cNvSpPr/>
          <p:nvPr/>
        </p:nvSpPr>
        <p:spPr>
          <a:xfrm>
            <a:off x="8724508" y="536643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1A415B-B9BF-B728-B8A0-C4B5ADDFEA0B}"/>
              </a:ext>
            </a:extLst>
          </p:cNvPr>
          <p:cNvSpPr/>
          <p:nvPr/>
        </p:nvSpPr>
        <p:spPr>
          <a:xfrm>
            <a:off x="8955320" y="464441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0B17F2-A327-52AF-54B7-00BC0FA7DB42}"/>
              </a:ext>
            </a:extLst>
          </p:cNvPr>
          <p:cNvSpPr/>
          <p:nvPr/>
        </p:nvSpPr>
        <p:spPr>
          <a:xfrm>
            <a:off x="9350977" y="475574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44EC26-5EAD-B0E5-12E7-0E48DE97BF76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3C153-6560-C371-0C89-2050EB1B7B68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3C153-6560-C371-0C89-2050EB1B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B6BB2A-ED17-63A3-4A41-D06E8FB28490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B6BB2A-ED17-63A3-4A41-D06E8FB2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088BCC-EA6C-116F-8C02-B340808A7BC2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088BCC-EA6C-116F-8C02-B340808A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80132B-D1AF-7C39-D10B-2C88CA388DBC}"/>
              </a:ext>
            </a:extLst>
          </p:cNvPr>
          <p:cNvSpPr txBox="1"/>
          <p:nvPr/>
        </p:nvSpPr>
        <p:spPr>
          <a:xfrm>
            <a:off x="7125121" y="1492303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based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B5256-C061-720F-425D-6D1139643E18}"/>
              </a:ext>
            </a:extLst>
          </p:cNvPr>
          <p:cNvSpPr txBox="1"/>
          <p:nvPr/>
        </p:nvSpPr>
        <p:spPr>
          <a:xfrm>
            <a:off x="7125121" y="1965548"/>
            <a:ext cx="4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subgraphs with high edge connectivity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997278-C0A0-BEB0-C5C1-A9AA62ECACAD}"/>
              </a:ext>
            </a:extLst>
          </p:cNvPr>
          <p:cNvSpPr/>
          <p:nvPr/>
        </p:nvSpPr>
        <p:spPr>
          <a:xfrm>
            <a:off x="8815853" y="502710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249DC-E340-DF4A-7DB4-8221E98B0C7B}"/>
              </a:ext>
            </a:extLst>
          </p:cNvPr>
          <p:cNvSpPr/>
          <p:nvPr/>
        </p:nvSpPr>
        <p:spPr>
          <a:xfrm>
            <a:off x="2382134" y="3428999"/>
            <a:ext cx="2315887" cy="2220783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D60842-8B76-6FA5-BBCE-1775EB64A605}"/>
              </a:ext>
            </a:extLst>
          </p:cNvPr>
          <p:cNvSpPr/>
          <p:nvPr/>
        </p:nvSpPr>
        <p:spPr>
          <a:xfrm>
            <a:off x="6181135" y="4180465"/>
            <a:ext cx="3565499" cy="1643865"/>
          </a:xfrm>
          <a:custGeom>
            <a:avLst/>
            <a:gdLst>
              <a:gd name="connsiteX0" fmla="*/ 51371 w 3565499"/>
              <a:gd name="connsiteY0" fmla="*/ 462337 h 1643865"/>
              <a:gd name="connsiteX1" fmla="*/ 51371 w 3565499"/>
              <a:gd name="connsiteY1" fmla="*/ 462337 h 1643865"/>
              <a:gd name="connsiteX2" fmla="*/ 226032 w 3565499"/>
              <a:gd name="connsiteY2" fmla="*/ 123289 h 1643865"/>
              <a:gd name="connsiteX3" fmla="*/ 400692 w 3565499"/>
              <a:gd name="connsiteY3" fmla="*/ 82193 h 1643865"/>
              <a:gd name="connsiteX4" fmla="*/ 678095 w 3565499"/>
              <a:gd name="connsiteY4" fmla="*/ 102741 h 1643865"/>
              <a:gd name="connsiteX5" fmla="*/ 1037690 w 3565499"/>
              <a:gd name="connsiteY5" fmla="*/ 113015 h 1643865"/>
              <a:gd name="connsiteX6" fmla="*/ 1222625 w 3565499"/>
              <a:gd name="connsiteY6" fmla="*/ 154112 h 1643865"/>
              <a:gd name="connsiteX7" fmla="*/ 1376737 w 3565499"/>
              <a:gd name="connsiteY7" fmla="*/ 184934 h 1643865"/>
              <a:gd name="connsiteX8" fmla="*/ 1417834 w 3565499"/>
              <a:gd name="connsiteY8" fmla="*/ 215757 h 1643865"/>
              <a:gd name="connsiteX9" fmla="*/ 1489753 w 3565499"/>
              <a:gd name="connsiteY9" fmla="*/ 184934 h 1643865"/>
              <a:gd name="connsiteX10" fmla="*/ 1500027 w 3565499"/>
              <a:gd name="connsiteY10" fmla="*/ 154112 h 1643865"/>
              <a:gd name="connsiteX11" fmla="*/ 1643865 w 3565499"/>
              <a:gd name="connsiteY11" fmla="*/ 102741 h 1643865"/>
              <a:gd name="connsiteX12" fmla="*/ 1808252 w 3565499"/>
              <a:gd name="connsiteY12" fmla="*/ 51370 h 1643865"/>
              <a:gd name="connsiteX13" fmla="*/ 1900719 w 3565499"/>
              <a:gd name="connsiteY13" fmla="*/ 10274 h 1643865"/>
              <a:gd name="connsiteX14" fmla="*/ 1993187 w 3565499"/>
              <a:gd name="connsiteY14" fmla="*/ 0 h 1643865"/>
              <a:gd name="connsiteX15" fmla="*/ 2188396 w 3565499"/>
              <a:gd name="connsiteY15" fmla="*/ 41096 h 1643865"/>
              <a:gd name="connsiteX16" fmla="*/ 2291137 w 3565499"/>
              <a:gd name="connsiteY16" fmla="*/ 123289 h 1643865"/>
              <a:gd name="connsiteX17" fmla="*/ 2414427 w 3565499"/>
              <a:gd name="connsiteY17" fmla="*/ 184934 h 1643865"/>
              <a:gd name="connsiteX18" fmla="*/ 2455524 w 3565499"/>
              <a:gd name="connsiteY18" fmla="*/ 164386 h 1643865"/>
              <a:gd name="connsiteX19" fmla="*/ 2517169 w 3565499"/>
              <a:gd name="connsiteY19" fmla="*/ 123289 h 1643865"/>
              <a:gd name="connsiteX20" fmla="*/ 2640459 w 3565499"/>
              <a:gd name="connsiteY20" fmla="*/ 102741 h 1643865"/>
              <a:gd name="connsiteX21" fmla="*/ 2794571 w 3565499"/>
              <a:gd name="connsiteY21" fmla="*/ 61644 h 1643865"/>
              <a:gd name="connsiteX22" fmla="*/ 3010328 w 3565499"/>
              <a:gd name="connsiteY22" fmla="*/ 20548 h 1643865"/>
              <a:gd name="connsiteX23" fmla="*/ 3328827 w 3565499"/>
              <a:gd name="connsiteY23" fmla="*/ 51370 h 1643865"/>
              <a:gd name="connsiteX24" fmla="*/ 3390472 w 3565499"/>
              <a:gd name="connsiteY24" fmla="*/ 82193 h 1643865"/>
              <a:gd name="connsiteX25" fmla="*/ 3431569 w 3565499"/>
              <a:gd name="connsiteY25" fmla="*/ 154112 h 1643865"/>
              <a:gd name="connsiteX26" fmla="*/ 3503488 w 3565499"/>
              <a:gd name="connsiteY26" fmla="*/ 236305 h 1643865"/>
              <a:gd name="connsiteX27" fmla="*/ 3544584 w 3565499"/>
              <a:gd name="connsiteY27" fmla="*/ 297950 h 1643865"/>
              <a:gd name="connsiteX28" fmla="*/ 3554859 w 3565499"/>
              <a:gd name="connsiteY28" fmla="*/ 657546 h 1643865"/>
              <a:gd name="connsiteX29" fmla="*/ 3544584 w 3565499"/>
              <a:gd name="connsiteY29" fmla="*/ 719191 h 1643865"/>
              <a:gd name="connsiteX30" fmla="*/ 3482940 w 3565499"/>
              <a:gd name="connsiteY30" fmla="*/ 863029 h 1643865"/>
              <a:gd name="connsiteX31" fmla="*/ 3441843 w 3565499"/>
              <a:gd name="connsiteY31" fmla="*/ 955496 h 1643865"/>
              <a:gd name="connsiteX32" fmla="*/ 3339101 w 3565499"/>
              <a:gd name="connsiteY32" fmla="*/ 1150705 h 1643865"/>
              <a:gd name="connsiteX33" fmla="*/ 3020602 w 3565499"/>
              <a:gd name="connsiteY33" fmla="*/ 1376737 h 1643865"/>
              <a:gd name="connsiteX34" fmla="*/ 2938409 w 3565499"/>
              <a:gd name="connsiteY34" fmla="*/ 1438382 h 1643865"/>
              <a:gd name="connsiteX35" fmla="*/ 2876764 w 3565499"/>
              <a:gd name="connsiteY35" fmla="*/ 1479478 h 1643865"/>
              <a:gd name="connsiteX36" fmla="*/ 2825393 w 3565499"/>
              <a:gd name="connsiteY36" fmla="*/ 1520575 h 1643865"/>
              <a:gd name="connsiteX37" fmla="*/ 2732926 w 3565499"/>
              <a:gd name="connsiteY37" fmla="*/ 1551397 h 1643865"/>
              <a:gd name="connsiteX38" fmla="*/ 2537717 w 3565499"/>
              <a:gd name="connsiteY38" fmla="*/ 1592494 h 1643865"/>
              <a:gd name="connsiteX39" fmla="*/ 2383605 w 3565499"/>
              <a:gd name="connsiteY39" fmla="*/ 1633591 h 1643865"/>
              <a:gd name="connsiteX40" fmla="*/ 2342508 w 3565499"/>
              <a:gd name="connsiteY40" fmla="*/ 1643865 h 1643865"/>
              <a:gd name="connsiteX41" fmla="*/ 1931542 w 3565499"/>
              <a:gd name="connsiteY41" fmla="*/ 1613042 h 1643865"/>
              <a:gd name="connsiteX42" fmla="*/ 1664414 w 3565499"/>
              <a:gd name="connsiteY42" fmla="*/ 1633591 h 1643865"/>
              <a:gd name="connsiteX43" fmla="*/ 1315092 w 3565499"/>
              <a:gd name="connsiteY43" fmla="*/ 1602768 h 1643865"/>
              <a:gd name="connsiteX44" fmla="*/ 1181528 w 3565499"/>
              <a:gd name="connsiteY44" fmla="*/ 1561671 h 1643865"/>
              <a:gd name="connsiteX45" fmla="*/ 1089061 w 3565499"/>
              <a:gd name="connsiteY45" fmla="*/ 1541123 h 1643865"/>
              <a:gd name="connsiteX46" fmla="*/ 904126 w 3565499"/>
              <a:gd name="connsiteY46" fmla="*/ 1438382 h 1643865"/>
              <a:gd name="connsiteX47" fmla="*/ 863029 w 3565499"/>
              <a:gd name="connsiteY47" fmla="*/ 1407559 h 1643865"/>
              <a:gd name="connsiteX48" fmla="*/ 832207 w 3565499"/>
              <a:gd name="connsiteY48" fmla="*/ 1376737 h 1643865"/>
              <a:gd name="connsiteX49" fmla="*/ 760288 w 3565499"/>
              <a:gd name="connsiteY49" fmla="*/ 1366462 h 1643865"/>
              <a:gd name="connsiteX50" fmla="*/ 657546 w 3565499"/>
              <a:gd name="connsiteY50" fmla="*/ 1345914 h 1643865"/>
              <a:gd name="connsiteX51" fmla="*/ 626724 w 3565499"/>
              <a:gd name="connsiteY51" fmla="*/ 1325366 h 1643865"/>
              <a:gd name="connsiteX52" fmla="*/ 482886 w 3565499"/>
              <a:gd name="connsiteY52" fmla="*/ 1273995 h 1643865"/>
              <a:gd name="connsiteX53" fmla="*/ 400692 w 3565499"/>
              <a:gd name="connsiteY53" fmla="*/ 1212350 h 1643865"/>
              <a:gd name="connsiteX54" fmla="*/ 41097 w 3565499"/>
              <a:gd name="connsiteY54" fmla="*/ 965770 h 1643865"/>
              <a:gd name="connsiteX55" fmla="*/ 30823 w 3565499"/>
              <a:gd name="connsiteY55" fmla="*/ 914400 h 1643865"/>
              <a:gd name="connsiteX56" fmla="*/ 0 w 3565499"/>
              <a:gd name="connsiteY56" fmla="*/ 791110 h 1643865"/>
              <a:gd name="connsiteX57" fmla="*/ 10274 w 3565499"/>
              <a:gd name="connsiteY57" fmla="*/ 595901 h 1643865"/>
              <a:gd name="connsiteX58" fmla="*/ 41097 w 3565499"/>
              <a:gd name="connsiteY58" fmla="*/ 503433 h 1643865"/>
              <a:gd name="connsiteX59" fmla="*/ 51371 w 3565499"/>
              <a:gd name="connsiteY59" fmla="*/ 462337 h 164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65499" h="1643865">
                <a:moveTo>
                  <a:pt x="51371" y="462337"/>
                </a:moveTo>
                <a:lnTo>
                  <a:pt x="51371" y="462337"/>
                </a:lnTo>
                <a:cubicBezTo>
                  <a:pt x="84695" y="367124"/>
                  <a:pt x="123279" y="187985"/>
                  <a:pt x="226032" y="123289"/>
                </a:cubicBezTo>
                <a:cubicBezTo>
                  <a:pt x="276645" y="91422"/>
                  <a:pt x="342472" y="95892"/>
                  <a:pt x="400692" y="82193"/>
                </a:cubicBezTo>
                <a:cubicBezTo>
                  <a:pt x="493160" y="89042"/>
                  <a:pt x="585482" y="98260"/>
                  <a:pt x="678095" y="102741"/>
                </a:cubicBezTo>
                <a:cubicBezTo>
                  <a:pt x="797869" y="108536"/>
                  <a:pt x="918306" y="101752"/>
                  <a:pt x="1037690" y="113015"/>
                </a:cubicBezTo>
                <a:cubicBezTo>
                  <a:pt x="1100560" y="118946"/>
                  <a:pt x="1160851" y="141008"/>
                  <a:pt x="1222625" y="154112"/>
                </a:cubicBezTo>
                <a:cubicBezTo>
                  <a:pt x="1273873" y="164983"/>
                  <a:pt x="1325366" y="174660"/>
                  <a:pt x="1376737" y="184934"/>
                </a:cubicBezTo>
                <a:cubicBezTo>
                  <a:pt x="1390436" y="195208"/>
                  <a:pt x="1401118" y="212042"/>
                  <a:pt x="1417834" y="215757"/>
                </a:cubicBezTo>
                <a:cubicBezTo>
                  <a:pt x="1457677" y="224611"/>
                  <a:pt x="1468521" y="206167"/>
                  <a:pt x="1489753" y="184934"/>
                </a:cubicBezTo>
                <a:cubicBezTo>
                  <a:pt x="1493178" y="174660"/>
                  <a:pt x="1493262" y="162569"/>
                  <a:pt x="1500027" y="154112"/>
                </a:cubicBezTo>
                <a:cubicBezTo>
                  <a:pt x="1525590" y="122159"/>
                  <a:pt x="1638311" y="104387"/>
                  <a:pt x="1643865" y="102741"/>
                </a:cubicBezTo>
                <a:cubicBezTo>
                  <a:pt x="1698909" y="86432"/>
                  <a:pt x="1754237" y="70815"/>
                  <a:pt x="1808252" y="51370"/>
                </a:cubicBezTo>
                <a:cubicBezTo>
                  <a:pt x="1839988" y="39945"/>
                  <a:pt x="1868220" y="19301"/>
                  <a:pt x="1900719" y="10274"/>
                </a:cubicBezTo>
                <a:cubicBezTo>
                  <a:pt x="1930600" y="1974"/>
                  <a:pt x="1962364" y="3425"/>
                  <a:pt x="1993187" y="0"/>
                </a:cubicBezTo>
                <a:cubicBezTo>
                  <a:pt x="2058257" y="13699"/>
                  <a:pt x="2126953" y="15671"/>
                  <a:pt x="2188396" y="41096"/>
                </a:cubicBezTo>
                <a:cubicBezTo>
                  <a:pt x="2228921" y="57865"/>
                  <a:pt x="2254136" y="99743"/>
                  <a:pt x="2291137" y="123289"/>
                </a:cubicBezTo>
                <a:cubicBezTo>
                  <a:pt x="2329901" y="147957"/>
                  <a:pt x="2373330" y="164386"/>
                  <a:pt x="2414427" y="184934"/>
                </a:cubicBezTo>
                <a:cubicBezTo>
                  <a:pt x="2428126" y="178085"/>
                  <a:pt x="2442391" y="172266"/>
                  <a:pt x="2455524" y="164386"/>
                </a:cubicBezTo>
                <a:cubicBezTo>
                  <a:pt x="2476701" y="151680"/>
                  <a:pt x="2493740" y="131099"/>
                  <a:pt x="2517169" y="123289"/>
                </a:cubicBezTo>
                <a:cubicBezTo>
                  <a:pt x="2556694" y="110114"/>
                  <a:pt x="2599605" y="110912"/>
                  <a:pt x="2640459" y="102741"/>
                </a:cubicBezTo>
                <a:cubicBezTo>
                  <a:pt x="2935637" y="43706"/>
                  <a:pt x="2528819" y="118591"/>
                  <a:pt x="2794571" y="61644"/>
                </a:cubicBezTo>
                <a:cubicBezTo>
                  <a:pt x="2866158" y="46304"/>
                  <a:pt x="3010328" y="20548"/>
                  <a:pt x="3010328" y="20548"/>
                </a:cubicBezTo>
                <a:cubicBezTo>
                  <a:pt x="3163715" y="26683"/>
                  <a:pt x="3217518" y="4991"/>
                  <a:pt x="3328827" y="51370"/>
                </a:cubicBezTo>
                <a:cubicBezTo>
                  <a:pt x="3350034" y="60206"/>
                  <a:pt x="3369924" y="71919"/>
                  <a:pt x="3390472" y="82193"/>
                </a:cubicBezTo>
                <a:cubicBezTo>
                  <a:pt x="3404171" y="106166"/>
                  <a:pt x="3415241" y="131846"/>
                  <a:pt x="3431569" y="154112"/>
                </a:cubicBezTo>
                <a:cubicBezTo>
                  <a:pt x="3453098" y="183469"/>
                  <a:pt x="3480996" y="207679"/>
                  <a:pt x="3503488" y="236305"/>
                </a:cubicBezTo>
                <a:cubicBezTo>
                  <a:pt x="3518746" y="255724"/>
                  <a:pt x="3530885" y="277402"/>
                  <a:pt x="3544584" y="297950"/>
                </a:cubicBezTo>
                <a:cubicBezTo>
                  <a:pt x="3567602" y="505109"/>
                  <a:pt x="3572509" y="454574"/>
                  <a:pt x="3554859" y="657546"/>
                </a:cubicBezTo>
                <a:cubicBezTo>
                  <a:pt x="3553054" y="678299"/>
                  <a:pt x="3550307" y="699161"/>
                  <a:pt x="3544584" y="719191"/>
                </a:cubicBezTo>
                <a:cubicBezTo>
                  <a:pt x="3523688" y="792328"/>
                  <a:pt x="3512721" y="799212"/>
                  <a:pt x="3482940" y="863029"/>
                </a:cubicBezTo>
                <a:cubicBezTo>
                  <a:pt x="3468676" y="893594"/>
                  <a:pt x="3454068" y="924060"/>
                  <a:pt x="3441843" y="955496"/>
                </a:cubicBezTo>
                <a:cubicBezTo>
                  <a:pt x="3399868" y="1063431"/>
                  <a:pt x="3426992" y="1052474"/>
                  <a:pt x="3339101" y="1150705"/>
                </a:cubicBezTo>
                <a:cubicBezTo>
                  <a:pt x="3222063" y="1281513"/>
                  <a:pt x="3186364" y="1252415"/>
                  <a:pt x="3020602" y="1376737"/>
                </a:cubicBezTo>
                <a:cubicBezTo>
                  <a:pt x="2993204" y="1397285"/>
                  <a:pt x="2966277" y="1418476"/>
                  <a:pt x="2938409" y="1438382"/>
                </a:cubicBezTo>
                <a:cubicBezTo>
                  <a:pt x="2918313" y="1452736"/>
                  <a:pt x="2896737" y="1464953"/>
                  <a:pt x="2876764" y="1479478"/>
                </a:cubicBezTo>
                <a:cubicBezTo>
                  <a:pt x="2859029" y="1492376"/>
                  <a:pt x="2845007" y="1510768"/>
                  <a:pt x="2825393" y="1520575"/>
                </a:cubicBezTo>
                <a:cubicBezTo>
                  <a:pt x="2796333" y="1535105"/>
                  <a:pt x="2764230" y="1542701"/>
                  <a:pt x="2732926" y="1551397"/>
                </a:cubicBezTo>
                <a:cubicBezTo>
                  <a:pt x="2684554" y="1564834"/>
                  <a:pt x="2584933" y="1582002"/>
                  <a:pt x="2537717" y="1592494"/>
                </a:cubicBezTo>
                <a:cubicBezTo>
                  <a:pt x="2460973" y="1609548"/>
                  <a:pt x="2456514" y="1613707"/>
                  <a:pt x="2383605" y="1633591"/>
                </a:cubicBezTo>
                <a:cubicBezTo>
                  <a:pt x="2369982" y="1637306"/>
                  <a:pt x="2356207" y="1640440"/>
                  <a:pt x="2342508" y="1643865"/>
                </a:cubicBezTo>
                <a:cubicBezTo>
                  <a:pt x="2250780" y="1635129"/>
                  <a:pt x="2028525" y="1610887"/>
                  <a:pt x="1931542" y="1613042"/>
                </a:cubicBezTo>
                <a:cubicBezTo>
                  <a:pt x="1842258" y="1615026"/>
                  <a:pt x="1753457" y="1626741"/>
                  <a:pt x="1664414" y="1633591"/>
                </a:cubicBezTo>
                <a:cubicBezTo>
                  <a:pt x="1547973" y="1623317"/>
                  <a:pt x="1430710" y="1619988"/>
                  <a:pt x="1315092" y="1602768"/>
                </a:cubicBezTo>
                <a:cubicBezTo>
                  <a:pt x="1269019" y="1595906"/>
                  <a:pt x="1226468" y="1573927"/>
                  <a:pt x="1181528" y="1561671"/>
                </a:cubicBezTo>
                <a:cubicBezTo>
                  <a:pt x="1151066" y="1553363"/>
                  <a:pt x="1119883" y="1547972"/>
                  <a:pt x="1089061" y="1541123"/>
                </a:cubicBezTo>
                <a:cubicBezTo>
                  <a:pt x="866784" y="1392939"/>
                  <a:pt x="1123084" y="1556283"/>
                  <a:pt x="904126" y="1438382"/>
                </a:cubicBezTo>
                <a:cubicBezTo>
                  <a:pt x="889049" y="1430264"/>
                  <a:pt x="876030" y="1418703"/>
                  <a:pt x="863029" y="1407559"/>
                </a:cubicBezTo>
                <a:cubicBezTo>
                  <a:pt x="851997" y="1398103"/>
                  <a:pt x="845697" y="1382133"/>
                  <a:pt x="832207" y="1376737"/>
                </a:cubicBezTo>
                <a:cubicBezTo>
                  <a:pt x="809723" y="1367743"/>
                  <a:pt x="784136" y="1370671"/>
                  <a:pt x="760288" y="1366462"/>
                </a:cubicBezTo>
                <a:cubicBezTo>
                  <a:pt x="725894" y="1360392"/>
                  <a:pt x="691793" y="1352763"/>
                  <a:pt x="657546" y="1345914"/>
                </a:cubicBezTo>
                <a:cubicBezTo>
                  <a:pt x="647272" y="1339065"/>
                  <a:pt x="638189" y="1329952"/>
                  <a:pt x="626724" y="1325366"/>
                </a:cubicBezTo>
                <a:cubicBezTo>
                  <a:pt x="552000" y="1295477"/>
                  <a:pt x="554421" y="1316916"/>
                  <a:pt x="482886" y="1273995"/>
                </a:cubicBezTo>
                <a:cubicBezTo>
                  <a:pt x="453519" y="1256375"/>
                  <a:pt x="429324" y="1231140"/>
                  <a:pt x="400692" y="1212350"/>
                </a:cubicBezTo>
                <a:cubicBezTo>
                  <a:pt x="57290" y="986993"/>
                  <a:pt x="257024" y="1142438"/>
                  <a:pt x="41097" y="965770"/>
                </a:cubicBezTo>
                <a:cubicBezTo>
                  <a:pt x="37672" y="948647"/>
                  <a:pt x="35058" y="931341"/>
                  <a:pt x="30823" y="914400"/>
                </a:cubicBezTo>
                <a:cubicBezTo>
                  <a:pt x="-7196" y="762327"/>
                  <a:pt x="24039" y="911307"/>
                  <a:pt x="0" y="791110"/>
                </a:cubicBezTo>
                <a:cubicBezTo>
                  <a:pt x="3425" y="726040"/>
                  <a:pt x="4863" y="660836"/>
                  <a:pt x="10274" y="595901"/>
                </a:cubicBezTo>
                <a:cubicBezTo>
                  <a:pt x="29617" y="363797"/>
                  <a:pt x="7421" y="705490"/>
                  <a:pt x="41097" y="503433"/>
                </a:cubicBezTo>
                <a:cubicBezTo>
                  <a:pt x="45601" y="476408"/>
                  <a:pt x="49659" y="469186"/>
                  <a:pt x="51371" y="46233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44E0FE-A929-8306-6460-8E5DD0DB1988}"/>
                  </a:ext>
                </a:extLst>
              </p:cNvPr>
              <p:cNvSpPr txBox="1"/>
              <p:nvPr/>
            </p:nvSpPr>
            <p:spPr>
              <a:xfrm>
                <a:off x="4216206" y="1550781"/>
                <a:ext cx="2645819" cy="137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44E0FE-A929-8306-6460-8E5DD0DB1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06" y="1550781"/>
                <a:ext cx="2645819" cy="13799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716A1C-A768-8359-63C9-B6DA2017723E}"/>
              </a:ext>
            </a:extLst>
          </p:cNvPr>
          <p:cNvCxnSpPr>
            <a:cxnSpLocks/>
            <a:stCxn id="36" idx="2"/>
            <a:endCxn id="33" idx="7"/>
          </p:cNvCxnSpPr>
          <p:nvPr/>
        </p:nvCxnSpPr>
        <p:spPr>
          <a:xfrm flipH="1">
            <a:off x="3506352" y="3349220"/>
            <a:ext cx="1404524" cy="386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00FCA-EC12-A4D8-8DCB-13E516DCBD9D}"/>
              </a:ext>
            </a:extLst>
          </p:cNvPr>
          <p:cNvCxnSpPr>
            <a:cxnSpLocks/>
            <a:stCxn id="36" idx="6"/>
            <a:endCxn id="44" idx="1"/>
          </p:cNvCxnSpPr>
          <p:nvPr/>
        </p:nvCxnSpPr>
        <p:spPr>
          <a:xfrm>
            <a:off x="5196626" y="3349220"/>
            <a:ext cx="1368962" cy="1207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1D1AAA-4B25-D530-9516-3EA2443EC0D3}"/>
              </a:ext>
            </a:extLst>
          </p:cNvPr>
          <p:cNvCxnSpPr>
            <a:cxnSpLocks/>
            <a:stCxn id="37" idx="7"/>
            <a:endCxn id="33" idx="2"/>
          </p:cNvCxnSpPr>
          <p:nvPr/>
        </p:nvCxnSpPr>
        <p:spPr>
          <a:xfrm>
            <a:off x="3052256" y="3827796"/>
            <a:ext cx="210193" cy="13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AEAF5-BC60-96BB-7425-21F64C27411D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>
          <a:xfrm flipV="1">
            <a:off x="2686725" y="4039495"/>
            <a:ext cx="163475" cy="13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0557EB-FAFD-2CEA-E64E-29077DE4D910}"/>
              </a:ext>
            </a:extLst>
          </p:cNvPr>
          <p:cNvCxnSpPr>
            <a:cxnSpLocks/>
            <a:stCxn id="27" idx="7"/>
            <a:endCxn id="33" idx="3"/>
          </p:cNvCxnSpPr>
          <p:nvPr/>
        </p:nvCxnSpPr>
        <p:spPr>
          <a:xfrm flipV="1">
            <a:off x="2794068" y="3947351"/>
            <a:ext cx="510228" cy="69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2A87F6-2D15-B9DD-D004-575D164E7779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2829600" y="3947351"/>
            <a:ext cx="474696" cy="380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10C055-CB95-0B94-9339-20404E815589}"/>
              </a:ext>
            </a:extLst>
          </p:cNvPr>
          <p:cNvCxnSpPr>
            <a:cxnSpLocks/>
            <a:stCxn id="37" idx="6"/>
            <a:endCxn id="22" idx="1"/>
          </p:cNvCxnSpPr>
          <p:nvPr/>
        </p:nvCxnSpPr>
        <p:spPr>
          <a:xfrm>
            <a:off x="3094103" y="3933646"/>
            <a:ext cx="300544" cy="396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74CE41-60E2-9E0D-DF45-81624438ACA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781425" y="5233987"/>
            <a:ext cx="82681" cy="35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14B793-57AE-B756-758E-E4B3BE1D31F1}"/>
              </a:ext>
            </a:extLst>
          </p:cNvPr>
          <p:cNvCxnSpPr>
            <a:cxnSpLocks/>
            <a:stCxn id="28" idx="0"/>
            <a:endCxn id="26" idx="4"/>
          </p:cNvCxnSpPr>
          <p:nvPr/>
        </p:nvCxnSpPr>
        <p:spPr>
          <a:xfrm flipH="1" flipV="1">
            <a:off x="3577472" y="4951323"/>
            <a:ext cx="61078" cy="132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9958C17-2F8F-0E35-E69D-9C0A384FD6FA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3495675" y="4585639"/>
            <a:ext cx="7123" cy="10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6C518F-4C73-C1FA-E380-BF9C65D64D20}"/>
              </a:ext>
            </a:extLst>
          </p:cNvPr>
          <p:cNvCxnSpPr>
            <a:cxnSpLocks/>
            <a:stCxn id="22" idx="0"/>
            <a:endCxn id="32" idx="2"/>
          </p:cNvCxnSpPr>
          <p:nvPr/>
        </p:nvCxnSpPr>
        <p:spPr>
          <a:xfrm flipV="1">
            <a:off x="3495675" y="4193134"/>
            <a:ext cx="81797" cy="93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8B1EF2-DC56-7A3A-A28A-4230A84C3CA4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 flipV="1">
            <a:off x="3863222" y="4193134"/>
            <a:ext cx="110078" cy="5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A072751-8958-E81F-7864-345924C48CD8}"/>
              </a:ext>
            </a:extLst>
          </p:cNvPr>
          <p:cNvCxnSpPr>
            <a:cxnSpLocks/>
            <a:stCxn id="25" idx="1"/>
            <a:endCxn id="32" idx="4"/>
          </p:cNvCxnSpPr>
          <p:nvPr/>
        </p:nvCxnSpPr>
        <p:spPr>
          <a:xfrm flipH="1" flipV="1">
            <a:off x="3720347" y="4342828"/>
            <a:ext cx="64386" cy="445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5D8CA9-504E-6932-6269-A75682882965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4116175" y="4397932"/>
            <a:ext cx="82091" cy="208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95ADBA-EBCB-983D-9450-70952E3D4016}"/>
              </a:ext>
            </a:extLst>
          </p:cNvPr>
          <p:cNvCxnSpPr>
            <a:cxnSpLocks/>
            <a:stCxn id="29" idx="7"/>
            <a:endCxn id="35" idx="4"/>
          </p:cNvCxnSpPr>
          <p:nvPr/>
        </p:nvCxnSpPr>
        <p:spPr>
          <a:xfrm flipV="1">
            <a:off x="4108009" y="4905441"/>
            <a:ext cx="90257" cy="258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24396E2-BD78-653C-2F8A-5668BED7DC13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3885761" y="5044347"/>
            <a:ext cx="121220" cy="7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F1B2A2-BB9D-6563-A2D9-6D3BB6C175D2}"/>
              </a:ext>
            </a:extLst>
          </p:cNvPr>
          <p:cNvCxnSpPr>
            <a:cxnSpLocks/>
            <a:stCxn id="26" idx="7"/>
            <a:endCxn id="34" idx="2"/>
          </p:cNvCxnSpPr>
          <p:nvPr/>
        </p:nvCxnSpPr>
        <p:spPr>
          <a:xfrm flipV="1">
            <a:off x="3678500" y="4524675"/>
            <a:ext cx="129536" cy="171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5E261A-6C4E-193D-FBF0-44FDCAC92905}"/>
              </a:ext>
            </a:extLst>
          </p:cNvPr>
          <p:cNvCxnSpPr>
            <a:cxnSpLocks/>
            <a:stCxn id="25" idx="7"/>
            <a:endCxn id="35" idx="2"/>
          </p:cNvCxnSpPr>
          <p:nvPr/>
        </p:nvCxnSpPr>
        <p:spPr>
          <a:xfrm flipV="1">
            <a:off x="3986789" y="4755747"/>
            <a:ext cx="68602" cy="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6E3E98A-C857-FDF0-8C8B-C9264546B41A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638550" y="4418825"/>
            <a:ext cx="211333" cy="17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DE88023-D1DD-3EE3-18C8-8FCDAE07EAA7}"/>
              </a:ext>
            </a:extLst>
          </p:cNvPr>
          <p:cNvCxnSpPr>
            <a:cxnSpLocks/>
            <a:stCxn id="49" idx="2"/>
            <a:endCxn id="38" idx="6"/>
          </p:cNvCxnSpPr>
          <p:nvPr/>
        </p:nvCxnSpPr>
        <p:spPr>
          <a:xfrm flipH="1">
            <a:off x="7422122" y="4555707"/>
            <a:ext cx="11218" cy="241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D8E251-B202-2712-D391-C0759C22E985}"/>
              </a:ext>
            </a:extLst>
          </p:cNvPr>
          <p:cNvCxnSpPr>
            <a:cxnSpLocks/>
            <a:stCxn id="39" idx="4"/>
            <a:endCxn id="41" idx="7"/>
          </p:cNvCxnSpPr>
          <p:nvPr/>
        </p:nvCxnSpPr>
        <p:spPr>
          <a:xfrm flipH="1">
            <a:off x="6778446" y="4631718"/>
            <a:ext cx="239856" cy="3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0320B5-D234-E264-16D7-9D808AEB358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 flipV="1">
            <a:off x="6820293" y="5036331"/>
            <a:ext cx="85331" cy="17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49E45D-6B6E-2151-AB7A-39EFB8D83774}"/>
              </a:ext>
            </a:extLst>
          </p:cNvPr>
          <p:cNvCxnSpPr>
            <a:cxnSpLocks/>
            <a:stCxn id="44" idx="4"/>
            <a:endCxn id="41" idx="0"/>
          </p:cNvCxnSpPr>
          <p:nvPr/>
        </p:nvCxnSpPr>
        <p:spPr>
          <a:xfrm>
            <a:off x="6666616" y="4812287"/>
            <a:ext cx="10802" cy="9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B1AB09-B0C8-A6A3-DA23-27553D749020}"/>
              </a:ext>
            </a:extLst>
          </p:cNvPr>
          <p:cNvCxnSpPr>
            <a:cxnSpLocks/>
            <a:stCxn id="39" idx="2"/>
            <a:endCxn id="44" idx="7"/>
          </p:cNvCxnSpPr>
          <p:nvPr/>
        </p:nvCxnSpPr>
        <p:spPr>
          <a:xfrm flipH="1">
            <a:off x="6767644" y="4482024"/>
            <a:ext cx="107783" cy="74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32F945-443A-4D3B-0E8E-EF827082E3D3}"/>
              </a:ext>
            </a:extLst>
          </p:cNvPr>
          <p:cNvCxnSpPr>
            <a:cxnSpLocks/>
            <a:stCxn id="49" idx="2"/>
            <a:endCxn id="39" idx="6"/>
          </p:cNvCxnSpPr>
          <p:nvPr/>
        </p:nvCxnSpPr>
        <p:spPr>
          <a:xfrm flipH="1" flipV="1">
            <a:off x="7161177" y="4482024"/>
            <a:ext cx="272163" cy="73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28E0E27-51F7-CE68-86BA-0D81CFF65C14}"/>
              </a:ext>
            </a:extLst>
          </p:cNvPr>
          <p:cNvCxnSpPr>
            <a:cxnSpLocks/>
            <a:stCxn id="38" idx="4"/>
            <a:endCxn id="40" idx="6"/>
          </p:cNvCxnSpPr>
          <p:nvPr/>
        </p:nvCxnSpPr>
        <p:spPr>
          <a:xfrm flipH="1">
            <a:off x="7191374" y="4946704"/>
            <a:ext cx="87873" cy="8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E302C7-83C8-0937-328F-1603988A27F8}"/>
              </a:ext>
            </a:extLst>
          </p:cNvPr>
          <p:cNvCxnSpPr>
            <a:cxnSpLocks/>
            <a:stCxn id="38" idx="1"/>
            <a:endCxn id="39" idx="5"/>
          </p:cNvCxnSpPr>
          <p:nvPr/>
        </p:nvCxnSpPr>
        <p:spPr>
          <a:xfrm flipH="1" flipV="1">
            <a:off x="7119330" y="4587873"/>
            <a:ext cx="58889" cy="103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D9E6F45-63DD-6139-45CA-C567C91F1DF4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7018302" y="4631718"/>
            <a:ext cx="30197" cy="254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41DF3B2B-1A42-A9A5-B76D-99FD1371AAF0}"/>
              </a:ext>
            </a:extLst>
          </p:cNvPr>
          <p:cNvSpPr/>
          <p:nvPr/>
        </p:nvSpPr>
        <p:spPr>
          <a:xfrm>
            <a:off x="8468438" y="46961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3B011E8-9266-6CB7-6932-9D176856757A}"/>
              </a:ext>
            </a:extLst>
          </p:cNvPr>
          <p:cNvSpPr/>
          <p:nvPr/>
        </p:nvSpPr>
        <p:spPr>
          <a:xfrm>
            <a:off x="8065376" y="427815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88AC8B0-2B64-8118-40A9-CE68C77246CF}"/>
              </a:ext>
            </a:extLst>
          </p:cNvPr>
          <p:cNvSpPr/>
          <p:nvPr/>
        </p:nvSpPr>
        <p:spPr>
          <a:xfrm>
            <a:off x="7724492" y="48501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6D62FD4-54A0-CD09-41E0-2FB59F7C2F10}"/>
              </a:ext>
            </a:extLst>
          </p:cNvPr>
          <p:cNvSpPr/>
          <p:nvPr/>
        </p:nvSpPr>
        <p:spPr>
          <a:xfrm>
            <a:off x="7713690" y="44587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65042F2-2BF8-3C6C-33E8-199EFC906C3C}"/>
              </a:ext>
            </a:extLst>
          </p:cNvPr>
          <p:cNvSpPr/>
          <p:nvPr/>
        </p:nvSpPr>
        <p:spPr>
          <a:xfrm>
            <a:off x="8660370" y="438516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74FD33B-5F35-0953-6292-BE818CD7B4D6}"/>
              </a:ext>
            </a:extLst>
          </p:cNvPr>
          <p:cNvCxnSpPr>
            <a:cxnSpLocks/>
            <a:stCxn id="152" idx="2"/>
            <a:endCxn id="148" idx="6"/>
          </p:cNvCxnSpPr>
          <p:nvPr/>
        </p:nvCxnSpPr>
        <p:spPr>
          <a:xfrm>
            <a:off x="8660370" y="4534862"/>
            <a:ext cx="93818" cy="311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4E2AA5C-7FE8-DE48-F2AE-23116888BF7F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>
          <a:xfrm flipH="1">
            <a:off x="7968395" y="4577547"/>
            <a:ext cx="239856" cy="3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730BDD0-2308-DFE5-6F5B-6677790A2697}"/>
              </a:ext>
            </a:extLst>
          </p:cNvPr>
          <p:cNvCxnSpPr>
            <a:cxnSpLocks/>
            <a:stCxn id="150" idx="6"/>
            <a:endCxn id="47" idx="2"/>
          </p:cNvCxnSpPr>
          <p:nvPr/>
        </p:nvCxnSpPr>
        <p:spPr>
          <a:xfrm flipV="1">
            <a:off x="8010242" y="4988038"/>
            <a:ext cx="97501" cy="11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AB160B8-8BFE-48C9-7C3A-F1C373C0C3B3}"/>
              </a:ext>
            </a:extLst>
          </p:cNvPr>
          <p:cNvCxnSpPr>
            <a:cxnSpLocks/>
            <a:stCxn id="151" idx="4"/>
            <a:endCxn id="150" idx="0"/>
          </p:cNvCxnSpPr>
          <p:nvPr/>
        </p:nvCxnSpPr>
        <p:spPr>
          <a:xfrm>
            <a:off x="7856565" y="4758116"/>
            <a:ext cx="10802" cy="9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316FC3E-AC84-CECB-F7AD-CB94DA251597}"/>
              </a:ext>
            </a:extLst>
          </p:cNvPr>
          <p:cNvCxnSpPr>
            <a:cxnSpLocks/>
            <a:stCxn id="149" idx="2"/>
            <a:endCxn id="151" idx="7"/>
          </p:cNvCxnSpPr>
          <p:nvPr/>
        </p:nvCxnSpPr>
        <p:spPr>
          <a:xfrm flipH="1">
            <a:off x="7957593" y="4427853"/>
            <a:ext cx="107783" cy="74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1F5A07-8821-7A70-7035-BBD6CB3EBB4C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8351126" y="4427853"/>
            <a:ext cx="309244" cy="107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0666042-AFD4-B1FA-4DD0-5400B10D1A28}"/>
              </a:ext>
            </a:extLst>
          </p:cNvPr>
          <p:cNvCxnSpPr>
            <a:cxnSpLocks/>
            <a:stCxn id="148" idx="3"/>
            <a:endCxn id="47" idx="7"/>
          </p:cNvCxnSpPr>
          <p:nvPr/>
        </p:nvCxnSpPr>
        <p:spPr>
          <a:xfrm flipH="1" flipV="1">
            <a:off x="8351646" y="4867840"/>
            <a:ext cx="158639" cy="8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77D1014-175E-78E3-08D6-8D9B5D15B2F3}"/>
              </a:ext>
            </a:extLst>
          </p:cNvPr>
          <p:cNvCxnSpPr>
            <a:cxnSpLocks/>
            <a:stCxn id="148" idx="1"/>
            <a:endCxn id="149" idx="5"/>
          </p:cNvCxnSpPr>
          <p:nvPr/>
        </p:nvCxnSpPr>
        <p:spPr>
          <a:xfrm flipH="1" flipV="1">
            <a:off x="8309279" y="4533702"/>
            <a:ext cx="201006" cy="206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9FE1C5E-2278-C670-5A6A-94615479756F}"/>
              </a:ext>
            </a:extLst>
          </p:cNvPr>
          <p:cNvCxnSpPr>
            <a:cxnSpLocks/>
            <a:stCxn id="149" idx="4"/>
            <a:endCxn id="47" idx="0"/>
          </p:cNvCxnSpPr>
          <p:nvPr/>
        </p:nvCxnSpPr>
        <p:spPr>
          <a:xfrm>
            <a:off x="8208251" y="4577547"/>
            <a:ext cx="42367" cy="240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8576DE7-AC0D-6EE9-04D7-CC99646474D8}"/>
              </a:ext>
            </a:extLst>
          </p:cNvPr>
          <p:cNvCxnSpPr>
            <a:cxnSpLocks/>
            <a:stCxn id="42" idx="0"/>
            <a:endCxn id="49" idx="4"/>
          </p:cNvCxnSpPr>
          <p:nvPr/>
        </p:nvCxnSpPr>
        <p:spPr>
          <a:xfrm flipV="1">
            <a:off x="7458925" y="4705401"/>
            <a:ext cx="117290" cy="305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FA2BBDF-1547-04AD-92BB-E74B82F8AA88}"/>
              </a:ext>
            </a:extLst>
          </p:cNvPr>
          <p:cNvCxnSpPr>
            <a:cxnSpLocks/>
            <a:stCxn id="42" idx="2"/>
            <a:endCxn id="40" idx="6"/>
          </p:cNvCxnSpPr>
          <p:nvPr/>
        </p:nvCxnSpPr>
        <p:spPr>
          <a:xfrm flipH="1" flipV="1">
            <a:off x="7191374" y="5036331"/>
            <a:ext cx="124676" cy="124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9214803-0648-30E9-5F4A-193B2C4D3D49}"/>
              </a:ext>
            </a:extLst>
          </p:cNvPr>
          <p:cNvCxnSpPr>
            <a:cxnSpLocks/>
            <a:stCxn id="150" idx="3"/>
            <a:endCxn id="42" idx="6"/>
          </p:cNvCxnSpPr>
          <p:nvPr/>
        </p:nvCxnSpPr>
        <p:spPr>
          <a:xfrm flipH="1">
            <a:off x="7601800" y="5105696"/>
            <a:ext cx="164539" cy="55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6457BB2-BA96-09A8-BB27-D38E27C09086}"/>
              </a:ext>
            </a:extLst>
          </p:cNvPr>
          <p:cNvCxnSpPr>
            <a:cxnSpLocks/>
            <a:stCxn id="150" idx="2"/>
            <a:endCxn id="38" idx="5"/>
          </p:cNvCxnSpPr>
          <p:nvPr/>
        </p:nvCxnSpPr>
        <p:spPr>
          <a:xfrm flipH="1" flipV="1">
            <a:off x="7380275" y="4902859"/>
            <a:ext cx="344217" cy="96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0DEFB46-D011-4126-3012-53CC6C93DF61}"/>
              </a:ext>
            </a:extLst>
          </p:cNvPr>
          <p:cNvCxnSpPr>
            <a:cxnSpLocks/>
            <a:stCxn id="150" idx="1"/>
            <a:endCxn id="49" idx="5"/>
          </p:cNvCxnSpPr>
          <p:nvPr/>
        </p:nvCxnSpPr>
        <p:spPr>
          <a:xfrm flipH="1" flipV="1">
            <a:off x="7677243" y="4661556"/>
            <a:ext cx="89096" cy="232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40040C5-508E-3E1B-BA95-3947ADAB2622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 flipV="1">
            <a:off x="7214941" y="5372232"/>
            <a:ext cx="166443" cy="127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B7AEBEA-192F-98F4-507C-4EBA7CD7FF5E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 flipV="1">
            <a:off x="7667134" y="5500089"/>
            <a:ext cx="290756" cy="35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8AA8785-A9F9-20D1-0A65-A7D293EE00AE}"/>
              </a:ext>
            </a:extLst>
          </p:cNvPr>
          <p:cNvCxnSpPr>
            <a:cxnSpLocks/>
            <a:stCxn id="42" idx="2"/>
            <a:endCxn id="43" idx="7"/>
          </p:cNvCxnSpPr>
          <p:nvPr/>
        </p:nvCxnSpPr>
        <p:spPr>
          <a:xfrm flipH="1">
            <a:off x="7173094" y="5160754"/>
            <a:ext cx="142956" cy="105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7ADF4E5-593B-74B8-CA9F-14957C192148}"/>
              </a:ext>
            </a:extLst>
          </p:cNvPr>
          <p:cNvCxnSpPr>
            <a:cxnSpLocks/>
            <a:stCxn id="43" idx="2"/>
            <a:endCxn id="41" idx="4"/>
          </p:cNvCxnSpPr>
          <p:nvPr/>
        </p:nvCxnSpPr>
        <p:spPr>
          <a:xfrm flipH="1" flipV="1">
            <a:off x="6677418" y="5203712"/>
            <a:ext cx="251773" cy="168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B1F822-D6AB-8CC6-D40B-253113D77741}"/>
              </a:ext>
            </a:extLst>
          </p:cNvPr>
          <p:cNvCxnSpPr>
            <a:cxnSpLocks/>
            <a:stCxn id="47" idx="3"/>
            <a:endCxn id="45" idx="6"/>
          </p:cNvCxnSpPr>
          <p:nvPr/>
        </p:nvCxnSpPr>
        <p:spPr>
          <a:xfrm flipH="1">
            <a:off x="7667134" y="5108236"/>
            <a:ext cx="482456" cy="39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AC2CBD8-5D3A-C3E1-070D-16B8CF41B842}"/>
              </a:ext>
            </a:extLst>
          </p:cNvPr>
          <p:cNvCxnSpPr>
            <a:cxnSpLocks/>
            <a:stCxn id="46" idx="7"/>
            <a:endCxn id="47" idx="3"/>
          </p:cNvCxnSpPr>
          <p:nvPr/>
        </p:nvCxnSpPr>
        <p:spPr>
          <a:xfrm flipH="1" flipV="1">
            <a:off x="8149590" y="5108236"/>
            <a:ext cx="52203" cy="321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BE0498C-2174-BEEA-40DE-B2D3972EDC51}"/>
              </a:ext>
            </a:extLst>
          </p:cNvPr>
          <p:cNvCxnSpPr>
            <a:cxnSpLocks/>
            <a:stCxn id="148" idx="4"/>
            <a:endCxn id="48" idx="0"/>
          </p:cNvCxnSpPr>
          <p:nvPr/>
        </p:nvCxnSpPr>
        <p:spPr>
          <a:xfrm flipH="1">
            <a:off x="8517495" y="4995561"/>
            <a:ext cx="93818" cy="325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51B39A7-4284-0D87-90E7-0616D7810F22}"/>
              </a:ext>
            </a:extLst>
          </p:cNvPr>
          <p:cNvCxnSpPr>
            <a:cxnSpLocks/>
            <a:stCxn id="46" idx="7"/>
            <a:endCxn id="148" idx="4"/>
          </p:cNvCxnSpPr>
          <p:nvPr/>
        </p:nvCxnSpPr>
        <p:spPr>
          <a:xfrm flipV="1">
            <a:off x="8201793" y="4995561"/>
            <a:ext cx="409520" cy="433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8123466-49B3-C881-2F48-0B45F0B5FCE8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8351646" y="5108236"/>
            <a:ext cx="165849" cy="212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49C1F28-18A6-1C1A-7F21-A9164C1D30A8}"/>
              </a:ext>
            </a:extLst>
          </p:cNvPr>
          <p:cNvCxnSpPr>
            <a:cxnSpLocks/>
            <a:stCxn id="152" idx="4"/>
            <a:endCxn id="6" idx="0"/>
          </p:cNvCxnSpPr>
          <p:nvPr/>
        </p:nvCxnSpPr>
        <p:spPr>
          <a:xfrm>
            <a:off x="8803245" y="4684556"/>
            <a:ext cx="155483" cy="342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37E0E5C-6525-52D7-E70B-BE5813761216}"/>
              </a:ext>
            </a:extLst>
          </p:cNvPr>
          <p:cNvCxnSpPr>
            <a:cxnSpLocks/>
            <a:stCxn id="48" idx="0"/>
            <a:endCxn id="52" idx="3"/>
          </p:cNvCxnSpPr>
          <p:nvPr/>
        </p:nvCxnSpPr>
        <p:spPr>
          <a:xfrm flipV="1">
            <a:off x="8517495" y="4899958"/>
            <a:ext cx="479672" cy="421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366E5E3-6558-1A8A-3235-420F5935CEAD}"/>
              </a:ext>
            </a:extLst>
          </p:cNvPr>
          <p:cNvCxnSpPr>
            <a:cxnSpLocks/>
            <a:stCxn id="152" idx="6"/>
            <a:endCxn id="54" idx="2"/>
          </p:cNvCxnSpPr>
          <p:nvPr/>
        </p:nvCxnSpPr>
        <p:spPr>
          <a:xfrm flipV="1">
            <a:off x="8946120" y="4469931"/>
            <a:ext cx="262296" cy="6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7AB3E20-E137-09D4-4288-5CE5D44189B4}"/>
              </a:ext>
            </a:extLst>
          </p:cNvPr>
          <p:cNvCxnSpPr>
            <a:cxnSpLocks/>
            <a:stCxn id="54" idx="5"/>
            <a:endCxn id="53" idx="0"/>
          </p:cNvCxnSpPr>
          <p:nvPr/>
        </p:nvCxnSpPr>
        <p:spPr>
          <a:xfrm>
            <a:off x="9452319" y="4575780"/>
            <a:ext cx="41533" cy="1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56A1059-964B-E464-4722-090D5C52FB3D}"/>
              </a:ext>
            </a:extLst>
          </p:cNvPr>
          <p:cNvCxnSpPr>
            <a:cxnSpLocks/>
            <a:stCxn id="53" idx="4"/>
            <a:endCxn id="50" idx="7"/>
          </p:cNvCxnSpPr>
          <p:nvPr/>
        </p:nvCxnSpPr>
        <p:spPr>
          <a:xfrm flipH="1">
            <a:off x="9378953" y="5055135"/>
            <a:ext cx="114899" cy="129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C94D15E-7701-E7CA-C9D2-D55DD8016CD2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8243640" y="5470858"/>
            <a:ext cx="130980" cy="64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E428159-6A9F-2461-0C2E-B0CA9B7C24F0}"/>
              </a:ext>
            </a:extLst>
          </p:cNvPr>
          <p:cNvCxnSpPr>
            <a:cxnSpLocks/>
            <a:stCxn id="51" idx="6"/>
            <a:endCxn id="50" idx="3"/>
          </p:cNvCxnSpPr>
          <p:nvPr/>
        </p:nvCxnSpPr>
        <p:spPr>
          <a:xfrm flipV="1">
            <a:off x="9010258" y="5395887"/>
            <a:ext cx="166639" cy="12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15E6862-2FD7-4551-1D67-208CFAE47B43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8660370" y="5470858"/>
            <a:ext cx="64138" cy="45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976870E-A018-12AC-D00D-BAE879329039}"/>
              </a:ext>
            </a:extLst>
          </p:cNvPr>
          <p:cNvCxnSpPr>
            <a:cxnSpLocks/>
            <a:stCxn id="48" idx="7"/>
            <a:endCxn id="6" idx="3"/>
          </p:cNvCxnSpPr>
          <p:nvPr/>
        </p:nvCxnSpPr>
        <p:spPr>
          <a:xfrm flipV="1">
            <a:off x="8618523" y="5282647"/>
            <a:ext cx="239177" cy="823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0365458-B6F8-B48B-9B37-9CE8A922554F}"/>
              </a:ext>
            </a:extLst>
          </p:cNvPr>
          <p:cNvCxnSpPr>
            <a:cxnSpLocks/>
            <a:stCxn id="53" idx="2"/>
            <a:endCxn id="6" idx="7"/>
          </p:cNvCxnSpPr>
          <p:nvPr/>
        </p:nvCxnSpPr>
        <p:spPr>
          <a:xfrm flipH="1">
            <a:off x="9059756" y="4905441"/>
            <a:ext cx="291221" cy="16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B27DF91-A425-F973-8D26-DC73C52E8F5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9241070" y="4794109"/>
            <a:ext cx="151754" cy="5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78AA91C-DFAE-9533-5A3D-48E2DFDDFD7C}"/>
              </a:ext>
            </a:extLst>
          </p:cNvPr>
          <p:cNvCxnSpPr>
            <a:cxnSpLocks/>
            <a:stCxn id="54" idx="3"/>
            <a:endCxn id="52" idx="7"/>
          </p:cNvCxnSpPr>
          <p:nvPr/>
        </p:nvCxnSpPr>
        <p:spPr>
          <a:xfrm flipH="1">
            <a:off x="9199223" y="4575780"/>
            <a:ext cx="51040" cy="11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2C92C9A-D582-FCF8-14FF-84F7ABDE4E77}"/>
              </a:ext>
            </a:extLst>
          </p:cNvPr>
          <p:cNvCxnSpPr>
            <a:cxnSpLocks/>
            <a:stCxn id="150" idx="5"/>
            <a:endCxn id="46" idx="0"/>
          </p:cNvCxnSpPr>
          <p:nvPr/>
        </p:nvCxnSpPr>
        <p:spPr>
          <a:xfrm>
            <a:off x="7968395" y="5105696"/>
            <a:ext cx="132370" cy="279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D64630C-EEE9-6367-1D0B-0B239C9078AA}"/>
              </a:ext>
            </a:extLst>
          </p:cNvPr>
          <p:cNvCxnSpPr>
            <a:cxnSpLocks/>
            <a:stCxn id="45" idx="7"/>
            <a:endCxn id="150" idx="3"/>
          </p:cNvCxnSpPr>
          <p:nvPr/>
        </p:nvCxnSpPr>
        <p:spPr>
          <a:xfrm flipV="1">
            <a:off x="7625287" y="5105696"/>
            <a:ext cx="141052" cy="288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0A7D9C0-E3E3-9703-A3AD-389C7E9BEDD8}"/>
              </a:ext>
            </a:extLst>
          </p:cNvPr>
          <p:cNvCxnSpPr>
            <a:cxnSpLocks/>
            <a:stCxn id="42" idx="5"/>
            <a:endCxn id="6" idx="2"/>
          </p:cNvCxnSpPr>
          <p:nvPr/>
        </p:nvCxnSpPr>
        <p:spPr>
          <a:xfrm flipV="1">
            <a:off x="7559953" y="5176798"/>
            <a:ext cx="1255900" cy="89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9CF92AA-8636-8B18-D8CF-6F747C40883F}"/>
              </a:ext>
            </a:extLst>
          </p:cNvPr>
          <p:cNvCxnSpPr>
            <a:cxnSpLocks/>
            <a:stCxn id="35" idx="6"/>
            <a:endCxn id="44" idx="1"/>
          </p:cNvCxnSpPr>
          <p:nvPr/>
        </p:nvCxnSpPr>
        <p:spPr>
          <a:xfrm flipV="1">
            <a:off x="4341141" y="4556743"/>
            <a:ext cx="2224447" cy="199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D1357C8-6A28-DDCF-1D27-60F0E366AC58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3506352" y="3947351"/>
            <a:ext cx="112967" cy="139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BD05F18-558C-D422-6237-C440E400E0D2}"/>
              </a:ext>
            </a:extLst>
          </p:cNvPr>
          <p:cNvCxnSpPr>
            <a:cxnSpLocks/>
            <a:stCxn id="27" idx="7"/>
            <a:endCxn id="22" idx="2"/>
          </p:cNvCxnSpPr>
          <p:nvPr/>
        </p:nvCxnSpPr>
        <p:spPr>
          <a:xfrm flipV="1">
            <a:off x="2794068" y="4435945"/>
            <a:ext cx="558732" cy="20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6AD5A28F-E943-A873-767E-DF37F2C2E5A9}"/>
              </a:ext>
            </a:extLst>
          </p:cNvPr>
          <p:cNvCxnSpPr>
            <a:cxnSpLocks/>
            <a:stCxn id="27" idx="5"/>
            <a:endCxn id="28" idx="2"/>
          </p:cNvCxnSpPr>
          <p:nvPr/>
        </p:nvCxnSpPr>
        <p:spPr>
          <a:xfrm>
            <a:off x="2794068" y="4850762"/>
            <a:ext cx="701607" cy="383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8766AD31-E39A-98CF-98AE-9D1A540AF808}"/>
              </a:ext>
            </a:extLst>
          </p:cNvPr>
          <p:cNvSpPr/>
          <p:nvPr/>
        </p:nvSpPr>
        <p:spPr>
          <a:xfrm>
            <a:off x="2208529" y="2053579"/>
            <a:ext cx="2191533" cy="311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/>
      <p:bldP spid="57" grpId="0"/>
      <p:bldP spid="58" grpId="0"/>
      <p:bldP spid="6" grpId="0" animBg="1"/>
      <p:bldP spid="10" grpId="0" animBg="1"/>
      <p:bldP spid="69" grpId="0" animBg="1"/>
      <p:bldP spid="9" grpId="0"/>
      <p:bldP spid="148" grpId="0" animBg="1"/>
      <p:bldP spid="149" grpId="0" animBg="1"/>
      <p:bldP spid="150" grpId="0" animBg="1"/>
      <p:bldP spid="151" grpId="0" animBg="1"/>
      <p:bldP spid="152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D792-E807-5A62-FA5A-A4E639BD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89C0-7792-FF45-74DE-32F24B1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269E-91A0-7223-6AD7-9CA2224F3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EC2BDE-FDE4-D0BE-CD95-7E708B98CDDC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EC2BDE-FDE4-D0BE-CD95-7E708B98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83DBD-AE94-F38F-1133-381C06AD189E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1B0EBE-FBB9-92D1-FB10-DDB7115C2C64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493408-826B-E574-B2F7-9D3D06AF3A34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6D344-35AC-FA94-400E-FDEAF45065B1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1CC832-24AC-4B0A-CB95-CB8E7B6BBD5A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ACE0E4-4462-F969-1A2D-C2ACB3038B3F}"/>
              </a:ext>
            </a:extLst>
          </p:cNvPr>
          <p:cNvSpPr/>
          <p:nvPr/>
        </p:nvSpPr>
        <p:spPr>
          <a:xfrm>
            <a:off x="2643728" y="4592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3C7D08-59D9-EC6F-A55E-82C2FCA9E853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CF1D0D-997D-76BD-CC75-65ADAEC30630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CFF2CE-609F-EDE2-002F-9A5DA97D3230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6F6233-6621-4196-25DB-202058CB15BF}"/>
              </a:ext>
            </a:extLst>
          </p:cNvPr>
          <p:cNvSpPr/>
          <p:nvPr/>
        </p:nvSpPr>
        <p:spPr>
          <a:xfrm>
            <a:off x="2719929" y="42135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24042-39ED-9DAF-1259-82FD76F17017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088A1B-3D2A-7F25-E78A-128F061E1090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9E5B7F-5343-ECFD-1E1C-3D26F324F847}"/>
              </a:ext>
            </a:extLst>
          </p:cNvPr>
          <p:cNvSpPr/>
          <p:nvPr/>
        </p:nvSpPr>
        <p:spPr>
          <a:xfrm>
            <a:off x="3716419" y="4377019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143B1A-B9FD-A031-F468-2EC68282A6FA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9040D1-9226-D81D-0CBA-0BF6486B6517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1C877D-6F5E-5E2A-5227-21AF46C36EB8}"/>
              </a:ext>
            </a:extLst>
          </p:cNvPr>
          <p:cNvSpPr/>
          <p:nvPr/>
        </p:nvSpPr>
        <p:spPr>
          <a:xfrm>
            <a:off x="2952199" y="38618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178C76-19FD-AE92-5E0B-004BBE58BF29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35493C-212F-D369-5284-3DFF12851DC6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F65FA-095F-D3F6-FA6D-6E1E62D62D61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766D35-9A78-55EF-C651-278E8E16D70B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A7F2F2-F10D-95FB-50A2-FCE4F5BA82D5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6CD560-48A8-5851-2395-8582953F75A2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2DADCF-C3D3-9781-4289-EEA6903AA335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3D924F-AA62-0694-5B53-3BBFBD3FD66A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F65E5A-0078-84D3-65A0-E91E88479B27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B07078-1198-83CC-D98D-47ACDBA5B29D}"/>
              </a:ext>
            </a:extLst>
          </p:cNvPr>
          <p:cNvSpPr/>
          <p:nvPr/>
        </p:nvSpPr>
        <p:spPr>
          <a:xfrm>
            <a:off x="7751663" y="49708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688DF4-E77E-FF60-F6A2-4111BDE5EB86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469135-8F1D-0AD4-8647-19E87116D0C9}"/>
              </a:ext>
            </a:extLst>
          </p:cNvPr>
          <p:cNvSpPr/>
          <p:nvPr/>
        </p:nvSpPr>
        <p:spPr>
          <a:xfrm>
            <a:off x="7855971" y="4534548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78D9E9-2588-65AE-2FE4-1D2105631751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90C290-1A95-04B7-7571-FDF696C0F4B2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8522CD-04F1-DF0C-008D-C90BF8B67471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A6F787-C7CF-6DAE-B0F5-701FDB540B00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B70E74-424A-1AF8-AF6E-656EE4AE1E1F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7E6F8D-7A4E-462D-1744-2AA894184575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7E6F8D-7A4E-462D-1744-2AA89418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E57CE4-BD30-5BED-E33B-9FE86B21829B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E57CE4-BD30-5BED-E33B-9FE86B21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F71B09-C810-50E8-5615-5DD82E84237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F71B09-C810-50E8-5615-5DD82E84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52F4402-2065-6BB6-7AB2-39475594CA0D}"/>
              </a:ext>
            </a:extLst>
          </p:cNvPr>
          <p:cNvSpPr txBox="1"/>
          <p:nvPr/>
        </p:nvSpPr>
        <p:spPr>
          <a:xfrm>
            <a:off x="3796184" y="1417986"/>
            <a:ext cx="5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 clustering or probabilistic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26096-06C4-EEAF-9C32-DC37C001BC7E}"/>
              </a:ext>
            </a:extLst>
          </p:cNvPr>
          <p:cNvSpPr txBox="1"/>
          <p:nvPr/>
        </p:nvSpPr>
        <p:spPr>
          <a:xfrm>
            <a:off x="3808036" y="2018075"/>
            <a:ext cx="583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 the probability distribution that the</a:t>
            </a:r>
          </a:p>
          <a:p>
            <a:r>
              <a:rPr lang="en-US" b="1" dirty="0"/>
              <a:t>points come from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FA7A11-DA9F-FD89-B131-9426A1907D1D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91AD2-F98D-862B-33DA-0373EFEE8F9C}"/>
              </a:ext>
            </a:extLst>
          </p:cNvPr>
          <p:cNvSpPr/>
          <p:nvPr/>
        </p:nvSpPr>
        <p:spPr>
          <a:xfrm>
            <a:off x="2445366" y="3241587"/>
            <a:ext cx="2774031" cy="264787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3B38FE-FFA1-0B22-C908-E8F1DB30C6FE}"/>
              </a:ext>
            </a:extLst>
          </p:cNvPr>
          <p:cNvSpPr/>
          <p:nvPr/>
        </p:nvSpPr>
        <p:spPr>
          <a:xfrm>
            <a:off x="2614560" y="3448588"/>
            <a:ext cx="2389013" cy="22364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F3C084-47B3-D6AA-1E37-8516AD8EFFC9}"/>
              </a:ext>
            </a:extLst>
          </p:cNvPr>
          <p:cNvSpPr/>
          <p:nvPr/>
        </p:nvSpPr>
        <p:spPr>
          <a:xfrm>
            <a:off x="2930294" y="3773832"/>
            <a:ext cx="1796398" cy="1726256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97B6D2-6B46-4880-AB3F-802873E9D926}"/>
              </a:ext>
            </a:extLst>
          </p:cNvPr>
          <p:cNvSpPr/>
          <p:nvPr/>
        </p:nvSpPr>
        <p:spPr>
          <a:xfrm>
            <a:off x="3165023" y="3917348"/>
            <a:ext cx="1303912" cy="1336581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CBEA42-482C-71BD-9FF3-9CD368111301}"/>
              </a:ext>
            </a:extLst>
          </p:cNvPr>
          <p:cNvSpPr/>
          <p:nvPr/>
        </p:nvSpPr>
        <p:spPr>
          <a:xfrm>
            <a:off x="3360675" y="4083413"/>
            <a:ext cx="958892" cy="96421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97C2-8EAA-199B-0C20-FD47A1DD1E80}"/>
              </a:ext>
            </a:extLst>
          </p:cNvPr>
          <p:cNvSpPr/>
          <p:nvPr/>
        </p:nvSpPr>
        <p:spPr>
          <a:xfrm>
            <a:off x="6219657" y="2934373"/>
            <a:ext cx="3549937" cy="338364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4D0AE8-5D89-D889-48F0-76AC05D6BCCB}"/>
              </a:ext>
            </a:extLst>
          </p:cNvPr>
          <p:cNvSpPr/>
          <p:nvPr/>
        </p:nvSpPr>
        <p:spPr>
          <a:xfrm>
            <a:off x="6595803" y="3241587"/>
            <a:ext cx="2806988" cy="2709179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CB7D29-956F-0A37-A1B4-81D921F32E22}"/>
              </a:ext>
            </a:extLst>
          </p:cNvPr>
          <p:cNvSpPr/>
          <p:nvPr/>
        </p:nvSpPr>
        <p:spPr>
          <a:xfrm>
            <a:off x="7018241" y="3588882"/>
            <a:ext cx="2054266" cy="2003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57330-E8AB-CF1C-5134-C9FBAEB3E506}"/>
              </a:ext>
            </a:extLst>
          </p:cNvPr>
          <p:cNvSpPr/>
          <p:nvPr/>
        </p:nvSpPr>
        <p:spPr>
          <a:xfrm>
            <a:off x="7336016" y="3926999"/>
            <a:ext cx="1400980" cy="143855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44B1D-05DA-A561-B30C-550E79E4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977-E2E8-800F-0924-243F491C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E4E09-9036-224D-ED13-A1B83D59D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D26C85-DF95-45E6-6DEE-E9CE34090DCE}"/>
                  </a:ext>
                </a:extLst>
              </p:cNvPr>
              <p:cNvSpPr txBox="1"/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D26C85-DF95-45E6-6DEE-E9CE3409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E0B6C1-EA31-A38D-F536-907B741CBD12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A8929-7C0F-035E-ED1B-644392F0AC7D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80193F7-5DD1-D1BD-88CB-B86DF139DFD4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AF3927-BB4C-C410-4D80-868109440D58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ED88CC-D508-CDEC-D928-34E2E3047FA7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61049-C62F-456B-CA69-1B75F88976DF}"/>
              </a:ext>
            </a:extLst>
          </p:cNvPr>
          <p:cNvSpPr/>
          <p:nvPr/>
        </p:nvSpPr>
        <p:spPr>
          <a:xfrm>
            <a:off x="2643728" y="4592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FB4434-E28E-7D92-4EF6-9F37F90515FF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E1EECC-7CF2-3D0F-4ECE-2721A5C7BD40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7652FE-E76C-7E7D-C1DD-8ABFEB2FE6D8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1753F7-79D6-27EF-B6E0-A953596AC273}"/>
              </a:ext>
            </a:extLst>
          </p:cNvPr>
          <p:cNvSpPr/>
          <p:nvPr/>
        </p:nvSpPr>
        <p:spPr>
          <a:xfrm>
            <a:off x="2719929" y="42135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D4CEE5-43A9-3577-D805-893E5115F03E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28D2E7-77E7-485E-E19D-B2B6540E8647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FA6940-45CC-DD4A-9D3A-BB06207FBA4E}"/>
              </a:ext>
            </a:extLst>
          </p:cNvPr>
          <p:cNvSpPr/>
          <p:nvPr/>
        </p:nvSpPr>
        <p:spPr>
          <a:xfrm>
            <a:off x="3716419" y="437701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A172DC-A135-CFBE-174E-17A72F68D734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FE5EF-3055-3040-838D-72945DA42E7B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4BB8C5-8E5B-D0B0-1232-AAC745D54874}"/>
              </a:ext>
            </a:extLst>
          </p:cNvPr>
          <p:cNvSpPr/>
          <p:nvPr/>
        </p:nvSpPr>
        <p:spPr>
          <a:xfrm>
            <a:off x="2952199" y="38618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C9CC42-C1D6-07A0-1A7F-AFC96C244911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10C86B-474F-B2B2-2706-E0B9FC756997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9064FE-BE85-E392-B13E-822D8AA06DF6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DFE20-9B30-B10B-DF54-385DDFCC1A93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0426FB-4653-44F4-CD9A-C3446B04098E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D797AE-9510-B3EF-E966-0FC42BC68DCA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E585BA-47D9-789A-41A7-1B9B3BC58108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1401A0-E257-39F6-0A71-69F33B3C1DD1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98678A-74BF-ACF5-7A7B-976C775F9441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F3EEDB-1721-E301-09C7-07CAAF3D35B9}"/>
              </a:ext>
            </a:extLst>
          </p:cNvPr>
          <p:cNvSpPr/>
          <p:nvPr/>
        </p:nvSpPr>
        <p:spPr>
          <a:xfrm>
            <a:off x="7751663" y="49708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AFFA6E-6E80-CA4B-55B9-6B7A9EB2B5AB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6DB6BB-3ED4-E378-20E6-5BDC74EB8254}"/>
              </a:ext>
            </a:extLst>
          </p:cNvPr>
          <p:cNvSpPr/>
          <p:nvPr/>
        </p:nvSpPr>
        <p:spPr>
          <a:xfrm>
            <a:off x="7855971" y="45345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21B8C6-A433-5C59-9D04-302A72096E42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DBBE68-C4D9-B1A2-8E85-D0390DC852C2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7E20CB-AC45-DF5C-7922-BB20495ABB55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655508-C543-AD7B-6926-6CA63087C018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204716-C2DB-B7F3-1550-84E2CE56C51C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D522D7-3DEC-385C-56FE-84805462A4E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D522D7-3DEC-385C-56FE-84805462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62000F-E3C7-5D71-720B-43ED607854D9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62000F-E3C7-5D71-720B-43ED6078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19E6BB-8338-9A84-3523-7D4AF818E2DE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19E6BB-8338-9A84-3523-7D4AF818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A8E5DC-D8D4-5F2C-166C-374C14C2F896}"/>
              </a:ext>
            </a:extLst>
          </p:cNvPr>
          <p:cNvSpPr txBox="1"/>
          <p:nvPr/>
        </p:nvSpPr>
        <p:spPr>
          <a:xfrm>
            <a:off x="6206843" y="1490807"/>
            <a:ext cx="5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Spectral or subspace clustering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F36AE-E03F-8659-87D2-F5D646A21CA7}"/>
              </a:ext>
            </a:extLst>
          </p:cNvPr>
          <p:cNvSpPr txBox="1"/>
          <p:nvPr/>
        </p:nvSpPr>
        <p:spPr>
          <a:xfrm>
            <a:off x="6218695" y="2090896"/>
            <a:ext cx="583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lower dimensional space</a:t>
            </a:r>
          </a:p>
          <a:p>
            <a:r>
              <a:rPr lang="en-US" b="1" dirty="0"/>
              <a:t>that better represents the</a:t>
            </a:r>
          </a:p>
          <a:p>
            <a:r>
              <a:rPr lang="en-US" b="1" dirty="0"/>
              <a:t>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DEB44-04C9-92F5-C59A-D6417832C6B4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4DEEDD4-D804-4E71-9BCA-8857E9EF7C52}"/>
                  </a:ext>
                </a:extLst>
              </p:cNvPr>
              <p:cNvSpPr txBox="1"/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4DEEDD4-D804-4E71-9BCA-8857E9EF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91CFEE-03EE-C5C2-9EDF-A1905DE79059}"/>
              </a:ext>
            </a:extLst>
          </p:cNvPr>
          <p:cNvSpPr/>
          <p:nvPr/>
        </p:nvSpPr>
        <p:spPr>
          <a:xfrm>
            <a:off x="2029352" y="1994666"/>
            <a:ext cx="755205" cy="328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2E1E-97B8-28B7-8F84-980D4100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8C890-DBB1-901F-E00A-ECFBEDA0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150" y="1371600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 good “go-to” method for dimensionality reduction.</a:t>
                </a:r>
              </a:p>
              <a:p>
                <a:pPr lvl="1"/>
                <a:r>
                  <a:rPr lang="en-US" dirty="0"/>
                  <a:t>Advantages</a:t>
                </a:r>
              </a:p>
              <a:p>
                <a:pPr lvl="2"/>
                <a:r>
                  <a:rPr lang="en-US" dirty="0"/>
                  <a:t>Preserves a large fraction of the total variance.</a:t>
                </a:r>
              </a:p>
              <a:p>
                <a:pPr lvl="2"/>
                <a:r>
                  <a:rPr lang="en-US" dirty="0"/>
                  <a:t>Creates independent (uncorrelated) new attributes</a:t>
                </a:r>
              </a:p>
              <a:p>
                <a:pPr lvl="2"/>
                <a:r>
                  <a:rPr lang="en-US" dirty="0"/>
                  <a:t>Fast (very useful on large datasets)</a:t>
                </a:r>
              </a:p>
              <a:p>
                <a:pPr lvl="1"/>
                <a:r>
                  <a:rPr lang="en-US" dirty="0"/>
                  <a:t>Disadvantages</a:t>
                </a:r>
              </a:p>
              <a:p>
                <a:pPr lvl="2"/>
                <a:r>
                  <a:rPr lang="en-US" dirty="0"/>
                  <a:t>Not Interpretable (what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mean?)</a:t>
                </a:r>
              </a:p>
              <a:p>
                <a:pPr lvl="2"/>
                <a:r>
                  <a:rPr lang="en-US" dirty="0"/>
                  <a:t>Sensitive to scaling (need to do standardization or normalization)</a:t>
                </a:r>
              </a:p>
              <a:p>
                <a:pPr lvl="2"/>
                <a:r>
                  <a:rPr lang="en-US" dirty="0"/>
                  <a:t>Fails to capture nonlinear relationships.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8C890-DBB1-901F-E00A-ECFBEDA0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150" y="1371600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FB5F-2EC6-BE22-AACC-1B084E5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8394-C91B-9AF5-D43D-5F154D4D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F9F1-85AC-7901-DD0E-F4B904E58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E6520C-D91F-B617-D7EB-3FE0B3BB3B26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9E10C-FF7E-E5A0-0520-6AB99B9FA886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E29ECE-1B51-D28F-C736-9ED418F78147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57145E-617F-D173-CA4D-F3E2BDE1C0F7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38973-92FA-333F-E860-2C63EA6685C1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92A44A-BE59-516C-13BF-4F4B5AEE586A}"/>
              </a:ext>
            </a:extLst>
          </p:cNvPr>
          <p:cNvSpPr/>
          <p:nvPr/>
        </p:nvSpPr>
        <p:spPr>
          <a:xfrm>
            <a:off x="2643728" y="4592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5A0C33-B52E-8899-5329-F54C85EECD53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409A7B-B204-DBF7-6090-585F34DE9F48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23D0C3-19AD-AF24-454B-3061348E2ADC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EF4DBF-8B90-129A-DAFF-5B2F2B7DE394}"/>
              </a:ext>
            </a:extLst>
          </p:cNvPr>
          <p:cNvSpPr/>
          <p:nvPr/>
        </p:nvSpPr>
        <p:spPr>
          <a:xfrm>
            <a:off x="2719929" y="42135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E9A28B-F8D7-1ADB-DB0E-1B67C86956C3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D67483-05BB-886F-A92C-7408E4C1B767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9E69FF-B16E-0C28-FE1D-43420577BFC6}"/>
              </a:ext>
            </a:extLst>
          </p:cNvPr>
          <p:cNvSpPr/>
          <p:nvPr/>
        </p:nvSpPr>
        <p:spPr>
          <a:xfrm>
            <a:off x="3716419" y="437701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66EDBE-DB76-A136-E4A0-561940D11144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4017A6-98E8-EABD-6975-FCA1EB571406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37D80B-25B2-D614-C408-B245EE413B43}"/>
              </a:ext>
            </a:extLst>
          </p:cNvPr>
          <p:cNvSpPr/>
          <p:nvPr/>
        </p:nvSpPr>
        <p:spPr>
          <a:xfrm>
            <a:off x="2952199" y="38618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29B1B1-707E-9BBD-6F5F-5AB18510B3F5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214803-9B62-CA24-C3BF-7E8BB756607D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51A2E1-2B44-BB7F-4A33-F4EE80CFC262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B2F3A3-EDC3-FF08-23AF-A1965339AAF0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1E1DDA-4138-2818-4E6C-E359796B929D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8126CE-497D-40CE-8406-0CBBF8C0040A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956785-2346-33FB-7EB0-956D632CB10B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0D72FA-4D37-C32B-C8FE-6FF616D1E1BE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1372E7-44AD-1AE2-31D4-1F1CE9DEB44D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8E635E-2D50-E2EA-0B43-910ACEBC9BB7}"/>
              </a:ext>
            </a:extLst>
          </p:cNvPr>
          <p:cNvSpPr/>
          <p:nvPr/>
        </p:nvSpPr>
        <p:spPr>
          <a:xfrm>
            <a:off x="7751663" y="49708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FD1C55-96F2-0B3B-1BEC-DC645E93DBAC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0B846C-9C81-40AE-9A55-07213D3F37F1}"/>
              </a:ext>
            </a:extLst>
          </p:cNvPr>
          <p:cNvSpPr/>
          <p:nvPr/>
        </p:nvSpPr>
        <p:spPr>
          <a:xfrm>
            <a:off x="7855971" y="45345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676BC-739C-2F26-CE9A-86F68B555FC0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E7B212-2E1E-8FC7-8F2B-B493C122D431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135F0A-DD13-88CA-453A-F5382861A174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4F0323-AED3-3613-8E8B-32AD54EF903A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C5A59F-F1C9-AEC4-D9B2-B173FB98E879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BA83ED-474C-F681-58B0-E70FCFC568A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BA83ED-474C-F681-58B0-E70FCFC5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795928-6FA2-3FED-AA4C-E84A26DD7D4A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795928-6FA2-3FED-AA4C-E84A26DD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C68629-6C9A-D8A6-7215-066EA9A8CAA7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C68629-6C9A-D8A6-7215-066EA9A8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34925B8-8AD4-F3FD-3F30-E6D66F9E010A}"/>
              </a:ext>
            </a:extLst>
          </p:cNvPr>
          <p:cNvSpPr txBox="1"/>
          <p:nvPr/>
        </p:nvSpPr>
        <p:spPr>
          <a:xfrm>
            <a:off x="5077288" y="1377152"/>
            <a:ext cx="5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Spectral or subspace clustering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F42F8-24B4-DD70-A514-2B7407375AA6}"/>
              </a:ext>
            </a:extLst>
          </p:cNvPr>
          <p:cNvSpPr txBox="1"/>
          <p:nvPr/>
        </p:nvSpPr>
        <p:spPr>
          <a:xfrm>
            <a:off x="5089140" y="1977241"/>
            <a:ext cx="583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lower dimensional space</a:t>
            </a:r>
          </a:p>
          <a:p>
            <a:r>
              <a:rPr lang="en-US" b="1" dirty="0"/>
              <a:t>that better represents the</a:t>
            </a:r>
          </a:p>
          <a:p>
            <a:r>
              <a:rPr lang="en-US" b="1" dirty="0"/>
              <a:t>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B8869E-7D5F-CE26-353B-12E8D805A820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F18BC-3DB5-1309-3F44-90D30E2EEA8A}"/>
              </a:ext>
            </a:extLst>
          </p:cNvPr>
          <p:cNvSpPr/>
          <p:nvPr/>
        </p:nvSpPr>
        <p:spPr>
          <a:xfrm>
            <a:off x="2650400" y="5952596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92F860-B571-43CE-AB22-ED34553370B3}"/>
              </a:ext>
            </a:extLst>
          </p:cNvPr>
          <p:cNvSpPr/>
          <p:nvPr/>
        </p:nvSpPr>
        <p:spPr>
          <a:xfrm>
            <a:off x="2767013" y="595971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48F736-BF75-1F6C-2068-A727E6AAEE3E}"/>
              </a:ext>
            </a:extLst>
          </p:cNvPr>
          <p:cNvSpPr/>
          <p:nvPr/>
        </p:nvSpPr>
        <p:spPr>
          <a:xfrm>
            <a:off x="2936150" y="596082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828B91-153F-2B5D-8FDC-7508958BE8A0}"/>
              </a:ext>
            </a:extLst>
          </p:cNvPr>
          <p:cNvSpPr/>
          <p:nvPr/>
        </p:nvSpPr>
        <p:spPr>
          <a:xfrm>
            <a:off x="3262449" y="595259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0858C6-EA72-C547-D566-2D4B53F606B6}"/>
              </a:ext>
            </a:extLst>
          </p:cNvPr>
          <p:cNvSpPr/>
          <p:nvPr/>
        </p:nvSpPr>
        <p:spPr>
          <a:xfrm>
            <a:off x="3341747" y="5938148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C16905-2337-337C-F8CA-B1622F1874CF}"/>
              </a:ext>
            </a:extLst>
          </p:cNvPr>
          <p:cNvSpPr/>
          <p:nvPr/>
        </p:nvSpPr>
        <p:spPr>
          <a:xfrm>
            <a:off x="3403065" y="597008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52ECDF-CD22-677D-4A2E-603DB5328ACF}"/>
              </a:ext>
            </a:extLst>
          </p:cNvPr>
          <p:cNvSpPr/>
          <p:nvPr/>
        </p:nvSpPr>
        <p:spPr>
          <a:xfrm>
            <a:off x="3480309" y="595971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49EE97-48C3-172A-96DF-D664DAE30C45}"/>
              </a:ext>
            </a:extLst>
          </p:cNvPr>
          <p:cNvSpPr/>
          <p:nvPr/>
        </p:nvSpPr>
        <p:spPr>
          <a:xfrm>
            <a:off x="2822907" y="597008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4E809B4-1185-EFB3-F9B0-524937C7DDB5}"/>
              </a:ext>
            </a:extLst>
          </p:cNvPr>
          <p:cNvSpPr/>
          <p:nvPr/>
        </p:nvSpPr>
        <p:spPr>
          <a:xfrm>
            <a:off x="3686761" y="5930912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36F2C9-0150-AD82-8C10-7AC237E6114D}"/>
              </a:ext>
            </a:extLst>
          </p:cNvPr>
          <p:cNvSpPr/>
          <p:nvPr/>
        </p:nvSpPr>
        <p:spPr>
          <a:xfrm>
            <a:off x="3735854" y="5959691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A869421-41BC-5980-5FD4-7A51B804BF1A}"/>
              </a:ext>
            </a:extLst>
          </p:cNvPr>
          <p:cNvSpPr/>
          <p:nvPr/>
        </p:nvSpPr>
        <p:spPr>
          <a:xfrm>
            <a:off x="3870185" y="5961787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2AE560-6B8E-9151-9AAD-65157AD8CA16}"/>
              </a:ext>
            </a:extLst>
          </p:cNvPr>
          <p:cNvSpPr/>
          <p:nvPr/>
        </p:nvSpPr>
        <p:spPr>
          <a:xfrm>
            <a:off x="4044197" y="597222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7C8520-DE82-54E2-6EB9-FC0271EC947C}"/>
              </a:ext>
            </a:extLst>
          </p:cNvPr>
          <p:cNvSpPr/>
          <p:nvPr/>
        </p:nvSpPr>
        <p:spPr>
          <a:xfrm>
            <a:off x="4690024" y="595243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0E2C47-FCBC-A8BE-41B2-FBCD2B0D6AAA}"/>
              </a:ext>
            </a:extLst>
          </p:cNvPr>
          <p:cNvSpPr/>
          <p:nvPr/>
        </p:nvSpPr>
        <p:spPr>
          <a:xfrm>
            <a:off x="6542581" y="599393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7C591-99E1-03C4-ABAF-6B260B279955}"/>
              </a:ext>
            </a:extLst>
          </p:cNvPr>
          <p:cNvSpPr/>
          <p:nvPr/>
        </p:nvSpPr>
        <p:spPr>
          <a:xfrm>
            <a:off x="6674615" y="602250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572E8B-8658-7194-4CBD-BBC41F863B70}"/>
              </a:ext>
            </a:extLst>
          </p:cNvPr>
          <p:cNvSpPr/>
          <p:nvPr/>
        </p:nvSpPr>
        <p:spPr>
          <a:xfrm>
            <a:off x="6799527" y="6002502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49B57C-B872-101C-344D-55A8CC516ABB}"/>
              </a:ext>
            </a:extLst>
          </p:cNvPr>
          <p:cNvSpPr/>
          <p:nvPr/>
        </p:nvSpPr>
        <p:spPr>
          <a:xfrm>
            <a:off x="6952759" y="5993929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85D0719-D517-CBEF-AA60-D7B3DFED3E7F}"/>
              </a:ext>
            </a:extLst>
          </p:cNvPr>
          <p:cNvSpPr/>
          <p:nvPr/>
        </p:nvSpPr>
        <p:spPr>
          <a:xfrm>
            <a:off x="7117028" y="5993928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9C7F7C1-2935-0695-FCA5-161E167DBB62}"/>
              </a:ext>
            </a:extLst>
          </p:cNvPr>
          <p:cNvSpPr/>
          <p:nvPr/>
        </p:nvSpPr>
        <p:spPr>
          <a:xfrm>
            <a:off x="7382435" y="6002501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14DC31-9706-7997-A3E4-028356330928}"/>
              </a:ext>
            </a:extLst>
          </p:cNvPr>
          <p:cNvSpPr/>
          <p:nvPr/>
        </p:nvSpPr>
        <p:spPr>
          <a:xfrm>
            <a:off x="7403829" y="600250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14807EE-570A-47E0-1941-DD40215BCF86}"/>
              </a:ext>
            </a:extLst>
          </p:cNvPr>
          <p:cNvSpPr/>
          <p:nvPr/>
        </p:nvSpPr>
        <p:spPr>
          <a:xfrm>
            <a:off x="7775816" y="5977067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D2A1C4-C612-40D5-F480-55F1A29E4BEE}"/>
              </a:ext>
            </a:extLst>
          </p:cNvPr>
          <p:cNvSpPr/>
          <p:nvPr/>
        </p:nvSpPr>
        <p:spPr>
          <a:xfrm>
            <a:off x="7864108" y="597601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57880CB-7014-4E70-55AC-EA1005E7F16D}"/>
              </a:ext>
            </a:extLst>
          </p:cNvPr>
          <p:cNvSpPr/>
          <p:nvPr/>
        </p:nvSpPr>
        <p:spPr>
          <a:xfrm>
            <a:off x="7973650" y="602462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311447-4A22-B556-8837-3E909F5F3295}"/>
              </a:ext>
            </a:extLst>
          </p:cNvPr>
          <p:cNvSpPr/>
          <p:nvPr/>
        </p:nvSpPr>
        <p:spPr>
          <a:xfrm>
            <a:off x="8304966" y="6004796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D01702-B04D-57B2-E293-BD7E243C8C1D}"/>
              </a:ext>
            </a:extLst>
          </p:cNvPr>
          <p:cNvSpPr/>
          <p:nvPr/>
        </p:nvSpPr>
        <p:spPr>
          <a:xfrm>
            <a:off x="8508322" y="602462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EED49E3-E2DD-3483-9AAE-8899909D216B}"/>
              </a:ext>
            </a:extLst>
          </p:cNvPr>
          <p:cNvSpPr/>
          <p:nvPr/>
        </p:nvSpPr>
        <p:spPr>
          <a:xfrm>
            <a:off x="8626208" y="602250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7571955-8A2A-30A5-3E1A-C8362A942819}"/>
              </a:ext>
            </a:extLst>
          </p:cNvPr>
          <p:cNvSpPr/>
          <p:nvPr/>
        </p:nvSpPr>
        <p:spPr>
          <a:xfrm>
            <a:off x="8804575" y="6005838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092C91B-B00C-9A77-B450-38C4AD30B49B}"/>
              </a:ext>
            </a:extLst>
          </p:cNvPr>
          <p:cNvSpPr/>
          <p:nvPr/>
        </p:nvSpPr>
        <p:spPr>
          <a:xfrm>
            <a:off x="8907942" y="602250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E2A52B-EA8D-68FD-C827-D615951AF226}"/>
              </a:ext>
            </a:extLst>
          </p:cNvPr>
          <p:cNvSpPr/>
          <p:nvPr/>
        </p:nvSpPr>
        <p:spPr>
          <a:xfrm>
            <a:off x="9061096" y="5989171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6EA445F-6FE9-6BF7-8A28-3194963DD330}"/>
              </a:ext>
            </a:extLst>
          </p:cNvPr>
          <p:cNvSpPr/>
          <p:nvPr/>
        </p:nvSpPr>
        <p:spPr>
          <a:xfrm>
            <a:off x="9350353" y="6037009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AE9EBDE-44C7-94D4-C829-3358C07255F8}"/>
              </a:ext>
            </a:extLst>
          </p:cNvPr>
          <p:cNvSpPr/>
          <p:nvPr/>
        </p:nvSpPr>
        <p:spPr>
          <a:xfrm>
            <a:off x="2406955" y="5825888"/>
            <a:ext cx="2194774" cy="54103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36B997-467C-9BA7-3D8D-4420628431F1}"/>
              </a:ext>
            </a:extLst>
          </p:cNvPr>
          <p:cNvSpPr/>
          <p:nvPr/>
        </p:nvSpPr>
        <p:spPr>
          <a:xfrm>
            <a:off x="6096000" y="5860858"/>
            <a:ext cx="4114799" cy="60867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83D57-92C9-9CFD-0AA9-FA87C838A64B}"/>
                  </a:ext>
                </a:extLst>
              </p:cNvPr>
              <p:cNvSpPr txBox="1"/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83D57-92C9-9CFD-0AA9-FA87C838A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808B8-BD51-07F2-A825-AB8E2DC3538D}"/>
                  </a:ext>
                </a:extLst>
              </p:cNvPr>
              <p:cNvSpPr txBox="1"/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808B8-BD51-07F2-A825-AB8E2DC3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B7412A2D-993F-3F56-7CEE-58456C7D51D0}"/>
              </a:ext>
            </a:extLst>
          </p:cNvPr>
          <p:cNvSpPr/>
          <p:nvPr/>
        </p:nvSpPr>
        <p:spPr>
          <a:xfrm>
            <a:off x="2029352" y="1994666"/>
            <a:ext cx="755205" cy="328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DF0D9-8849-A32E-377D-6B7956A0F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7A0A-7848-0D4B-8285-B968F89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009"/>
          </a:xfrm>
        </p:spPr>
        <p:txBody>
          <a:bodyPr/>
          <a:lstStyle/>
          <a:p>
            <a:r>
              <a:rPr lang="en-US" dirty="0"/>
              <a:t>Clustering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0650-DC61-C62C-835C-B449F84ED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6195E9-E276-76E3-3341-CBB5199D1B45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F8BB1E-BE9B-4654-140A-30FBEECB3BB6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9DA7F8B-0036-F3C0-0821-A491C36DBD09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784842-3873-9F80-6440-C7E1D81FE174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E60644-CCBD-A99C-1E4F-C27321B4ECB6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A42E4E-3D60-0C10-2929-6BC8FA62AB11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0B544E-7363-EFF1-7357-642469CB56C1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8A2877-BC61-7950-2E62-18C4B4402ED2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E1DC52-CBCA-C34E-BC9A-6F1AE1C59FB9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289C5D-2DE9-BF20-260E-4A9B96735623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83510B-8300-092D-4696-4542301C7229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A93D31-5397-AB91-7923-14BC811FD190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BCD9E9-560F-C2A6-0742-B8F25E85F5AD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8D0E8A-43AF-2718-E485-775303E504CB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50F72F-E1E3-5012-BEF6-9F54C5C7EE0D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334FA-A558-E756-68F3-E39D6575A950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51052C-462A-AC58-BE4E-D3B6D2254521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EF1F6-7713-2120-FF74-D52B7E8A3396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E8D71F-522F-9C1A-8BE0-E558C434D0CC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2A3512-C462-B349-E2FC-B6614997605F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9FFEA6-19EE-C090-89E2-F33D234E5305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2BED43-F28C-4A10-1349-C0B706EAE774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D752B3-6676-82A1-0208-76282BFE36AC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D7E33F-18D8-3BD3-1D12-771BAA178A09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053AF7-D1F3-8FD8-386E-3F24C39EFF5F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D184E1-5A3C-D865-ACE4-9106CE2AFBD4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936C1B-CA16-E971-5D64-D69713E53EA9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9020C3-0DED-5A6C-25C4-FB0F6F521BC8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BCB74F-CAB8-01F3-1830-353C933CEF4C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212819-AD2C-EA91-6A09-2F5ABD299DD1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904AC5-4AFA-414B-E607-B1B9BD5887B7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F7CC07-968A-12A7-6756-559CCD647C41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683B0D-286D-1F88-3691-2DBFCD83ADB8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FD0E4-3ACF-C9BD-BF67-15EC8C35048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FD0E4-3ACF-C9BD-BF67-15EC8C3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9BD503-DE1F-CBE4-206C-ADF3F6ED7505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9BD503-DE1F-CBE4-206C-ADF3F6ED7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37B112-C263-516F-1244-CAF64A191FD5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37B112-C263-516F-1244-CAF64A19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EC4ED2-2A00-B2EC-B507-16C053ADEE0A}"/>
              </a:ext>
            </a:extLst>
          </p:cNvPr>
          <p:cNvSpPr txBox="1"/>
          <p:nvPr/>
        </p:nvSpPr>
        <p:spPr>
          <a:xfrm>
            <a:off x="857546" y="1163508"/>
            <a:ext cx="4746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Representative-based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Density-based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Hierarchical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Spectral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Graph-based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1E2092-15DF-44D1-DA22-2D596CC25F5C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D11A0-8A41-62BD-B8E3-EE78E4AF578A}"/>
              </a:ext>
            </a:extLst>
          </p:cNvPr>
          <p:cNvSpPr txBox="1"/>
          <p:nvPr/>
        </p:nvSpPr>
        <p:spPr>
          <a:xfrm>
            <a:off x="5774705" y="1120297"/>
            <a:ext cx="4746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Advanced topics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Subspace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Clustering for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204405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7655-0FD9-45BC-A86A-E04198E78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033-1F38-954B-1D47-83B51E03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79" y="139445"/>
            <a:ext cx="10515600" cy="829009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8006-EF2E-2749-5C25-22F767720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09865-2F31-272A-9FCA-CA29E6A4329A}"/>
              </a:ext>
            </a:extLst>
          </p:cNvPr>
          <p:cNvCxnSpPr>
            <a:cxnSpLocks/>
          </p:cNvCxnSpPr>
          <p:nvPr/>
        </p:nvCxnSpPr>
        <p:spPr>
          <a:xfrm>
            <a:off x="2438204" y="624840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7C36BA-5D69-E664-2954-6447F3FFEFAD}"/>
              </a:ext>
            </a:extLst>
          </p:cNvPr>
          <p:cNvCxnSpPr>
            <a:cxnSpLocks/>
          </p:cNvCxnSpPr>
          <p:nvPr/>
        </p:nvCxnSpPr>
        <p:spPr>
          <a:xfrm flipV="1">
            <a:off x="2609850" y="310515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4F275C-18EB-7BD6-A05B-63350A6A3D52}"/>
              </a:ext>
            </a:extLst>
          </p:cNvPr>
          <p:cNvSpPr/>
          <p:nvPr/>
        </p:nvSpPr>
        <p:spPr>
          <a:xfrm>
            <a:off x="3352800" y="441960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3B0CB-694E-8C2F-9C46-2690F3422C23}"/>
              </a:ext>
            </a:extLst>
          </p:cNvPr>
          <p:cNvSpPr/>
          <p:nvPr/>
        </p:nvSpPr>
        <p:spPr>
          <a:xfrm>
            <a:off x="3773569" y="481759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73819B-BE83-8286-CC5B-38457C12C5CC}"/>
              </a:ext>
            </a:extLst>
          </p:cNvPr>
          <p:cNvSpPr/>
          <p:nvPr/>
        </p:nvSpPr>
        <p:spPr>
          <a:xfrm>
            <a:off x="3434597" y="478528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004790-995C-32CA-3BAF-05869544E680}"/>
              </a:ext>
            </a:extLst>
          </p:cNvPr>
          <p:cNvSpPr/>
          <p:nvPr/>
        </p:nvSpPr>
        <p:spPr>
          <a:xfrm>
            <a:off x="3009900" y="50679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B86171-39DD-EC29-D8F5-BAC8BE9BACB9}"/>
              </a:ext>
            </a:extLst>
          </p:cNvPr>
          <p:cNvSpPr/>
          <p:nvPr/>
        </p:nvSpPr>
        <p:spPr>
          <a:xfrm>
            <a:off x="3495675" y="521764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D5C033-2D46-A33B-CC10-8F02AE31D8B6}"/>
              </a:ext>
            </a:extLst>
          </p:cNvPr>
          <p:cNvSpPr/>
          <p:nvPr/>
        </p:nvSpPr>
        <p:spPr>
          <a:xfrm>
            <a:off x="3864106" y="5253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388A5F-A650-84E2-ABEE-97A3BD69F91F}"/>
              </a:ext>
            </a:extLst>
          </p:cNvPr>
          <p:cNvSpPr/>
          <p:nvPr/>
        </p:nvSpPr>
        <p:spPr>
          <a:xfrm>
            <a:off x="3973300" y="423189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1F2422-0384-7388-5E0C-9A57D8D5839E}"/>
              </a:ext>
            </a:extLst>
          </p:cNvPr>
          <p:cNvSpPr/>
          <p:nvPr/>
        </p:nvSpPr>
        <p:spPr>
          <a:xfrm>
            <a:off x="2944895" y="4660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8A7772-D4C6-7DD7-C3C2-99FC015B73DE}"/>
              </a:ext>
            </a:extLst>
          </p:cNvPr>
          <p:cNvSpPr/>
          <p:nvPr/>
        </p:nvSpPr>
        <p:spPr>
          <a:xfrm>
            <a:off x="3577472" y="4176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5D2AC-89FD-DBB7-43A1-735EA8D27A41}"/>
              </a:ext>
            </a:extLst>
          </p:cNvPr>
          <p:cNvSpPr/>
          <p:nvPr/>
        </p:nvSpPr>
        <p:spPr>
          <a:xfrm>
            <a:off x="3064104" y="418669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61AAFC-9EEC-5EA0-9A00-B799540C5838}"/>
              </a:ext>
            </a:extLst>
          </p:cNvPr>
          <p:cNvSpPr/>
          <p:nvPr/>
        </p:nvSpPr>
        <p:spPr>
          <a:xfrm>
            <a:off x="3698645" y="4485658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8B555-A616-7C2E-DFC8-80EF4CD9B453}"/>
              </a:ext>
            </a:extLst>
          </p:cNvPr>
          <p:cNvSpPr/>
          <p:nvPr/>
        </p:nvSpPr>
        <p:spPr>
          <a:xfrm>
            <a:off x="4055391" y="473940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18445C-3FA9-083F-7CE2-4C9E083F547C}"/>
              </a:ext>
            </a:extLst>
          </p:cNvPr>
          <p:cNvSpPr/>
          <p:nvPr/>
        </p:nvSpPr>
        <p:spPr>
          <a:xfrm>
            <a:off x="4369225" y="459996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526AC2-5FB5-0EBC-6A43-3ECF2207B42F}"/>
              </a:ext>
            </a:extLst>
          </p:cNvPr>
          <p:cNvSpPr/>
          <p:nvPr/>
        </p:nvSpPr>
        <p:spPr>
          <a:xfrm>
            <a:off x="3862262" y="388730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F43D64-8E65-3778-69E1-2C377D9BE8E8}"/>
              </a:ext>
            </a:extLst>
          </p:cNvPr>
          <p:cNvSpPr/>
          <p:nvPr/>
        </p:nvSpPr>
        <p:spPr>
          <a:xfrm>
            <a:off x="7557642" y="452231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1777A4-7721-2D1E-6CBD-761EC3EFFE7C}"/>
              </a:ext>
            </a:extLst>
          </p:cNvPr>
          <p:cNvSpPr/>
          <p:nvPr/>
        </p:nvSpPr>
        <p:spPr>
          <a:xfrm>
            <a:off x="7151851" y="464243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8A586B-DDF9-C664-EA01-57B7E26C466F}"/>
              </a:ext>
            </a:extLst>
          </p:cNvPr>
          <p:cNvSpPr/>
          <p:nvPr/>
        </p:nvSpPr>
        <p:spPr>
          <a:xfrm>
            <a:off x="6905624" y="501998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8FEEF50-8498-56D9-1C61-C8ADA30B488F}"/>
              </a:ext>
            </a:extLst>
          </p:cNvPr>
          <p:cNvSpPr/>
          <p:nvPr/>
        </p:nvSpPr>
        <p:spPr>
          <a:xfrm>
            <a:off x="7367268" y="419510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7C46EE-F936-C5D0-A689-E79077F3ABEB}"/>
              </a:ext>
            </a:extLst>
          </p:cNvPr>
          <p:cNvSpPr/>
          <p:nvPr/>
        </p:nvSpPr>
        <p:spPr>
          <a:xfrm>
            <a:off x="7500986" y="490742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3F7EA-F735-DE59-9902-5DE9DA0AE4A7}"/>
              </a:ext>
            </a:extLst>
          </p:cNvPr>
          <p:cNvSpPr/>
          <p:nvPr/>
        </p:nvSpPr>
        <p:spPr>
          <a:xfrm>
            <a:off x="7257884" y="513203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D32C32A-39BA-4575-0FA8-6C026385B230}"/>
              </a:ext>
            </a:extLst>
          </p:cNvPr>
          <p:cNvSpPr/>
          <p:nvPr/>
        </p:nvSpPr>
        <p:spPr>
          <a:xfrm>
            <a:off x="7804322" y="422683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D60F23-8EA5-0423-A856-A4903EE54364}"/>
              </a:ext>
            </a:extLst>
          </p:cNvPr>
          <p:cNvSpPr/>
          <p:nvPr/>
        </p:nvSpPr>
        <p:spPr>
          <a:xfrm>
            <a:off x="7615248" y="541007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9B4554-C8B4-AFD4-BF64-34DB2E405E92}"/>
              </a:ext>
            </a:extLst>
          </p:cNvPr>
          <p:cNvSpPr/>
          <p:nvPr/>
        </p:nvSpPr>
        <p:spPr>
          <a:xfrm>
            <a:off x="7957890" y="551904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F68D98-78FB-4A2A-30A7-D8918DE71C92}"/>
              </a:ext>
            </a:extLst>
          </p:cNvPr>
          <p:cNvSpPr/>
          <p:nvPr/>
        </p:nvSpPr>
        <p:spPr>
          <a:xfrm>
            <a:off x="7802250" y="508382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A2918B-FDFC-BE4C-E914-71E48ABDD211}"/>
              </a:ext>
            </a:extLst>
          </p:cNvPr>
          <p:cNvSpPr/>
          <p:nvPr/>
        </p:nvSpPr>
        <p:spPr>
          <a:xfrm>
            <a:off x="8268484" y="521764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9B3082-EF07-AF47-C6FB-7A937C36562C}"/>
              </a:ext>
            </a:extLst>
          </p:cNvPr>
          <p:cNvSpPr/>
          <p:nvPr/>
        </p:nvSpPr>
        <p:spPr>
          <a:xfrm>
            <a:off x="7963582" y="4698712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B2C8147-34FF-C16C-142B-C4F1DD1E0756}"/>
              </a:ext>
            </a:extLst>
          </p:cNvPr>
          <p:cNvSpPr/>
          <p:nvPr/>
        </p:nvSpPr>
        <p:spPr>
          <a:xfrm>
            <a:off x="8469196" y="551904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3EE801-A399-0BF4-B93B-5E76C3A316A9}"/>
              </a:ext>
            </a:extLst>
          </p:cNvPr>
          <p:cNvSpPr/>
          <p:nvPr/>
        </p:nvSpPr>
        <p:spPr>
          <a:xfrm>
            <a:off x="8747187" y="5253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EE0605-FFAA-8CEA-E984-7F4FFAFC53BF}"/>
              </a:ext>
            </a:extLst>
          </p:cNvPr>
          <p:cNvSpPr/>
          <p:nvPr/>
        </p:nvSpPr>
        <p:spPr>
          <a:xfrm>
            <a:off x="8946427" y="48589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6C296-FDB8-1E9A-1921-0518E0EE78F1}"/>
              </a:ext>
            </a:extLst>
          </p:cNvPr>
          <p:cNvSpPr/>
          <p:nvPr/>
        </p:nvSpPr>
        <p:spPr>
          <a:xfrm>
            <a:off x="8384251" y="432648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FFB95D-79E6-2DB3-635B-434ECA188998}"/>
              </a:ext>
            </a:extLst>
          </p:cNvPr>
          <p:cNvSpPr/>
          <p:nvPr/>
        </p:nvSpPr>
        <p:spPr>
          <a:xfrm>
            <a:off x="8314336" y="46680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2ADFF-1A5C-436E-22E3-0B7B7ADBCAA9}"/>
                  </a:ext>
                </a:extLst>
              </p:cNvPr>
              <p:cNvSpPr txBox="1"/>
              <p:nvPr/>
            </p:nvSpPr>
            <p:spPr>
              <a:xfrm>
                <a:off x="3141339" y="477962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2ADFF-1A5C-436E-22E3-0B7B7AD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779626"/>
                <a:ext cx="4064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07C39-A8A1-2EC0-E4B9-57B328B5760F}"/>
                  </a:ext>
                </a:extLst>
              </p:cNvPr>
              <p:cNvSpPr txBox="1"/>
              <p:nvPr/>
            </p:nvSpPr>
            <p:spPr>
              <a:xfrm>
                <a:off x="8147804" y="579917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07C39-A8A1-2EC0-E4B9-57B328B5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799177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6D4FB0-6CE2-00D3-12C1-6C9BE3878902}"/>
                  </a:ext>
                </a:extLst>
              </p:cNvPr>
              <p:cNvSpPr txBox="1"/>
              <p:nvPr/>
            </p:nvSpPr>
            <p:spPr>
              <a:xfrm>
                <a:off x="9493676" y="410992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6D4FB0-6CE2-00D3-12C1-6C9BE38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4109924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14F00E-4210-56F2-9270-6D09140FFEC9}"/>
                  </a:ext>
                </a:extLst>
              </p:cNvPr>
              <p:cNvSpPr txBox="1"/>
              <p:nvPr/>
            </p:nvSpPr>
            <p:spPr>
              <a:xfrm>
                <a:off x="905024" y="890792"/>
                <a:ext cx="10381951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Clustering is broadly and vaguely defined as finding groups of similar entities in a dataset.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In this class we will learn several clustering techniques and how to validate clustering that we do.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K-means is a representative-based algorithm that finds a specified number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/>
                  <a:t> of clustering.</a:t>
                </a:r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14F00E-4210-56F2-9270-6D09140F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24" y="890792"/>
                <a:ext cx="10381951" cy="2677656"/>
              </a:xfrm>
              <a:prstGeom prst="rect">
                <a:avLst/>
              </a:prstGeom>
              <a:blipFill>
                <a:blip r:embed="rId5"/>
                <a:stretch>
                  <a:fillRect l="-763"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8EACC4C-3DF6-8CEB-AF6E-F10606237F0C}"/>
              </a:ext>
            </a:extLst>
          </p:cNvPr>
          <p:cNvSpPr/>
          <p:nvPr/>
        </p:nvSpPr>
        <p:spPr>
          <a:xfrm>
            <a:off x="8558944" y="49542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7698A-5317-E8C2-31F0-1CFD12671FA8}"/>
              </a:ext>
            </a:extLst>
          </p:cNvPr>
          <p:cNvSpPr/>
          <p:nvPr/>
        </p:nvSpPr>
        <p:spPr>
          <a:xfrm>
            <a:off x="4342072" y="505160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75B953-6B67-AD93-4EAF-7F0038B4C969}"/>
              </a:ext>
            </a:extLst>
          </p:cNvPr>
          <p:cNvSpPr/>
          <p:nvPr/>
        </p:nvSpPr>
        <p:spPr>
          <a:xfrm>
            <a:off x="3358247" y="385343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23C9B-3499-C7E1-707D-06630C32E61C}"/>
              </a:ext>
            </a:extLst>
          </p:cNvPr>
          <p:cNvSpPr/>
          <p:nvPr/>
        </p:nvSpPr>
        <p:spPr>
          <a:xfrm>
            <a:off x="4408095" y="41528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F215F9-B5E7-11D3-68A8-F47A3DC237A4}"/>
              </a:ext>
            </a:extLst>
          </p:cNvPr>
          <p:cNvSpPr/>
          <p:nvPr/>
        </p:nvSpPr>
        <p:spPr>
          <a:xfrm>
            <a:off x="2799269" y="3658547"/>
            <a:ext cx="2072768" cy="2065377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AA0245-26A2-8298-6583-672B68191EDF}"/>
              </a:ext>
            </a:extLst>
          </p:cNvPr>
          <p:cNvSpPr/>
          <p:nvPr/>
        </p:nvSpPr>
        <p:spPr>
          <a:xfrm>
            <a:off x="6678661" y="3340085"/>
            <a:ext cx="2938285" cy="294641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BC8-91DE-7BA6-F947-D1DC5562B4BD}"/>
              </a:ext>
            </a:extLst>
          </p:cNvPr>
          <p:cNvSpPr/>
          <p:nvPr/>
        </p:nvSpPr>
        <p:spPr>
          <a:xfrm>
            <a:off x="7610643" y="381777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166C94-1FF4-E330-6211-B35E7BD66825}"/>
              </a:ext>
            </a:extLst>
          </p:cNvPr>
          <p:cNvSpPr/>
          <p:nvPr/>
        </p:nvSpPr>
        <p:spPr>
          <a:xfrm>
            <a:off x="7035297" y="41528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3F0994-BEBE-DA61-957A-C79656D3B57D}"/>
              </a:ext>
            </a:extLst>
          </p:cNvPr>
          <p:cNvSpPr/>
          <p:nvPr/>
        </p:nvSpPr>
        <p:spPr>
          <a:xfrm>
            <a:off x="8620139" y="3985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719632-54C5-C5A3-2F99-483B1475D99D}"/>
              </a:ext>
            </a:extLst>
          </p:cNvPr>
          <p:cNvSpPr/>
          <p:nvPr/>
        </p:nvSpPr>
        <p:spPr>
          <a:xfrm>
            <a:off x="8139767" y="40953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70CD4-DCBE-506B-CA84-0A64A3DD02FE}"/>
              </a:ext>
            </a:extLst>
          </p:cNvPr>
          <p:cNvSpPr/>
          <p:nvPr/>
        </p:nvSpPr>
        <p:spPr>
          <a:xfrm>
            <a:off x="8763014" y="44761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F616F5-57AC-A372-0CDC-10DB997BD4C1}"/>
              </a:ext>
            </a:extLst>
          </p:cNvPr>
          <p:cNvSpPr/>
          <p:nvPr/>
        </p:nvSpPr>
        <p:spPr>
          <a:xfrm>
            <a:off x="6816308" y="4537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BAA031-8012-B598-FA9F-1520F99940B7}"/>
              </a:ext>
            </a:extLst>
          </p:cNvPr>
          <p:cNvSpPr/>
          <p:nvPr/>
        </p:nvSpPr>
        <p:spPr>
          <a:xfrm>
            <a:off x="9089302" y="521413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2ED6DE-3FE8-D674-F26B-C93C57457669}"/>
              </a:ext>
            </a:extLst>
          </p:cNvPr>
          <p:cNvSpPr/>
          <p:nvPr/>
        </p:nvSpPr>
        <p:spPr>
          <a:xfrm>
            <a:off x="9068817" y="424744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6B0BA9-D653-0389-3285-2C4D88E5789B}"/>
              </a:ext>
            </a:extLst>
          </p:cNvPr>
          <p:cNvSpPr/>
          <p:nvPr/>
        </p:nvSpPr>
        <p:spPr>
          <a:xfrm>
            <a:off x="8290785" y="37748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605EF8-1FA8-7B23-8E47-DDA7B1EDC586}"/>
              </a:ext>
            </a:extLst>
          </p:cNvPr>
          <p:cNvSpPr/>
          <p:nvPr/>
        </p:nvSpPr>
        <p:spPr>
          <a:xfrm>
            <a:off x="7947197" y="373157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F582E-8262-1BCC-E35D-2DC91C6AC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527C-B534-E98E-E94E-E55615DD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28800"/>
            <a:ext cx="3771900" cy="34588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6ABBB4-A060-D7D6-FE6B-BA5B00BACC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003F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often lies close to one dimensional linear space</a:t>
            </a:r>
          </a:p>
        </p:txBody>
      </p:sp>
    </p:spTree>
    <p:extLst>
      <p:ext uri="{BB962C8B-B14F-4D97-AF65-F5344CB8AC3E}">
        <p14:creationId xmlns:p14="http://schemas.microsoft.com/office/powerpoint/2010/main" val="20142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AD6F-37C4-E17F-698F-C54E0C76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4270F-501E-E467-B071-BF0454E72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82B0A-38FC-5D97-C88C-9FA94660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28800"/>
            <a:ext cx="3771900" cy="3458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80519A-B435-9B74-40E4-E5DA12B2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600200"/>
            <a:ext cx="4381500" cy="32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346F4E-8209-E3EA-71DF-1AAE551AE7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003F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often lies close to one dimensional linear space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B00054-2B8E-7037-64F8-DD6C7E14F147}"/>
              </a:ext>
            </a:extLst>
          </p:cNvPr>
          <p:cNvCxnSpPr>
            <a:cxnSpLocks/>
          </p:cNvCxnSpPr>
          <p:nvPr/>
        </p:nvCxnSpPr>
        <p:spPr>
          <a:xfrm flipV="1">
            <a:off x="5810250" y="1428750"/>
            <a:ext cx="4800600" cy="331470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96F43-136D-C425-EB39-4F82E30E1045}"/>
              </a:ext>
            </a:extLst>
          </p:cNvPr>
          <p:cNvCxnSpPr>
            <a:cxnSpLocks/>
          </p:cNvCxnSpPr>
          <p:nvPr/>
        </p:nvCxnSpPr>
        <p:spPr>
          <a:xfrm flipV="1">
            <a:off x="8153400" y="1428750"/>
            <a:ext cx="0" cy="361035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74591A-A531-FD73-6055-2FA5742E0482}"/>
              </a:ext>
            </a:extLst>
          </p:cNvPr>
          <p:cNvCxnSpPr>
            <a:cxnSpLocks/>
          </p:cNvCxnSpPr>
          <p:nvPr/>
        </p:nvCxnSpPr>
        <p:spPr>
          <a:xfrm flipV="1">
            <a:off x="6838950" y="1143000"/>
            <a:ext cx="2457450" cy="42862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57C983-2073-E2E9-941D-86AAE820BCDB}"/>
              </a:ext>
            </a:extLst>
          </p:cNvPr>
          <p:cNvCxnSpPr>
            <a:cxnSpLocks/>
          </p:cNvCxnSpPr>
          <p:nvPr/>
        </p:nvCxnSpPr>
        <p:spPr>
          <a:xfrm flipH="1" flipV="1">
            <a:off x="6467475" y="1324354"/>
            <a:ext cx="3486150" cy="37147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0BCC37-F3D4-710A-0569-23EBC08431A2}"/>
              </a:ext>
            </a:extLst>
          </p:cNvPr>
          <p:cNvCxnSpPr>
            <a:cxnSpLocks/>
          </p:cNvCxnSpPr>
          <p:nvPr/>
        </p:nvCxnSpPr>
        <p:spPr>
          <a:xfrm>
            <a:off x="5391150" y="3143250"/>
            <a:ext cx="596265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use for nonlinear dimensionality reduction?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Kernel PCA</a:t>
            </a:r>
          </a:p>
          <a:p>
            <a:r>
              <a:rPr lang="en-US" dirty="0"/>
              <a:t>Laplacian eigenmaps</a:t>
            </a:r>
          </a:p>
          <a:p>
            <a:r>
              <a:rPr lang="en-US" dirty="0"/>
              <a:t>Locally linear embedding (*)</a:t>
            </a:r>
          </a:p>
          <a:p>
            <a:r>
              <a:rPr lang="en-US" dirty="0"/>
              <a:t>T-SNE (t-distributed Stochastic Neighbor Embedding)</a:t>
            </a:r>
          </a:p>
          <a:p>
            <a:pPr lvl="1"/>
            <a:r>
              <a:rPr lang="en-US" dirty="0"/>
              <a:t>Looks at local structure</a:t>
            </a:r>
          </a:p>
          <a:p>
            <a:pPr lvl="1"/>
            <a:r>
              <a:rPr lang="en-US" dirty="0"/>
              <a:t>It converts the high-dimensional Euclidean distances between data points into conditional probabilities that represent similarities.</a:t>
            </a:r>
          </a:p>
          <a:p>
            <a:r>
              <a:rPr lang="en-US" dirty="0"/>
              <a:t>UMAP (Uniform Manifold Approximation and Projection)</a:t>
            </a:r>
          </a:p>
          <a:p>
            <a:pPr lvl="1"/>
            <a:r>
              <a:rPr lang="en-US" dirty="0"/>
              <a:t>based on the idea that high-dimensional data often lies on or near a lower-dimensional manifold.</a:t>
            </a:r>
          </a:p>
          <a:p>
            <a:r>
              <a:rPr lang="en-US" dirty="0"/>
              <a:t>ISOMAP (Isometric Mapping)</a:t>
            </a:r>
          </a:p>
          <a:p>
            <a:pPr lvl="1"/>
            <a:r>
              <a:rPr lang="en-US" dirty="0"/>
              <a:t>Aims to preserve the geodesic distances between data points.</a:t>
            </a:r>
          </a:p>
          <a:p>
            <a:pPr lvl="1"/>
            <a:r>
              <a:rPr lang="en-US" dirty="0"/>
              <a:t>Geodesic Distance: measures the shortest distance along the curved manifold. </a:t>
            </a:r>
          </a:p>
          <a:p>
            <a:pPr lvl="1"/>
            <a:r>
              <a:rPr lang="en-US" dirty="0"/>
              <a:t>ISOMAP assumes that the data lies on or near a lower-dimensional manifold embedded in a high-dimensional space. It tries to "unfold" this manifold to reveal its true structure.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EA2B7-B308-9AF2-603D-CA9108E0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linear embedding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888BE-C0CF-31AC-F92B-F82BB44BA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Local Linearity: LLE assumes that the data is locally linear, meaning that each data point can be approximated as a linear combination of its neighbors.</a:t>
            </a:r>
          </a:p>
          <a:p>
            <a:r>
              <a:rPr lang="en-US" dirty="0"/>
              <a:t>Neighborhood Preservation: The primary goal of LLE is to preserve the local neighborhood relationships in the low-dimensional embedding. </a:t>
            </a:r>
          </a:p>
          <a:p>
            <a:r>
              <a:rPr lang="en-US" dirty="0"/>
              <a:t>Points that are close together in the high-dimensional space should remain close in the low-dimensional space.</a:t>
            </a:r>
          </a:p>
          <a:p>
            <a:r>
              <a:rPr lang="en-US" dirty="0"/>
              <a:t>Weight Matrix: LLE constructs a weight matrix that captures the contribution of each neighbor in reconstructing a data point from its neighbors.</a:t>
            </a:r>
          </a:p>
          <a:p>
            <a:r>
              <a:rPr lang="en-US" dirty="0"/>
              <a:t>Let’s look at an example for this.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3FB6-FAC4-6443-7F0F-013562CD84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F2FBA-CA13-C028-0BBE-16993FCD24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Key Concepts:</a:t>
            </a:r>
          </a:p>
        </p:txBody>
      </p:sp>
    </p:spTree>
    <p:extLst>
      <p:ext uri="{BB962C8B-B14F-4D97-AF65-F5344CB8AC3E}">
        <p14:creationId xmlns:p14="http://schemas.microsoft.com/office/powerpoint/2010/main" val="322392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DF6-D339-422F-A82A-6059EAF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clusters in a dataset										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C7E5-D09F-1707-A331-D5EABC5A4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3AE6A-4814-8B6A-A63F-0E15A5E68DA6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3AE6A-4814-8B6A-A63F-0E15A5E6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9AC66-C12E-2282-57FC-D86B34C3296C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EC380C-2177-17C4-2377-4297963382EA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7EE932-8A8D-3A15-D914-04A526725D94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4F9EE-C6DA-DAC1-7778-87CA279A3A85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65DA6-7111-4C31-8022-4ED348F4B488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2E9B32-03B7-341D-5269-367024F27A7E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EEC69E-5C68-3564-C563-ECBA7ED9DB7B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B96B4-27C5-3AFE-A0C0-ECE691676AB8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0B00FA-7F16-6CE4-092E-D8AAFF6758A9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97155E-3B01-E7FB-151C-3E264C46ADBD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E4EF03-5328-1332-9860-505F4BFACC77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E7F26C-5BF7-A8EE-C073-B45DA7EA619C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A11B9F-AD84-DE41-68EE-6030BF0602CB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FDC404-FED4-19D5-8572-D269147A9069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DCCC76-7075-A00F-EE10-B411757D6400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DF330D-A400-F0C3-9DBE-B72761D15115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FF6FEB-C940-C9F1-5589-E971A2E22390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80057-69D3-1A5B-6344-61F26C3CFC93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357370-A668-AB04-3EC2-1BBE74F4006D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4A869C-25F2-7119-2603-1218730DEC48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AC32B6-A620-E87A-70E7-62D07A86D7D5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218D48-2086-0D44-AD50-032B748B8F7A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E92769-272C-4E39-88B7-097B8232B9D5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77C8B0-FD60-4CE2-253C-B6946F5B6B20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823CB5-755B-B03A-299C-EE54E24DFA93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B21247-3021-BA98-4206-750A9A05C897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538112-9FF5-7C61-CA25-D43DBA489BFC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E8C4B-41C5-6934-07A8-A69DF41BEF3B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D83B81-CD06-27D6-3D00-9726BD26D167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0D53BE-201B-76BF-CD0E-3286C9809649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F8D080-1FB6-5585-8A49-F44632C78095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FC416F-4845-628E-2FC4-A9EF79D9F1D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FDD673-35D6-4CC1-3277-277F4763AD9F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83C1A4-9982-09ED-9D78-151837868E84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2573EC-3C8F-9D80-8155-3AF6421702DB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C7422B-3BB5-8E75-7F90-0AF46ADBD20A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C7422B-3BB5-8E75-7F90-0AF46ADB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902B1F-76DA-34A7-4CA1-4FBF4D41712F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902B1F-76DA-34A7-4CA1-4FBF4D41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F7AE08-0675-5908-F4E6-6A912C57F98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F7AE08-0675-5908-F4E6-6A912C57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8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9BE6-ED6B-C583-49A1-CA5DF62F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9FAB0-A1EA-D2A9-BFC6-9E1ACA25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the task of partitioning the points into natural groups.</a:t>
            </a:r>
          </a:p>
          <a:p>
            <a:r>
              <a:rPr lang="en-US" dirty="0"/>
              <a:t>These natural groups are called clusters.</a:t>
            </a:r>
          </a:p>
          <a:p>
            <a:r>
              <a:rPr lang="en-US" dirty="0"/>
              <a:t>Points within these clusters are very similar, whereas points across clusters are dissimilar as possible.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1C43E-D8A0-4393-F732-0F3B755D02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E6EF7-3940-8564-1B90-ABBD0E84F8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9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4509-39BE-5B9E-A913-D51FD801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E6A-796F-7EEA-4137-73A5AD9A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D6A9-6D5A-535D-D4DA-B0AAC4294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4423-07FB-1391-2DD6-AAC3B1F77712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4423-07FB-1391-2DD6-AAC3B1F7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40A50-9DCE-8B09-5A99-3C8DBE422DE4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27705C-733A-F72A-5CFC-FBB68735853A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C36FA-FC20-3496-E14D-42C5AE7AE9E5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35E747-3445-5B70-B6C1-A479C2062D3C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AF06E9C-DF83-FD31-84E2-84F29BDD140C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F3B62B-0BC3-A52F-662A-CC6F5EC7FD1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5DEDE1-0DC5-2029-707D-85FC31962648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2F2604-8170-9F33-56E7-B0127436022F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E98ACF-A169-AD5D-3EEC-676C653722F7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F9C711-E22A-DF0A-6E2F-4A03A3687737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1F1AB9-B893-61A0-4DD0-59C64698EE70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3C3552-0305-5BF7-43F0-35CEFC2A3744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B84DA9-2DC8-816F-AF37-FF2C8CD85770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281C7D-BD0D-4E8C-2D0F-036E98BC7DA3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88156D-D023-AFB7-5EF6-C3BBE7398234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967675-B424-04A2-8DA0-D31998613DAA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284FC2-F81C-77F8-11E0-072E7B5DD9A5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B61947-E623-D125-0E97-EEE91E00DC27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5E1926-3435-8211-357B-3E354DB0DD2A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69B25F-677E-CFA1-6F5C-09E1FE239C7B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AD0809-2125-58BA-9EBA-7901A3A8CBD5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2EE646-1EF2-4300-CDFA-EAEBBF25154D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FB5681-D254-293E-E321-111FE071E334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116E61-A1FA-EC53-7FDF-27D81624C20A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4624568-1446-446D-187F-7C2A8C275C09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B1FFDF-26D6-9198-BC95-FD97AB11BEBA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C446AB-F0C0-1BA5-0F48-6829818AF5EC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40E254D-E99B-A724-32BE-3C0CFAA1A8C3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43E2F7A-C6F1-3829-F90A-230AB202472E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31BCF6-1F93-598B-630C-9D399D09EF3D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C75CE2-F8BF-BDBA-2228-E1C704C647C0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06942D-9808-E32F-9C2A-EBCBC4700A7A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C8A4C3-3C6A-1DBE-F3E6-A79216000267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EA48909-25B2-E6BF-BD1B-C1985AFBC7CD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5346A1-C658-2A1C-72C4-0CA2C37CF1CF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86F155-244B-5BA2-EC11-13BDA98EC9E9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86F155-244B-5BA2-EC11-13BDA98EC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D2DF8B-8F6F-E4B3-A94D-CAF76051B203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D2DF8B-8F6F-E4B3-A94D-CAF76051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94EABD-DAB3-9C52-7A06-A0DBF4EC9246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94EABD-DAB3-9C52-7A06-A0DBF4EC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5CD1679-A96E-566D-8878-F15838E94B8F}"/>
              </a:ext>
            </a:extLst>
          </p:cNvPr>
          <p:cNvSpPr txBox="1"/>
          <p:nvPr/>
        </p:nvSpPr>
        <p:spPr>
          <a:xfrm rot="16200000">
            <a:off x="4651286" y="2315879"/>
            <a:ext cx="10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CA54F-5DA7-C2F7-65AE-6CDB42C8D7E4}"/>
              </a:ext>
            </a:extLst>
          </p:cNvPr>
          <p:cNvSpPr txBox="1"/>
          <p:nvPr/>
        </p:nvSpPr>
        <p:spPr>
          <a:xfrm>
            <a:off x="5880310" y="1295879"/>
            <a:ext cx="10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69450910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Props1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Words>1207</Words>
  <Application>Microsoft Office PowerPoint</Application>
  <PresentationFormat>Widescreen</PresentationFormat>
  <Paragraphs>205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Aptos Display</vt:lpstr>
      <vt:lpstr>Aptos SemiBold</vt:lpstr>
      <vt:lpstr>Arial</vt:lpstr>
      <vt:lpstr>Cambria Math</vt:lpstr>
      <vt:lpstr>Standard Template</vt:lpstr>
      <vt:lpstr>No corner logo</vt:lpstr>
      <vt:lpstr>Inverted Standard Template</vt:lpstr>
      <vt:lpstr>Simple Blue Background</vt:lpstr>
      <vt:lpstr>Simple White Background</vt:lpstr>
      <vt:lpstr>Introduction to Clustering</vt:lpstr>
      <vt:lpstr>PCA summary</vt:lpstr>
      <vt:lpstr>PowerPoint Presentation</vt:lpstr>
      <vt:lpstr>PowerPoint Presentation</vt:lpstr>
      <vt:lpstr>What can we use for nonlinear dimensionality reduction?</vt:lpstr>
      <vt:lpstr>Locally linear embedding </vt:lpstr>
      <vt:lpstr>What are clusters in a dataset            </vt:lpstr>
      <vt:lpstr>Clustering</vt:lpstr>
      <vt:lpstr>Applications of clustering</vt:lpstr>
      <vt:lpstr>Applications of clustering</vt:lpstr>
      <vt:lpstr>Applications of clustering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Clustering techniques</vt:lpstr>
      <vt:lpstr>Clustering technique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2025-03-11T19:37:02Z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