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23" r:id="rId6"/>
    <p:sldMasterId id="2147483797" r:id="rId7"/>
    <p:sldMasterId id="2147483809" r:id="rId8"/>
  </p:sldMasterIdLst>
  <p:notesMasterIdLst>
    <p:notesMasterId r:id="rId35"/>
  </p:notesMasterIdLst>
  <p:sldIdLst>
    <p:sldId id="1468" r:id="rId9"/>
    <p:sldId id="1492" r:id="rId10"/>
    <p:sldId id="1471" r:id="rId11"/>
    <p:sldId id="1472" r:id="rId12"/>
    <p:sldId id="1473" r:id="rId13"/>
    <p:sldId id="1474" r:id="rId14"/>
    <p:sldId id="1475" r:id="rId15"/>
    <p:sldId id="1476" r:id="rId16"/>
    <p:sldId id="1477" r:id="rId17"/>
    <p:sldId id="1478" r:id="rId18"/>
    <p:sldId id="1479" r:id="rId19"/>
    <p:sldId id="1480" r:id="rId20"/>
    <p:sldId id="1481" r:id="rId21"/>
    <p:sldId id="1482" r:id="rId22"/>
    <p:sldId id="1493" r:id="rId23"/>
    <p:sldId id="1483" r:id="rId24"/>
    <p:sldId id="1484" r:id="rId25"/>
    <p:sldId id="1485" r:id="rId26"/>
    <p:sldId id="1486" r:id="rId27"/>
    <p:sldId id="1487" r:id="rId28"/>
    <p:sldId id="1488" r:id="rId29"/>
    <p:sldId id="1494" r:id="rId30"/>
    <p:sldId id="1489" r:id="rId31"/>
    <p:sldId id="1491" r:id="rId32"/>
    <p:sldId id="1490" r:id="rId33"/>
    <p:sldId id="14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6DB82-21F2-4A0F-9BF3-E1E08A6F05AC}" v="2249" dt="2025-03-13T18:18:39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83"/>
  </p:normalViewPr>
  <p:slideViewPr>
    <p:cSldViewPr>
      <p:cViewPr>
        <p:scale>
          <a:sx n="110" d="100"/>
          <a:sy n="110" d="100"/>
        </p:scale>
        <p:origin x="21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microsoft.com/office/2018/10/relationships/authors" Target="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9266DB82-21F2-4A0F-9BF3-E1E08A6F05AC}"/>
    <pc:docChg chg="undo custSel addSld delSld modSld sldOrd delSection modSection">
      <pc:chgData name="Liyana Ralalage, Adiesha" userId="15fd5c93-10d6-4014-8103-1a4931e3c018" providerId="ADAL" clId="{9266DB82-21F2-4A0F-9BF3-E1E08A6F05AC}" dt="2025-03-13T18:19:18.246" v="4345" actId="729"/>
      <pc:docMkLst>
        <pc:docMk/>
      </pc:docMkLst>
      <pc:sldChg chg="del">
        <pc:chgData name="Liyana Ralalage, Adiesha" userId="15fd5c93-10d6-4014-8103-1a4931e3c018" providerId="ADAL" clId="{9266DB82-21F2-4A0F-9BF3-E1E08A6F05AC}" dt="2025-03-10T18:08:59.105" v="0" actId="47"/>
        <pc:sldMkLst>
          <pc:docMk/>
          <pc:sldMk cId="3386565224" sldId="256"/>
        </pc:sldMkLst>
      </pc:sldChg>
      <pc:sldChg chg="del">
        <pc:chgData name="Liyana Ralalage, Adiesha" userId="15fd5c93-10d6-4014-8103-1a4931e3c018" providerId="ADAL" clId="{9266DB82-21F2-4A0F-9BF3-E1E08A6F05AC}" dt="2025-03-10T18:08:59.105" v="0" actId="47"/>
        <pc:sldMkLst>
          <pc:docMk/>
          <pc:sldMk cId="4073628171" sldId="257"/>
        </pc:sldMkLst>
      </pc:sldChg>
      <pc:sldChg chg="del">
        <pc:chgData name="Liyana Ralalage, Adiesha" userId="15fd5c93-10d6-4014-8103-1a4931e3c018" providerId="ADAL" clId="{9266DB82-21F2-4A0F-9BF3-E1E08A6F05AC}" dt="2025-03-10T18:08:59.105" v="0" actId="47"/>
        <pc:sldMkLst>
          <pc:docMk/>
          <pc:sldMk cId="357330455" sldId="258"/>
        </pc:sldMkLst>
      </pc:sldChg>
      <pc:sldChg chg="del">
        <pc:chgData name="Liyana Ralalage, Adiesha" userId="15fd5c93-10d6-4014-8103-1a4931e3c018" providerId="ADAL" clId="{9266DB82-21F2-4A0F-9BF3-E1E08A6F05AC}" dt="2025-03-10T18:08:59.105" v="0" actId="47"/>
        <pc:sldMkLst>
          <pc:docMk/>
          <pc:sldMk cId="3813119438" sldId="690"/>
        </pc:sldMkLst>
      </pc:sldChg>
      <pc:sldChg chg="del">
        <pc:chgData name="Liyana Ralalage, Adiesha" userId="15fd5c93-10d6-4014-8103-1a4931e3c018" providerId="ADAL" clId="{9266DB82-21F2-4A0F-9BF3-E1E08A6F05AC}" dt="2025-03-10T18:09:03.674" v="1" actId="2696"/>
        <pc:sldMkLst>
          <pc:docMk/>
          <pc:sldMk cId="1236756881" sldId="1467"/>
        </pc:sldMkLst>
      </pc:sldChg>
      <pc:sldChg chg="modSp mod">
        <pc:chgData name="Liyana Ralalage, Adiesha" userId="15fd5c93-10d6-4014-8103-1a4931e3c018" providerId="ADAL" clId="{9266DB82-21F2-4A0F-9BF3-E1E08A6F05AC}" dt="2025-03-10T18:09:19.005" v="34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9266DB82-21F2-4A0F-9BF3-E1E08A6F05AC}" dt="2025-03-10T18:09:12.510" v="8" actId="20577"/>
          <ac:spMkLst>
            <pc:docMk/>
            <pc:sldMk cId="2619225836" sldId="1468"/>
            <ac:spMk id="2" creationId="{3A95BBA3-5C8B-0EF8-420B-F14EFA119280}"/>
          </ac:spMkLst>
        </pc:spChg>
        <pc:spChg chg="mod">
          <ac:chgData name="Liyana Ralalage, Adiesha" userId="15fd5c93-10d6-4014-8103-1a4931e3c018" providerId="ADAL" clId="{9266DB82-21F2-4A0F-9BF3-E1E08A6F05AC}" dt="2025-03-10T18:09:19.005" v="34" actId="20577"/>
          <ac:spMkLst>
            <pc:docMk/>
            <pc:sldMk cId="2619225836" sldId="1468"/>
            <ac:spMk id="3" creationId="{AA754864-9CA5-D2AD-0511-09B8DBFBBC1A}"/>
          </ac:spMkLst>
        </pc:spChg>
      </pc:sldChg>
      <pc:sldChg chg="addSp modSp del mod">
        <pc:chgData name="Liyana Ralalage, Adiesha" userId="15fd5c93-10d6-4014-8103-1a4931e3c018" providerId="ADAL" clId="{9266DB82-21F2-4A0F-9BF3-E1E08A6F05AC}" dt="2025-03-10T23:48:50.422" v="3567" actId="47"/>
        <pc:sldMkLst>
          <pc:docMk/>
          <pc:sldMk cId="2014241022" sldId="1469"/>
        </pc:sldMkLst>
      </pc:sldChg>
      <pc:sldChg chg="modSp mod">
        <pc:chgData name="Liyana Ralalage, Adiesha" userId="15fd5c93-10d6-4014-8103-1a4931e3c018" providerId="ADAL" clId="{9266DB82-21F2-4A0F-9BF3-E1E08A6F05AC}" dt="2025-03-10T18:23:27.081" v="123" actId="27636"/>
        <pc:sldMkLst>
          <pc:docMk/>
          <pc:sldMk cId="2728285675" sldId="1470"/>
        </pc:sldMkLst>
        <pc:spChg chg="mod">
          <ac:chgData name="Liyana Ralalage, Adiesha" userId="15fd5c93-10d6-4014-8103-1a4931e3c018" providerId="ADAL" clId="{9266DB82-21F2-4A0F-9BF3-E1E08A6F05AC}" dt="2025-03-10T18:23:27.081" v="123" actId="27636"/>
          <ac:spMkLst>
            <pc:docMk/>
            <pc:sldMk cId="2728285675" sldId="1470"/>
            <ac:spMk id="4" creationId="{0D938D8F-9360-4940-9FA0-AA60E73A44D9}"/>
          </ac:spMkLst>
        </pc:spChg>
      </pc:sldChg>
      <pc:sldChg chg="addSp modSp new mod">
        <pc:chgData name="Liyana Ralalage, Adiesha" userId="15fd5c93-10d6-4014-8103-1a4931e3c018" providerId="ADAL" clId="{9266DB82-21F2-4A0F-9BF3-E1E08A6F05AC}" dt="2025-03-10T18:23:27.099" v="124" actId="27636"/>
        <pc:sldMkLst>
          <pc:docMk/>
          <pc:sldMk cId="1403140606" sldId="1471"/>
        </pc:sldMkLst>
        <pc:spChg chg="mod">
          <ac:chgData name="Liyana Ralalage, Adiesha" userId="15fd5c93-10d6-4014-8103-1a4931e3c018" providerId="ADAL" clId="{9266DB82-21F2-4A0F-9BF3-E1E08A6F05AC}" dt="2025-03-10T18:22:42.857" v="78" actId="20577"/>
          <ac:spMkLst>
            <pc:docMk/>
            <pc:sldMk cId="1403140606" sldId="1471"/>
            <ac:spMk id="2" creationId="{6AE76B28-ED5B-AF1E-53D2-94E793EEA218}"/>
          </ac:spMkLst>
        </pc:spChg>
        <pc:spChg chg="mod">
          <ac:chgData name="Liyana Ralalage, Adiesha" userId="15fd5c93-10d6-4014-8103-1a4931e3c018" providerId="ADAL" clId="{9266DB82-21F2-4A0F-9BF3-E1E08A6F05AC}" dt="2025-03-10T18:23:27.099" v="124" actId="27636"/>
          <ac:spMkLst>
            <pc:docMk/>
            <pc:sldMk cId="1403140606" sldId="1471"/>
            <ac:spMk id="3" creationId="{375C0907-AC99-AE0D-1210-DD20CB22DAEC}"/>
          </ac:spMkLst>
        </pc:spChg>
        <pc:picChg chg="add mod">
          <ac:chgData name="Liyana Ralalage, Adiesha" userId="15fd5c93-10d6-4014-8103-1a4931e3c018" providerId="ADAL" clId="{9266DB82-21F2-4A0F-9BF3-E1E08A6F05AC}" dt="2025-03-10T18:23:02.010" v="80" actId="14100"/>
          <ac:picMkLst>
            <pc:docMk/>
            <pc:sldMk cId="1403140606" sldId="1471"/>
            <ac:picMk id="5" creationId="{B516C0BB-608F-9615-8931-F2A170F1EA35}"/>
          </ac:picMkLst>
        </pc:picChg>
      </pc:sldChg>
      <pc:sldChg chg="addSp modSp new mod">
        <pc:chgData name="Liyana Ralalage, Adiesha" userId="15fd5c93-10d6-4014-8103-1a4931e3c018" providerId="ADAL" clId="{9266DB82-21F2-4A0F-9BF3-E1E08A6F05AC}" dt="2025-03-10T18:24:25.242" v="190" actId="1076"/>
        <pc:sldMkLst>
          <pc:docMk/>
          <pc:sldMk cId="4191417562" sldId="1472"/>
        </pc:sldMkLst>
        <pc:spChg chg="mod">
          <ac:chgData name="Liyana Ralalage, Adiesha" userId="15fd5c93-10d6-4014-8103-1a4931e3c018" providerId="ADAL" clId="{9266DB82-21F2-4A0F-9BF3-E1E08A6F05AC}" dt="2025-03-10T18:23:34.440" v="129" actId="20577"/>
          <ac:spMkLst>
            <pc:docMk/>
            <pc:sldMk cId="4191417562" sldId="1472"/>
            <ac:spMk id="2" creationId="{04BAF9D7-98A1-FD04-D544-98A4A19475F4}"/>
          </ac:spMkLst>
        </pc:spChg>
        <pc:spChg chg="mod">
          <ac:chgData name="Liyana Ralalage, Adiesha" userId="15fd5c93-10d6-4014-8103-1a4931e3c018" providerId="ADAL" clId="{9266DB82-21F2-4A0F-9BF3-E1E08A6F05AC}" dt="2025-03-10T18:23:27.011" v="121" actId="27636"/>
          <ac:spMkLst>
            <pc:docMk/>
            <pc:sldMk cId="4191417562" sldId="1472"/>
            <ac:spMk id="3" creationId="{2D895BA3-7CE1-DD52-5894-08EE00893C04}"/>
          </ac:spMkLst>
        </pc:spChg>
        <pc:spChg chg="add mod">
          <ac:chgData name="Liyana Ralalage, Adiesha" userId="15fd5c93-10d6-4014-8103-1a4931e3c018" providerId="ADAL" clId="{9266DB82-21F2-4A0F-9BF3-E1E08A6F05AC}" dt="2025-03-10T18:24:09.379" v="187"/>
          <ac:spMkLst>
            <pc:docMk/>
            <pc:sldMk cId="4191417562" sldId="1472"/>
            <ac:spMk id="4" creationId="{1A852051-4AF2-B001-243F-59EDD8D925CA}"/>
          </ac:spMkLst>
        </pc:spChg>
        <pc:picChg chg="add mod">
          <ac:chgData name="Liyana Ralalage, Adiesha" userId="15fd5c93-10d6-4014-8103-1a4931e3c018" providerId="ADAL" clId="{9266DB82-21F2-4A0F-9BF3-E1E08A6F05AC}" dt="2025-03-10T18:24:25.242" v="190" actId="1076"/>
          <ac:picMkLst>
            <pc:docMk/>
            <pc:sldMk cId="4191417562" sldId="1472"/>
            <ac:picMk id="6" creationId="{F271EF19-4998-5C49-E4A5-CA28F7DB7340}"/>
          </ac:picMkLst>
        </pc:picChg>
      </pc:sldChg>
      <pc:sldChg chg="addSp delSp modSp add mod modNotesTx">
        <pc:chgData name="Liyana Ralalage, Adiesha" userId="15fd5c93-10d6-4014-8103-1a4931e3c018" providerId="ADAL" clId="{9266DB82-21F2-4A0F-9BF3-E1E08A6F05AC}" dt="2025-03-13T17:55:02.004" v="4066"/>
        <pc:sldMkLst>
          <pc:docMk/>
          <pc:sldMk cId="3821876225" sldId="1473"/>
        </pc:sldMkLst>
        <pc:spChg chg="mod">
          <ac:chgData name="Liyana Ralalage, Adiesha" userId="15fd5c93-10d6-4014-8103-1a4931e3c018" providerId="ADAL" clId="{9266DB82-21F2-4A0F-9BF3-E1E08A6F05AC}" dt="2025-03-10T18:24:55.914" v="268" actId="313"/>
          <ac:spMkLst>
            <pc:docMk/>
            <pc:sldMk cId="3821876225" sldId="1473"/>
            <ac:spMk id="4" creationId="{1FB6D230-5CFC-014F-1DEA-56E050DD728C}"/>
          </ac:spMkLst>
        </pc:spChg>
        <pc:picChg chg="add mod">
          <ac:chgData name="Liyana Ralalage, Adiesha" userId="15fd5c93-10d6-4014-8103-1a4931e3c018" providerId="ADAL" clId="{9266DB82-21F2-4A0F-9BF3-E1E08A6F05AC}" dt="2025-03-10T18:25:15.814" v="276" actId="14100"/>
          <ac:picMkLst>
            <pc:docMk/>
            <pc:sldMk cId="3821876225" sldId="1473"/>
            <ac:picMk id="7" creationId="{E163C81D-5E6B-0D09-8983-1B777ED41676}"/>
          </ac:picMkLst>
        </pc:picChg>
      </pc:sldChg>
      <pc:sldChg chg="addSp delSp modSp add mod">
        <pc:chgData name="Liyana Ralalage, Adiesha" userId="15fd5c93-10d6-4014-8103-1a4931e3c018" providerId="ADAL" clId="{9266DB82-21F2-4A0F-9BF3-E1E08A6F05AC}" dt="2025-03-10T18:25:40.566" v="303" actId="1076"/>
        <pc:sldMkLst>
          <pc:docMk/>
          <pc:sldMk cId="3196259862" sldId="1474"/>
        </pc:sldMkLst>
        <pc:spChg chg="mod">
          <ac:chgData name="Liyana Ralalage, Adiesha" userId="15fd5c93-10d6-4014-8103-1a4931e3c018" providerId="ADAL" clId="{9266DB82-21F2-4A0F-9BF3-E1E08A6F05AC}" dt="2025-03-10T18:25:29.274" v="299" actId="20577"/>
          <ac:spMkLst>
            <pc:docMk/>
            <pc:sldMk cId="3196259862" sldId="1474"/>
            <ac:spMk id="4" creationId="{E0E1BFA9-E92B-C4F1-CA11-B9D67C22C8A6}"/>
          </ac:spMkLst>
        </pc:spChg>
        <pc:picChg chg="add mod">
          <ac:chgData name="Liyana Ralalage, Adiesha" userId="15fd5c93-10d6-4014-8103-1a4931e3c018" providerId="ADAL" clId="{9266DB82-21F2-4A0F-9BF3-E1E08A6F05AC}" dt="2025-03-10T18:25:40.566" v="303" actId="1076"/>
          <ac:picMkLst>
            <pc:docMk/>
            <pc:sldMk cId="3196259862" sldId="1474"/>
            <ac:picMk id="6" creationId="{D55E3253-AAFD-D313-8902-F70905B62776}"/>
          </ac:picMkLst>
        </pc:picChg>
      </pc:sldChg>
      <pc:sldChg chg="addSp delSp modSp add mod">
        <pc:chgData name="Liyana Ralalage, Adiesha" userId="15fd5c93-10d6-4014-8103-1a4931e3c018" providerId="ADAL" clId="{9266DB82-21F2-4A0F-9BF3-E1E08A6F05AC}" dt="2025-03-10T18:26:52.107" v="356" actId="1076"/>
        <pc:sldMkLst>
          <pc:docMk/>
          <pc:sldMk cId="1561512005" sldId="1475"/>
        </pc:sldMkLst>
        <pc:spChg chg="mod">
          <ac:chgData name="Liyana Ralalage, Adiesha" userId="15fd5c93-10d6-4014-8103-1a4931e3c018" providerId="ADAL" clId="{9266DB82-21F2-4A0F-9BF3-E1E08A6F05AC}" dt="2025-03-10T18:26:38.687" v="352" actId="20577"/>
          <ac:spMkLst>
            <pc:docMk/>
            <pc:sldMk cId="1561512005" sldId="1475"/>
            <ac:spMk id="2" creationId="{ED7C3B60-43A8-86F6-63E8-5DE119BEED22}"/>
          </ac:spMkLst>
        </pc:spChg>
        <pc:spChg chg="mod">
          <ac:chgData name="Liyana Ralalage, Adiesha" userId="15fd5c93-10d6-4014-8103-1a4931e3c018" providerId="ADAL" clId="{9266DB82-21F2-4A0F-9BF3-E1E08A6F05AC}" dt="2025-03-10T18:26:20.431" v="344" actId="1076"/>
          <ac:spMkLst>
            <pc:docMk/>
            <pc:sldMk cId="1561512005" sldId="1475"/>
            <ac:spMk id="4" creationId="{A1BA914D-0501-3397-043C-E35BD998EA38}"/>
          </ac:spMkLst>
        </pc:spChg>
        <pc:picChg chg="add mod">
          <ac:chgData name="Liyana Ralalage, Adiesha" userId="15fd5c93-10d6-4014-8103-1a4931e3c018" providerId="ADAL" clId="{9266DB82-21F2-4A0F-9BF3-E1E08A6F05AC}" dt="2025-03-10T18:26:52.107" v="356" actId="1076"/>
          <ac:picMkLst>
            <pc:docMk/>
            <pc:sldMk cId="1561512005" sldId="1475"/>
            <ac:picMk id="9" creationId="{0D131626-D8D7-0527-345D-09E067835B09}"/>
          </ac:picMkLst>
        </pc:picChg>
      </pc:sldChg>
      <pc:sldChg chg="delSp modSp add mod modShow">
        <pc:chgData name="Liyana Ralalage, Adiesha" userId="15fd5c93-10d6-4014-8103-1a4931e3c018" providerId="ADAL" clId="{9266DB82-21F2-4A0F-9BF3-E1E08A6F05AC}" dt="2025-03-13T17:43:25.748" v="3998"/>
        <pc:sldMkLst>
          <pc:docMk/>
          <pc:sldMk cId="9842240" sldId="1476"/>
        </pc:sldMkLst>
        <pc:spChg chg="del mod">
          <ac:chgData name="Liyana Ralalage, Adiesha" userId="15fd5c93-10d6-4014-8103-1a4931e3c018" providerId="ADAL" clId="{9266DB82-21F2-4A0F-9BF3-E1E08A6F05AC}" dt="2025-03-13T17:43:25.748" v="3998"/>
          <ac:spMkLst>
            <pc:docMk/>
            <pc:sldMk cId="9842240" sldId="1476"/>
            <ac:spMk id="4" creationId="{7142406A-9F30-D370-10E6-F0F90537CB87}"/>
          </ac:spMkLst>
        </pc:spChg>
        <pc:picChg chg="mod">
          <ac:chgData name="Liyana Ralalage, Adiesha" userId="15fd5c93-10d6-4014-8103-1a4931e3c018" providerId="ADAL" clId="{9266DB82-21F2-4A0F-9BF3-E1E08A6F05AC}" dt="2025-03-13T17:43:23.660" v="3996" actId="1076"/>
          <ac:picMkLst>
            <pc:docMk/>
            <pc:sldMk cId="9842240" sldId="1476"/>
            <ac:picMk id="7" creationId="{E3737227-1779-0ACC-BBD6-3E87BCFAD03E}"/>
          </ac:picMkLst>
        </pc:picChg>
      </pc:sldChg>
      <pc:sldChg chg="addSp modSp new mod">
        <pc:chgData name="Liyana Ralalage, Adiesha" userId="15fd5c93-10d6-4014-8103-1a4931e3c018" providerId="ADAL" clId="{9266DB82-21F2-4A0F-9BF3-E1E08A6F05AC}" dt="2025-03-10T19:02:35.870" v="637" actId="27636"/>
        <pc:sldMkLst>
          <pc:docMk/>
          <pc:sldMk cId="195881057" sldId="1477"/>
        </pc:sldMkLst>
        <pc:spChg chg="mod">
          <ac:chgData name="Liyana Ralalage, Adiesha" userId="15fd5c93-10d6-4014-8103-1a4931e3c018" providerId="ADAL" clId="{9266DB82-21F2-4A0F-9BF3-E1E08A6F05AC}" dt="2025-03-10T18:32:44.541" v="386" actId="20577"/>
          <ac:spMkLst>
            <pc:docMk/>
            <pc:sldMk cId="195881057" sldId="1477"/>
            <ac:spMk id="2" creationId="{544E6875-40D1-C146-3952-BCCB7651EE3D}"/>
          </ac:spMkLst>
        </pc:spChg>
        <pc:spChg chg="mod">
          <ac:chgData name="Liyana Ralalage, Adiesha" userId="15fd5c93-10d6-4014-8103-1a4931e3c018" providerId="ADAL" clId="{9266DB82-21F2-4A0F-9BF3-E1E08A6F05AC}" dt="2025-03-10T19:02:35.870" v="637" actId="27636"/>
          <ac:spMkLst>
            <pc:docMk/>
            <pc:sldMk cId="195881057" sldId="1477"/>
            <ac:spMk id="3" creationId="{CC282329-04FD-C846-1622-64CBB109FBF1}"/>
          </ac:spMkLst>
        </pc:spChg>
        <pc:picChg chg="add mod">
          <ac:chgData name="Liyana Ralalage, Adiesha" userId="15fd5c93-10d6-4014-8103-1a4931e3c018" providerId="ADAL" clId="{9266DB82-21F2-4A0F-9BF3-E1E08A6F05AC}" dt="2025-03-10T18:32:54.223" v="390" actId="1076"/>
          <ac:picMkLst>
            <pc:docMk/>
            <pc:sldMk cId="195881057" sldId="1477"/>
            <ac:picMk id="5" creationId="{D2E65DD7-E904-9E80-2311-88610B3166A2}"/>
          </ac:picMkLst>
        </pc:picChg>
      </pc:sldChg>
      <pc:sldChg chg="addSp delSp modSp add mod">
        <pc:chgData name="Liyana Ralalage, Adiesha" userId="15fd5c93-10d6-4014-8103-1a4931e3c018" providerId="ADAL" clId="{9266DB82-21F2-4A0F-9BF3-E1E08A6F05AC}" dt="2025-03-10T18:33:18.711" v="395" actId="1076"/>
        <pc:sldMkLst>
          <pc:docMk/>
          <pc:sldMk cId="463589244" sldId="1478"/>
        </pc:sldMkLst>
        <pc:spChg chg="mod">
          <ac:chgData name="Liyana Ralalage, Adiesha" userId="15fd5c93-10d6-4014-8103-1a4931e3c018" providerId="ADAL" clId="{9266DB82-21F2-4A0F-9BF3-E1E08A6F05AC}" dt="2025-03-10T18:33:01.128" v="392" actId="27636"/>
          <ac:spMkLst>
            <pc:docMk/>
            <pc:sldMk cId="463589244" sldId="1478"/>
            <ac:spMk id="3" creationId="{9CDE4D55-9C4E-0A98-173C-563A047E541C}"/>
          </ac:spMkLst>
        </pc:spChg>
        <pc:picChg chg="add mod">
          <ac:chgData name="Liyana Ralalage, Adiesha" userId="15fd5c93-10d6-4014-8103-1a4931e3c018" providerId="ADAL" clId="{9266DB82-21F2-4A0F-9BF3-E1E08A6F05AC}" dt="2025-03-10T18:33:18.711" v="395" actId="1076"/>
          <ac:picMkLst>
            <pc:docMk/>
            <pc:sldMk cId="463589244" sldId="1478"/>
            <ac:picMk id="6" creationId="{5669CCEB-21D5-5F88-A69A-D1E46E3CB409}"/>
          </ac:picMkLst>
        </pc:picChg>
      </pc:sldChg>
      <pc:sldChg chg="addSp modSp new mod">
        <pc:chgData name="Liyana Ralalage, Adiesha" userId="15fd5c93-10d6-4014-8103-1a4931e3c018" providerId="ADAL" clId="{9266DB82-21F2-4A0F-9BF3-E1E08A6F05AC}" dt="2025-03-10T19:02:35.880" v="638" actId="27636"/>
        <pc:sldMkLst>
          <pc:docMk/>
          <pc:sldMk cId="3418965448" sldId="1479"/>
        </pc:sldMkLst>
        <pc:spChg chg="mod">
          <ac:chgData name="Liyana Ralalage, Adiesha" userId="15fd5c93-10d6-4014-8103-1a4931e3c018" providerId="ADAL" clId="{9266DB82-21F2-4A0F-9BF3-E1E08A6F05AC}" dt="2025-03-10T19:00:09.402" v="458" actId="33524"/>
          <ac:spMkLst>
            <pc:docMk/>
            <pc:sldMk cId="3418965448" sldId="1479"/>
            <ac:spMk id="2" creationId="{E56C882F-CEBB-AC14-5A1C-FA6543EE113F}"/>
          </ac:spMkLst>
        </pc:spChg>
        <pc:spChg chg="mod">
          <ac:chgData name="Liyana Ralalage, Adiesha" userId="15fd5c93-10d6-4014-8103-1a4931e3c018" providerId="ADAL" clId="{9266DB82-21F2-4A0F-9BF3-E1E08A6F05AC}" dt="2025-03-10T19:00:23.416" v="512" actId="20577"/>
          <ac:spMkLst>
            <pc:docMk/>
            <pc:sldMk cId="3418965448" sldId="1479"/>
            <ac:spMk id="3" creationId="{0FF1E77E-EAB7-A84E-668F-8D6852313C2A}"/>
          </ac:spMkLst>
        </pc:spChg>
        <pc:spChg chg="mod">
          <ac:chgData name="Liyana Ralalage, Adiesha" userId="15fd5c93-10d6-4014-8103-1a4931e3c018" providerId="ADAL" clId="{9266DB82-21F2-4A0F-9BF3-E1E08A6F05AC}" dt="2025-03-10T19:02:35.880" v="638" actId="27636"/>
          <ac:spMkLst>
            <pc:docMk/>
            <pc:sldMk cId="3418965448" sldId="1479"/>
            <ac:spMk id="4" creationId="{D1595F0D-140E-9680-2D5F-9E7906B91851}"/>
          </ac:spMkLst>
        </pc:spChg>
        <pc:picChg chg="add mod">
          <ac:chgData name="Liyana Ralalage, Adiesha" userId="15fd5c93-10d6-4014-8103-1a4931e3c018" providerId="ADAL" clId="{9266DB82-21F2-4A0F-9BF3-E1E08A6F05AC}" dt="2025-03-10T19:00:34.650" v="514" actId="1076"/>
          <ac:picMkLst>
            <pc:docMk/>
            <pc:sldMk cId="3418965448" sldId="1479"/>
            <ac:picMk id="6" creationId="{FCDCA0DF-5CAB-60B4-A89F-C5D68F489D9F}"/>
          </ac:picMkLst>
        </pc:picChg>
      </pc:sldChg>
      <pc:sldChg chg="addSp modSp new mod">
        <pc:chgData name="Liyana Ralalage, Adiesha" userId="15fd5c93-10d6-4014-8103-1a4931e3c018" providerId="ADAL" clId="{9266DB82-21F2-4A0F-9BF3-E1E08A6F05AC}" dt="2025-03-10T19:02:35.890" v="639" actId="27636"/>
        <pc:sldMkLst>
          <pc:docMk/>
          <pc:sldMk cId="608914049" sldId="1480"/>
        </pc:sldMkLst>
        <pc:spChg chg="mod">
          <ac:chgData name="Liyana Ralalage, Adiesha" userId="15fd5c93-10d6-4014-8103-1a4931e3c018" providerId="ADAL" clId="{9266DB82-21F2-4A0F-9BF3-E1E08A6F05AC}" dt="2025-03-10T19:00:57.178" v="559" actId="20577"/>
          <ac:spMkLst>
            <pc:docMk/>
            <pc:sldMk cId="608914049" sldId="1480"/>
            <ac:spMk id="2" creationId="{67D501BA-5B12-62CE-95D2-0EBDDFCE62D1}"/>
          </ac:spMkLst>
        </pc:spChg>
        <pc:spChg chg="mod">
          <ac:chgData name="Liyana Ralalage, Adiesha" userId="15fd5c93-10d6-4014-8103-1a4931e3c018" providerId="ADAL" clId="{9266DB82-21F2-4A0F-9BF3-E1E08A6F05AC}" dt="2025-03-10T19:01:03.203" v="575" actId="20577"/>
          <ac:spMkLst>
            <pc:docMk/>
            <pc:sldMk cId="608914049" sldId="1480"/>
            <ac:spMk id="3" creationId="{24522C50-9C0C-14DD-9068-91A941F89E04}"/>
          </ac:spMkLst>
        </pc:spChg>
        <pc:spChg chg="mod">
          <ac:chgData name="Liyana Ralalage, Adiesha" userId="15fd5c93-10d6-4014-8103-1a4931e3c018" providerId="ADAL" clId="{9266DB82-21F2-4A0F-9BF3-E1E08A6F05AC}" dt="2025-03-10T19:02:35.890" v="639" actId="27636"/>
          <ac:spMkLst>
            <pc:docMk/>
            <pc:sldMk cId="608914049" sldId="1480"/>
            <ac:spMk id="4" creationId="{ADA17BF4-0852-75A4-6022-E53E3A75C892}"/>
          </ac:spMkLst>
        </pc:spChg>
        <pc:picChg chg="add mod">
          <ac:chgData name="Liyana Ralalage, Adiesha" userId="15fd5c93-10d6-4014-8103-1a4931e3c018" providerId="ADAL" clId="{9266DB82-21F2-4A0F-9BF3-E1E08A6F05AC}" dt="2025-03-10T19:01:17.459" v="577" actId="1076"/>
          <ac:picMkLst>
            <pc:docMk/>
            <pc:sldMk cId="608914049" sldId="1480"/>
            <ac:picMk id="6" creationId="{FBA21BA4-D6EA-9D30-A244-4A03694F6DE4}"/>
          </ac:picMkLst>
        </pc:picChg>
      </pc:sldChg>
      <pc:sldChg chg="addSp modSp new mod modNotesTx">
        <pc:chgData name="Liyana Ralalage, Adiesha" userId="15fd5c93-10d6-4014-8103-1a4931e3c018" providerId="ADAL" clId="{9266DB82-21F2-4A0F-9BF3-E1E08A6F05AC}" dt="2025-03-13T17:52:30.462" v="4065" actId="20577"/>
        <pc:sldMkLst>
          <pc:docMk/>
          <pc:sldMk cId="1530997431" sldId="1481"/>
        </pc:sldMkLst>
        <pc:spChg chg="mod">
          <ac:chgData name="Liyana Ralalage, Adiesha" userId="15fd5c93-10d6-4014-8103-1a4931e3c018" providerId="ADAL" clId="{9266DB82-21F2-4A0F-9BF3-E1E08A6F05AC}" dt="2025-03-10T19:02:05.609" v="611" actId="20577"/>
          <ac:spMkLst>
            <pc:docMk/>
            <pc:sldMk cId="1530997431" sldId="1481"/>
            <ac:spMk id="2" creationId="{65436C50-DC4E-EFC5-F4DA-A88BF4014907}"/>
          </ac:spMkLst>
        </pc:spChg>
        <pc:spChg chg="mod">
          <ac:chgData name="Liyana Ralalage, Adiesha" userId="15fd5c93-10d6-4014-8103-1a4931e3c018" providerId="ADAL" clId="{9266DB82-21F2-4A0F-9BF3-E1E08A6F05AC}" dt="2025-03-10T19:02:35.900" v="640" actId="27636"/>
          <ac:spMkLst>
            <pc:docMk/>
            <pc:sldMk cId="1530997431" sldId="1481"/>
            <ac:spMk id="3" creationId="{96E19248-CE1A-FCF7-2FB6-76EA56ABBB23}"/>
          </ac:spMkLst>
        </pc:spChg>
        <pc:picChg chg="add mod">
          <ac:chgData name="Liyana Ralalage, Adiesha" userId="15fd5c93-10d6-4014-8103-1a4931e3c018" providerId="ADAL" clId="{9266DB82-21F2-4A0F-9BF3-E1E08A6F05AC}" dt="2025-03-10T19:02:15.570" v="613" actId="1076"/>
          <ac:picMkLst>
            <pc:docMk/>
            <pc:sldMk cId="1530997431" sldId="1481"/>
            <ac:picMk id="5" creationId="{7653A665-6D91-C9EC-86A0-B0C9BA7F8614}"/>
          </ac:picMkLst>
        </pc:picChg>
      </pc:sldChg>
      <pc:sldChg chg="addSp modSp new mod modAnim">
        <pc:chgData name="Liyana Ralalage, Adiesha" userId="15fd5c93-10d6-4014-8103-1a4931e3c018" providerId="ADAL" clId="{9266DB82-21F2-4A0F-9BF3-E1E08A6F05AC}" dt="2025-03-13T17:57:02.038" v="4116" actId="20577"/>
        <pc:sldMkLst>
          <pc:docMk/>
          <pc:sldMk cId="4234890335" sldId="1482"/>
        </pc:sldMkLst>
        <pc:spChg chg="mod">
          <ac:chgData name="Liyana Ralalage, Adiesha" userId="15fd5c93-10d6-4014-8103-1a4931e3c018" providerId="ADAL" clId="{9266DB82-21F2-4A0F-9BF3-E1E08A6F05AC}" dt="2025-03-10T19:02:27.175" v="633" actId="20577"/>
          <ac:spMkLst>
            <pc:docMk/>
            <pc:sldMk cId="4234890335" sldId="1482"/>
            <ac:spMk id="2" creationId="{4A96BFAB-3E11-C694-BE0A-937850F35539}"/>
          </ac:spMkLst>
        </pc:spChg>
        <pc:spChg chg="mod">
          <ac:chgData name="Liyana Ralalage, Adiesha" userId="15fd5c93-10d6-4014-8103-1a4931e3c018" providerId="ADAL" clId="{9266DB82-21F2-4A0F-9BF3-E1E08A6F05AC}" dt="2025-03-10T19:02:35.705" v="635" actId="27636"/>
          <ac:spMkLst>
            <pc:docMk/>
            <pc:sldMk cId="4234890335" sldId="1482"/>
            <ac:spMk id="3" creationId="{B879099F-10B2-409D-08A8-797C1EFFC509}"/>
          </ac:spMkLst>
        </pc:spChg>
        <pc:spChg chg="mod">
          <ac:chgData name="Liyana Ralalage, Adiesha" userId="15fd5c93-10d6-4014-8103-1a4931e3c018" providerId="ADAL" clId="{9266DB82-21F2-4A0F-9BF3-E1E08A6F05AC}" dt="2025-03-10T19:02:35.708" v="636" actId="27636"/>
          <ac:spMkLst>
            <pc:docMk/>
            <pc:sldMk cId="4234890335" sldId="1482"/>
            <ac:spMk id="4" creationId="{062E564A-F774-74FC-0EAF-FD74D97457CF}"/>
          </ac:spMkLst>
        </pc:spChg>
        <pc:spChg chg="add mod">
          <ac:chgData name="Liyana Ralalage, Adiesha" userId="15fd5c93-10d6-4014-8103-1a4931e3c018" providerId="ADAL" clId="{9266DB82-21F2-4A0F-9BF3-E1E08A6F05AC}" dt="2025-03-13T17:57:02.038" v="4116" actId="20577"/>
          <ac:spMkLst>
            <pc:docMk/>
            <pc:sldMk cId="4234890335" sldId="1482"/>
            <ac:spMk id="5" creationId="{E68A03CF-4E53-ECFD-6BB8-3E4DB544A4A6}"/>
          </ac:spMkLst>
        </pc:spChg>
      </pc:sldChg>
      <pc:sldChg chg="addSp delSp modSp new mod modAnim">
        <pc:chgData name="Liyana Ralalage, Adiesha" userId="15fd5c93-10d6-4014-8103-1a4931e3c018" providerId="ADAL" clId="{9266DB82-21F2-4A0F-9BF3-E1E08A6F05AC}" dt="2025-03-13T18:02:11.586" v="4279" actId="207"/>
        <pc:sldMkLst>
          <pc:docMk/>
          <pc:sldMk cId="1548377259" sldId="1483"/>
        </pc:sldMkLst>
        <pc:spChg chg="mod">
          <ac:chgData name="Liyana Ralalage, Adiesha" userId="15fd5c93-10d6-4014-8103-1a4931e3c018" providerId="ADAL" clId="{9266DB82-21F2-4A0F-9BF3-E1E08A6F05AC}" dt="2025-03-10T19:05:03.482" v="1054" actId="20577"/>
          <ac:spMkLst>
            <pc:docMk/>
            <pc:sldMk cId="1548377259" sldId="1483"/>
            <ac:spMk id="2" creationId="{9C6890F0-498C-E62B-4EF0-33A55D9B32B7}"/>
          </ac:spMkLst>
        </pc:spChg>
        <pc:spChg chg="mod">
          <ac:chgData name="Liyana Ralalage, Adiesha" userId="15fd5c93-10d6-4014-8103-1a4931e3c018" providerId="ADAL" clId="{9266DB82-21F2-4A0F-9BF3-E1E08A6F05AC}" dt="2025-03-13T18:02:11.586" v="4279" actId="207"/>
          <ac:spMkLst>
            <pc:docMk/>
            <pc:sldMk cId="1548377259" sldId="1483"/>
            <ac:spMk id="3" creationId="{B030D98C-9CC8-4FB4-8919-40709A846B54}"/>
          </ac:spMkLst>
        </pc:spChg>
        <pc:spChg chg="mod">
          <ac:chgData name="Liyana Ralalage, Adiesha" userId="15fd5c93-10d6-4014-8103-1a4931e3c018" providerId="ADAL" clId="{9266DB82-21F2-4A0F-9BF3-E1E08A6F05AC}" dt="2025-03-10T19:05:37.392" v="1067" actId="27636"/>
          <ac:spMkLst>
            <pc:docMk/>
            <pc:sldMk cId="1548377259" sldId="1483"/>
            <ac:spMk id="4" creationId="{9212E354-23D0-FD30-0897-B5D99D859C89}"/>
          </ac:spMkLst>
        </pc:spChg>
        <pc:spChg chg="add mod">
          <ac:chgData name="Liyana Ralalage, Adiesha" userId="15fd5c93-10d6-4014-8103-1a4931e3c018" providerId="ADAL" clId="{9266DB82-21F2-4A0F-9BF3-E1E08A6F05AC}" dt="2025-03-10T19:13:27.302" v="1822" actId="1076"/>
          <ac:spMkLst>
            <pc:docMk/>
            <pc:sldMk cId="1548377259" sldId="1483"/>
            <ac:spMk id="6" creationId="{65FC96BC-0654-DE7A-BB82-DA3EA4A0FC5A}"/>
          </ac:spMkLst>
        </pc:spChg>
      </pc:sldChg>
      <pc:sldChg chg="addSp modSp new mod">
        <pc:chgData name="Liyana Ralalage, Adiesha" userId="15fd5c93-10d6-4014-8103-1a4931e3c018" providerId="ADAL" clId="{9266DB82-21F2-4A0F-9BF3-E1E08A6F05AC}" dt="2025-03-13T18:03:36.875" v="4302" actId="20577"/>
        <pc:sldMkLst>
          <pc:docMk/>
          <pc:sldMk cId="3953347497" sldId="1484"/>
        </pc:sldMkLst>
        <pc:spChg chg="mod">
          <ac:chgData name="Liyana Ralalage, Adiesha" userId="15fd5c93-10d6-4014-8103-1a4931e3c018" providerId="ADAL" clId="{9266DB82-21F2-4A0F-9BF3-E1E08A6F05AC}" dt="2025-03-10T19:16:17.414" v="1881" actId="20577"/>
          <ac:spMkLst>
            <pc:docMk/>
            <pc:sldMk cId="3953347497" sldId="1484"/>
            <ac:spMk id="2" creationId="{A20433DD-A897-20F6-664A-8816BFE9687F}"/>
          </ac:spMkLst>
        </pc:spChg>
        <pc:spChg chg="mod">
          <ac:chgData name="Liyana Ralalage, Adiesha" userId="15fd5c93-10d6-4014-8103-1a4931e3c018" providerId="ADAL" clId="{9266DB82-21F2-4A0F-9BF3-E1E08A6F05AC}" dt="2025-03-10T19:16:42.195" v="1883" actId="27636"/>
          <ac:spMkLst>
            <pc:docMk/>
            <pc:sldMk cId="3953347497" sldId="1484"/>
            <ac:spMk id="3" creationId="{2CB8CD7B-6866-6E63-41DF-9B62456C7783}"/>
          </ac:spMkLst>
        </pc:spChg>
        <pc:spChg chg="add mod">
          <ac:chgData name="Liyana Ralalage, Adiesha" userId="15fd5c93-10d6-4014-8103-1a4931e3c018" providerId="ADAL" clId="{9266DB82-21F2-4A0F-9BF3-E1E08A6F05AC}" dt="2025-03-13T18:03:36.875" v="4302" actId="20577"/>
          <ac:spMkLst>
            <pc:docMk/>
            <pc:sldMk cId="3953347497" sldId="1484"/>
            <ac:spMk id="4" creationId="{43B7C3CA-ECFC-375D-0E60-FF99421D0864}"/>
          </ac:spMkLst>
        </pc:spChg>
        <pc:spChg chg="add mod">
          <ac:chgData name="Liyana Ralalage, Adiesha" userId="15fd5c93-10d6-4014-8103-1a4931e3c018" providerId="ADAL" clId="{9266DB82-21F2-4A0F-9BF3-E1E08A6F05AC}" dt="2025-03-10T19:16:53.045" v="1912" actId="20577"/>
          <ac:spMkLst>
            <pc:docMk/>
            <pc:sldMk cId="3953347497" sldId="1484"/>
            <ac:spMk id="6" creationId="{F2164E98-1A8F-E51B-C9F8-5AF8AC3D24E0}"/>
          </ac:spMkLst>
        </pc:spChg>
        <pc:spChg chg="add mod">
          <ac:chgData name="Liyana Ralalage, Adiesha" userId="15fd5c93-10d6-4014-8103-1a4931e3c018" providerId="ADAL" clId="{9266DB82-21F2-4A0F-9BF3-E1E08A6F05AC}" dt="2025-03-10T19:17:22.859" v="1947" actId="20577"/>
          <ac:spMkLst>
            <pc:docMk/>
            <pc:sldMk cId="3953347497" sldId="1484"/>
            <ac:spMk id="7" creationId="{0C78E060-928C-6A8C-C623-926E5DE4CD7C}"/>
          </ac:spMkLst>
        </pc:spChg>
        <pc:picChg chg="add">
          <ac:chgData name="Liyana Ralalage, Adiesha" userId="15fd5c93-10d6-4014-8103-1a4931e3c018" providerId="ADAL" clId="{9266DB82-21F2-4A0F-9BF3-E1E08A6F05AC}" dt="2025-03-10T19:16:08.542" v="1850" actId="22"/>
          <ac:picMkLst>
            <pc:docMk/>
            <pc:sldMk cId="3953347497" sldId="1484"/>
            <ac:picMk id="5" creationId="{DDD371B2-8534-809F-13D5-F55BB51963BB}"/>
          </ac:picMkLst>
        </pc:picChg>
      </pc:sldChg>
      <pc:sldChg chg="delSp modSp new mod modAnim">
        <pc:chgData name="Liyana Ralalage, Adiesha" userId="15fd5c93-10d6-4014-8103-1a4931e3c018" providerId="ADAL" clId="{9266DB82-21F2-4A0F-9BF3-E1E08A6F05AC}" dt="2025-03-10T19:35:56.486" v="2635"/>
        <pc:sldMkLst>
          <pc:docMk/>
          <pc:sldMk cId="3674871640" sldId="1485"/>
        </pc:sldMkLst>
        <pc:spChg chg="mod">
          <ac:chgData name="Liyana Ralalage, Adiesha" userId="15fd5c93-10d6-4014-8103-1a4931e3c018" providerId="ADAL" clId="{9266DB82-21F2-4A0F-9BF3-E1E08A6F05AC}" dt="2025-03-10T19:30:10.446" v="2017" actId="27636"/>
          <ac:spMkLst>
            <pc:docMk/>
            <pc:sldMk cId="3674871640" sldId="1485"/>
            <ac:spMk id="2" creationId="{0BCA55DB-8359-2C6F-8444-DBB20111BBFC}"/>
          </ac:spMkLst>
        </pc:spChg>
        <pc:spChg chg="mod">
          <ac:chgData name="Liyana Ralalage, Adiesha" userId="15fd5c93-10d6-4014-8103-1a4931e3c018" providerId="ADAL" clId="{9266DB82-21F2-4A0F-9BF3-E1E08A6F05AC}" dt="2025-03-10T19:35:49.983" v="2634" actId="207"/>
          <ac:spMkLst>
            <pc:docMk/>
            <pc:sldMk cId="3674871640" sldId="1485"/>
            <ac:spMk id="3" creationId="{13305767-D6A8-809F-CB40-B934A16AC2D0}"/>
          </ac:spMkLst>
        </pc:spChg>
        <pc:spChg chg="mod">
          <ac:chgData name="Liyana Ralalage, Adiesha" userId="15fd5c93-10d6-4014-8103-1a4931e3c018" providerId="ADAL" clId="{9266DB82-21F2-4A0F-9BF3-E1E08A6F05AC}" dt="2025-03-10T19:29:30.775" v="1985" actId="27636"/>
          <ac:spMkLst>
            <pc:docMk/>
            <pc:sldMk cId="3674871640" sldId="1485"/>
            <ac:spMk id="4" creationId="{EC6B6285-5C6B-D336-9644-C00CA50E1890}"/>
          </ac:spMkLst>
        </pc:spChg>
      </pc:sldChg>
      <pc:sldChg chg="modSp add mod modAnim">
        <pc:chgData name="Liyana Ralalage, Adiesha" userId="15fd5c93-10d6-4014-8103-1a4931e3c018" providerId="ADAL" clId="{9266DB82-21F2-4A0F-9BF3-E1E08A6F05AC}" dt="2025-03-13T18:09:25.666" v="4308" actId="207"/>
        <pc:sldMkLst>
          <pc:docMk/>
          <pc:sldMk cId="1379459306" sldId="1486"/>
        </pc:sldMkLst>
        <pc:spChg chg="mod">
          <ac:chgData name="Liyana Ralalage, Adiesha" userId="15fd5c93-10d6-4014-8103-1a4931e3c018" providerId="ADAL" clId="{9266DB82-21F2-4A0F-9BF3-E1E08A6F05AC}" dt="2025-03-13T18:09:25.666" v="4308" actId="207"/>
          <ac:spMkLst>
            <pc:docMk/>
            <pc:sldMk cId="1379459306" sldId="1486"/>
            <ac:spMk id="3" creationId="{4EA76FDD-ADDE-D8D1-3FB6-3A037988D04A}"/>
          </ac:spMkLst>
        </pc:spChg>
      </pc:sldChg>
      <pc:sldChg chg="addSp delSp modSp new mod">
        <pc:chgData name="Liyana Ralalage, Adiesha" userId="15fd5c93-10d6-4014-8103-1a4931e3c018" providerId="ADAL" clId="{9266DB82-21F2-4A0F-9BF3-E1E08A6F05AC}" dt="2025-03-10T23:41:11.665" v="3530" actId="27636"/>
        <pc:sldMkLst>
          <pc:docMk/>
          <pc:sldMk cId="1124562057" sldId="1487"/>
        </pc:sldMkLst>
        <pc:spChg chg="mod">
          <ac:chgData name="Liyana Ralalage, Adiesha" userId="15fd5c93-10d6-4014-8103-1a4931e3c018" providerId="ADAL" clId="{9266DB82-21F2-4A0F-9BF3-E1E08A6F05AC}" dt="2025-03-10T20:29:05.307" v="3499" actId="14100"/>
          <ac:spMkLst>
            <pc:docMk/>
            <pc:sldMk cId="1124562057" sldId="1487"/>
            <ac:spMk id="2" creationId="{F68CED17-2BBE-6C97-FA4A-F715E085FBE9}"/>
          </ac:spMkLst>
        </pc:spChg>
        <pc:spChg chg="mod">
          <ac:chgData name="Liyana Ralalage, Adiesha" userId="15fd5c93-10d6-4014-8103-1a4931e3c018" providerId="ADAL" clId="{9266DB82-21F2-4A0F-9BF3-E1E08A6F05AC}" dt="2025-03-10T23:41:11.665" v="3530" actId="27636"/>
          <ac:spMkLst>
            <pc:docMk/>
            <pc:sldMk cId="1124562057" sldId="1487"/>
            <ac:spMk id="4" creationId="{FCA17A04-3E92-3315-0E4F-EE035478F4B3}"/>
          </ac:spMkLst>
        </pc:spChg>
        <pc:picChg chg="add mod ord">
          <ac:chgData name="Liyana Ralalage, Adiesha" userId="15fd5c93-10d6-4014-8103-1a4931e3c018" providerId="ADAL" clId="{9266DB82-21F2-4A0F-9BF3-E1E08A6F05AC}" dt="2025-03-10T20:29:08.705" v="3501" actId="1076"/>
          <ac:picMkLst>
            <pc:docMk/>
            <pc:sldMk cId="1124562057" sldId="1487"/>
            <ac:picMk id="7" creationId="{D15E6A0C-75A6-D9A3-3D81-FF765365CBD2}"/>
          </ac:picMkLst>
        </pc:picChg>
      </pc:sldChg>
      <pc:sldChg chg="addSp delSp modSp new mod">
        <pc:chgData name="Liyana Ralalage, Adiesha" userId="15fd5c93-10d6-4014-8103-1a4931e3c018" providerId="ADAL" clId="{9266DB82-21F2-4A0F-9BF3-E1E08A6F05AC}" dt="2025-03-10T23:41:56.906" v="3566" actId="478"/>
        <pc:sldMkLst>
          <pc:docMk/>
          <pc:sldMk cId="2006961752" sldId="1488"/>
        </pc:sldMkLst>
        <pc:spChg chg="mod">
          <ac:chgData name="Liyana Ralalage, Adiesha" userId="15fd5c93-10d6-4014-8103-1a4931e3c018" providerId="ADAL" clId="{9266DB82-21F2-4A0F-9BF3-E1E08A6F05AC}" dt="2025-03-10T23:41:33.117" v="3559" actId="122"/>
          <ac:spMkLst>
            <pc:docMk/>
            <pc:sldMk cId="2006961752" sldId="1488"/>
            <ac:spMk id="2" creationId="{A1776D2D-A4FB-043C-785F-207F13325F17}"/>
          </ac:spMkLst>
        </pc:spChg>
        <pc:spChg chg="mod">
          <ac:chgData name="Liyana Ralalage, Adiesha" userId="15fd5c93-10d6-4014-8103-1a4931e3c018" providerId="ADAL" clId="{9266DB82-21F2-4A0F-9BF3-E1E08A6F05AC}" dt="2025-03-10T23:41:11.652" v="3529" actId="27636"/>
          <ac:spMkLst>
            <pc:docMk/>
            <pc:sldMk cId="2006961752" sldId="1488"/>
            <ac:spMk id="4" creationId="{9E6CEF8B-5C0E-D1A2-3C16-51726B4F31D3}"/>
          </ac:spMkLst>
        </pc:spChg>
        <pc:picChg chg="add mod">
          <ac:chgData name="Liyana Ralalage, Adiesha" userId="15fd5c93-10d6-4014-8103-1a4931e3c018" providerId="ADAL" clId="{9266DB82-21F2-4A0F-9BF3-E1E08A6F05AC}" dt="2025-03-10T23:41:54.346" v="3565" actId="1076"/>
          <ac:picMkLst>
            <pc:docMk/>
            <pc:sldMk cId="2006961752" sldId="1488"/>
            <ac:picMk id="7" creationId="{9E3E6AB6-0214-2773-649B-CA0F5F2F4445}"/>
          </ac:picMkLst>
        </pc:picChg>
      </pc:sldChg>
      <pc:sldChg chg="modSp new mod modAnim modShow">
        <pc:chgData name="Liyana Ralalage, Adiesha" userId="15fd5c93-10d6-4014-8103-1a4931e3c018" providerId="ADAL" clId="{9266DB82-21F2-4A0F-9BF3-E1E08A6F05AC}" dt="2025-03-13T18:19:18.246" v="4345" actId="729"/>
        <pc:sldMkLst>
          <pc:docMk/>
          <pc:sldMk cId="2344938818" sldId="1489"/>
        </pc:sldMkLst>
        <pc:spChg chg="mod">
          <ac:chgData name="Liyana Ralalage, Adiesha" userId="15fd5c93-10d6-4014-8103-1a4931e3c018" providerId="ADAL" clId="{9266DB82-21F2-4A0F-9BF3-E1E08A6F05AC}" dt="2025-03-10T23:49:03.444" v="3609" actId="20577"/>
          <ac:spMkLst>
            <pc:docMk/>
            <pc:sldMk cId="2344938818" sldId="1489"/>
            <ac:spMk id="2" creationId="{C106FA49-E3DA-08DD-DD2E-66315CADBB54}"/>
          </ac:spMkLst>
        </pc:spChg>
        <pc:spChg chg="mod">
          <ac:chgData name="Liyana Ralalage, Adiesha" userId="15fd5c93-10d6-4014-8103-1a4931e3c018" providerId="ADAL" clId="{9266DB82-21F2-4A0F-9BF3-E1E08A6F05AC}" dt="2025-03-10T23:51:03.543" v="3861" actId="20577"/>
          <ac:spMkLst>
            <pc:docMk/>
            <pc:sldMk cId="2344938818" sldId="1489"/>
            <ac:spMk id="3" creationId="{03C814EC-48B2-5583-666F-9B647CB53A4F}"/>
          </ac:spMkLst>
        </pc:spChg>
        <pc:spChg chg="mod">
          <ac:chgData name="Liyana Ralalage, Adiesha" userId="15fd5c93-10d6-4014-8103-1a4931e3c018" providerId="ADAL" clId="{9266DB82-21F2-4A0F-9BF3-E1E08A6F05AC}" dt="2025-03-10T23:49:41.350" v="3679" actId="27636"/>
          <ac:spMkLst>
            <pc:docMk/>
            <pc:sldMk cId="2344938818" sldId="1489"/>
            <ac:spMk id="4" creationId="{F55022DC-7883-FE97-8EC8-C21F9694652C}"/>
          </ac:spMkLst>
        </pc:spChg>
      </pc:sldChg>
      <pc:sldChg chg="addSp delSp modSp new mod">
        <pc:chgData name="Liyana Ralalage, Adiesha" userId="15fd5c93-10d6-4014-8103-1a4931e3c018" providerId="ADAL" clId="{9266DB82-21F2-4A0F-9BF3-E1E08A6F05AC}" dt="2025-03-10T23:52:01.209" v="3903" actId="27636"/>
        <pc:sldMkLst>
          <pc:docMk/>
          <pc:sldMk cId="891916081" sldId="1490"/>
        </pc:sldMkLst>
        <pc:spChg chg="mod">
          <ac:chgData name="Liyana Ralalage, Adiesha" userId="15fd5c93-10d6-4014-8103-1a4931e3c018" providerId="ADAL" clId="{9266DB82-21F2-4A0F-9BF3-E1E08A6F05AC}" dt="2025-03-10T23:51:23.995" v="3898" actId="20577"/>
          <ac:spMkLst>
            <pc:docMk/>
            <pc:sldMk cId="891916081" sldId="1490"/>
            <ac:spMk id="2" creationId="{63BFA11F-B928-056B-F65C-27F1F47A1B59}"/>
          </ac:spMkLst>
        </pc:spChg>
        <pc:spChg chg="mod">
          <ac:chgData name="Liyana Ralalage, Adiesha" userId="15fd5c93-10d6-4014-8103-1a4931e3c018" providerId="ADAL" clId="{9266DB82-21F2-4A0F-9BF3-E1E08A6F05AC}" dt="2025-03-10T23:52:01.209" v="3903" actId="27636"/>
          <ac:spMkLst>
            <pc:docMk/>
            <pc:sldMk cId="891916081" sldId="1490"/>
            <ac:spMk id="4" creationId="{BF975B4C-1231-DFF9-96E0-1FEEE697CDF4}"/>
          </ac:spMkLst>
        </pc:spChg>
        <pc:picChg chg="add mod ord">
          <ac:chgData name="Liyana Ralalage, Adiesha" userId="15fd5c93-10d6-4014-8103-1a4931e3c018" providerId="ADAL" clId="{9266DB82-21F2-4A0F-9BF3-E1E08A6F05AC}" dt="2025-03-10T23:51:30.835" v="3900" actId="1076"/>
          <ac:picMkLst>
            <pc:docMk/>
            <pc:sldMk cId="891916081" sldId="1490"/>
            <ac:picMk id="7" creationId="{428FAE64-29EA-6234-A430-C5ED60B586B2}"/>
          </ac:picMkLst>
        </pc:picChg>
      </pc:sldChg>
      <pc:sldChg chg="modSp add mod modAnim">
        <pc:chgData name="Liyana Ralalage, Adiesha" userId="15fd5c93-10d6-4014-8103-1a4931e3c018" providerId="ADAL" clId="{9266DB82-21F2-4A0F-9BF3-E1E08A6F05AC}" dt="2025-03-10T23:59:35.491" v="3965"/>
        <pc:sldMkLst>
          <pc:docMk/>
          <pc:sldMk cId="164097870" sldId="1491"/>
        </pc:sldMkLst>
        <pc:spChg chg="mod">
          <ac:chgData name="Liyana Ralalage, Adiesha" userId="15fd5c93-10d6-4014-8103-1a4931e3c018" providerId="ADAL" clId="{9266DB82-21F2-4A0F-9BF3-E1E08A6F05AC}" dt="2025-03-10T23:52:14.009" v="3964" actId="20577"/>
          <ac:spMkLst>
            <pc:docMk/>
            <pc:sldMk cId="164097870" sldId="1491"/>
            <ac:spMk id="3" creationId="{1C3062C8-2072-1EA7-16EB-AC8FAC65159E}"/>
          </ac:spMkLst>
        </pc:spChg>
      </pc:sldChg>
      <pc:sldChg chg="modSp new mod">
        <pc:chgData name="Liyana Ralalage, Adiesha" userId="15fd5c93-10d6-4014-8103-1a4931e3c018" providerId="ADAL" clId="{9266DB82-21F2-4A0F-9BF3-E1E08A6F05AC}" dt="2025-03-13T17:39:00.867" v="3992"/>
        <pc:sldMkLst>
          <pc:docMk/>
          <pc:sldMk cId="100623984" sldId="1492"/>
        </pc:sldMkLst>
        <pc:spChg chg="mod">
          <ac:chgData name="Liyana Ralalage, Adiesha" userId="15fd5c93-10d6-4014-8103-1a4931e3c018" providerId="ADAL" clId="{9266DB82-21F2-4A0F-9BF3-E1E08A6F05AC}" dt="2025-03-13T17:38:57.589" v="3989" actId="20577"/>
          <ac:spMkLst>
            <pc:docMk/>
            <pc:sldMk cId="100623984" sldId="1492"/>
            <ac:spMk id="2" creationId="{56E8E178-D17F-D5FD-CB9D-8D28113E9EEC}"/>
          </ac:spMkLst>
        </pc:spChg>
        <pc:spChg chg="mod">
          <ac:chgData name="Liyana Ralalage, Adiesha" userId="15fd5c93-10d6-4014-8103-1a4931e3c018" providerId="ADAL" clId="{9266DB82-21F2-4A0F-9BF3-E1E08A6F05AC}" dt="2025-03-13T17:39:00.867" v="3992"/>
          <ac:spMkLst>
            <pc:docMk/>
            <pc:sldMk cId="100623984" sldId="1492"/>
            <ac:spMk id="3" creationId="{D9A9E990-AD3F-7F7B-FD08-4F3725FD87FD}"/>
          </ac:spMkLst>
        </pc:spChg>
      </pc:sldChg>
      <pc:sldChg chg="modSp add mod modAnim">
        <pc:chgData name="Liyana Ralalage, Adiesha" userId="15fd5c93-10d6-4014-8103-1a4931e3c018" providerId="ADAL" clId="{9266DB82-21F2-4A0F-9BF3-E1E08A6F05AC}" dt="2025-03-13T18:15:47.308" v="4315" actId="20577"/>
        <pc:sldMkLst>
          <pc:docMk/>
          <pc:sldMk cId="4123185184" sldId="1493"/>
        </pc:sldMkLst>
        <pc:spChg chg="mod">
          <ac:chgData name="Liyana Ralalage, Adiesha" userId="15fd5c93-10d6-4014-8103-1a4931e3c018" providerId="ADAL" clId="{9266DB82-21F2-4A0F-9BF3-E1E08A6F05AC}" dt="2025-03-13T18:15:40.799" v="4313" actId="20577"/>
          <ac:spMkLst>
            <pc:docMk/>
            <pc:sldMk cId="4123185184" sldId="1493"/>
            <ac:spMk id="2" creationId="{15E8BCB3-63A2-CCCE-97D2-5EF3B2A51160}"/>
          </ac:spMkLst>
        </pc:spChg>
        <pc:spChg chg="mod">
          <ac:chgData name="Liyana Ralalage, Adiesha" userId="15fd5c93-10d6-4014-8103-1a4931e3c018" providerId="ADAL" clId="{9266DB82-21F2-4A0F-9BF3-E1E08A6F05AC}" dt="2025-03-13T18:15:47.308" v="4315" actId="20577"/>
          <ac:spMkLst>
            <pc:docMk/>
            <pc:sldMk cId="4123185184" sldId="1493"/>
            <ac:spMk id="5" creationId="{65CB2D91-2AD6-C462-890A-FCFA104C8589}"/>
          </ac:spMkLst>
        </pc:spChg>
      </pc:sldChg>
      <pc:sldChg chg="modSp add mod ord modAnim">
        <pc:chgData name="Liyana Ralalage, Adiesha" userId="15fd5c93-10d6-4014-8103-1a4931e3c018" providerId="ADAL" clId="{9266DB82-21F2-4A0F-9BF3-E1E08A6F05AC}" dt="2025-03-13T18:18:39.651" v="4344" actId="20577"/>
        <pc:sldMkLst>
          <pc:docMk/>
          <pc:sldMk cId="3295963630" sldId="1494"/>
        </pc:sldMkLst>
        <pc:spChg chg="mod">
          <ac:chgData name="Liyana Ralalage, Adiesha" userId="15fd5c93-10d6-4014-8103-1a4931e3c018" providerId="ADAL" clId="{9266DB82-21F2-4A0F-9BF3-E1E08A6F05AC}" dt="2025-03-13T18:18:36.692" v="4342" actId="20577"/>
          <ac:spMkLst>
            <pc:docMk/>
            <pc:sldMk cId="3295963630" sldId="1494"/>
            <ac:spMk id="2" creationId="{31F0E6EF-8306-95A4-2AEB-FFA100A0FD21}"/>
          </ac:spMkLst>
        </pc:spChg>
        <pc:spChg chg="mod">
          <ac:chgData name="Liyana Ralalage, Adiesha" userId="15fd5c93-10d6-4014-8103-1a4931e3c018" providerId="ADAL" clId="{9266DB82-21F2-4A0F-9BF3-E1E08A6F05AC}" dt="2025-03-13T18:18:39.651" v="4344" actId="20577"/>
          <ac:spMkLst>
            <pc:docMk/>
            <pc:sldMk cId="3295963630" sldId="1494"/>
            <ac:spMk id="3" creationId="{52C948D2-F003-40DA-FB62-FB089BDC1D36}"/>
          </ac:spMkLst>
        </pc:spChg>
      </pc:sldChg>
    </pc:docChg>
  </pc:docChgLst>
  <pc:docChgLst>
    <pc:chgData name="Liyana Ralalage, Adiesha" userId="15fd5c93-10d6-4014-8103-1a4931e3c018" providerId="ADAL" clId="{0020AD6B-27B5-4A8A-9C51-5C5FA14629DA}"/>
    <pc:docChg chg="addSld modSection">
      <pc:chgData name="Liyana Ralalage, Adiesha" userId="15fd5c93-10d6-4014-8103-1a4931e3c018" providerId="ADAL" clId="{0020AD6B-27B5-4A8A-9C51-5C5FA14629DA}" dt="2025-02-10T20:34:37.279" v="1" actId="680"/>
      <pc:docMkLst>
        <pc:docMk/>
      </pc:docMkLst>
      <pc:sldChg chg="new">
        <pc:chgData name="Liyana Ralalage, Adiesha" userId="15fd5c93-10d6-4014-8103-1a4931e3c018" providerId="ADAL" clId="{0020AD6B-27B5-4A8A-9C51-5C5FA14629DA}" dt="2025-02-10T20:32:42.240" v="0" actId="680"/>
        <pc:sldMkLst>
          <pc:docMk/>
          <pc:sldMk cId="2014241022" sldId="1469"/>
        </pc:sldMkLst>
      </pc:sldChg>
      <pc:sldChg chg="new">
        <pc:chgData name="Liyana Ralalage, Adiesha" userId="15fd5c93-10d6-4014-8103-1a4931e3c018" providerId="ADAL" clId="{0020AD6B-27B5-4A8A-9C51-5C5FA14629DA}" dt="2025-02-10T20:34:37.279" v="1" actId="680"/>
        <pc:sldMkLst>
          <pc:docMk/>
          <pc:sldMk cId="2728285675" sldId="1470"/>
        </pc:sldMkLst>
      </pc:sldChg>
    </pc:docChg>
  </pc:docChgLst>
  <pc:docChgLst>
    <pc:chgData name="Liyana Ralalage, Adiesha" userId="15fd5c93-10d6-4014-8103-1a4931e3c018" providerId="ADAL" clId="{8300F834-298A-46F6-A925-54750E0931EF}"/>
    <pc:docChg chg="addSld modSld modSection">
      <pc:chgData name="Liyana Ralalage, Adiesha" userId="15fd5c93-10d6-4014-8103-1a4931e3c018" providerId="ADAL" clId="{8300F834-298A-46F6-A925-54750E0931EF}" dt="2025-01-09T21:03:02.405" v="2" actId="20577"/>
      <pc:docMkLst>
        <pc:docMk/>
      </pc:docMkLst>
      <pc:sldChg chg="modSp new mod">
        <pc:chgData name="Liyana Ralalage, Adiesha" userId="15fd5c93-10d6-4014-8103-1a4931e3c018" providerId="ADAL" clId="{8300F834-298A-46F6-A925-54750E0931EF}" dt="2025-01-09T21:03:02.405" v="2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8300F834-298A-46F6-A925-54750E0931EF}" dt="2025-01-09T21:03:02.405" v="2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intersection of half-spaces resulting from hyperplanes that bisect and are normal to the line segments that join pairs of cluster centroids.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this dataset</a:t>
            </a:r>
          </a:p>
          <a:p>
            <a:r>
              <a:rPr lang="en-US" dirty="0"/>
              <a:t>Non convex data shapes</a:t>
            </a:r>
          </a:p>
          <a:p>
            <a:r>
              <a:rPr lang="en-US" dirty="0"/>
              <a:t>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BB75-1B8F-2BA5-985A-714CDC39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EC390-5E2E-DDC3-8433-2CF97287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DFF4-C62C-8B43-7F33-58678F6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3D82-DB40-522A-2D06-BA0D9982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16C7-2516-CA7D-E8C3-2C4668C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1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736-12C5-7B49-F3EA-AFEB898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928-3218-DDA2-1B04-F84BD5D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A41A-1622-48F7-F140-C271626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2DD1-F1EC-DD97-8120-C5C9F91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BA0E-ECF5-21EB-3CB3-6B6E18F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421D44C-1B05-6407-497F-1533B0FE8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9" name="Subheading">
            <a:extLst>
              <a:ext uri="{FF2B5EF4-FFF2-40B4-BE49-F238E27FC236}">
                <a16:creationId xmlns:a16="http://schemas.microsoft.com/office/drawing/2014/main" id="{3A0EC3EB-5705-2848-FAC2-F3462E41C4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30623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49527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988A-6322-5ACE-F160-64921657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9C57-A167-36B9-4CA2-5C585F54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C90C-6BD4-B85B-3B40-5C501AA5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B878-BF30-E336-835D-8CDB452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F61B-8A57-0346-6240-E2920548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3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FCD2-CFC4-9775-454E-4F96EE7D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44D-C774-7454-CA66-2BFA6DA2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C30C-ED7D-7381-E908-4749FDC1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5ECB-B0E3-5A8C-A1C0-E51E7D1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F136-A454-B9F7-1373-BDF70829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4727-0E2E-B418-ADA3-277E4AD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FDD2A83D-5D4C-63B1-60DE-1B44A6D281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8386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FC5-C805-2F95-4002-F33C245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E540-F157-E327-CF43-6525EB38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62F3-2D0D-CD6D-9370-A503D5BF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87754-6A65-998E-0AB7-048532F76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D43A-10D5-049A-34DE-1F0EEE60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4673-6F2A-7B40-7D2A-560C3976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EF4F-83A2-817E-8E62-264C0FE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EBD5-FC28-37C5-E786-CDC646D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SU Logo">
            <a:extLst>
              <a:ext uri="{FF2B5EF4-FFF2-40B4-BE49-F238E27FC236}">
                <a16:creationId xmlns:a16="http://schemas.microsoft.com/office/drawing/2014/main" id="{21E9D86B-A1FE-851A-EB3B-F81FE59957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049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98B3F01C-4C4D-E752-7E13-27BAFDDAB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990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0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87A683-B3F9-9CC4-E017-AD82958A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59209"/>
            <a:ext cx="10515600" cy="3651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MSU Logo">
            <a:extLst>
              <a:ext uri="{FF2B5EF4-FFF2-40B4-BE49-F238E27FC236}">
                <a16:creationId xmlns:a16="http://schemas.microsoft.com/office/drawing/2014/main" id="{AD817156-88F2-D8CE-B303-873AD6676A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332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6839C-6915-00A6-51E5-6EE1EC7C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D653-4673-3378-A039-51FADCD6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04CB-3A93-295E-88D6-1F50B95B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9DCCDADD-8160-227D-3C47-FC1D937F6C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236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451-F6B7-5F7F-3291-01AC63C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6C0-5661-7229-97F4-5CFFB5A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5B04-5BF4-EF2E-1493-A1D5E5F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22FD4-8559-6E19-5F2C-7CA6A57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298F-D433-113C-817C-6C873F49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09DC-A753-0D44-DE29-9510640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580A0166-C077-E6CF-9BF8-B164D9BC6B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7294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097-7F3C-F6EA-A80B-FDCAF30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EC11B-ED6C-98B4-49D8-ED4CABFA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A09-A4B8-AB17-1EA4-581F4067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299B-8955-A6D1-9B04-BD0BB7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8BF1-2380-AC56-7912-47A6373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C5E7-B424-D5BA-4920-3008CB8C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C3F1D5C5-DAF4-059D-DB78-FF673F6AF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26759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9AC1-CFFE-BDB5-B0AB-4660EEA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0949-8B68-7E3E-7668-8F351DEB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C58C-3284-3783-F73B-19918B4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CFA7-D421-4084-54D2-4807EA0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87EC-7817-13DA-24E3-3478918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7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0530D-1F14-36B3-52E8-F37A0DF0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792A0-1C34-3452-838E-C1C7117D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BF7-7CE8-C705-3325-D302416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0F6A-03A2-997D-632F-982F40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9C6C-099D-C7D9-A08C-A725770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3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364B-94F4-FE1C-EB7F-8929A29D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140A-E784-2905-FB91-228D8585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8817-015A-4845-02B9-CF68641F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2DB8C-CDAA-B64C-90B3-3ED94AA3994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4C39-397B-8512-8BD2-FEEF44516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A35B-0612-E4EA-6D3C-DE98BA02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F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F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F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Density 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31C0A-707D-50D0-1403-0857C33A3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31BB-728A-8C22-6A50-12CD69F6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 dataset?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4D55-9C4E-0A98-173C-563A047E54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9CCEB-21D5-5F88-A69A-D1E46E3C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1099088"/>
            <a:ext cx="7163800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882F-CEBB-AC14-5A1C-FA6543EE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this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1E77E-EAB7-A84E-668F-8D6852313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many clusters can you see in this plot?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95F0D-140E-9680-2D5F-9E7906B918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CA0DF-5CAB-60B4-A89F-C5D68F48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24334"/>
            <a:ext cx="5220429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6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01BA-5B12-62CE-95D2-0EBDDFCE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this example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22C50-9C0C-14DD-9068-91A941F89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K-means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17BF4-0852-75A4-6022-E53E3A75C8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21BA4-D6EA-9D30-A244-4A03694F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344492"/>
            <a:ext cx="6535062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1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6C50-DC4E-EFC5-F4DA-A88BF401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 synthetic dataset?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19248-CE1A-FCF7-2FB6-76EA56ABB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3A665-6D91-C9EC-86A0-B0C9BA7F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359476"/>
            <a:ext cx="6630325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9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BFAB-3E11-C694-BE0A-937850F3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limitations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9099F-10B2-409D-08A8-797C1EFFC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E564A-F774-74FC-0EAF-FD74D9745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8A03CF-4E53-ECFD-6BB8-3E4DB544A4A6}"/>
                  </a:ext>
                </a:extLst>
              </p:cNvPr>
              <p:cNvSpPr txBox="1"/>
              <p:nvPr/>
            </p:nvSpPr>
            <p:spPr>
              <a:xfrm>
                <a:off x="895350" y="2000250"/>
                <a:ext cx="1034415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assumes the clusters are of convex shape.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Sensitive to outliers.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When clusters are non-convex, two points in two neighborhood clusters might be closer than two points in the same cluster.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based methods are able to mine non-convex clusters, where distance-based methods may have difficulty.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K-means time complexity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𝑡𝑛𝑘𝑑</m:t>
                        </m:r>
                      </m:e>
                    </m:d>
                  </m:oMath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8A03CF-4E53-ECFD-6BB8-3E4DB544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" y="2000250"/>
                <a:ext cx="10344150" cy="4524315"/>
              </a:xfrm>
              <a:prstGeom prst="rect">
                <a:avLst/>
              </a:prstGeom>
              <a:blipFill>
                <a:blip r:embed="rId2"/>
                <a:stretch>
                  <a:fillRect l="-1355" t="-1752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89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ECB61-A218-0CC6-ED79-4FB09FDEB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BCB3-63A2-CCCE-97D2-5EF3B2A5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56B3A-56D2-302C-8D16-2E54628B5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73250-066E-F016-B0FC-2C775382D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B2D91-2AD6-C462-890A-FCFA104C8589}"/>
              </a:ext>
            </a:extLst>
          </p:cNvPr>
          <p:cNvSpPr txBox="1"/>
          <p:nvPr/>
        </p:nvSpPr>
        <p:spPr>
          <a:xfrm>
            <a:off x="895350" y="2000250"/>
            <a:ext cx="10344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https://www.naftaliharris.com/blog/visualizing-k-means-clustering/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8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90F0-498C-E62B-4EF0-33A55D9B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0D98C-9CC8-4FB4-8919-40709A846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1"/>
                <a:ext cx="10515600" cy="4691062"/>
              </a:xfrm>
              <a:ln w="19050">
                <a:noFill/>
              </a:ln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Density-based</a:t>
                </a:r>
                <a:r>
                  <a:rPr lang="en-US" dirty="0"/>
                  <a:t> Spatial Clustering of Applications with </a:t>
                </a:r>
                <a:r>
                  <a:rPr lang="en-US" dirty="0">
                    <a:solidFill>
                      <a:srgbClr val="00B050"/>
                    </a:solidFill>
                  </a:rPr>
                  <a:t>Noise</a:t>
                </a:r>
                <a:r>
                  <a:rPr lang="en-US" dirty="0"/>
                  <a:t> (DBSCAN)</a:t>
                </a:r>
              </a:p>
              <a:p>
                <a:r>
                  <a:rPr lang="en-US" dirty="0"/>
                  <a:t>Define a ball of radius ε around 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, called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-neighborhood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represents the distance between points x and y, which is usually the Euclidean distance.</a:t>
                </a:r>
              </a:p>
              <a:p>
                <a:pPr lvl="1"/>
                <a:r>
                  <a:rPr lang="en-US" dirty="0"/>
                  <a:t>Other distance metrics can be used as well.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is a </a:t>
                </a:r>
                <a:r>
                  <a:rPr lang="en-US" dirty="0">
                    <a:solidFill>
                      <a:srgbClr val="00B050"/>
                    </a:solidFill>
                  </a:rPr>
                  <a:t>core point </a:t>
                </a:r>
                <a:r>
                  <a:rPr lang="en-US" dirty="0"/>
                  <a:t>if there are at least </a:t>
                </a:r>
                <a:r>
                  <a:rPr lang="en-US" dirty="0" err="1">
                    <a:solidFill>
                      <a:srgbClr val="00B050"/>
                    </a:solidFill>
                  </a:rPr>
                  <a:t>minpts</a:t>
                </a:r>
                <a:r>
                  <a:rPr lang="en-US" dirty="0"/>
                  <a:t> points in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-neighborhood, i.e.,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𝑚𝑖𝑛𝑝𝑡𝑠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 err="1"/>
                  <a:t>minpts</a:t>
                </a:r>
                <a:r>
                  <a:rPr lang="en-US" dirty="0"/>
                  <a:t> is a user defined </a:t>
                </a:r>
                <a:r>
                  <a:rPr lang="en-US" dirty="0">
                    <a:solidFill>
                      <a:srgbClr val="FF0000"/>
                    </a:solidFill>
                  </a:rPr>
                  <a:t>local density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FF0000"/>
                    </a:solidFill>
                  </a:rPr>
                  <a:t>frequency threshold 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A border point </a:t>
                </a:r>
                <a:r>
                  <a:rPr lang="en-US" dirty="0"/>
                  <a:t>does not meet the </a:t>
                </a:r>
                <a:r>
                  <a:rPr lang="en-US" dirty="0" err="1">
                    <a:solidFill>
                      <a:srgbClr val="00B050"/>
                    </a:solidFill>
                  </a:rPr>
                  <a:t>minpts</a:t>
                </a:r>
                <a:r>
                  <a:rPr lang="en-US" dirty="0"/>
                  <a:t> threshold, i.e.,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𝑚𝑖𝑛𝑝𝑡𝑠</m:t>
                    </m:r>
                  </m:oMath>
                </a14:m>
                <a:r>
                  <a:rPr lang="en-US" dirty="0"/>
                  <a:t>, but it belongs to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-neighborhood, or core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point is neither core nor border point, then it is called a </a:t>
                </a:r>
                <a:r>
                  <a:rPr lang="en-US" dirty="0">
                    <a:solidFill>
                      <a:srgbClr val="00B050"/>
                    </a:solidFill>
                  </a:rPr>
                  <a:t>noise point </a:t>
                </a:r>
                <a:r>
                  <a:rPr lang="en-US" dirty="0"/>
                  <a:t>or an outlier.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0D98C-9CC8-4FB4-8919-40709A846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1"/>
                <a:ext cx="10515600" cy="4691062"/>
              </a:xfrm>
              <a:blipFill>
                <a:blip r:embed="rId2"/>
                <a:stretch>
                  <a:fillRect l="-812" t="-2861" r="-46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2E354-23D0-FD30-0897-B5D99D859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FC96BC-0654-DE7A-BB82-DA3EA4A0FC5A}"/>
                  </a:ext>
                </a:extLst>
              </p:cNvPr>
              <p:cNvSpPr txBox="1"/>
              <p:nvPr/>
            </p:nvSpPr>
            <p:spPr>
              <a:xfrm>
                <a:off x="4324350" y="2380356"/>
                <a:ext cx="5114925" cy="4616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FC96BC-0654-DE7A-BB82-DA3EA4A0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2380356"/>
                <a:ext cx="5114925" cy="461665"/>
              </a:xfrm>
              <a:prstGeom prst="rect">
                <a:avLst/>
              </a:prstGeom>
              <a:blipFill>
                <a:blip r:embed="rId3"/>
                <a:stretch>
                  <a:fillRect b="-1265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7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33DD-A897-20F6-664A-8816BFE9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Core, border and noise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CD7B-6866-6E63-41DF-9B62456C77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371B2-8534-809F-13D5-F55BB519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1971471"/>
            <a:ext cx="7087589" cy="2915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64E98-1A8F-E51B-C9F8-5AF8AC3D24E0}"/>
              </a:ext>
            </a:extLst>
          </p:cNvPr>
          <p:cNvSpPr txBox="1"/>
          <p:nvPr/>
        </p:nvSpPr>
        <p:spPr>
          <a:xfrm>
            <a:off x="2209800" y="52006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Neighborhood of a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8E060-928C-6A8C-C623-926E5DE4CD7C}"/>
              </a:ext>
            </a:extLst>
          </p:cNvPr>
          <p:cNvSpPr txBox="1"/>
          <p:nvPr/>
        </p:nvSpPr>
        <p:spPr>
          <a:xfrm>
            <a:off x="6773636" y="520065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Core, Border, and Noise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7C3CA-ECFC-375D-0E60-FF99421D0864}"/>
              </a:ext>
            </a:extLst>
          </p:cNvPr>
          <p:cNvSpPr txBox="1"/>
          <p:nvPr/>
        </p:nvSpPr>
        <p:spPr>
          <a:xfrm>
            <a:off x="952500" y="1279525"/>
            <a:ext cx="725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minpts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395334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55DB-8359-2C6F-8444-DBB20111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DBSCAN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05767-D6A8-809F-CB40-B934A16AC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5148263"/>
              </a:xfrm>
            </p:spPr>
            <p:txBody>
              <a:bodyPr/>
              <a:lstStyle/>
              <a:p>
                <a:r>
                  <a:rPr lang="en-US" dirty="0"/>
                  <a:t>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directly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density reachable </a:t>
                </a:r>
                <a:r>
                  <a:rPr lang="en-US" dirty="0"/>
                  <a:t>from another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a core point.</a:t>
                </a:r>
              </a:p>
              <a:p>
                <a:r>
                  <a:rPr lang="en-US" dirty="0"/>
                  <a:t>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density </a:t>
                </a:r>
                <a:r>
                  <a:rPr lang="en-US" dirty="0">
                    <a:solidFill>
                      <a:srgbClr val="00B050"/>
                    </a:solidFill>
                  </a:rPr>
                  <a:t>reachable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there exists a chain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directly density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1…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. In other words, set of core points leading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Two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00B050"/>
                    </a:solidFill>
                  </a:rPr>
                  <a:t>density connected </a:t>
                </a:r>
                <a:r>
                  <a:rPr lang="en-US" dirty="0"/>
                  <a:t>if there exists a core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density reachable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00B050"/>
                    </a:solidFill>
                  </a:rPr>
                  <a:t>density-based cluster </a:t>
                </a:r>
                <a:r>
                  <a:rPr lang="en-US" dirty="0"/>
                  <a:t>is defined as a maximal set of density connected points.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05767-D6A8-809F-CB40-B934A16AC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5148263"/>
              </a:xfrm>
              <a:blipFill>
                <a:blip r:embed="rId2"/>
                <a:stretch>
                  <a:fillRect l="-1043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B6285-5C6B-D336-9644-C00CA50E1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4B78D-6A5C-24DD-5A3C-CAF919D72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9592-4ACC-71B0-B31A-E0E1E206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DBSCAN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6FDD-ADDE-D8D1-3FB6-3A037988D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0392" y="1257300"/>
                <a:ext cx="10515600" cy="51482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DBSCAN computes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-neighborhood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dataset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checks if it is a </a:t>
                </a:r>
                <a:r>
                  <a:rPr lang="en-US" dirty="0">
                    <a:solidFill>
                      <a:srgbClr val="00B050"/>
                    </a:solidFill>
                  </a:rPr>
                  <a:t>core point</a:t>
                </a:r>
                <a:r>
                  <a:rPr lang="en-US" dirty="0"/>
                  <a:t>. It also sets the cluster id,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for all points, indicating that they are not assigned to any cluster.</a:t>
                </a:r>
              </a:p>
              <a:p>
                <a:r>
                  <a:rPr lang="en-US" dirty="0"/>
                  <a:t>Starting from each unassigned core point, the method recursively finds all  density connected points, which are assigned to the same cluster.</a:t>
                </a:r>
              </a:p>
              <a:p>
                <a:r>
                  <a:rPr lang="en-US" dirty="0"/>
                  <a:t>Some </a:t>
                </a:r>
                <a:r>
                  <a:rPr lang="en-US" dirty="0">
                    <a:solidFill>
                      <a:srgbClr val="00B050"/>
                    </a:solidFill>
                  </a:rPr>
                  <a:t>border points </a:t>
                </a:r>
                <a:r>
                  <a:rPr lang="en-US" dirty="0"/>
                  <a:t>may be </a:t>
                </a:r>
                <a:r>
                  <a:rPr lang="en-US" dirty="0">
                    <a:solidFill>
                      <a:srgbClr val="00B0F0"/>
                    </a:solidFill>
                  </a:rPr>
                  <a:t>reachable from core points </a:t>
                </a:r>
                <a:r>
                  <a:rPr lang="en-US" dirty="0"/>
                  <a:t>in more than one cluster; they may either be arbitrarily assigned to one of the clusters or to all of them (if overlapping clusters are allowed).</a:t>
                </a:r>
              </a:p>
              <a:p>
                <a:r>
                  <a:rPr lang="en-US" dirty="0"/>
                  <a:t>Points that do not belong to any cluster are treated as </a:t>
                </a:r>
                <a:r>
                  <a:rPr lang="en-US" dirty="0">
                    <a:solidFill>
                      <a:srgbClr val="00B0F0"/>
                    </a:solidFill>
                  </a:rPr>
                  <a:t>outliers or noise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Each DBSCAN cluster is a maximal connected component over the core point graph.</a:t>
                </a:r>
              </a:p>
              <a:p>
                <a:r>
                  <a:rPr lang="en-US" dirty="0"/>
                  <a:t>DBSCAN is sensitive to the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in particular if clusters have different densities.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6FDD-ADDE-D8D1-3FB6-3A037988D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392" y="1257300"/>
                <a:ext cx="10515600" cy="5148263"/>
              </a:xfrm>
              <a:blipFill>
                <a:blip r:embed="rId2"/>
                <a:stretch>
                  <a:fillRect l="-870" t="-295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00725-F575-D15C-FC71-4C24ED19E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E178-D17F-D5FD-CB9D-8D28113E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E990-AD3F-7F7B-FD08-4F3725FD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Density-Based Spatial Clustering of Applications with Noise</a:t>
            </a:r>
          </a:p>
        </p:txBody>
      </p:sp>
    </p:spTree>
    <p:extLst>
      <p:ext uri="{BB962C8B-B14F-4D97-AF65-F5344CB8AC3E}">
        <p14:creationId xmlns:p14="http://schemas.microsoft.com/office/powerpoint/2010/main" val="10062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ED17-2BBE-6C97-FA4A-F715E085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/>
              <a:t>The DBSCAN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5E6A0C-75A6-D9A3-3D81-FF765365C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868717"/>
            <a:ext cx="6810055" cy="56398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17A04-3E92-3315-0E4F-EE035478F4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6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776D2D-A4FB-043C-785F-207F13325F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Density based clusters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𝑚𝑖𝑛𝑝𝑡𝑠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776D2D-A4FB-043C-785F-207F13325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6154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CEF8B-5C0E-D1A2-3C16-51726B4F3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E6AB6-0214-2773-649B-CA0F5F2F4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356913"/>
            <a:ext cx="6677566" cy="51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D00E5-06E7-18B9-EFBD-57E5CD308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E6EF-8306-95A4-2AEB-FFA100A0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48D2-F003-40DA-FB62-FB089BDC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https://www.naftaliharris.com/blog/visualizing-dbscan-clustering/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3F88F-F280-507F-5A91-E8DD1C7830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8F5CA-5C8F-54AA-4153-14EBE941D3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FA49-E3DA-08DD-DD2E-66315CAD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814EC-48B2-5583-666F-9B647CB53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Suffers from curse of dimensionality.</a:t>
                </a:r>
              </a:p>
              <a:p>
                <a:pPr lvl="1"/>
                <a:r>
                  <a:rPr lang="en-US" dirty="0"/>
                  <a:t>In high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-neighborhood is meaningless</a:t>
                </a:r>
              </a:p>
              <a:p>
                <a:pPr lvl="1"/>
                <a:r>
                  <a:rPr lang="en-US" dirty="0"/>
                  <a:t>All the points fall closer to each other.</a:t>
                </a:r>
              </a:p>
              <a:p>
                <a:r>
                  <a:rPr lang="en-US" dirty="0"/>
                  <a:t>Approximate appropriate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𝑚𝑖𝑛𝑝𝑡𝑠</m:t>
                    </m:r>
                  </m:oMath>
                </a14:m>
                <a:r>
                  <a:rPr lang="en-US" dirty="0"/>
                  <a:t> could be challenging.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814EC-48B2-5583-666F-9B647CB53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022DC-7883-FE97-8EC8-C21F96946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9603F-BD26-E31C-9A20-40EF69E825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BD27-9D89-ADE4-7256-27D094EC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59AA-7280-4E59-95A1-E466853A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062C8-2072-1EA7-16EB-AC8FAC651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Suffers from curse of dimensionality.</a:t>
                </a:r>
              </a:p>
              <a:p>
                <a:pPr lvl="1"/>
                <a:r>
                  <a:rPr lang="en-US" dirty="0"/>
                  <a:t>In high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-neighborhood is meaningless</a:t>
                </a:r>
              </a:p>
              <a:p>
                <a:pPr lvl="1"/>
                <a:r>
                  <a:rPr lang="en-US" dirty="0"/>
                  <a:t>All the points fall closer to each other.</a:t>
                </a:r>
              </a:p>
              <a:p>
                <a:r>
                  <a:rPr lang="en-US" dirty="0"/>
                  <a:t>Approximate appropriate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𝑚𝑖𝑛𝑝𝑡𝑠</m:t>
                    </m:r>
                  </m:oMath>
                </a14:m>
                <a:r>
                  <a:rPr lang="en-US" dirty="0"/>
                  <a:t> could be challenging.</a:t>
                </a:r>
              </a:p>
              <a:p>
                <a:r>
                  <a:rPr lang="en-US" dirty="0"/>
                  <a:t>Finding clusters with different densities is difficult.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062C8-2072-1EA7-16EB-AC8FAC651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59EBB-FE08-7C58-E053-04DA7C971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A3BE-7FFF-666A-339F-A6ADE781CE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A11F-B928-056B-F65C-27F1F47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IRIS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8FAE64-29EA-6234-A430-C5ED60B58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719" y="1818626"/>
            <a:ext cx="8742516" cy="4191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75B4C-1231-DFF9-96E0-1FEEE697CD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C924C-4B88-3209-3A72-730293AA4C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6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3A71-A3DA-32E5-DF24-E698B09C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E396-3FBC-E1EE-83B9-EA3EFAD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8D8F-9360-4940-9FA0-AA60E73A4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FF89B-4D17-5AEC-7FDF-BADBE4F5CE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6B28-ED5B-AF1E-53D2-94E793EE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this sample labeled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C0907-AC99-AE0D-1210-DD20CB22D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6C0BB-608F-9615-8931-F2A170F1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289557"/>
            <a:ext cx="6553716" cy="49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4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BAF9D7-98A1-FD04-D544-98A4A19475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k-means cluster this data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BAF9D7-98A1-FD04-D544-98A4A1947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8667" r="-638" b="-2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95BA3-7CE1-DD52-5894-08EE00893C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52051-4AF2-B001-243F-59EDD8D925CA}"/>
                  </a:ext>
                </a:extLst>
              </p:cNvPr>
              <p:cNvSpPr txBox="1"/>
              <p:nvPr/>
            </p:nvSpPr>
            <p:spPr>
              <a:xfrm>
                <a:off x="895350" y="1485900"/>
                <a:ext cx="8515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randomly chosen centroids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852051-4AF2-B001-243F-59EDD8D9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" y="1485900"/>
                <a:ext cx="8515350" cy="369332"/>
              </a:xfrm>
              <a:prstGeom prst="rect">
                <a:avLst/>
              </a:prstGeom>
              <a:blipFill>
                <a:blip r:embed="rId3"/>
                <a:stretch>
                  <a:fillRect l="-644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271EF19-4998-5C49-E4A5-CA28F7DB7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0" y="1943100"/>
            <a:ext cx="5039165" cy="41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1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EF52-0CCA-941E-CBF6-9115C3A9B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D717E9-B417-7A80-1F28-9E5EE37024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k-means cluster this data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D717E9-B417-7A80-1F28-9E5EE3702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8667" r="-638" b="-2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DF90-DD2D-0035-4270-84C04441F7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6D230-5CFC-014F-1DEA-56E050DD728C}"/>
              </a:ext>
            </a:extLst>
          </p:cNvPr>
          <p:cNvSpPr txBox="1"/>
          <p:nvPr/>
        </p:nvSpPr>
        <p:spPr>
          <a:xfrm>
            <a:off x="895350" y="1485900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data points to clusters by the shortest distance to any mean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3C81D-5E6B-0D09-8983-1B777ED41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081" y="1996951"/>
            <a:ext cx="5409119" cy="45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ECB6E-BB16-BB89-68E0-7E422561A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6DD84D-0514-4D32-83F8-C762970E77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k-means cluster this data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6DD84D-0514-4D32-83F8-C762970E7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8667" r="-638" b="-2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B3C60-736A-8A5B-59B9-D222AB5DF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1BFA9-E92B-C4F1-CA11-B9D67C22C8A6}"/>
              </a:ext>
            </a:extLst>
          </p:cNvPr>
          <p:cNvSpPr txBox="1"/>
          <p:nvPr/>
        </p:nvSpPr>
        <p:spPr>
          <a:xfrm>
            <a:off x="895350" y="1485900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centroids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5E3253-AAFD-D313-8902-F70905B62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1485900"/>
            <a:ext cx="5701134" cy="46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5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A2329-302A-599F-714D-3642316C9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7C3B60-43A8-86F6-63E8-5DE119BEED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k-means cluster this data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7C3B60-43A8-86F6-63E8-5DE119BEE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8667" r="-638" b="-2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4B40B-BCCC-8792-CEC2-286CAA7C7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A914D-0501-3397-043C-E35BD998EA38}"/>
              </a:ext>
            </a:extLst>
          </p:cNvPr>
          <p:cNvSpPr txBox="1"/>
          <p:nvPr/>
        </p:nvSpPr>
        <p:spPr>
          <a:xfrm>
            <a:off x="809625" y="1170833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the steps until convergence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31626-D8D7-0527-345D-09E06783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771650"/>
            <a:ext cx="5148702" cy="435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3180D5B-81C9-BC00-F64B-7F9C537E9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9814AD-07C7-B1FF-BF3F-B2F13D31B9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k-means cluster this data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9814AD-07C7-B1FF-BF3F-B2F13D31B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8667" r="-638" b="-2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1B05-A030-6B7B-814B-9EDF335658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737227-1779-0ACC-BBD6-3E87BCFA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885950"/>
            <a:ext cx="4743450" cy="405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6875-40D1-C146-3952-BCCB7651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 dataset?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82329-04FD-C846-1622-64CBB109F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65DD7-E904-9E80-2311-88610B31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342362"/>
            <a:ext cx="6229249" cy="514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105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nverted 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Props1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eb697ea-89e6-4a08-90bb-c11f41386e5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838</Words>
  <Application>Microsoft Office PowerPoint</Application>
  <PresentationFormat>Widescreen</PresentationFormat>
  <Paragraphs>78</Paragraphs>
  <Slides>26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Aptos</vt:lpstr>
      <vt:lpstr>Aptos Display</vt:lpstr>
      <vt:lpstr>Aptos SemiBold</vt:lpstr>
      <vt:lpstr>Arial</vt:lpstr>
      <vt:lpstr>Calibri</vt:lpstr>
      <vt:lpstr>Cambria Math</vt:lpstr>
      <vt:lpstr>Standard Template</vt:lpstr>
      <vt:lpstr>No corner logo</vt:lpstr>
      <vt:lpstr>Inverted Standard Template</vt:lpstr>
      <vt:lpstr>Simple Blue Background</vt:lpstr>
      <vt:lpstr>Simple White Background</vt:lpstr>
      <vt:lpstr>DBSCAN</vt:lpstr>
      <vt:lpstr>DBSCAN</vt:lpstr>
      <vt:lpstr>Look at this sample labeled dataset</vt:lpstr>
      <vt:lpstr>How k-means cluster this data with k=3?</vt:lpstr>
      <vt:lpstr>How k-means cluster this data with k=3?</vt:lpstr>
      <vt:lpstr>How k-means cluster this data with k=3?</vt:lpstr>
      <vt:lpstr>How k-means cluster this data with k=5?</vt:lpstr>
      <vt:lpstr>How k-means cluster this data with k=3?</vt:lpstr>
      <vt:lpstr>How about this dataset?</vt:lpstr>
      <vt:lpstr>How about this dataset?</vt:lpstr>
      <vt:lpstr>Let’s look at this example</vt:lpstr>
      <vt:lpstr>Let’s look at this example </vt:lpstr>
      <vt:lpstr>How about this synthetic dataset?</vt:lpstr>
      <vt:lpstr>K-means limitations</vt:lpstr>
      <vt:lpstr>K-means Demo</vt:lpstr>
      <vt:lpstr>DBSCAN approach</vt:lpstr>
      <vt:lpstr>Core, border and noise points</vt:lpstr>
      <vt:lpstr>The DBSCAN approach</vt:lpstr>
      <vt:lpstr>The DBSCAN approach</vt:lpstr>
      <vt:lpstr>The DBSCAN algorithm</vt:lpstr>
      <vt:lpstr>Density based clusters ϵ=15 and minpts=10</vt:lpstr>
      <vt:lpstr>DBSCAN visualization</vt:lpstr>
      <vt:lpstr>Disadvantages of DBSCAN</vt:lpstr>
      <vt:lpstr>Disadvantages of DBSCAN</vt:lpstr>
      <vt:lpstr>DBSCAN clustering IRIS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2</cp:revision>
  <dcterms:created xsi:type="dcterms:W3CDTF">2024-07-24T21:17:45Z</dcterms:created>
  <dcterms:modified xsi:type="dcterms:W3CDTF">2025-03-13T18:19:27Z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