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4"/>
    <p:sldMasterId id="2147483770" r:id="rId5"/>
    <p:sldMasterId id="2147483797" r:id="rId6"/>
    <p:sldMasterId id="2147483809" r:id="rId7"/>
  </p:sldMasterIdLst>
  <p:notesMasterIdLst>
    <p:notesMasterId r:id="rId22"/>
  </p:notesMasterIdLst>
  <p:sldIdLst>
    <p:sldId id="1468" r:id="rId8"/>
    <p:sldId id="1469" r:id="rId9"/>
    <p:sldId id="1470" r:id="rId10"/>
    <p:sldId id="1471" r:id="rId11"/>
    <p:sldId id="1472" r:id="rId12"/>
    <p:sldId id="1473" r:id="rId13"/>
    <p:sldId id="1474" r:id="rId14"/>
    <p:sldId id="1475" r:id="rId15"/>
    <p:sldId id="1476" r:id="rId16"/>
    <p:sldId id="1477" r:id="rId17"/>
    <p:sldId id="1480" r:id="rId18"/>
    <p:sldId id="1478" r:id="rId19"/>
    <p:sldId id="1479" r:id="rId20"/>
    <p:sldId id="14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4B200C-6A4D-298A-3620-974AD57AA355}" name="Bole, Robert" initials="RB" userId="S::n55v625@msu.montana.edu::5dfb2e1e-5755-4a97-b2e6-527ab78e6a6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02430-FDDD-408A-AD49-312ED8BD3B9D}" v="296" dt="2025-03-11T20:31:58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6"/>
    <p:restoredTop sz="94683"/>
  </p:normalViewPr>
  <p:slideViewPr>
    <p:cSldViewPr>
      <p:cViewPr varScale="1">
        <p:scale>
          <a:sx n="106" d="100"/>
          <a:sy n="106" d="100"/>
        </p:scale>
        <p:origin x="101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yana Ralalage, Adiesha" userId="15fd5c93-10d6-4014-8103-1a4931e3c018" providerId="ADAL" clId="{ABDFC1EA-5139-4D2E-9CD7-A948A7E358B3}"/>
    <pc:docChg chg="custSel addSld modSld">
      <pc:chgData name="Liyana Ralalage, Adiesha" userId="15fd5c93-10d6-4014-8103-1a4931e3c018" providerId="ADAL" clId="{ABDFC1EA-5139-4D2E-9CD7-A948A7E358B3}" dt="2025-03-10T06:20:55.177" v="266" actId="20577"/>
      <pc:docMkLst>
        <pc:docMk/>
      </pc:docMkLst>
      <pc:sldChg chg="modSp mod">
        <pc:chgData name="Liyana Ralalage, Adiesha" userId="15fd5c93-10d6-4014-8103-1a4931e3c018" providerId="ADAL" clId="{ABDFC1EA-5139-4D2E-9CD7-A948A7E358B3}" dt="2025-03-10T06:20:37.935" v="257" actId="20577"/>
        <pc:sldMkLst>
          <pc:docMk/>
          <pc:sldMk cId="2992491653" sldId="1478"/>
        </pc:sldMkLst>
        <pc:spChg chg="mod">
          <ac:chgData name="Liyana Ralalage, Adiesha" userId="15fd5c93-10d6-4014-8103-1a4931e3c018" providerId="ADAL" clId="{ABDFC1EA-5139-4D2E-9CD7-A948A7E358B3}" dt="2025-03-10T06:20:37.935" v="257" actId="20577"/>
          <ac:spMkLst>
            <pc:docMk/>
            <pc:sldMk cId="2992491653" sldId="1478"/>
            <ac:spMk id="3" creationId="{0EBCD1B8-4D9C-0DD7-193B-0E5BB27956EB}"/>
          </ac:spMkLst>
        </pc:spChg>
      </pc:sldChg>
      <pc:sldChg chg="modSp add">
        <pc:chgData name="Liyana Ralalage, Adiesha" userId="15fd5c93-10d6-4014-8103-1a4931e3c018" providerId="ADAL" clId="{ABDFC1EA-5139-4D2E-9CD7-A948A7E358B3}" dt="2025-03-10T06:20:55.177" v="266" actId="20577"/>
        <pc:sldMkLst>
          <pc:docMk/>
          <pc:sldMk cId="3101199763" sldId="1479"/>
        </pc:sldMkLst>
        <pc:spChg chg="mod">
          <ac:chgData name="Liyana Ralalage, Adiesha" userId="15fd5c93-10d6-4014-8103-1a4931e3c018" providerId="ADAL" clId="{ABDFC1EA-5139-4D2E-9CD7-A948A7E358B3}" dt="2025-03-10T06:20:55.177" v="266" actId="20577"/>
          <ac:spMkLst>
            <pc:docMk/>
            <pc:sldMk cId="3101199763" sldId="1479"/>
            <ac:spMk id="3" creationId="{13B9C290-D05F-CBB7-3E98-0FDF80A2ED59}"/>
          </ac:spMkLst>
        </pc:spChg>
      </pc:sldChg>
    </pc:docChg>
  </pc:docChgLst>
  <pc:docChgLst>
    <pc:chgData name="Liyana Ralalage, Adiesha" userId="15fd5c93-10d6-4014-8103-1a4931e3c018" providerId="ADAL" clId="{21A02430-FDDD-408A-AD49-312ED8BD3B9D}"/>
    <pc:docChg chg="undo custSel addSld modSld">
      <pc:chgData name="Liyana Ralalage, Adiesha" userId="15fd5c93-10d6-4014-8103-1a4931e3c018" providerId="ADAL" clId="{21A02430-FDDD-408A-AD49-312ED8BD3B9D}" dt="2025-03-11T20:31:58.413" v="444"/>
      <pc:docMkLst>
        <pc:docMk/>
      </pc:docMkLst>
      <pc:sldChg chg="modSp mod modAnim">
        <pc:chgData name="Liyana Ralalage, Adiesha" userId="15fd5c93-10d6-4014-8103-1a4931e3c018" providerId="ADAL" clId="{21A02430-FDDD-408A-AD49-312ED8BD3B9D}" dt="2025-03-11T19:40:37.830" v="201" actId="20577"/>
        <pc:sldMkLst>
          <pc:docMk/>
          <pc:sldMk cId="2058229045" sldId="1469"/>
        </pc:sldMkLst>
        <pc:spChg chg="mod">
          <ac:chgData name="Liyana Ralalage, Adiesha" userId="15fd5c93-10d6-4014-8103-1a4931e3c018" providerId="ADAL" clId="{21A02430-FDDD-408A-AD49-312ED8BD3B9D}" dt="2025-03-11T19:40:37.830" v="201" actId="20577"/>
          <ac:spMkLst>
            <pc:docMk/>
            <pc:sldMk cId="2058229045" sldId="1469"/>
            <ac:spMk id="3" creationId="{3ABEA049-3B9F-8C18-FE15-3192414D234F}"/>
          </ac:spMkLst>
        </pc:spChg>
      </pc:sldChg>
      <pc:sldChg chg="modSp">
        <pc:chgData name="Liyana Ralalage, Adiesha" userId="15fd5c93-10d6-4014-8103-1a4931e3c018" providerId="ADAL" clId="{21A02430-FDDD-408A-AD49-312ED8BD3B9D}" dt="2025-03-11T19:43:58.152" v="203" actId="20577"/>
        <pc:sldMkLst>
          <pc:docMk/>
          <pc:sldMk cId="2185159712" sldId="1472"/>
        </pc:sldMkLst>
        <pc:spChg chg="mod">
          <ac:chgData name="Liyana Ralalage, Adiesha" userId="15fd5c93-10d6-4014-8103-1a4931e3c018" providerId="ADAL" clId="{21A02430-FDDD-408A-AD49-312ED8BD3B9D}" dt="2025-03-11T19:43:58.152" v="203" actId="20577"/>
          <ac:spMkLst>
            <pc:docMk/>
            <pc:sldMk cId="2185159712" sldId="1472"/>
            <ac:spMk id="131" creationId="{E680BAFE-45FF-DB7C-5109-A6FA1A90BBD1}"/>
          </ac:spMkLst>
        </pc:spChg>
      </pc:sldChg>
      <pc:sldChg chg="modSp mod modAnim">
        <pc:chgData name="Liyana Ralalage, Adiesha" userId="15fd5c93-10d6-4014-8103-1a4931e3c018" providerId="ADAL" clId="{21A02430-FDDD-408A-AD49-312ED8BD3B9D}" dt="2025-03-11T20:31:58.413" v="444"/>
        <pc:sldMkLst>
          <pc:docMk/>
          <pc:sldMk cId="2992491653" sldId="1478"/>
        </pc:sldMkLst>
        <pc:spChg chg="mod">
          <ac:chgData name="Liyana Ralalage, Adiesha" userId="15fd5c93-10d6-4014-8103-1a4931e3c018" providerId="ADAL" clId="{21A02430-FDDD-408A-AD49-312ED8BD3B9D}" dt="2025-03-11T20:17:28.899" v="371" actId="27636"/>
          <ac:spMkLst>
            <pc:docMk/>
            <pc:sldMk cId="2992491653" sldId="1478"/>
            <ac:spMk id="3" creationId="{0EBCD1B8-4D9C-0DD7-193B-0E5BB27956EB}"/>
          </ac:spMkLst>
        </pc:spChg>
      </pc:sldChg>
      <pc:sldChg chg="modSp">
        <pc:chgData name="Liyana Ralalage, Adiesha" userId="15fd5c93-10d6-4014-8103-1a4931e3c018" providerId="ADAL" clId="{21A02430-FDDD-408A-AD49-312ED8BD3B9D}" dt="2025-03-11T20:29:53.690" v="437"/>
        <pc:sldMkLst>
          <pc:docMk/>
          <pc:sldMk cId="3101199763" sldId="1479"/>
        </pc:sldMkLst>
        <pc:spChg chg="mod">
          <ac:chgData name="Liyana Ralalage, Adiesha" userId="15fd5c93-10d6-4014-8103-1a4931e3c018" providerId="ADAL" clId="{21A02430-FDDD-408A-AD49-312ED8BD3B9D}" dt="2025-03-11T20:29:53.690" v="437"/>
          <ac:spMkLst>
            <pc:docMk/>
            <pc:sldMk cId="3101199763" sldId="1479"/>
            <ac:spMk id="3" creationId="{13B9C290-D05F-CBB7-3E98-0FDF80A2ED59}"/>
          </ac:spMkLst>
        </pc:spChg>
      </pc:sldChg>
      <pc:sldChg chg="addSp modSp new mod modAnim">
        <pc:chgData name="Liyana Ralalage, Adiesha" userId="15fd5c93-10d6-4014-8103-1a4931e3c018" providerId="ADAL" clId="{21A02430-FDDD-408A-AD49-312ED8BD3B9D}" dt="2025-03-11T20:18:23.807" v="381" actId="20577"/>
        <pc:sldMkLst>
          <pc:docMk/>
          <pc:sldMk cId="3546412800" sldId="1480"/>
        </pc:sldMkLst>
        <pc:spChg chg="mod">
          <ac:chgData name="Liyana Ralalage, Adiesha" userId="15fd5c93-10d6-4014-8103-1a4931e3c018" providerId="ADAL" clId="{21A02430-FDDD-408A-AD49-312ED8BD3B9D}" dt="2025-03-11T19:59:56.613" v="218" actId="14100"/>
          <ac:spMkLst>
            <pc:docMk/>
            <pc:sldMk cId="3546412800" sldId="1480"/>
            <ac:spMk id="2" creationId="{438D87B6-1285-6B7A-41C4-89EC50D52BFE}"/>
          </ac:spMkLst>
        </pc:spChg>
        <pc:spChg chg="mod">
          <ac:chgData name="Liyana Ralalage, Adiesha" userId="15fd5c93-10d6-4014-8103-1a4931e3c018" providerId="ADAL" clId="{21A02430-FDDD-408A-AD49-312ED8BD3B9D}" dt="2025-03-11T20:18:23.807" v="381" actId="20577"/>
          <ac:spMkLst>
            <pc:docMk/>
            <pc:sldMk cId="3546412800" sldId="1480"/>
            <ac:spMk id="3" creationId="{B95BA16A-D280-682B-F9E2-0E48EE12EC44}"/>
          </ac:spMkLst>
        </pc:spChg>
        <pc:spChg chg="add">
          <ac:chgData name="Liyana Ralalage, Adiesha" userId="15fd5c93-10d6-4014-8103-1a4931e3c018" providerId="ADAL" clId="{21A02430-FDDD-408A-AD49-312ED8BD3B9D}" dt="2025-03-11T20:04:19.455" v="226"/>
          <ac:spMkLst>
            <pc:docMk/>
            <pc:sldMk cId="3546412800" sldId="1480"/>
            <ac:spMk id="4" creationId="{AAE4952C-775E-D22C-3CA9-7C3301A54B4A}"/>
          </ac:spMkLst>
        </pc:spChg>
      </pc:sldChg>
      <pc:sldChg chg="modSp new mod modAnim">
        <pc:chgData name="Liyana Ralalage, Adiesha" userId="15fd5c93-10d6-4014-8103-1a4931e3c018" providerId="ADAL" clId="{21A02430-FDDD-408A-AD49-312ED8BD3B9D}" dt="2025-03-11T20:30:33.333" v="443"/>
        <pc:sldMkLst>
          <pc:docMk/>
          <pc:sldMk cId="4206646385" sldId="1481"/>
        </pc:sldMkLst>
        <pc:spChg chg="mod">
          <ac:chgData name="Liyana Ralalage, Adiesha" userId="15fd5c93-10d6-4014-8103-1a4931e3c018" providerId="ADAL" clId="{21A02430-FDDD-408A-AD49-312ED8BD3B9D}" dt="2025-03-11T20:27:04.519" v="408" actId="14100"/>
          <ac:spMkLst>
            <pc:docMk/>
            <pc:sldMk cId="4206646385" sldId="1481"/>
            <ac:spMk id="2" creationId="{EBA9FADF-11D1-08F2-7E23-611696206496}"/>
          </ac:spMkLst>
        </pc:spChg>
        <pc:spChg chg="mod">
          <ac:chgData name="Liyana Ralalage, Adiesha" userId="15fd5c93-10d6-4014-8103-1a4931e3c018" providerId="ADAL" clId="{21A02430-FDDD-408A-AD49-312ED8BD3B9D}" dt="2025-03-11T20:30:22.943" v="442" actId="20577"/>
          <ac:spMkLst>
            <pc:docMk/>
            <pc:sldMk cId="4206646385" sldId="1481"/>
            <ac:spMk id="3" creationId="{1025F820-8722-E297-83D2-800DADE5F3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3567F-6D72-6847-8267-5ABCDBDBF85D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3A459-4BAB-4A40-A2DC-1D94CDAB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3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B8E7-DF65-9237-9ACF-5DBC76EAF3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US" sz="6000" b="1" i="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22B2F-D717-CEE8-4C5E-67070F98F3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FDFE0-72EE-CDBD-10B4-E8FE3666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A7390-B865-BFA5-A363-042AB6DC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BA30A-7C20-B756-6CDE-613EA0D6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08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Full-slide Img, Headlin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20D3F4E-BB9F-566C-F7ED-F285F1FF20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69E771-2D93-D322-2A70-BCB0A48E7F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779FE4-9838-FE31-D0B9-3344C30610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Background Image">
            <a:extLst>
              <a:ext uri="{FF2B5EF4-FFF2-40B4-BE49-F238E27FC236}">
                <a16:creationId xmlns:a16="http://schemas.microsoft.com/office/drawing/2014/main" id="{919ECCA3-8BA0-9C76-6149-1C28E95C45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10515600" cy="610601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heading">
            <a:extLst>
              <a:ext uri="{FF2B5EF4-FFF2-40B4-BE49-F238E27FC236}">
                <a16:creationId xmlns:a16="http://schemas.microsoft.com/office/drawing/2014/main" id="{9B8C8812-0873-0575-B9A0-CC9A20391F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1296401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Subheading</a:t>
            </a:r>
          </a:p>
        </p:txBody>
      </p:sp>
      <p:sp>
        <p:nvSpPr>
          <p:cNvPr id="4" name="Top Left Line">
            <a:extLst>
              <a:ext uri="{FF2B5EF4-FFF2-40B4-BE49-F238E27FC236}">
                <a16:creationId xmlns:a16="http://schemas.microsoft.com/office/drawing/2014/main" id="{DD34DDFF-DD34-38A8-C007-F3008FA98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" y="0"/>
            <a:ext cx="27432" cy="2057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MSU Logo">
            <a:extLst>
              <a:ext uri="{FF2B5EF4-FFF2-40B4-BE49-F238E27FC236}">
                <a16:creationId xmlns:a16="http://schemas.microsoft.com/office/drawing/2014/main" id="{138F6142-4A42-AC9A-6F91-7F198DCDBA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648" y="2286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970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Full-slide Image an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20D3F4E-BB9F-566C-F7ED-F285F1FF20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69E771-2D93-D322-2A70-BCB0A48E7F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779FE4-9838-FE31-D0B9-3344C30610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Background Image">
            <a:extLst>
              <a:ext uri="{FF2B5EF4-FFF2-40B4-BE49-F238E27FC236}">
                <a16:creationId xmlns:a16="http://schemas.microsoft.com/office/drawing/2014/main" id="{919ECCA3-8BA0-9C76-6149-1C28E95C45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10515600" cy="680013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op Left Line">
            <a:extLst>
              <a:ext uri="{FF2B5EF4-FFF2-40B4-BE49-F238E27FC236}">
                <a16:creationId xmlns:a16="http://schemas.microsoft.com/office/drawing/2014/main" id="{DD34DDFF-DD34-38A8-C007-F3008FA98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" y="0"/>
            <a:ext cx="27432" cy="1371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MSU Logo">
            <a:extLst>
              <a:ext uri="{FF2B5EF4-FFF2-40B4-BE49-F238E27FC236}">
                <a16:creationId xmlns:a16="http://schemas.microsoft.com/office/drawing/2014/main" id="{138F6142-4A42-AC9A-6F91-7F198DCDBA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648" y="2286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29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0F26-05FD-EB88-166E-259F1013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FA8D2-D47B-65D3-9FCB-F11AF6CD3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0E15D-144F-94C5-E9F2-7756055A4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F3277-DB28-EE44-188F-244DA045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5B6C6-AABE-8759-EAD5-5E252600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4627C-AE8C-06BC-E580-2E0C145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6E2243A9-F3EF-67F4-D494-667833958D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048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E9FD-C2E6-DC99-0084-7A124109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E2725-23AD-25F4-169D-B81C81FA4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355EF-5693-FEDD-661F-BFCA13DB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35AB-E3A6-8F2C-CC95-507DF799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43E76-D3A8-7D65-A10A-6D3B92AC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EE191-4193-12DA-2E08-DE90261B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D614380B-E0DE-A080-E2C2-75C68F43048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60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4094-5AA7-79D5-7136-2EC0D5466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C9E2A-F23D-E4E0-5E77-10BFB1D20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3E5B7-7942-9BDA-4734-DA0857C3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D427-326A-983E-A1D6-E2FF11E2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3ED7-02D9-D4F3-AABC-EC681094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32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7098-22AD-4BC9-794D-9D2F796D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4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D225-2FE4-7311-B554-6D299A01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B5C74-BF90-C3D3-41E1-4E4B6AE9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5AE2-DE1A-7D69-DF91-073B3000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C1003-09AC-149D-D1B2-A4C200A4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24EC6745-47D3-FD3D-A23D-C2CBB6FD66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0205" y="1145613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512078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EEDF-33F5-B556-741A-60DF1A85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59812-8247-766E-B779-47B3D8F36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78276-F12C-98F4-D51F-ECF8F21F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9C674-1582-2372-CD2D-1B1D04F9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55A5-62D3-48D9-DA70-CAEA6899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70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90E9-730C-6569-BCF2-A27B465E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9D78-1278-5932-40F5-84B6CF96B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15FFC-DC0E-AEE4-5216-5BA14D4E0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2D415-4C09-7D76-D57C-AAC74C84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7347-B1AB-B9D6-5831-CAFAEFD1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EB047-1C5D-D965-8AF2-E8A6D304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52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307E-061B-0096-8F35-C5010968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682EA-F81A-FAC5-73A9-B7570E3DE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DDA51-7EF9-48A6-BC6F-1394CF4D1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8BA06-8945-8668-EC42-36798BF4D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1E66D-8598-F9CC-4C13-62AA829DC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FDF51-4975-2DD7-D00D-0100E525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46379-9AB9-1319-0491-48483F58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7F2EA-64BE-C84E-7529-43A116B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69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D632-957E-29C5-AD5B-D9FD2784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72A5E-E3A1-6893-FC1F-683BD44A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08892-ED8E-ABB4-398F-A9ED4770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64DCE-09D3-3ADC-EB52-2A56A996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ubheading">
            <a:extLst>
              <a:ext uri="{FF2B5EF4-FFF2-40B4-BE49-F238E27FC236}">
                <a16:creationId xmlns:a16="http://schemas.microsoft.com/office/drawing/2014/main" id="{ECF0600B-5738-3EA1-FE87-20AE86A9A6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235849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88287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769C-0C7C-286F-7C05-F631301A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1106"/>
          </a:xfrm>
        </p:spPr>
        <p:txBody>
          <a:bodyPr>
            <a:normAutofit/>
          </a:bodyPr>
          <a:lstStyle>
            <a:lvl1pPr>
              <a:defRPr lang="en-US" sz="4400" b="1" i="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6CF-49C8-FF1A-3E10-BD7D0B16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243"/>
            <a:ext cx="10515600" cy="41907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7D92-040B-1E25-F39B-562CF716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C136-E6A4-79BC-6D9B-0D94B363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2537A-B24E-3639-8EDA-E7E546EB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1354391E-3BCA-FE6F-A335-972C0177C49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62146D74-5604-EEA4-8F3E-AFFAA596929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0205" y="1145613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326849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58061-D30A-327E-9910-696A96F7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95C1A-A9A7-E2F6-F505-17A3B486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B2E67-7FA1-C93B-557A-1538FD3B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78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4572-BEF2-BC81-855C-8B97F91C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8AF9-31C8-7CDD-3B7E-66BE99BC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8CB83-8727-8F75-292B-7C906C870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FCD45-B4C3-8816-8684-20A6BEF0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B9942-C746-3B6D-3E95-5995B277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DBC6-43B6-3F6E-01E2-014B0ABE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93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76EC-9302-9885-32A5-1A6F330A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B9F58-DE16-76FA-3D9D-AFB4A534C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CE6B0-5BE3-E800-36AE-64BB8AB87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6A64C-6E7C-072C-37A0-4538421D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F31E0-54F6-B319-8315-3C2E62EE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74364-7567-2F61-6479-0EA1C0A1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4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D96C-9227-4DD9-9002-5BB133F4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AE73B-4183-EFE7-51FA-DAAA88AD2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B3310-7527-5C31-7C00-862269D8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0C84D-D5D3-8CCF-2533-1C90903E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839BD-6322-2478-D92D-EF7F6445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295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DA68F-F969-7020-E7AC-64D130C86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4ABEF-1455-393D-44F4-42C0F2BA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5A992-5829-D430-4A29-616A8AE1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2584-D39A-C296-307B-794DAEA2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3ADE3-910D-C5F5-1F1B-3DC95D72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57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D96-5DD5-A543-B6D0-FB6BE362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Aptos Display" panose="020B00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8417-31B7-DD48-A727-1234A30E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7A6A-293D-5F4F-B1CC-493B6F4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E8B2-76DC-3943-9B22-E03FDA63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D543-BA53-9945-9B43-2DF06F6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74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1358-D3CE-5E4D-B5D1-DAFF629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7EF1-BB43-5046-8593-2D9EC3E4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7806-8527-1F42-B39D-E593127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62A5-6843-BB40-9587-81A6F86C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F496-4653-9F4A-A24E-68787D4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297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7BB4-CDCD-B841-9338-259C27EC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B28-0EDC-CF47-B98F-D3B69B0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8E8A-5266-5D4A-B1A6-F062EC5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3FA9-D6A2-9A4B-A082-94613115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F73B-7EB8-8B49-842E-484302D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059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4CC-1B1E-4C42-981F-C8F40A4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B6F7-1371-9A4F-A1B3-4785792E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2C9B-A4FD-8440-9594-8EE3F4A0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6AAA-B651-AC4D-B065-4E30E90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107-1396-C94C-8062-4AA97EBE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0E15-8ED5-694D-B756-484E0E0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994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2F2F-2C99-5148-BB76-C085DA21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7A5F-4422-3646-A309-9D1E8E99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CEDA-0547-C546-A3FD-961408C2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D53C-D9F7-6B43-B4A2-EA0307EA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88F29-B3B9-DF46-8B2E-4BB57FBE0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95139-42A4-754E-9112-8446E58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5311-A3B6-EF40-A335-21F3F12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1478-57B8-7E4B-B297-3E64D00C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6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3A46-B5BD-1DD5-A844-FCB153B9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59BC0-2ECD-81D3-37CF-7F6F23C07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22A5-794C-BF24-3B4B-34092A71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68F49-A228-A2C5-D6EC-94E1255E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E7BD-31CF-7ECA-52FB-7BB7E258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79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576-0DC9-DE4A-BEC9-027BAFF9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453F1-678F-E94B-8E99-65CBF125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5FC4D-8D35-9145-B4C6-AEE845B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7758-AF1D-B649-B309-18C8CF7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712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D2764-9176-064C-B7C4-76BB676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0FB88-B1C1-5842-B87A-4E992F0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A169-A746-AF47-A5F1-365E6F3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177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64B-8D1A-8D41-96DC-4B4D3620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D885-220B-7B41-A32F-FB6371F4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9CC36-AB1C-A643-98E5-DADBCCBA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DC4B-33BC-5841-BBB1-97CFF8D6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6449-4702-EE41-BA0D-722DFE1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DB688-CBFB-3448-8B45-BB1AEBC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544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C4AA-71FA-C348-B354-15FD73F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A876-98D6-F647-87D3-8ED3762F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85B9-8958-954C-AA55-FD9E8779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2211-2E78-AC4B-8225-15BED03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4C04-2EC3-354B-901A-AF9B6EC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E15B-D5B4-7946-B8BD-9B05C65F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01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8E81-5D1B-0444-91F6-E4E23EA2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30B72-CEFE-CF42-9325-389729575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8000-F79B-A443-BEF2-3638E7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4F07-4518-D547-81EE-E1D37B2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16CA-3E5F-6B41-BDEE-7BDEF82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728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984-2203-BC40-B618-FDDC0A9B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30976-1D29-7E4A-88AE-77008DE6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45DC-6392-044F-B87F-08B89997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7CE8-58B3-C045-BD25-055B88E6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3AE4-716D-DC4F-9411-239F37D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5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D96-5DD5-A543-B6D0-FB6BE362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8417-31B7-DD48-A727-1234A30E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7A6A-293D-5F4F-B1CC-493B6F4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E8B2-76DC-3943-9B22-E03FDA63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D543-BA53-9945-9B43-2DF06F6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0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1358-D3CE-5E4D-B5D1-DAFF629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7EF1-BB43-5046-8593-2D9EC3E4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7806-8527-1F42-B39D-E593127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62A5-6843-BB40-9587-81A6F86C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F496-4653-9F4A-A24E-68787D4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46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7BB4-CDCD-B841-9338-259C27EC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B28-0EDC-CF47-B98F-D3B69B0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8E8A-5266-5D4A-B1A6-F062EC5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3FA9-D6A2-9A4B-A082-94613115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F73B-7EB8-8B49-842E-484302D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57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4CC-1B1E-4C42-981F-C8F40A4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B6F7-1371-9A4F-A1B3-4785792E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2C9B-A4FD-8440-9594-8EE3F4A0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6AAA-B651-AC4D-B065-4E30E90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107-1396-C94C-8062-4AA97EBE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0E15-8ED5-694D-B756-484E0E0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BF6F-7205-ED1C-6129-EF4A1620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BC97E-A575-6E85-D5E5-F3595BAEA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29D05-1A22-80C3-8EE1-81ABB0CE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6D8D5-7B55-854D-DF5B-99213024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DA0E7-5A06-F717-F44B-A7FCEAA8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6DC90-7132-DDA5-94BC-D15F72BE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B746D94C-3A2E-49EB-9E4D-0E593CAF6E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0090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2F2F-2C99-5148-BB76-C085DA21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7A5F-4422-3646-A309-9D1E8E99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CEDA-0547-C546-A3FD-961408C2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D53C-D9F7-6B43-B4A2-EA0307EA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88F29-B3B9-DF46-8B2E-4BB57FBE0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95139-42A4-754E-9112-8446E58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5311-A3B6-EF40-A335-21F3F12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1478-57B8-7E4B-B297-3E64D00C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299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576-0DC9-DE4A-BEC9-027BAFF9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453F1-678F-E94B-8E99-65CBF125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5FC4D-8D35-9145-B4C6-AEE845B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7758-AF1D-B649-B309-18C8CF7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1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D2764-9176-064C-B7C4-76BB676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0FB88-B1C1-5842-B87A-4E992F0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A169-A746-AF47-A5F1-365E6F3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061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64B-8D1A-8D41-96DC-4B4D3620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D885-220B-7B41-A32F-FB6371F4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9CC36-AB1C-A643-98E5-DADBCCBA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DC4B-33BC-5841-BBB1-97CFF8D6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6449-4702-EE41-BA0D-722DFE1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DB688-CBFB-3448-8B45-BB1AEBC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128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C4AA-71FA-C348-B354-15FD73F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A876-98D6-F647-87D3-8ED3762F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85B9-8958-954C-AA55-FD9E8779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2211-2E78-AC4B-8225-15BED03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4C04-2EC3-354B-901A-AF9B6EC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E15B-D5B4-7946-B8BD-9B05C65F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352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8E81-5D1B-0444-91F6-E4E23EA2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30B72-CEFE-CF42-9325-389729575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8000-F79B-A443-BEF2-3638E7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4F07-4518-D547-81EE-E1D37B2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16CA-3E5F-6B41-BDEE-7BDEF82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22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984-2203-BC40-B618-FDDC0A9B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30976-1D29-7E4A-88AE-77008DE6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45DC-6392-044F-B87F-08B89997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7CE8-58B3-C045-BD25-055B88E6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3AE4-716D-DC4F-9411-239F37D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3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2ED4-BF6F-228E-52F8-AD852E2E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6DDC6-FF95-60FD-64C9-FF8A2DEB6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F9194-624C-582A-0E9A-5A4B0D532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7B724-7FA9-FAB8-60BE-53EA6D6E0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6DCC5-2A4F-EDD8-F5FD-845BF0E86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10BCC-842C-7F1D-8129-8ADAF44E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95873-854C-4566-B0C6-C753DA43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08BC0-A77B-A9EB-4335-FF125343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U Logo">
            <a:extLst>
              <a:ext uri="{FF2B5EF4-FFF2-40B4-BE49-F238E27FC236}">
                <a16:creationId xmlns:a16="http://schemas.microsoft.com/office/drawing/2014/main" id="{16643159-38A9-CD03-F5A3-3C5EA572BC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208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01B2-93F5-D747-C453-156ABCDA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8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F5C2B-1AC4-A146-A395-8A79FF98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06143-8E2C-BAD3-810C-E5CEB4F8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B8A33-1E4C-E314-52AE-37BCE831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MSU Logo">
            <a:extLst>
              <a:ext uri="{FF2B5EF4-FFF2-40B4-BE49-F238E27FC236}">
                <a16:creationId xmlns:a16="http://schemas.microsoft.com/office/drawing/2014/main" id="{77433622-EB89-EBF9-582C-6798A9F0057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DFE6261A-0177-C239-01D6-DFD8A495613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271944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179433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MSU Logo">
            <a:extLst>
              <a:ext uri="{FF2B5EF4-FFF2-40B4-BE49-F238E27FC236}">
                <a16:creationId xmlns:a16="http://schemas.microsoft.com/office/drawing/2014/main" id="{E65712E0-04B5-E49F-90DD-8872CD720B1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137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lide Image, Headlin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Background Image">
            <a:extLst>
              <a:ext uri="{FF2B5EF4-FFF2-40B4-BE49-F238E27FC236}">
                <a16:creationId xmlns:a16="http://schemas.microsoft.com/office/drawing/2014/main" id="{D3725F3D-E2DB-53D9-E8B2-93BABA1614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8327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6" name="Subheading">
            <a:extLst>
              <a:ext uri="{FF2B5EF4-FFF2-40B4-BE49-F238E27FC236}">
                <a16:creationId xmlns:a16="http://schemas.microsoft.com/office/drawing/2014/main" id="{6D341254-876B-CF50-0F2E-6A954206B29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5405777"/>
            <a:ext cx="10551404" cy="9144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6" name="Main Title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789488"/>
            <a:ext cx="10515600" cy="616289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main text</a:t>
            </a:r>
          </a:p>
        </p:txBody>
      </p:sp>
      <p:sp>
        <p:nvSpPr>
          <p:cNvPr id="23" name="MSU Logo">
            <a:extLst>
              <a:ext uri="{FF2B5EF4-FFF2-40B4-BE49-F238E27FC236}">
                <a16:creationId xmlns:a16="http://schemas.microsoft.com/office/drawing/2014/main" id="{7A06302D-AE62-5CC4-D855-CA986BCE9B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648" y="43434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9" name="Bottom Left Line">
            <a:extLst>
              <a:ext uri="{FF2B5EF4-FFF2-40B4-BE49-F238E27FC236}">
                <a16:creationId xmlns:a16="http://schemas.microsoft.com/office/drawing/2014/main" id="{22FCC679-5D86-540F-FBCE-B40F001190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776" y="4343400"/>
            <a:ext cx="27432" cy="2514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Upper Right Text">
            <a:extLst>
              <a:ext uri="{FF2B5EF4-FFF2-40B4-BE49-F238E27FC236}">
                <a16:creationId xmlns:a16="http://schemas.microsoft.com/office/drawing/2014/main" id="{602D1815-D701-6C10-CC1F-7C302766B4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3448" y="155448"/>
            <a:ext cx="4572000" cy="36576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1" i="0">
                <a:latin typeface="Aptos SemiBold" panose="020B0004020202020204" pitchFamily="34" charset="0"/>
              </a:defRPr>
            </a:lvl1pPr>
          </a:lstStyle>
          <a:p>
            <a:pPr lvl="0"/>
            <a:r>
              <a:rPr lang="en-US"/>
              <a:t>Upper Right Text</a:t>
            </a:r>
          </a:p>
        </p:txBody>
      </p:sp>
      <p:sp>
        <p:nvSpPr>
          <p:cNvPr id="31" name="Top Right Line">
            <a:extLst>
              <a:ext uri="{FF2B5EF4-FFF2-40B4-BE49-F238E27FC236}">
                <a16:creationId xmlns:a16="http://schemas.microsoft.com/office/drawing/2014/main" id="{E03B6392-6019-A1E0-27EC-39918565E89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95176" y="0"/>
            <a:ext cx="27432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664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lide Image,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Background Image">
            <a:extLst>
              <a:ext uri="{FF2B5EF4-FFF2-40B4-BE49-F238E27FC236}">
                <a16:creationId xmlns:a16="http://schemas.microsoft.com/office/drawing/2014/main" id="{2DF63EF5-E879-5637-DBCB-8A7AF6F05F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5001"/>
            <a:ext cx="10515600" cy="1006474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Upper Right Text">
            <a:extLst>
              <a:ext uri="{FF2B5EF4-FFF2-40B4-BE49-F238E27FC236}">
                <a16:creationId xmlns:a16="http://schemas.microsoft.com/office/drawing/2014/main" id="{06628B15-0E02-FC7D-D8E2-3309469088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3448" y="155448"/>
            <a:ext cx="4572000" cy="36576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1" i="0">
                <a:latin typeface="Aptos SemiBold" panose="020B0004020202020204" pitchFamily="34" charset="0"/>
              </a:defRPr>
            </a:lvl1pPr>
          </a:lstStyle>
          <a:p>
            <a:pPr lvl="0"/>
            <a:r>
              <a:rPr lang="en-US"/>
              <a:t>Upper Right Text</a:t>
            </a:r>
          </a:p>
        </p:txBody>
      </p:sp>
      <p:sp>
        <p:nvSpPr>
          <p:cNvPr id="15" name="Top Right Line">
            <a:extLst>
              <a:ext uri="{FF2B5EF4-FFF2-40B4-BE49-F238E27FC236}">
                <a16:creationId xmlns:a16="http://schemas.microsoft.com/office/drawing/2014/main" id="{2FC77D67-1B2D-7FA0-BFA9-F453FBA2F25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95176" y="0"/>
            <a:ext cx="27432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6" name="Bottom Left Line">
            <a:extLst>
              <a:ext uri="{FF2B5EF4-FFF2-40B4-BE49-F238E27FC236}">
                <a16:creationId xmlns:a16="http://schemas.microsoft.com/office/drawing/2014/main" id="{AD883ED5-B427-FB4A-2BB6-98C216E88E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776" y="5257800"/>
            <a:ext cx="27432" cy="1600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MSU Logo">
            <a:extLst>
              <a:ext uri="{FF2B5EF4-FFF2-40B4-BE49-F238E27FC236}">
                <a16:creationId xmlns:a16="http://schemas.microsoft.com/office/drawing/2014/main" id="{84730211-39FA-1F96-3BB6-E21F9442EF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648" y="52578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582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background with a curved line&#10;&#10;Description automatically generated with medium confidence">
            <a:extLst>
              <a:ext uri="{FF2B5EF4-FFF2-40B4-BE49-F238E27FC236}">
                <a16:creationId xmlns:a16="http://schemas.microsoft.com/office/drawing/2014/main" id="{2EC4C101-5D77-C039-0923-4D48FF46CA9F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01293-EB51-F54C-3C25-49953E3A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3B9D-F24D-DBBD-6530-968891B67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6570C-6436-03F6-A0BF-25CF55620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1B3BB2-4D4E-2F4A-BDA5-6D092819E06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658F0-A8DD-65A7-8699-79666F31A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4A17B-42E2-8103-E619-C2163C6EA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background with a curved line&#10;&#10;Description automatically generated with medium confidence">
            <a:extLst>
              <a:ext uri="{FF2B5EF4-FFF2-40B4-BE49-F238E27FC236}">
                <a16:creationId xmlns:a16="http://schemas.microsoft.com/office/drawing/2014/main" id="{10BABEF9-C6AB-B324-8246-1CDDF7700D54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9D89A-0A3D-99F8-9483-E6D6ACA0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75833-9E90-870F-E5E2-5D4B5727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8C795-0439-0927-8A05-D55EBE72D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63E739-E89B-8D4E-A3A6-12F0EF252BC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AC050-D54F-27EB-51B5-78AA9AAA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CAAF3-50B6-C810-6230-794AC6FF7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0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B4F-3E2A-4C48-BE26-627C28C0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953-A92E-A44E-B1F6-F9072B8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1097-5C2A-594B-ACFA-FD2C94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5E8D-216B-3140-B0E8-B69F1B041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5AD2C-CD67-5E49-AEBA-E909467048DB}"/>
              </a:ext>
            </a:extLst>
          </p:cNvPr>
          <p:cNvSpPr/>
          <p:nvPr userDrawn="1"/>
        </p:nvSpPr>
        <p:spPr>
          <a:xfrm>
            <a:off x="0" y="5958018"/>
            <a:ext cx="12191999" cy="908756"/>
          </a:xfrm>
          <a:prstGeom prst="rect">
            <a:avLst/>
          </a:prstGeom>
          <a:solidFill>
            <a:srgbClr val="0D2C6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EE4CC7-3DC8-AC49-985D-0B735D174F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/>
          <a:stretch>
            <a:fillRect/>
          </a:stretch>
        </p:blipFill>
        <p:spPr>
          <a:xfrm>
            <a:off x="9961345" y="6329863"/>
            <a:ext cx="1849655" cy="14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FC440-3632-A449-9322-0B212DB6212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/>
          <a:stretch>
            <a:fillRect/>
          </a:stretch>
        </p:blipFill>
        <p:spPr>
          <a:xfrm>
            <a:off x="524161" y="6103329"/>
            <a:ext cx="2129586" cy="5341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CA6676-D3CD-D644-8F9D-F9E37AA604D6}"/>
              </a:ext>
            </a:extLst>
          </p:cNvPr>
          <p:cNvSpPr/>
          <p:nvPr userDrawn="1"/>
        </p:nvSpPr>
        <p:spPr>
          <a:xfrm>
            <a:off x="0" y="0"/>
            <a:ext cx="12192000" cy="596347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B4F-3E2A-4C48-BE26-627C28C0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953-A92E-A44E-B1F6-F9072B8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1097-5C2A-594B-ACFA-FD2C94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5E8D-216B-3140-B0E8-B69F1B041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5AD2C-CD67-5E49-AEBA-E909467048DB}"/>
              </a:ext>
            </a:extLst>
          </p:cNvPr>
          <p:cNvSpPr/>
          <p:nvPr userDrawn="1"/>
        </p:nvSpPr>
        <p:spPr>
          <a:xfrm>
            <a:off x="0" y="5958018"/>
            <a:ext cx="12191999" cy="908756"/>
          </a:xfrm>
          <a:prstGeom prst="rect">
            <a:avLst/>
          </a:prstGeom>
          <a:solidFill>
            <a:srgbClr val="0D2C6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EE4CC7-3DC8-AC49-985D-0B735D174F3F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9961345" y="6329863"/>
            <a:ext cx="1849655" cy="14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FC440-3632-A449-9322-0B212DB62123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524161" y="6103329"/>
            <a:ext cx="2129586" cy="53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8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07/s10994-009-5103-0" TargetMode="Externa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BBA3-5C8B-0EF8-420B-F14EFA119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54864-9CA5-D2AD-0511-09B8DBFBB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347</a:t>
            </a:r>
          </a:p>
          <a:p>
            <a:r>
              <a:rPr lang="en-US" dirty="0"/>
              <a:t>Adiesha Liyana Ralalage</a:t>
            </a:r>
          </a:p>
        </p:txBody>
      </p:sp>
    </p:spTree>
    <p:extLst>
      <p:ext uri="{BB962C8B-B14F-4D97-AF65-F5344CB8AC3E}">
        <p14:creationId xmlns:p14="http://schemas.microsoft.com/office/powerpoint/2010/main" val="261922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CF57-172B-895B-79FB-4098EBF7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K-means algorithm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C095E1-7213-1E73-FE6E-4CE42EE87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253331"/>
            <a:ext cx="8058034" cy="4351338"/>
          </a:xfrm>
          <a:noFill/>
        </p:spPr>
      </p:pic>
    </p:spTree>
    <p:extLst>
      <p:ext uri="{BB962C8B-B14F-4D97-AF65-F5344CB8AC3E}">
        <p14:creationId xmlns:p14="http://schemas.microsoft.com/office/powerpoint/2010/main" val="11691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D87B6-1285-6B7A-41C4-89EC50D5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BA16A-D280-682B-F9E2-0E48EE12E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976813"/>
          </a:xfrm>
        </p:spPr>
        <p:txBody>
          <a:bodyPr/>
          <a:lstStyle/>
          <a:p>
            <a:r>
              <a:rPr lang="en-US" dirty="0"/>
              <a:t>Given n points and a number d, is there a partition into k clusters such that the sum of squared distances between each point and the centroid of its cluster is at most d?</a:t>
            </a:r>
          </a:p>
          <a:p>
            <a:pPr lvl="1"/>
            <a:r>
              <a:rPr lang="en-US" dirty="0"/>
              <a:t>This problem is NP-hard</a:t>
            </a:r>
          </a:p>
          <a:p>
            <a:pPr lvl="1"/>
            <a:r>
              <a:rPr lang="en-US" b="1" dirty="0"/>
              <a:t>NP-hardness of Euclidean sum-of-squares clustering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https://link.springer.com/article/10.1007/s10994-009-5103-0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K-means algorithm finds a local optimum.</a:t>
            </a:r>
          </a:p>
        </p:txBody>
      </p:sp>
    </p:spTree>
    <p:extLst>
      <p:ext uri="{BB962C8B-B14F-4D97-AF65-F5344CB8AC3E}">
        <p14:creationId xmlns:p14="http://schemas.microsoft.com/office/powerpoint/2010/main" val="354641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3687-47F7-61C9-23F2-E16ED0A5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/>
              <a:t>K-means objective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CD1B8-4D9C-0DD7-193B-0E5BB2795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4893"/>
                <a:ext cx="10515600" cy="474821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want to minimize the following objective function w.r.t the means: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</a:rPr>
                        <m:t>+⋯+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1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l-GR" sz="16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1600" i="1"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l-GR" sz="1600" i="1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sz="160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r>
                              <a:rPr lang="el-GR" sz="16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l-GR" sz="16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num>
                              <m:den>
                                <m:r>
                                  <a:rPr lang="el-GR" sz="16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l-GR" sz="16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num>
                              <m:den>
                                <m:r>
                                  <a:rPr lang="el-GR" sz="1600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/>
                  <a:t>Taking the partial derivative with respect to a specific 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: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BCD1B8-4D9C-0DD7-193B-0E5BB2795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4893"/>
                <a:ext cx="10515600" cy="4748213"/>
              </a:xfrm>
              <a:blipFill>
                <a:blip r:embed="rId2"/>
                <a:stretch>
                  <a:fillRect l="-928" t="-2567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49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2B1B7-4480-637F-44A9-55B0FF97A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C530-C22E-81BB-F496-F8818639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/>
              <a:t>K-means objective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9C290-D05F-CBB7-3E98-0FDF80A2ED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4893"/>
                <a:ext cx="10515600" cy="474821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We want to minimize the following objective function </a:t>
                </a:r>
                <a:r>
                  <a:rPr lang="en-US" dirty="0" err="1"/>
                  <a:t>wrt</a:t>
                </a:r>
                <a:r>
                  <a:rPr lang="en-US" dirty="0"/>
                  <a:t> to means: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</a:rPr>
                        <m:t>+⋯+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l-GR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sz="160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num>
                            <m:den>
                              <m:r>
                                <a:rPr lang="el-GR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sz="16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el-GR" sz="16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sz="16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num>
                                <m:den>
                                  <m:r>
                                    <a:rPr lang="el-GR" sz="16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l-GR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=0→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9C290-D05F-CBB7-3E98-0FDF80A2E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4893"/>
                <a:ext cx="10515600" cy="4748213"/>
              </a:xfrm>
              <a:blipFill>
                <a:blip r:embed="rId2"/>
                <a:stretch>
                  <a:fillRect l="-928" t="-1926" b="-17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199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9FADF-11D1-08F2-7E23-61169620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dirty="0"/>
              <a:t>K-means objective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5F820-8722-E297-83D2-800DADE5F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0150"/>
                <a:ext cx="10515600" cy="497681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Each centroid should be the average of the points in its cluster.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5F820-8722-E297-83D2-800DADE5F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0150"/>
                <a:ext cx="10515600" cy="497681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64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BF40-B5EF-7223-EC6F-DE61127C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BEA049-3B9F-8C18-FE15-3192414D2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080" y="1253331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Clustering is broadly and vaguely defined as finding groups of similar entities in a data set.</a:t>
                </a:r>
              </a:p>
              <a:p>
                <a:r>
                  <a:rPr lang="en-US" dirty="0"/>
                  <a:t>K-means is an algorithm that:</a:t>
                </a:r>
              </a:p>
              <a:p>
                <a:pPr lvl="1"/>
                <a:r>
                  <a:rPr lang="en-US" dirty="0"/>
                  <a:t>Requires the number of clusters to be found, k, as an input parameter.</a:t>
                </a:r>
              </a:p>
              <a:p>
                <a:pPr lvl="1"/>
                <a:r>
                  <a:rPr lang="en-US" dirty="0"/>
                  <a:t>Iteratively updates cluster representatives (means) and cluster assignments (assignments of points to cluster means)</a:t>
                </a:r>
              </a:p>
              <a:p>
                <a:pPr lvl="1"/>
                <a:r>
                  <a:rPr lang="en-US" dirty="0"/>
                  <a:t>Converges when the updates to means are small enough.</a:t>
                </a:r>
              </a:p>
              <a:p>
                <a:pPr lvl="1"/>
                <a:r>
                  <a:rPr lang="en-US" dirty="0"/>
                  <a:t>Finds a local minimum of the objective function:</a:t>
                </a:r>
              </a:p>
              <a:p>
                <a:pPr lvl="1"/>
                <a:r>
                  <a:rPr lang="en-US" dirty="0"/>
                  <a:t>Greedy algorithm that minimizes the squared error of points to their respective cluster means.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dirty="0"/>
                  <a:t>Hard clustering method: each point is only assigned to one cluster.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BEA049-3B9F-8C18-FE15-3192414D2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080" y="1253331"/>
                <a:ext cx="10515600" cy="4351338"/>
              </a:xfrm>
              <a:blipFill>
                <a:blip r:embed="rId2"/>
                <a:stretch>
                  <a:fillRect l="-870" t="-3647" b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22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82CD-5E1A-C650-7C95-FA3FF663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dirty="0"/>
              <a:t>K-means clustering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E190F-0725-88ED-0B98-7CE37F9FB7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0151"/>
                <a:ext cx="10515600" cy="571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-dimensional example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0E190F-0725-88ED-0B98-7CE37F9FB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0151"/>
                <a:ext cx="10515600" cy="571500"/>
              </a:xfrm>
              <a:blipFill>
                <a:blip r:embed="rId2"/>
                <a:stretch>
                  <a:fillRect t="-19149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0373AB-283B-C511-AD98-F98C4B65CC5A}"/>
                  </a:ext>
                </a:extLst>
              </p:cNvPr>
              <p:cNvSpPr txBox="1"/>
              <p:nvPr/>
            </p:nvSpPr>
            <p:spPr>
              <a:xfrm>
                <a:off x="838200" y="1885950"/>
                <a:ext cx="1389079" cy="2839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0373AB-283B-C511-AD98-F98C4B65C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85950"/>
                <a:ext cx="1389079" cy="28392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54236F-B85D-D708-AC32-0D9F82B047AB}"/>
              </a:ext>
            </a:extLst>
          </p:cNvPr>
          <p:cNvCxnSpPr>
            <a:cxnSpLocks/>
          </p:cNvCxnSpPr>
          <p:nvPr/>
        </p:nvCxnSpPr>
        <p:spPr>
          <a:xfrm>
            <a:off x="2838450" y="2171700"/>
            <a:ext cx="84010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0E1C64-A9A8-0A82-4974-81F9AB535A8C}"/>
              </a:ext>
            </a:extLst>
          </p:cNvPr>
          <p:cNvCxnSpPr/>
          <p:nvPr/>
        </p:nvCxnSpPr>
        <p:spPr>
          <a:xfrm>
            <a:off x="30670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A8B969-95B8-812E-267A-10C732265540}"/>
              </a:ext>
            </a:extLst>
          </p:cNvPr>
          <p:cNvCxnSpPr/>
          <p:nvPr/>
        </p:nvCxnSpPr>
        <p:spPr>
          <a:xfrm>
            <a:off x="34099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4B3F18-5115-932F-E70D-DC080C907F3A}"/>
              </a:ext>
            </a:extLst>
          </p:cNvPr>
          <p:cNvCxnSpPr/>
          <p:nvPr/>
        </p:nvCxnSpPr>
        <p:spPr>
          <a:xfrm>
            <a:off x="37528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06F78B-EF38-6291-B930-1E639EDFDF14}"/>
              </a:ext>
            </a:extLst>
          </p:cNvPr>
          <p:cNvCxnSpPr/>
          <p:nvPr/>
        </p:nvCxnSpPr>
        <p:spPr>
          <a:xfrm>
            <a:off x="40957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5222D8-DC97-D88C-4C17-445A86EC6C78}"/>
              </a:ext>
            </a:extLst>
          </p:cNvPr>
          <p:cNvCxnSpPr/>
          <p:nvPr/>
        </p:nvCxnSpPr>
        <p:spPr>
          <a:xfrm>
            <a:off x="44386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BD258D-81F2-6A4B-ECC9-86F7FFA1F107}"/>
              </a:ext>
            </a:extLst>
          </p:cNvPr>
          <p:cNvCxnSpPr/>
          <p:nvPr/>
        </p:nvCxnSpPr>
        <p:spPr>
          <a:xfrm>
            <a:off x="47815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5D2531-63B5-3B39-20DF-7A8607460A78}"/>
              </a:ext>
            </a:extLst>
          </p:cNvPr>
          <p:cNvCxnSpPr/>
          <p:nvPr/>
        </p:nvCxnSpPr>
        <p:spPr>
          <a:xfrm>
            <a:off x="51244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AA5949-182A-3067-877A-F1AD67AC0687}"/>
              </a:ext>
            </a:extLst>
          </p:cNvPr>
          <p:cNvCxnSpPr/>
          <p:nvPr/>
        </p:nvCxnSpPr>
        <p:spPr>
          <a:xfrm>
            <a:off x="54673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EA8005-39F9-B24D-E763-E863F36A4DC4}"/>
              </a:ext>
            </a:extLst>
          </p:cNvPr>
          <p:cNvCxnSpPr>
            <a:cxnSpLocks/>
          </p:cNvCxnSpPr>
          <p:nvPr/>
        </p:nvCxnSpPr>
        <p:spPr>
          <a:xfrm>
            <a:off x="58102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516AA4-B0AB-9DDC-CBF5-BB1CFF123F3A}"/>
              </a:ext>
            </a:extLst>
          </p:cNvPr>
          <p:cNvCxnSpPr>
            <a:cxnSpLocks/>
          </p:cNvCxnSpPr>
          <p:nvPr/>
        </p:nvCxnSpPr>
        <p:spPr>
          <a:xfrm>
            <a:off x="61531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EE1A7D-929A-B2BA-7E9F-AEF2B5BA4453}"/>
              </a:ext>
            </a:extLst>
          </p:cNvPr>
          <p:cNvCxnSpPr>
            <a:cxnSpLocks/>
          </p:cNvCxnSpPr>
          <p:nvPr/>
        </p:nvCxnSpPr>
        <p:spPr>
          <a:xfrm>
            <a:off x="64960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9078FD-B1DC-F45D-4ED0-777638F23A58}"/>
              </a:ext>
            </a:extLst>
          </p:cNvPr>
          <p:cNvCxnSpPr>
            <a:cxnSpLocks/>
          </p:cNvCxnSpPr>
          <p:nvPr/>
        </p:nvCxnSpPr>
        <p:spPr>
          <a:xfrm>
            <a:off x="68389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94479D-0199-4FC4-C777-7279487985CD}"/>
              </a:ext>
            </a:extLst>
          </p:cNvPr>
          <p:cNvCxnSpPr>
            <a:cxnSpLocks/>
          </p:cNvCxnSpPr>
          <p:nvPr/>
        </p:nvCxnSpPr>
        <p:spPr>
          <a:xfrm>
            <a:off x="71818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72BF41-B31E-9764-CC04-9B09B4D1193D}"/>
              </a:ext>
            </a:extLst>
          </p:cNvPr>
          <p:cNvCxnSpPr>
            <a:cxnSpLocks/>
          </p:cNvCxnSpPr>
          <p:nvPr/>
        </p:nvCxnSpPr>
        <p:spPr>
          <a:xfrm>
            <a:off x="75247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6A204C-AA85-91A9-9FAB-3797C7F366A9}"/>
              </a:ext>
            </a:extLst>
          </p:cNvPr>
          <p:cNvCxnSpPr>
            <a:cxnSpLocks/>
          </p:cNvCxnSpPr>
          <p:nvPr/>
        </p:nvCxnSpPr>
        <p:spPr>
          <a:xfrm>
            <a:off x="78676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5CAAE7-AE05-51CA-F67B-52CBC08F3F0B}"/>
              </a:ext>
            </a:extLst>
          </p:cNvPr>
          <p:cNvCxnSpPr>
            <a:cxnSpLocks/>
          </p:cNvCxnSpPr>
          <p:nvPr/>
        </p:nvCxnSpPr>
        <p:spPr>
          <a:xfrm>
            <a:off x="82105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7B013B-3EBD-D1D7-E1DC-0B71B2D25566}"/>
              </a:ext>
            </a:extLst>
          </p:cNvPr>
          <p:cNvCxnSpPr>
            <a:cxnSpLocks/>
          </p:cNvCxnSpPr>
          <p:nvPr/>
        </p:nvCxnSpPr>
        <p:spPr>
          <a:xfrm>
            <a:off x="85534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1323E8-E98E-0CED-E80C-49B737D553E1}"/>
              </a:ext>
            </a:extLst>
          </p:cNvPr>
          <p:cNvCxnSpPr>
            <a:cxnSpLocks/>
          </p:cNvCxnSpPr>
          <p:nvPr/>
        </p:nvCxnSpPr>
        <p:spPr>
          <a:xfrm>
            <a:off x="88963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D326979-76CC-B862-A593-B263C808607B}"/>
              </a:ext>
            </a:extLst>
          </p:cNvPr>
          <p:cNvCxnSpPr>
            <a:cxnSpLocks/>
          </p:cNvCxnSpPr>
          <p:nvPr/>
        </p:nvCxnSpPr>
        <p:spPr>
          <a:xfrm>
            <a:off x="92392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29AD78-FE95-DC51-5C56-1FE75A5AB856}"/>
              </a:ext>
            </a:extLst>
          </p:cNvPr>
          <p:cNvCxnSpPr>
            <a:cxnSpLocks/>
          </p:cNvCxnSpPr>
          <p:nvPr/>
        </p:nvCxnSpPr>
        <p:spPr>
          <a:xfrm>
            <a:off x="95821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3D823-41B5-7EB8-B1BF-EF252C2BEE17}"/>
              </a:ext>
            </a:extLst>
          </p:cNvPr>
          <p:cNvCxnSpPr>
            <a:cxnSpLocks/>
          </p:cNvCxnSpPr>
          <p:nvPr/>
        </p:nvCxnSpPr>
        <p:spPr>
          <a:xfrm>
            <a:off x="99250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0062EC8-0C15-BD99-426C-1C9E567B16BD}"/>
              </a:ext>
            </a:extLst>
          </p:cNvPr>
          <p:cNvCxnSpPr>
            <a:cxnSpLocks/>
          </p:cNvCxnSpPr>
          <p:nvPr/>
        </p:nvCxnSpPr>
        <p:spPr>
          <a:xfrm>
            <a:off x="102679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9523A3A-124E-A3AB-3C6A-C2E4AA21C220}"/>
              </a:ext>
            </a:extLst>
          </p:cNvPr>
          <p:cNvCxnSpPr>
            <a:cxnSpLocks/>
          </p:cNvCxnSpPr>
          <p:nvPr/>
        </p:nvCxnSpPr>
        <p:spPr>
          <a:xfrm>
            <a:off x="106108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BA26EC-E1DB-4CD8-A576-EFACF3B97DE7}"/>
              </a:ext>
            </a:extLst>
          </p:cNvPr>
          <p:cNvCxnSpPr>
            <a:cxnSpLocks/>
          </p:cNvCxnSpPr>
          <p:nvPr/>
        </p:nvCxnSpPr>
        <p:spPr>
          <a:xfrm>
            <a:off x="109537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2059B6F-78CB-D7E1-7C85-82510C8B5A4F}"/>
              </a:ext>
            </a:extLst>
          </p:cNvPr>
          <p:cNvSpPr txBox="1"/>
          <p:nvPr/>
        </p:nvSpPr>
        <p:spPr>
          <a:xfrm>
            <a:off x="2838450" y="245568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1DF023-FEFC-E512-323C-26ADF668656B}"/>
              </a:ext>
            </a:extLst>
          </p:cNvPr>
          <p:cNvSpPr txBox="1"/>
          <p:nvPr/>
        </p:nvSpPr>
        <p:spPr>
          <a:xfrm>
            <a:off x="3218665" y="245391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1D4A1F-9FEF-518E-498E-08ABA6E39698}"/>
              </a:ext>
            </a:extLst>
          </p:cNvPr>
          <p:cNvSpPr txBox="1"/>
          <p:nvPr/>
        </p:nvSpPr>
        <p:spPr>
          <a:xfrm>
            <a:off x="3562742" y="245568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42873C-72D6-7538-CFCF-12ACEE621BC0}"/>
              </a:ext>
            </a:extLst>
          </p:cNvPr>
          <p:cNvSpPr txBox="1"/>
          <p:nvPr/>
        </p:nvSpPr>
        <p:spPr>
          <a:xfrm>
            <a:off x="3873435" y="245391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8C7366-50E6-37BF-EF56-1BEF0B1F1577}"/>
              </a:ext>
            </a:extLst>
          </p:cNvPr>
          <p:cNvSpPr txBox="1"/>
          <p:nvPr/>
        </p:nvSpPr>
        <p:spPr>
          <a:xfrm>
            <a:off x="4237937" y="245568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255A3D-6F24-BFBF-CEBB-AFA7333CFA51}"/>
              </a:ext>
            </a:extLst>
          </p:cNvPr>
          <p:cNvSpPr txBox="1"/>
          <p:nvPr/>
        </p:nvSpPr>
        <p:spPr>
          <a:xfrm>
            <a:off x="4618152" y="245391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F99DAD-5132-F6E8-97E8-0477F591FFCF}"/>
              </a:ext>
            </a:extLst>
          </p:cNvPr>
          <p:cNvSpPr txBox="1"/>
          <p:nvPr/>
        </p:nvSpPr>
        <p:spPr>
          <a:xfrm>
            <a:off x="4953001" y="245568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F1E65A-00C7-DB3A-E9E2-FC489CD7DFDA}"/>
              </a:ext>
            </a:extLst>
          </p:cNvPr>
          <p:cNvSpPr txBox="1"/>
          <p:nvPr/>
        </p:nvSpPr>
        <p:spPr>
          <a:xfrm>
            <a:off x="5272922" y="245391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ACB34E-C94C-C36C-435A-404BB64DA107}"/>
              </a:ext>
            </a:extLst>
          </p:cNvPr>
          <p:cNvSpPr txBox="1"/>
          <p:nvPr/>
        </p:nvSpPr>
        <p:spPr>
          <a:xfrm>
            <a:off x="5587541" y="245645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07C7E5-5265-8D74-5CEC-E9289347DC42}"/>
              </a:ext>
            </a:extLst>
          </p:cNvPr>
          <p:cNvSpPr txBox="1"/>
          <p:nvPr/>
        </p:nvSpPr>
        <p:spPr>
          <a:xfrm>
            <a:off x="5967756" y="245468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D0546E-CEE8-AAAC-405F-F1AA556DF8BB}"/>
              </a:ext>
            </a:extLst>
          </p:cNvPr>
          <p:cNvSpPr txBox="1"/>
          <p:nvPr/>
        </p:nvSpPr>
        <p:spPr>
          <a:xfrm>
            <a:off x="6311833" y="245645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D9E5DF-DB60-5F91-673C-8CE7F8533630}"/>
              </a:ext>
            </a:extLst>
          </p:cNvPr>
          <p:cNvSpPr txBox="1"/>
          <p:nvPr/>
        </p:nvSpPr>
        <p:spPr>
          <a:xfrm>
            <a:off x="6622526" y="245468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8AF676-D221-FC80-E440-EC008506099E}"/>
              </a:ext>
            </a:extLst>
          </p:cNvPr>
          <p:cNvSpPr txBox="1"/>
          <p:nvPr/>
        </p:nvSpPr>
        <p:spPr>
          <a:xfrm>
            <a:off x="6987028" y="245645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F808FA-D0B7-3F65-C1FA-8AEC9EAF2C4A}"/>
              </a:ext>
            </a:extLst>
          </p:cNvPr>
          <p:cNvSpPr txBox="1"/>
          <p:nvPr/>
        </p:nvSpPr>
        <p:spPr>
          <a:xfrm>
            <a:off x="7367243" y="245468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08C222-743D-B99B-112D-BFE3BB3A64F4}"/>
              </a:ext>
            </a:extLst>
          </p:cNvPr>
          <p:cNvSpPr txBox="1"/>
          <p:nvPr/>
        </p:nvSpPr>
        <p:spPr>
          <a:xfrm>
            <a:off x="7702092" y="245645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861D6C-037A-B644-5734-9691B0195CB1}"/>
              </a:ext>
            </a:extLst>
          </p:cNvPr>
          <p:cNvSpPr txBox="1"/>
          <p:nvPr/>
        </p:nvSpPr>
        <p:spPr>
          <a:xfrm>
            <a:off x="8022013" y="245468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67E0ED-AFA8-69B4-1C3E-4261EE33AA8C}"/>
              </a:ext>
            </a:extLst>
          </p:cNvPr>
          <p:cNvSpPr txBox="1"/>
          <p:nvPr/>
        </p:nvSpPr>
        <p:spPr>
          <a:xfrm>
            <a:off x="8356665" y="245568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A527B2-E99F-E52C-643A-42EAE4E6064B}"/>
              </a:ext>
            </a:extLst>
          </p:cNvPr>
          <p:cNvSpPr txBox="1"/>
          <p:nvPr/>
        </p:nvSpPr>
        <p:spPr>
          <a:xfrm>
            <a:off x="8736880" y="245391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C29A7D-6DA5-C212-CA4E-968BDC58E566}"/>
              </a:ext>
            </a:extLst>
          </p:cNvPr>
          <p:cNvSpPr txBox="1"/>
          <p:nvPr/>
        </p:nvSpPr>
        <p:spPr>
          <a:xfrm>
            <a:off x="9080957" y="245568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774998-C339-9BB1-011E-30780F90C4E5}"/>
              </a:ext>
            </a:extLst>
          </p:cNvPr>
          <p:cNvSpPr txBox="1"/>
          <p:nvPr/>
        </p:nvSpPr>
        <p:spPr>
          <a:xfrm>
            <a:off x="9391650" y="245391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ADAA04-ABB6-4829-97F9-502D4974EFFA}"/>
              </a:ext>
            </a:extLst>
          </p:cNvPr>
          <p:cNvSpPr txBox="1"/>
          <p:nvPr/>
        </p:nvSpPr>
        <p:spPr>
          <a:xfrm>
            <a:off x="9756152" y="245568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11A788-1B70-6031-2DAD-1036E56F490D}"/>
              </a:ext>
            </a:extLst>
          </p:cNvPr>
          <p:cNvSpPr txBox="1"/>
          <p:nvPr/>
        </p:nvSpPr>
        <p:spPr>
          <a:xfrm>
            <a:off x="10136367" y="245391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C4AA13-5DFC-02D3-77A6-3E64C4B9D563}"/>
              </a:ext>
            </a:extLst>
          </p:cNvPr>
          <p:cNvSpPr txBox="1"/>
          <p:nvPr/>
        </p:nvSpPr>
        <p:spPr>
          <a:xfrm>
            <a:off x="10471216" y="245568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C56DA21-70DB-F9A9-79AC-650ADF5C8C29}"/>
              </a:ext>
            </a:extLst>
          </p:cNvPr>
          <p:cNvSpPr txBox="1"/>
          <p:nvPr/>
        </p:nvSpPr>
        <p:spPr>
          <a:xfrm>
            <a:off x="10791137" y="245391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94CE807-826C-2AAE-4230-DE593A4C0390}"/>
              </a:ext>
            </a:extLst>
          </p:cNvPr>
          <p:cNvSpPr/>
          <p:nvPr/>
        </p:nvSpPr>
        <p:spPr>
          <a:xfrm>
            <a:off x="3720643" y="208597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7BCEE9E-415D-7F4B-9A23-14D5478432CC}"/>
              </a:ext>
            </a:extLst>
          </p:cNvPr>
          <p:cNvSpPr/>
          <p:nvPr/>
        </p:nvSpPr>
        <p:spPr>
          <a:xfrm>
            <a:off x="4704370" y="208597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DF5F32-66E1-DD35-DA20-EE817D7086E5}"/>
              </a:ext>
            </a:extLst>
          </p:cNvPr>
          <p:cNvSpPr/>
          <p:nvPr/>
        </p:nvSpPr>
        <p:spPr>
          <a:xfrm>
            <a:off x="4072527" y="209849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9345F9F-B398-93B7-F52D-C9FEBD1C4676}"/>
              </a:ext>
            </a:extLst>
          </p:cNvPr>
          <p:cNvSpPr/>
          <p:nvPr/>
        </p:nvSpPr>
        <p:spPr>
          <a:xfrm>
            <a:off x="4504440" y="208597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22B9CB4-47BE-0DE4-FC6E-B0A80BA5E947}"/>
              </a:ext>
            </a:extLst>
          </p:cNvPr>
          <p:cNvSpPr/>
          <p:nvPr/>
        </p:nvSpPr>
        <p:spPr>
          <a:xfrm>
            <a:off x="5048250" y="206034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32A8EB4-A0BA-FDF3-36A6-FE9EB9AEB860}"/>
              </a:ext>
            </a:extLst>
          </p:cNvPr>
          <p:cNvSpPr/>
          <p:nvPr/>
        </p:nvSpPr>
        <p:spPr>
          <a:xfrm>
            <a:off x="7440987" y="207890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10A3312-0F23-0160-5742-573AC55248E6}"/>
              </a:ext>
            </a:extLst>
          </p:cNvPr>
          <p:cNvSpPr/>
          <p:nvPr/>
        </p:nvSpPr>
        <p:spPr>
          <a:xfrm>
            <a:off x="7962704" y="207890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F8393DE-8C21-1E62-FA26-D1C94F42397A}"/>
              </a:ext>
            </a:extLst>
          </p:cNvPr>
          <p:cNvSpPr/>
          <p:nvPr/>
        </p:nvSpPr>
        <p:spPr>
          <a:xfrm>
            <a:off x="8475877" y="206936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AB26985-E5C6-BCE1-32F1-C5D74B444E3E}"/>
              </a:ext>
            </a:extLst>
          </p:cNvPr>
          <p:cNvSpPr/>
          <p:nvPr/>
        </p:nvSpPr>
        <p:spPr>
          <a:xfrm>
            <a:off x="8971568" y="2081262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0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83C24-C17C-137A-BAF9-396509B85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BB60-9A52-503D-8603-5D0625C6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dirty="0"/>
              <a:t>K-means clustering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2C898-6458-7BFF-143D-3446D66AA7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0151"/>
                <a:ext cx="10515600" cy="571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-dimensional example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2C898-6458-7BFF-143D-3446D66AA7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0151"/>
                <a:ext cx="10515600" cy="571500"/>
              </a:xfrm>
              <a:blipFill>
                <a:blip r:embed="rId2"/>
                <a:stretch>
                  <a:fillRect t="-19149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460985-E4C1-D252-5357-00C241838A4B}"/>
                  </a:ext>
                </a:extLst>
              </p:cNvPr>
              <p:cNvSpPr txBox="1"/>
              <p:nvPr/>
            </p:nvSpPr>
            <p:spPr>
              <a:xfrm>
                <a:off x="838200" y="1885950"/>
                <a:ext cx="1389079" cy="2839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460985-E4C1-D252-5357-00C241838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85950"/>
                <a:ext cx="1389079" cy="28392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9D143A-6099-38FD-A886-9D314967AA76}"/>
              </a:ext>
            </a:extLst>
          </p:cNvPr>
          <p:cNvCxnSpPr>
            <a:cxnSpLocks/>
          </p:cNvCxnSpPr>
          <p:nvPr/>
        </p:nvCxnSpPr>
        <p:spPr>
          <a:xfrm>
            <a:off x="2838450" y="2171700"/>
            <a:ext cx="84010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DDCC1B-1E67-EA80-2DB6-1542C6E22528}"/>
              </a:ext>
            </a:extLst>
          </p:cNvPr>
          <p:cNvCxnSpPr/>
          <p:nvPr/>
        </p:nvCxnSpPr>
        <p:spPr>
          <a:xfrm>
            <a:off x="30670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8ABA49-C473-7537-7314-8FA1D42F4DB7}"/>
              </a:ext>
            </a:extLst>
          </p:cNvPr>
          <p:cNvCxnSpPr/>
          <p:nvPr/>
        </p:nvCxnSpPr>
        <p:spPr>
          <a:xfrm>
            <a:off x="34099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442C1D-776D-443B-1937-DBF5F4B30511}"/>
              </a:ext>
            </a:extLst>
          </p:cNvPr>
          <p:cNvCxnSpPr/>
          <p:nvPr/>
        </p:nvCxnSpPr>
        <p:spPr>
          <a:xfrm>
            <a:off x="37528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E2B4BF-B1B7-C41D-BF77-18580F0BD677}"/>
              </a:ext>
            </a:extLst>
          </p:cNvPr>
          <p:cNvCxnSpPr/>
          <p:nvPr/>
        </p:nvCxnSpPr>
        <p:spPr>
          <a:xfrm>
            <a:off x="40957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72D2B2-1DD2-2B2D-9E93-234C2D8FBA93}"/>
              </a:ext>
            </a:extLst>
          </p:cNvPr>
          <p:cNvCxnSpPr/>
          <p:nvPr/>
        </p:nvCxnSpPr>
        <p:spPr>
          <a:xfrm>
            <a:off x="44386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B79451-D319-D026-B6D5-62D030DF81D3}"/>
              </a:ext>
            </a:extLst>
          </p:cNvPr>
          <p:cNvCxnSpPr/>
          <p:nvPr/>
        </p:nvCxnSpPr>
        <p:spPr>
          <a:xfrm>
            <a:off x="47815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70DFD5-1BCB-E5E6-AF98-1573C78EF051}"/>
              </a:ext>
            </a:extLst>
          </p:cNvPr>
          <p:cNvCxnSpPr/>
          <p:nvPr/>
        </p:nvCxnSpPr>
        <p:spPr>
          <a:xfrm>
            <a:off x="51244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36EBDB-B411-5187-B17E-50930A56D439}"/>
              </a:ext>
            </a:extLst>
          </p:cNvPr>
          <p:cNvCxnSpPr/>
          <p:nvPr/>
        </p:nvCxnSpPr>
        <p:spPr>
          <a:xfrm>
            <a:off x="54673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2B450A-3176-C0F4-0CA1-4229EB2E1B6B}"/>
              </a:ext>
            </a:extLst>
          </p:cNvPr>
          <p:cNvCxnSpPr>
            <a:cxnSpLocks/>
          </p:cNvCxnSpPr>
          <p:nvPr/>
        </p:nvCxnSpPr>
        <p:spPr>
          <a:xfrm>
            <a:off x="58102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B6E4A6-89B4-1EF1-0D18-6813283532AD}"/>
              </a:ext>
            </a:extLst>
          </p:cNvPr>
          <p:cNvCxnSpPr>
            <a:cxnSpLocks/>
          </p:cNvCxnSpPr>
          <p:nvPr/>
        </p:nvCxnSpPr>
        <p:spPr>
          <a:xfrm>
            <a:off x="61531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DF7F3E-B766-A9B4-B45B-93DF47D69C93}"/>
              </a:ext>
            </a:extLst>
          </p:cNvPr>
          <p:cNvCxnSpPr>
            <a:cxnSpLocks/>
          </p:cNvCxnSpPr>
          <p:nvPr/>
        </p:nvCxnSpPr>
        <p:spPr>
          <a:xfrm>
            <a:off x="64960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5A78B7-8059-30F9-17EC-EEC8A2DBA843}"/>
              </a:ext>
            </a:extLst>
          </p:cNvPr>
          <p:cNvCxnSpPr>
            <a:cxnSpLocks/>
          </p:cNvCxnSpPr>
          <p:nvPr/>
        </p:nvCxnSpPr>
        <p:spPr>
          <a:xfrm>
            <a:off x="68389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F96ABC-2E89-A7FD-2EE6-AC76A13D4ED3}"/>
              </a:ext>
            </a:extLst>
          </p:cNvPr>
          <p:cNvCxnSpPr>
            <a:cxnSpLocks/>
          </p:cNvCxnSpPr>
          <p:nvPr/>
        </p:nvCxnSpPr>
        <p:spPr>
          <a:xfrm>
            <a:off x="71818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4D9BFD-F7CC-9B6D-A7FA-67164E10CAFF}"/>
              </a:ext>
            </a:extLst>
          </p:cNvPr>
          <p:cNvCxnSpPr>
            <a:cxnSpLocks/>
          </p:cNvCxnSpPr>
          <p:nvPr/>
        </p:nvCxnSpPr>
        <p:spPr>
          <a:xfrm>
            <a:off x="75247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A6A76D-B909-96F9-B999-281015E11AF6}"/>
              </a:ext>
            </a:extLst>
          </p:cNvPr>
          <p:cNvCxnSpPr>
            <a:cxnSpLocks/>
          </p:cNvCxnSpPr>
          <p:nvPr/>
        </p:nvCxnSpPr>
        <p:spPr>
          <a:xfrm>
            <a:off x="78676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1F2B15-AEC9-10C2-EABF-8AE2CD8F4F8B}"/>
              </a:ext>
            </a:extLst>
          </p:cNvPr>
          <p:cNvCxnSpPr>
            <a:cxnSpLocks/>
          </p:cNvCxnSpPr>
          <p:nvPr/>
        </p:nvCxnSpPr>
        <p:spPr>
          <a:xfrm>
            <a:off x="82105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CDC851D-FB2C-3066-636D-A5D27372B128}"/>
              </a:ext>
            </a:extLst>
          </p:cNvPr>
          <p:cNvCxnSpPr>
            <a:cxnSpLocks/>
          </p:cNvCxnSpPr>
          <p:nvPr/>
        </p:nvCxnSpPr>
        <p:spPr>
          <a:xfrm>
            <a:off x="85534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60E565F-FD14-E4AE-028D-A0A0B1D1A674}"/>
              </a:ext>
            </a:extLst>
          </p:cNvPr>
          <p:cNvCxnSpPr>
            <a:cxnSpLocks/>
          </p:cNvCxnSpPr>
          <p:nvPr/>
        </p:nvCxnSpPr>
        <p:spPr>
          <a:xfrm>
            <a:off x="88963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5CF2E64-3A2C-2FA9-BDD6-C538354E2762}"/>
              </a:ext>
            </a:extLst>
          </p:cNvPr>
          <p:cNvCxnSpPr>
            <a:cxnSpLocks/>
          </p:cNvCxnSpPr>
          <p:nvPr/>
        </p:nvCxnSpPr>
        <p:spPr>
          <a:xfrm>
            <a:off x="92392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22E51B7-9E81-5617-26FD-A005F2DB5EDC}"/>
              </a:ext>
            </a:extLst>
          </p:cNvPr>
          <p:cNvCxnSpPr>
            <a:cxnSpLocks/>
          </p:cNvCxnSpPr>
          <p:nvPr/>
        </p:nvCxnSpPr>
        <p:spPr>
          <a:xfrm>
            <a:off x="95821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D0132F-F2DA-C30C-301F-80A3FF459903}"/>
              </a:ext>
            </a:extLst>
          </p:cNvPr>
          <p:cNvCxnSpPr>
            <a:cxnSpLocks/>
          </p:cNvCxnSpPr>
          <p:nvPr/>
        </p:nvCxnSpPr>
        <p:spPr>
          <a:xfrm>
            <a:off x="99250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296934-1C3B-2053-8843-7722434166A0}"/>
              </a:ext>
            </a:extLst>
          </p:cNvPr>
          <p:cNvCxnSpPr>
            <a:cxnSpLocks/>
          </p:cNvCxnSpPr>
          <p:nvPr/>
        </p:nvCxnSpPr>
        <p:spPr>
          <a:xfrm>
            <a:off x="102679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7E16D1-2006-2D08-2CE0-790C45B6EAC2}"/>
              </a:ext>
            </a:extLst>
          </p:cNvPr>
          <p:cNvCxnSpPr>
            <a:cxnSpLocks/>
          </p:cNvCxnSpPr>
          <p:nvPr/>
        </p:nvCxnSpPr>
        <p:spPr>
          <a:xfrm>
            <a:off x="106108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0F08B68-A380-1D20-7004-2EDB7C3D627F}"/>
              </a:ext>
            </a:extLst>
          </p:cNvPr>
          <p:cNvCxnSpPr>
            <a:cxnSpLocks/>
          </p:cNvCxnSpPr>
          <p:nvPr/>
        </p:nvCxnSpPr>
        <p:spPr>
          <a:xfrm>
            <a:off x="109537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A92E929-20DE-C478-E4B2-4C17A5B2CEE6}"/>
              </a:ext>
            </a:extLst>
          </p:cNvPr>
          <p:cNvSpPr txBox="1"/>
          <p:nvPr/>
        </p:nvSpPr>
        <p:spPr>
          <a:xfrm>
            <a:off x="2838450" y="245568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66B8BD-9E83-8855-E440-FCD658E43E4C}"/>
              </a:ext>
            </a:extLst>
          </p:cNvPr>
          <p:cNvSpPr txBox="1"/>
          <p:nvPr/>
        </p:nvSpPr>
        <p:spPr>
          <a:xfrm>
            <a:off x="3218665" y="245391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600ECD-A127-E3F5-7E3F-191B273C10D1}"/>
              </a:ext>
            </a:extLst>
          </p:cNvPr>
          <p:cNvSpPr txBox="1"/>
          <p:nvPr/>
        </p:nvSpPr>
        <p:spPr>
          <a:xfrm>
            <a:off x="3562742" y="245568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D2451B-207E-0836-8CA4-9D02C5948E79}"/>
              </a:ext>
            </a:extLst>
          </p:cNvPr>
          <p:cNvSpPr txBox="1"/>
          <p:nvPr/>
        </p:nvSpPr>
        <p:spPr>
          <a:xfrm>
            <a:off x="3873435" y="245391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A71BB3-5089-3FC8-D34F-AA1E354365D4}"/>
              </a:ext>
            </a:extLst>
          </p:cNvPr>
          <p:cNvSpPr txBox="1"/>
          <p:nvPr/>
        </p:nvSpPr>
        <p:spPr>
          <a:xfrm>
            <a:off x="4237937" y="245568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DE7562-7D13-1C82-94C4-8FFBAB4104B9}"/>
              </a:ext>
            </a:extLst>
          </p:cNvPr>
          <p:cNvSpPr txBox="1"/>
          <p:nvPr/>
        </p:nvSpPr>
        <p:spPr>
          <a:xfrm>
            <a:off x="4618152" y="245391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2B627D-AD01-91A9-E1EC-A5A0FB4EF201}"/>
              </a:ext>
            </a:extLst>
          </p:cNvPr>
          <p:cNvSpPr txBox="1"/>
          <p:nvPr/>
        </p:nvSpPr>
        <p:spPr>
          <a:xfrm>
            <a:off x="4953001" y="245568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730C2F-0113-B9C1-CE68-9D486CD060A1}"/>
              </a:ext>
            </a:extLst>
          </p:cNvPr>
          <p:cNvSpPr txBox="1"/>
          <p:nvPr/>
        </p:nvSpPr>
        <p:spPr>
          <a:xfrm>
            <a:off x="5272922" y="245391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4519E3-57AB-6CB2-8819-E17B3CCA69BD}"/>
              </a:ext>
            </a:extLst>
          </p:cNvPr>
          <p:cNvSpPr txBox="1"/>
          <p:nvPr/>
        </p:nvSpPr>
        <p:spPr>
          <a:xfrm>
            <a:off x="5587541" y="245645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5215671-D452-B00C-8182-3F8DB6F894E1}"/>
              </a:ext>
            </a:extLst>
          </p:cNvPr>
          <p:cNvSpPr txBox="1"/>
          <p:nvPr/>
        </p:nvSpPr>
        <p:spPr>
          <a:xfrm>
            <a:off x="5967756" y="245468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80A5E8-1072-E4D9-3012-869419967216}"/>
              </a:ext>
            </a:extLst>
          </p:cNvPr>
          <p:cNvSpPr txBox="1"/>
          <p:nvPr/>
        </p:nvSpPr>
        <p:spPr>
          <a:xfrm>
            <a:off x="6311833" y="245645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783C21-A2E4-D1D1-F7B2-0113AFF15120}"/>
              </a:ext>
            </a:extLst>
          </p:cNvPr>
          <p:cNvSpPr txBox="1"/>
          <p:nvPr/>
        </p:nvSpPr>
        <p:spPr>
          <a:xfrm>
            <a:off x="6622526" y="245468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8561E5-BE49-93E3-F9F1-6763742E6F8E}"/>
              </a:ext>
            </a:extLst>
          </p:cNvPr>
          <p:cNvSpPr txBox="1"/>
          <p:nvPr/>
        </p:nvSpPr>
        <p:spPr>
          <a:xfrm>
            <a:off x="6987028" y="245645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0ED0671-CA4B-F6C7-DE29-24BFEE83B187}"/>
              </a:ext>
            </a:extLst>
          </p:cNvPr>
          <p:cNvSpPr txBox="1"/>
          <p:nvPr/>
        </p:nvSpPr>
        <p:spPr>
          <a:xfrm>
            <a:off x="7367243" y="245468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1A6890-EF78-2A45-BE79-8D557DAEC2A0}"/>
              </a:ext>
            </a:extLst>
          </p:cNvPr>
          <p:cNvSpPr txBox="1"/>
          <p:nvPr/>
        </p:nvSpPr>
        <p:spPr>
          <a:xfrm>
            <a:off x="7702092" y="245645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4D7A43-92FD-4E5C-7BA0-6EE4ABC041C1}"/>
              </a:ext>
            </a:extLst>
          </p:cNvPr>
          <p:cNvSpPr txBox="1"/>
          <p:nvPr/>
        </p:nvSpPr>
        <p:spPr>
          <a:xfrm>
            <a:off x="8022013" y="245468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4DF205-56E6-60B7-09BC-57DD60780DEC}"/>
              </a:ext>
            </a:extLst>
          </p:cNvPr>
          <p:cNvSpPr txBox="1"/>
          <p:nvPr/>
        </p:nvSpPr>
        <p:spPr>
          <a:xfrm>
            <a:off x="8356665" y="245568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D3BB12C-0F67-8A78-9CB3-39F411BA90C7}"/>
              </a:ext>
            </a:extLst>
          </p:cNvPr>
          <p:cNvSpPr txBox="1"/>
          <p:nvPr/>
        </p:nvSpPr>
        <p:spPr>
          <a:xfrm>
            <a:off x="8736880" y="245391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F333C1-BCED-3B86-F7B9-1F8DB163601B}"/>
              </a:ext>
            </a:extLst>
          </p:cNvPr>
          <p:cNvSpPr txBox="1"/>
          <p:nvPr/>
        </p:nvSpPr>
        <p:spPr>
          <a:xfrm>
            <a:off x="9080957" y="245568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FAB2A6-E0C9-F98A-E18A-2B81D51863C0}"/>
              </a:ext>
            </a:extLst>
          </p:cNvPr>
          <p:cNvSpPr txBox="1"/>
          <p:nvPr/>
        </p:nvSpPr>
        <p:spPr>
          <a:xfrm>
            <a:off x="9391650" y="245391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BA6860-59C5-E4A5-44A9-79BAE402EDD0}"/>
              </a:ext>
            </a:extLst>
          </p:cNvPr>
          <p:cNvSpPr txBox="1"/>
          <p:nvPr/>
        </p:nvSpPr>
        <p:spPr>
          <a:xfrm>
            <a:off x="9756152" y="245568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FBDCEE-B2FA-F1F1-EF4B-FE272BB5EB75}"/>
              </a:ext>
            </a:extLst>
          </p:cNvPr>
          <p:cNvSpPr txBox="1"/>
          <p:nvPr/>
        </p:nvSpPr>
        <p:spPr>
          <a:xfrm>
            <a:off x="10136367" y="245391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AAC41A-DBEB-E0CD-3420-DE9B38813676}"/>
              </a:ext>
            </a:extLst>
          </p:cNvPr>
          <p:cNvSpPr txBox="1"/>
          <p:nvPr/>
        </p:nvSpPr>
        <p:spPr>
          <a:xfrm>
            <a:off x="10471216" y="245568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4FF68FD-8F5D-02E5-6448-0795019B6CA7}"/>
              </a:ext>
            </a:extLst>
          </p:cNvPr>
          <p:cNvSpPr txBox="1"/>
          <p:nvPr/>
        </p:nvSpPr>
        <p:spPr>
          <a:xfrm>
            <a:off x="10791137" y="245391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3B8468A-9F5C-1558-2589-7E5C1F8C7565}"/>
              </a:ext>
            </a:extLst>
          </p:cNvPr>
          <p:cNvSpPr/>
          <p:nvPr/>
        </p:nvSpPr>
        <p:spPr>
          <a:xfrm>
            <a:off x="3720643" y="208597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5DAB70D-B884-642E-5719-826C0939A474}"/>
              </a:ext>
            </a:extLst>
          </p:cNvPr>
          <p:cNvSpPr/>
          <p:nvPr/>
        </p:nvSpPr>
        <p:spPr>
          <a:xfrm>
            <a:off x="4704370" y="208597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DE4D806-77B0-A679-3CD5-F7D0742E50FE}"/>
              </a:ext>
            </a:extLst>
          </p:cNvPr>
          <p:cNvSpPr/>
          <p:nvPr/>
        </p:nvSpPr>
        <p:spPr>
          <a:xfrm>
            <a:off x="4072527" y="209849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AC0269E-05D9-25B9-E8DA-FC7BA558B1F7}"/>
              </a:ext>
            </a:extLst>
          </p:cNvPr>
          <p:cNvSpPr/>
          <p:nvPr/>
        </p:nvSpPr>
        <p:spPr>
          <a:xfrm>
            <a:off x="4504440" y="208597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C50C9EE-43DB-6502-995F-BA88C3C93816}"/>
              </a:ext>
            </a:extLst>
          </p:cNvPr>
          <p:cNvSpPr/>
          <p:nvPr/>
        </p:nvSpPr>
        <p:spPr>
          <a:xfrm>
            <a:off x="5048250" y="206034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130BA82-6374-49E6-D8E5-5248945610A4}"/>
              </a:ext>
            </a:extLst>
          </p:cNvPr>
          <p:cNvSpPr/>
          <p:nvPr/>
        </p:nvSpPr>
        <p:spPr>
          <a:xfrm>
            <a:off x="7440987" y="207890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FF1237B-98BD-925F-FBEB-0B98117B1E43}"/>
              </a:ext>
            </a:extLst>
          </p:cNvPr>
          <p:cNvSpPr/>
          <p:nvPr/>
        </p:nvSpPr>
        <p:spPr>
          <a:xfrm>
            <a:off x="7962704" y="207890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EC50841-319F-D53A-45BF-0A001B1EA717}"/>
              </a:ext>
            </a:extLst>
          </p:cNvPr>
          <p:cNvSpPr/>
          <p:nvPr/>
        </p:nvSpPr>
        <p:spPr>
          <a:xfrm>
            <a:off x="8475877" y="206936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FE69BF4-9141-6218-5EB8-F3A1951CE83F}"/>
              </a:ext>
            </a:extLst>
          </p:cNvPr>
          <p:cNvSpPr/>
          <p:nvPr/>
        </p:nvSpPr>
        <p:spPr>
          <a:xfrm>
            <a:off x="8971568" y="2081262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185BE7-B807-3C8D-092A-8CCB8004C2C8}"/>
              </a:ext>
            </a:extLst>
          </p:cNvPr>
          <p:cNvSpPr/>
          <p:nvPr/>
        </p:nvSpPr>
        <p:spPr>
          <a:xfrm>
            <a:off x="3516590" y="1920508"/>
            <a:ext cx="1909909" cy="451125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63B2FA-D221-8022-4C06-4400E7C19E16}"/>
              </a:ext>
            </a:extLst>
          </p:cNvPr>
          <p:cNvSpPr/>
          <p:nvPr/>
        </p:nvSpPr>
        <p:spPr>
          <a:xfrm>
            <a:off x="7220248" y="1908136"/>
            <a:ext cx="2173955" cy="490588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E3A694-3880-F0D5-D5CE-B8B01677487C}"/>
              </a:ext>
            </a:extLst>
          </p:cNvPr>
          <p:cNvSpPr txBox="1"/>
          <p:nvPr/>
        </p:nvSpPr>
        <p:spPr>
          <a:xfrm>
            <a:off x="4019941" y="3429000"/>
            <a:ext cx="506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Looks like the true clusters.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9F97CC-B56A-F008-A6A2-04357D538A43}"/>
              </a:ext>
            </a:extLst>
          </p:cNvPr>
          <p:cNvCxnSpPr>
            <a:cxnSpLocks/>
          </p:cNvCxnSpPr>
          <p:nvPr/>
        </p:nvCxnSpPr>
        <p:spPr>
          <a:xfrm flipH="1" flipV="1">
            <a:off x="4568269" y="2594211"/>
            <a:ext cx="556181" cy="834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AA924B-48BB-A384-980C-1D75685CC712}"/>
              </a:ext>
            </a:extLst>
          </p:cNvPr>
          <p:cNvCxnSpPr>
            <a:cxnSpLocks/>
            <a:endCxn id="54" idx="0"/>
          </p:cNvCxnSpPr>
          <p:nvPr/>
        </p:nvCxnSpPr>
        <p:spPr>
          <a:xfrm flipV="1">
            <a:off x="5711271" y="2456455"/>
            <a:ext cx="1504357" cy="95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26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5AA8D-AB45-3B5C-8261-A3B012C86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2CB8-938C-4434-A100-E1B6CA79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dirty="0"/>
              <a:t>K-means clustering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055A57-A8BC-097C-4D61-D8C2C72389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0151"/>
                <a:ext cx="10515600" cy="571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-dimensional example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055A57-A8BC-097C-4D61-D8C2C72389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0151"/>
                <a:ext cx="10515600" cy="571500"/>
              </a:xfrm>
              <a:blipFill>
                <a:blip r:embed="rId2"/>
                <a:stretch>
                  <a:fillRect t="-19149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0A7E50-14D1-15A5-CFDD-9592EFCBE9DF}"/>
                  </a:ext>
                </a:extLst>
              </p:cNvPr>
              <p:cNvSpPr txBox="1"/>
              <p:nvPr/>
            </p:nvSpPr>
            <p:spPr>
              <a:xfrm>
                <a:off x="838200" y="1885950"/>
                <a:ext cx="1389079" cy="2839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0A7E50-14D1-15A5-CFDD-9592EFCBE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85950"/>
                <a:ext cx="1389079" cy="28392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DFEBC8-3089-A23A-D5FD-6B5175B0F25D}"/>
              </a:ext>
            </a:extLst>
          </p:cNvPr>
          <p:cNvCxnSpPr>
            <a:cxnSpLocks/>
          </p:cNvCxnSpPr>
          <p:nvPr/>
        </p:nvCxnSpPr>
        <p:spPr>
          <a:xfrm>
            <a:off x="2838450" y="2171700"/>
            <a:ext cx="84010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0B69B2-C8CF-E1ED-6EB5-791D749DB1FD}"/>
              </a:ext>
            </a:extLst>
          </p:cNvPr>
          <p:cNvCxnSpPr/>
          <p:nvPr/>
        </p:nvCxnSpPr>
        <p:spPr>
          <a:xfrm>
            <a:off x="30670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6A32F-7E4C-2049-4F97-EB0DC3D03E12}"/>
              </a:ext>
            </a:extLst>
          </p:cNvPr>
          <p:cNvCxnSpPr/>
          <p:nvPr/>
        </p:nvCxnSpPr>
        <p:spPr>
          <a:xfrm>
            <a:off x="34099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405A17-2BB2-1F7E-F5F3-8A78DC73DA64}"/>
              </a:ext>
            </a:extLst>
          </p:cNvPr>
          <p:cNvCxnSpPr/>
          <p:nvPr/>
        </p:nvCxnSpPr>
        <p:spPr>
          <a:xfrm>
            <a:off x="37528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2CF0A0-0BBC-36D2-1725-2DE201548973}"/>
              </a:ext>
            </a:extLst>
          </p:cNvPr>
          <p:cNvCxnSpPr/>
          <p:nvPr/>
        </p:nvCxnSpPr>
        <p:spPr>
          <a:xfrm>
            <a:off x="40957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CFB0B-72CA-A17D-F085-32914C745877}"/>
              </a:ext>
            </a:extLst>
          </p:cNvPr>
          <p:cNvCxnSpPr/>
          <p:nvPr/>
        </p:nvCxnSpPr>
        <p:spPr>
          <a:xfrm>
            <a:off x="44386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2DE68C-63BB-384E-F2EC-12A51CB25929}"/>
              </a:ext>
            </a:extLst>
          </p:cNvPr>
          <p:cNvCxnSpPr/>
          <p:nvPr/>
        </p:nvCxnSpPr>
        <p:spPr>
          <a:xfrm>
            <a:off x="47815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E0D00D-D8DD-77F9-5E7F-434D170C6ED2}"/>
              </a:ext>
            </a:extLst>
          </p:cNvPr>
          <p:cNvCxnSpPr/>
          <p:nvPr/>
        </p:nvCxnSpPr>
        <p:spPr>
          <a:xfrm>
            <a:off x="51244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6F18FE-348B-DA9E-B724-C82DAF50C07B}"/>
              </a:ext>
            </a:extLst>
          </p:cNvPr>
          <p:cNvCxnSpPr/>
          <p:nvPr/>
        </p:nvCxnSpPr>
        <p:spPr>
          <a:xfrm>
            <a:off x="54673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7D0F7B-58BD-4DEF-3F96-402D188B9076}"/>
              </a:ext>
            </a:extLst>
          </p:cNvPr>
          <p:cNvCxnSpPr>
            <a:cxnSpLocks/>
          </p:cNvCxnSpPr>
          <p:nvPr/>
        </p:nvCxnSpPr>
        <p:spPr>
          <a:xfrm>
            <a:off x="58102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D60104-9646-4F58-79D7-A2609757E9D5}"/>
              </a:ext>
            </a:extLst>
          </p:cNvPr>
          <p:cNvCxnSpPr>
            <a:cxnSpLocks/>
          </p:cNvCxnSpPr>
          <p:nvPr/>
        </p:nvCxnSpPr>
        <p:spPr>
          <a:xfrm>
            <a:off x="61531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B26720-B876-E110-06F4-722711419CC5}"/>
              </a:ext>
            </a:extLst>
          </p:cNvPr>
          <p:cNvCxnSpPr>
            <a:cxnSpLocks/>
          </p:cNvCxnSpPr>
          <p:nvPr/>
        </p:nvCxnSpPr>
        <p:spPr>
          <a:xfrm>
            <a:off x="64960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17D8D5-324A-0E31-C50E-9ED10267CFE9}"/>
              </a:ext>
            </a:extLst>
          </p:cNvPr>
          <p:cNvCxnSpPr>
            <a:cxnSpLocks/>
          </p:cNvCxnSpPr>
          <p:nvPr/>
        </p:nvCxnSpPr>
        <p:spPr>
          <a:xfrm>
            <a:off x="68389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BFFDE8-A09C-D1FB-A88B-DC34E8F027D8}"/>
              </a:ext>
            </a:extLst>
          </p:cNvPr>
          <p:cNvCxnSpPr>
            <a:cxnSpLocks/>
          </p:cNvCxnSpPr>
          <p:nvPr/>
        </p:nvCxnSpPr>
        <p:spPr>
          <a:xfrm>
            <a:off x="71818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B01A573-66E2-AAFD-006F-CE0CC186B854}"/>
              </a:ext>
            </a:extLst>
          </p:cNvPr>
          <p:cNvCxnSpPr>
            <a:cxnSpLocks/>
          </p:cNvCxnSpPr>
          <p:nvPr/>
        </p:nvCxnSpPr>
        <p:spPr>
          <a:xfrm>
            <a:off x="75247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7B06A9-5A77-79B0-2AFC-50F46BA578D7}"/>
              </a:ext>
            </a:extLst>
          </p:cNvPr>
          <p:cNvCxnSpPr>
            <a:cxnSpLocks/>
          </p:cNvCxnSpPr>
          <p:nvPr/>
        </p:nvCxnSpPr>
        <p:spPr>
          <a:xfrm>
            <a:off x="78676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167F3F-97B1-9BC8-5778-6A8F304EA5BC}"/>
              </a:ext>
            </a:extLst>
          </p:cNvPr>
          <p:cNvCxnSpPr>
            <a:cxnSpLocks/>
          </p:cNvCxnSpPr>
          <p:nvPr/>
        </p:nvCxnSpPr>
        <p:spPr>
          <a:xfrm>
            <a:off x="82105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835DBE-68E5-BCBA-8694-3522769795E3}"/>
              </a:ext>
            </a:extLst>
          </p:cNvPr>
          <p:cNvCxnSpPr>
            <a:cxnSpLocks/>
          </p:cNvCxnSpPr>
          <p:nvPr/>
        </p:nvCxnSpPr>
        <p:spPr>
          <a:xfrm>
            <a:off x="85534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83346C-C29B-6884-8D30-3FE5DEADF586}"/>
              </a:ext>
            </a:extLst>
          </p:cNvPr>
          <p:cNvCxnSpPr>
            <a:cxnSpLocks/>
          </p:cNvCxnSpPr>
          <p:nvPr/>
        </p:nvCxnSpPr>
        <p:spPr>
          <a:xfrm>
            <a:off x="88963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CA87F44-4072-4B2F-B471-3EABC7A1381E}"/>
              </a:ext>
            </a:extLst>
          </p:cNvPr>
          <p:cNvCxnSpPr>
            <a:cxnSpLocks/>
          </p:cNvCxnSpPr>
          <p:nvPr/>
        </p:nvCxnSpPr>
        <p:spPr>
          <a:xfrm>
            <a:off x="92392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FF555B-3B0C-C927-411F-BE5ED0E7F9C5}"/>
              </a:ext>
            </a:extLst>
          </p:cNvPr>
          <p:cNvCxnSpPr>
            <a:cxnSpLocks/>
          </p:cNvCxnSpPr>
          <p:nvPr/>
        </p:nvCxnSpPr>
        <p:spPr>
          <a:xfrm>
            <a:off x="95821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3000E1-D6B5-B056-1345-E4F2D97C5FBD}"/>
              </a:ext>
            </a:extLst>
          </p:cNvPr>
          <p:cNvCxnSpPr>
            <a:cxnSpLocks/>
          </p:cNvCxnSpPr>
          <p:nvPr/>
        </p:nvCxnSpPr>
        <p:spPr>
          <a:xfrm>
            <a:off x="99250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83D034-A153-8430-331E-F26A919308CA}"/>
              </a:ext>
            </a:extLst>
          </p:cNvPr>
          <p:cNvCxnSpPr>
            <a:cxnSpLocks/>
          </p:cNvCxnSpPr>
          <p:nvPr/>
        </p:nvCxnSpPr>
        <p:spPr>
          <a:xfrm>
            <a:off x="102679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144A7CF-8E40-FCF9-9D36-695C5FB3373B}"/>
              </a:ext>
            </a:extLst>
          </p:cNvPr>
          <p:cNvCxnSpPr>
            <a:cxnSpLocks/>
          </p:cNvCxnSpPr>
          <p:nvPr/>
        </p:nvCxnSpPr>
        <p:spPr>
          <a:xfrm>
            <a:off x="106108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36527D-844F-5FC2-A375-822D0A6BAAE1}"/>
              </a:ext>
            </a:extLst>
          </p:cNvPr>
          <p:cNvCxnSpPr>
            <a:cxnSpLocks/>
          </p:cNvCxnSpPr>
          <p:nvPr/>
        </p:nvCxnSpPr>
        <p:spPr>
          <a:xfrm>
            <a:off x="10953750" y="20574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EBCC184-740D-6696-6A75-DFC64D9B71CF}"/>
              </a:ext>
            </a:extLst>
          </p:cNvPr>
          <p:cNvSpPr txBox="1"/>
          <p:nvPr/>
        </p:nvSpPr>
        <p:spPr>
          <a:xfrm>
            <a:off x="2838450" y="245568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532702-43D7-277C-B2F7-2665DFAB56E8}"/>
              </a:ext>
            </a:extLst>
          </p:cNvPr>
          <p:cNvSpPr txBox="1"/>
          <p:nvPr/>
        </p:nvSpPr>
        <p:spPr>
          <a:xfrm>
            <a:off x="3218665" y="245391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F8A22B-FEFE-606C-8BC8-2770A1B19EEE}"/>
              </a:ext>
            </a:extLst>
          </p:cNvPr>
          <p:cNvSpPr txBox="1"/>
          <p:nvPr/>
        </p:nvSpPr>
        <p:spPr>
          <a:xfrm>
            <a:off x="3562742" y="245568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8F26D3-4986-EE9C-327C-10AD22710E35}"/>
              </a:ext>
            </a:extLst>
          </p:cNvPr>
          <p:cNvSpPr txBox="1"/>
          <p:nvPr/>
        </p:nvSpPr>
        <p:spPr>
          <a:xfrm>
            <a:off x="3873435" y="245391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81D991-4217-D564-5E8D-706D3757DDD4}"/>
              </a:ext>
            </a:extLst>
          </p:cNvPr>
          <p:cNvSpPr txBox="1"/>
          <p:nvPr/>
        </p:nvSpPr>
        <p:spPr>
          <a:xfrm>
            <a:off x="4237937" y="245568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0222BB-F3AC-B9CE-FB1B-8F1D079D8833}"/>
              </a:ext>
            </a:extLst>
          </p:cNvPr>
          <p:cNvSpPr txBox="1"/>
          <p:nvPr/>
        </p:nvSpPr>
        <p:spPr>
          <a:xfrm>
            <a:off x="4618152" y="245391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C26D6A-24A8-6536-B3CC-309468B5D2CD}"/>
              </a:ext>
            </a:extLst>
          </p:cNvPr>
          <p:cNvSpPr txBox="1"/>
          <p:nvPr/>
        </p:nvSpPr>
        <p:spPr>
          <a:xfrm>
            <a:off x="4953001" y="245568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4DC5E4-0C34-A6CD-E237-07EF8EB6C00B}"/>
              </a:ext>
            </a:extLst>
          </p:cNvPr>
          <p:cNvSpPr txBox="1"/>
          <p:nvPr/>
        </p:nvSpPr>
        <p:spPr>
          <a:xfrm>
            <a:off x="5272922" y="245391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14A347-EC0A-5C77-1F1E-0A289A4A0FF9}"/>
              </a:ext>
            </a:extLst>
          </p:cNvPr>
          <p:cNvSpPr txBox="1"/>
          <p:nvPr/>
        </p:nvSpPr>
        <p:spPr>
          <a:xfrm>
            <a:off x="5587541" y="245645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4CAB8B-144F-DF66-A266-125EA86818F6}"/>
              </a:ext>
            </a:extLst>
          </p:cNvPr>
          <p:cNvSpPr txBox="1"/>
          <p:nvPr/>
        </p:nvSpPr>
        <p:spPr>
          <a:xfrm>
            <a:off x="5967756" y="245468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221B83-7BC1-B9C3-FDE0-22993EAF9841}"/>
              </a:ext>
            </a:extLst>
          </p:cNvPr>
          <p:cNvSpPr txBox="1"/>
          <p:nvPr/>
        </p:nvSpPr>
        <p:spPr>
          <a:xfrm>
            <a:off x="6311833" y="245645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C3BD83-FFF9-70C6-BA6E-12B0972172FF}"/>
              </a:ext>
            </a:extLst>
          </p:cNvPr>
          <p:cNvSpPr txBox="1"/>
          <p:nvPr/>
        </p:nvSpPr>
        <p:spPr>
          <a:xfrm>
            <a:off x="6622526" y="245468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940D27-CE29-7DE3-655C-DAF0F82167D7}"/>
              </a:ext>
            </a:extLst>
          </p:cNvPr>
          <p:cNvSpPr txBox="1"/>
          <p:nvPr/>
        </p:nvSpPr>
        <p:spPr>
          <a:xfrm>
            <a:off x="6987028" y="245645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B00D3F-15EC-C91A-6685-165636AFB142}"/>
              </a:ext>
            </a:extLst>
          </p:cNvPr>
          <p:cNvSpPr txBox="1"/>
          <p:nvPr/>
        </p:nvSpPr>
        <p:spPr>
          <a:xfrm>
            <a:off x="7367243" y="245468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24DCB4-B8E3-7F07-E839-844E8739C5A4}"/>
              </a:ext>
            </a:extLst>
          </p:cNvPr>
          <p:cNvSpPr txBox="1"/>
          <p:nvPr/>
        </p:nvSpPr>
        <p:spPr>
          <a:xfrm>
            <a:off x="7702092" y="245645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79C403-9ECC-7E31-A79C-A763AE8E92DE}"/>
              </a:ext>
            </a:extLst>
          </p:cNvPr>
          <p:cNvSpPr txBox="1"/>
          <p:nvPr/>
        </p:nvSpPr>
        <p:spPr>
          <a:xfrm>
            <a:off x="8022013" y="245468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1FED3B-AE91-8AF4-CF1F-ECEAD27E616A}"/>
              </a:ext>
            </a:extLst>
          </p:cNvPr>
          <p:cNvSpPr txBox="1"/>
          <p:nvPr/>
        </p:nvSpPr>
        <p:spPr>
          <a:xfrm>
            <a:off x="8356665" y="245568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1FA7FF-5BC9-BB71-FE1E-D4F3EC22A1E4}"/>
              </a:ext>
            </a:extLst>
          </p:cNvPr>
          <p:cNvSpPr txBox="1"/>
          <p:nvPr/>
        </p:nvSpPr>
        <p:spPr>
          <a:xfrm>
            <a:off x="8736880" y="245391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BD827E-D094-CF8F-E981-F40A46324A82}"/>
              </a:ext>
            </a:extLst>
          </p:cNvPr>
          <p:cNvSpPr txBox="1"/>
          <p:nvPr/>
        </p:nvSpPr>
        <p:spPr>
          <a:xfrm>
            <a:off x="9080957" y="245568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934F277-9C93-DD33-2701-4087BCB31CEB}"/>
              </a:ext>
            </a:extLst>
          </p:cNvPr>
          <p:cNvSpPr txBox="1"/>
          <p:nvPr/>
        </p:nvSpPr>
        <p:spPr>
          <a:xfrm>
            <a:off x="9391650" y="245391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FD5732-C13E-BDF9-94ED-29847C468C60}"/>
              </a:ext>
            </a:extLst>
          </p:cNvPr>
          <p:cNvSpPr txBox="1"/>
          <p:nvPr/>
        </p:nvSpPr>
        <p:spPr>
          <a:xfrm>
            <a:off x="9756152" y="245568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AF74BA-2857-CF8B-442A-EE69BFB743D9}"/>
              </a:ext>
            </a:extLst>
          </p:cNvPr>
          <p:cNvSpPr txBox="1"/>
          <p:nvPr/>
        </p:nvSpPr>
        <p:spPr>
          <a:xfrm>
            <a:off x="10136367" y="245391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E9C052-11EB-8666-64E0-4F90BFD9E158}"/>
              </a:ext>
            </a:extLst>
          </p:cNvPr>
          <p:cNvSpPr txBox="1"/>
          <p:nvPr/>
        </p:nvSpPr>
        <p:spPr>
          <a:xfrm>
            <a:off x="10471216" y="245568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7725C9-4EBB-9392-8108-6E7CD4B8FF97}"/>
              </a:ext>
            </a:extLst>
          </p:cNvPr>
          <p:cNvSpPr txBox="1"/>
          <p:nvPr/>
        </p:nvSpPr>
        <p:spPr>
          <a:xfrm>
            <a:off x="10791137" y="245391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93F34CF-3160-83CE-09CC-EF3257DFC88F}"/>
              </a:ext>
            </a:extLst>
          </p:cNvPr>
          <p:cNvSpPr/>
          <p:nvPr/>
        </p:nvSpPr>
        <p:spPr>
          <a:xfrm>
            <a:off x="3720643" y="208597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6A1B788-F5F5-4975-313C-0C0CC649456A}"/>
              </a:ext>
            </a:extLst>
          </p:cNvPr>
          <p:cNvSpPr/>
          <p:nvPr/>
        </p:nvSpPr>
        <p:spPr>
          <a:xfrm>
            <a:off x="4704370" y="208597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6814E11-CC3E-8F1E-1F34-ACE47104B63B}"/>
              </a:ext>
            </a:extLst>
          </p:cNvPr>
          <p:cNvSpPr/>
          <p:nvPr/>
        </p:nvSpPr>
        <p:spPr>
          <a:xfrm>
            <a:off x="4072527" y="209849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557218C-67C1-1B99-3E59-E6C5DBB776C8}"/>
              </a:ext>
            </a:extLst>
          </p:cNvPr>
          <p:cNvSpPr/>
          <p:nvPr/>
        </p:nvSpPr>
        <p:spPr>
          <a:xfrm>
            <a:off x="4504440" y="208597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AC263C0-AB0E-4A7E-60BD-D19ADBA2EF9B}"/>
              </a:ext>
            </a:extLst>
          </p:cNvPr>
          <p:cNvSpPr/>
          <p:nvPr/>
        </p:nvSpPr>
        <p:spPr>
          <a:xfrm>
            <a:off x="5048250" y="206034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0E30EC6-572A-2522-9C70-6E6961C98E9C}"/>
              </a:ext>
            </a:extLst>
          </p:cNvPr>
          <p:cNvSpPr/>
          <p:nvPr/>
        </p:nvSpPr>
        <p:spPr>
          <a:xfrm>
            <a:off x="7440987" y="207890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4495180-F811-8C0A-7C93-516364A1DDAC}"/>
              </a:ext>
            </a:extLst>
          </p:cNvPr>
          <p:cNvSpPr/>
          <p:nvPr/>
        </p:nvSpPr>
        <p:spPr>
          <a:xfrm>
            <a:off x="7962704" y="207890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E3C16F1-AF4D-646F-19BA-A111D1F1C6BB}"/>
              </a:ext>
            </a:extLst>
          </p:cNvPr>
          <p:cNvSpPr/>
          <p:nvPr/>
        </p:nvSpPr>
        <p:spPr>
          <a:xfrm>
            <a:off x="8475877" y="206936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327BF03-3468-6F29-F23A-BAE2A0BE7E22}"/>
              </a:ext>
            </a:extLst>
          </p:cNvPr>
          <p:cNvSpPr/>
          <p:nvPr/>
        </p:nvSpPr>
        <p:spPr>
          <a:xfrm>
            <a:off x="8971568" y="2081262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E2D7DC-7DF8-8227-D6DA-BC1438D205DB}"/>
              </a:ext>
            </a:extLst>
          </p:cNvPr>
          <p:cNvSpPr/>
          <p:nvPr/>
        </p:nvSpPr>
        <p:spPr>
          <a:xfrm>
            <a:off x="3516590" y="1920508"/>
            <a:ext cx="1909909" cy="451125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D59994-6556-1992-EC1C-712F3B3CF0F0}"/>
              </a:ext>
            </a:extLst>
          </p:cNvPr>
          <p:cNvSpPr/>
          <p:nvPr/>
        </p:nvSpPr>
        <p:spPr>
          <a:xfrm>
            <a:off x="7220248" y="1908136"/>
            <a:ext cx="2173955" cy="490588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F295D-7EC1-4F8E-9541-01AC25E8159F}"/>
              </a:ext>
            </a:extLst>
          </p:cNvPr>
          <p:cNvSpPr txBox="1"/>
          <p:nvPr/>
        </p:nvSpPr>
        <p:spPr>
          <a:xfrm>
            <a:off x="3986948" y="2952734"/>
            <a:ext cx="506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randomly initialize 2 means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6609AF9-3B70-3D8C-D116-D66A0253BDF0}"/>
              </a:ext>
            </a:extLst>
          </p:cNvPr>
          <p:cNvCxnSpPr>
            <a:cxnSpLocks/>
          </p:cNvCxnSpPr>
          <p:nvPr/>
        </p:nvCxnSpPr>
        <p:spPr>
          <a:xfrm>
            <a:off x="2838450" y="3720091"/>
            <a:ext cx="84010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27A4A7-F1B3-22CB-FBFD-5E40E221CD42}"/>
              </a:ext>
            </a:extLst>
          </p:cNvPr>
          <p:cNvCxnSpPr/>
          <p:nvPr/>
        </p:nvCxnSpPr>
        <p:spPr>
          <a:xfrm>
            <a:off x="3067050" y="3605791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3C1EEE-4110-56ED-D3C0-15CD44E7C8EE}"/>
              </a:ext>
            </a:extLst>
          </p:cNvPr>
          <p:cNvCxnSpPr/>
          <p:nvPr/>
        </p:nvCxnSpPr>
        <p:spPr>
          <a:xfrm>
            <a:off x="3409950" y="3605791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B6A15B9-55CE-A650-9BC1-A43AD166E698}"/>
              </a:ext>
            </a:extLst>
          </p:cNvPr>
          <p:cNvCxnSpPr/>
          <p:nvPr/>
        </p:nvCxnSpPr>
        <p:spPr>
          <a:xfrm>
            <a:off x="3752850" y="3605791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ACD577-DB73-46BC-8709-E72CD6CBC3D3}"/>
              </a:ext>
            </a:extLst>
          </p:cNvPr>
          <p:cNvCxnSpPr/>
          <p:nvPr/>
        </p:nvCxnSpPr>
        <p:spPr>
          <a:xfrm>
            <a:off x="4095750" y="3605791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46368D-40F1-3B00-D2E1-ED263159E010}"/>
              </a:ext>
            </a:extLst>
          </p:cNvPr>
          <p:cNvCxnSpPr/>
          <p:nvPr/>
        </p:nvCxnSpPr>
        <p:spPr>
          <a:xfrm>
            <a:off x="4438650" y="3605791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684639C-8811-21CD-7E77-C252FD779459}"/>
              </a:ext>
            </a:extLst>
          </p:cNvPr>
          <p:cNvCxnSpPr/>
          <p:nvPr/>
        </p:nvCxnSpPr>
        <p:spPr>
          <a:xfrm>
            <a:off x="4781550" y="3605791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B3927E0-DB92-DC39-D63B-F806C1CB3F0F}"/>
              </a:ext>
            </a:extLst>
          </p:cNvPr>
          <p:cNvCxnSpPr/>
          <p:nvPr/>
        </p:nvCxnSpPr>
        <p:spPr>
          <a:xfrm>
            <a:off x="5124450" y="3605791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8F031E9-7902-B656-E2B1-FD13DDEC180E}"/>
              </a:ext>
            </a:extLst>
          </p:cNvPr>
          <p:cNvCxnSpPr/>
          <p:nvPr/>
        </p:nvCxnSpPr>
        <p:spPr>
          <a:xfrm>
            <a:off x="5467350" y="3605791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E9C005D-C5D4-622E-2327-2E8A3E8A7298}"/>
              </a:ext>
            </a:extLst>
          </p:cNvPr>
          <p:cNvCxnSpPr>
            <a:cxnSpLocks/>
          </p:cNvCxnSpPr>
          <p:nvPr/>
        </p:nvCxnSpPr>
        <p:spPr>
          <a:xfrm>
            <a:off x="5810250" y="3605791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48FCD32-6CDA-E29C-2287-994060A7D4A4}"/>
              </a:ext>
            </a:extLst>
          </p:cNvPr>
          <p:cNvCxnSpPr>
            <a:cxnSpLocks/>
          </p:cNvCxnSpPr>
          <p:nvPr/>
        </p:nvCxnSpPr>
        <p:spPr>
          <a:xfrm>
            <a:off x="6153150" y="3605791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1B234C8-B0EB-33DD-3C56-DAD447B24428}"/>
              </a:ext>
            </a:extLst>
          </p:cNvPr>
          <p:cNvCxnSpPr>
            <a:cxnSpLocks/>
          </p:cNvCxnSpPr>
          <p:nvPr/>
        </p:nvCxnSpPr>
        <p:spPr>
          <a:xfrm>
            <a:off x="6496050" y="3605791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6380554-72F3-8D32-D686-824EB0D0F8D0}"/>
              </a:ext>
            </a:extLst>
          </p:cNvPr>
          <p:cNvCxnSpPr>
            <a:cxnSpLocks/>
          </p:cNvCxnSpPr>
          <p:nvPr/>
        </p:nvCxnSpPr>
        <p:spPr>
          <a:xfrm>
            <a:off x="6838950" y="3605791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0503DA-22CF-4B24-7D67-2B314F42C527}"/>
              </a:ext>
            </a:extLst>
          </p:cNvPr>
          <p:cNvCxnSpPr>
            <a:cxnSpLocks/>
          </p:cNvCxnSpPr>
          <p:nvPr/>
        </p:nvCxnSpPr>
        <p:spPr>
          <a:xfrm>
            <a:off x="7181850" y="3605791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CA153D1-58E4-49D2-EC93-A55E5F73A044}"/>
              </a:ext>
            </a:extLst>
          </p:cNvPr>
          <p:cNvCxnSpPr>
            <a:cxnSpLocks/>
          </p:cNvCxnSpPr>
          <p:nvPr/>
        </p:nvCxnSpPr>
        <p:spPr>
          <a:xfrm>
            <a:off x="7524750" y="3605791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3F2789B-2E8F-4A52-FCCB-552A88942A25}"/>
              </a:ext>
            </a:extLst>
          </p:cNvPr>
          <p:cNvCxnSpPr>
            <a:cxnSpLocks/>
          </p:cNvCxnSpPr>
          <p:nvPr/>
        </p:nvCxnSpPr>
        <p:spPr>
          <a:xfrm>
            <a:off x="7867650" y="3605791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E549A2E-E3B8-DABD-358E-CCE5C92BB521}"/>
              </a:ext>
            </a:extLst>
          </p:cNvPr>
          <p:cNvCxnSpPr>
            <a:cxnSpLocks/>
          </p:cNvCxnSpPr>
          <p:nvPr/>
        </p:nvCxnSpPr>
        <p:spPr>
          <a:xfrm>
            <a:off x="8210550" y="3605791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1983F8-69D4-5ACB-BD5F-835D4B60F8D3}"/>
              </a:ext>
            </a:extLst>
          </p:cNvPr>
          <p:cNvCxnSpPr>
            <a:cxnSpLocks/>
          </p:cNvCxnSpPr>
          <p:nvPr/>
        </p:nvCxnSpPr>
        <p:spPr>
          <a:xfrm>
            <a:off x="8553450" y="3605791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9740440-04CA-3EFB-9919-14490247C6C4}"/>
              </a:ext>
            </a:extLst>
          </p:cNvPr>
          <p:cNvCxnSpPr>
            <a:cxnSpLocks/>
          </p:cNvCxnSpPr>
          <p:nvPr/>
        </p:nvCxnSpPr>
        <p:spPr>
          <a:xfrm>
            <a:off x="8896350" y="3605791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FE55E5D-95DB-78BB-5034-EA132D308370}"/>
              </a:ext>
            </a:extLst>
          </p:cNvPr>
          <p:cNvCxnSpPr>
            <a:cxnSpLocks/>
          </p:cNvCxnSpPr>
          <p:nvPr/>
        </p:nvCxnSpPr>
        <p:spPr>
          <a:xfrm>
            <a:off x="9239250" y="3605791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81A679E-C1BE-5ECB-2275-F54B207FC289}"/>
              </a:ext>
            </a:extLst>
          </p:cNvPr>
          <p:cNvCxnSpPr>
            <a:cxnSpLocks/>
          </p:cNvCxnSpPr>
          <p:nvPr/>
        </p:nvCxnSpPr>
        <p:spPr>
          <a:xfrm>
            <a:off x="9582150" y="3605791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1800531-CC78-E2B8-C7D1-61CF0B667C3B}"/>
              </a:ext>
            </a:extLst>
          </p:cNvPr>
          <p:cNvCxnSpPr>
            <a:cxnSpLocks/>
          </p:cNvCxnSpPr>
          <p:nvPr/>
        </p:nvCxnSpPr>
        <p:spPr>
          <a:xfrm>
            <a:off x="9925050" y="3605791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45C0AB5-64E9-67A2-985D-7BC06D40DE20}"/>
              </a:ext>
            </a:extLst>
          </p:cNvPr>
          <p:cNvCxnSpPr>
            <a:cxnSpLocks/>
          </p:cNvCxnSpPr>
          <p:nvPr/>
        </p:nvCxnSpPr>
        <p:spPr>
          <a:xfrm>
            <a:off x="10267950" y="3605791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126010F-3785-CAC6-0F10-A6C52CFE5501}"/>
              </a:ext>
            </a:extLst>
          </p:cNvPr>
          <p:cNvCxnSpPr>
            <a:cxnSpLocks/>
          </p:cNvCxnSpPr>
          <p:nvPr/>
        </p:nvCxnSpPr>
        <p:spPr>
          <a:xfrm>
            <a:off x="10610850" y="3605791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D149AB7-6CD0-618C-1732-2CB896D22538}"/>
              </a:ext>
            </a:extLst>
          </p:cNvPr>
          <p:cNvCxnSpPr>
            <a:cxnSpLocks/>
          </p:cNvCxnSpPr>
          <p:nvPr/>
        </p:nvCxnSpPr>
        <p:spPr>
          <a:xfrm>
            <a:off x="10953750" y="3605791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A40D0D3-0260-4D8E-1B07-0DE9F05D6FFD}"/>
              </a:ext>
            </a:extLst>
          </p:cNvPr>
          <p:cNvSpPr txBox="1"/>
          <p:nvPr/>
        </p:nvSpPr>
        <p:spPr>
          <a:xfrm>
            <a:off x="2838450" y="4004074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F46DCD5-C66F-501D-2317-2097F8CD3FD6}"/>
              </a:ext>
            </a:extLst>
          </p:cNvPr>
          <p:cNvSpPr txBox="1"/>
          <p:nvPr/>
        </p:nvSpPr>
        <p:spPr>
          <a:xfrm>
            <a:off x="3218665" y="4002306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EC89516-60C8-DE7D-9A8D-B2DA1E2FFA5F}"/>
              </a:ext>
            </a:extLst>
          </p:cNvPr>
          <p:cNvSpPr txBox="1"/>
          <p:nvPr/>
        </p:nvSpPr>
        <p:spPr>
          <a:xfrm>
            <a:off x="3562742" y="4004074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1CD20F3-085C-0211-67A3-876817D3502B}"/>
              </a:ext>
            </a:extLst>
          </p:cNvPr>
          <p:cNvSpPr txBox="1"/>
          <p:nvPr/>
        </p:nvSpPr>
        <p:spPr>
          <a:xfrm>
            <a:off x="3873435" y="4002306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B9667FC-7CA2-4500-00A1-2753594C5D8B}"/>
              </a:ext>
            </a:extLst>
          </p:cNvPr>
          <p:cNvSpPr txBox="1"/>
          <p:nvPr/>
        </p:nvSpPr>
        <p:spPr>
          <a:xfrm>
            <a:off x="4237937" y="4004074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809AE6A-2DC6-A8DC-1347-793A742FC2B4}"/>
              </a:ext>
            </a:extLst>
          </p:cNvPr>
          <p:cNvSpPr txBox="1"/>
          <p:nvPr/>
        </p:nvSpPr>
        <p:spPr>
          <a:xfrm>
            <a:off x="4618152" y="4002306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6CE91A7-2535-3E84-65F4-432C51FD575E}"/>
              </a:ext>
            </a:extLst>
          </p:cNvPr>
          <p:cNvSpPr txBox="1"/>
          <p:nvPr/>
        </p:nvSpPr>
        <p:spPr>
          <a:xfrm>
            <a:off x="4953001" y="4004074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D8C42B5-CA6D-7D81-07C1-C59A2965604D}"/>
              </a:ext>
            </a:extLst>
          </p:cNvPr>
          <p:cNvSpPr txBox="1"/>
          <p:nvPr/>
        </p:nvSpPr>
        <p:spPr>
          <a:xfrm>
            <a:off x="5272922" y="4002306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5CCE498-21F3-C10C-0323-58526D69DC3D}"/>
              </a:ext>
            </a:extLst>
          </p:cNvPr>
          <p:cNvSpPr txBox="1"/>
          <p:nvPr/>
        </p:nvSpPr>
        <p:spPr>
          <a:xfrm>
            <a:off x="5587541" y="4004846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01DC20A-B1CE-D4F6-5879-76A2EB727070}"/>
              </a:ext>
            </a:extLst>
          </p:cNvPr>
          <p:cNvSpPr txBox="1"/>
          <p:nvPr/>
        </p:nvSpPr>
        <p:spPr>
          <a:xfrm>
            <a:off x="5967756" y="4003078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8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69B3586-0B2A-3EEC-810C-6620385A7100}"/>
              </a:ext>
            </a:extLst>
          </p:cNvPr>
          <p:cNvSpPr txBox="1"/>
          <p:nvPr/>
        </p:nvSpPr>
        <p:spPr>
          <a:xfrm>
            <a:off x="6311833" y="4004846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4CC5D84-242F-4873-C99B-A6816B1BE93F}"/>
              </a:ext>
            </a:extLst>
          </p:cNvPr>
          <p:cNvSpPr txBox="1"/>
          <p:nvPr/>
        </p:nvSpPr>
        <p:spPr>
          <a:xfrm>
            <a:off x="6622526" y="4003078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B3779D3-0AEA-A930-AE68-6C88DACE4808}"/>
              </a:ext>
            </a:extLst>
          </p:cNvPr>
          <p:cNvSpPr txBox="1"/>
          <p:nvPr/>
        </p:nvSpPr>
        <p:spPr>
          <a:xfrm>
            <a:off x="6987028" y="4004846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E86B30B-0512-9408-5EB6-D436F6ED3958}"/>
              </a:ext>
            </a:extLst>
          </p:cNvPr>
          <p:cNvSpPr txBox="1"/>
          <p:nvPr/>
        </p:nvSpPr>
        <p:spPr>
          <a:xfrm>
            <a:off x="7367243" y="4003078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33AD92-E020-C64B-2A9B-A7A7974DDDDE}"/>
              </a:ext>
            </a:extLst>
          </p:cNvPr>
          <p:cNvSpPr txBox="1"/>
          <p:nvPr/>
        </p:nvSpPr>
        <p:spPr>
          <a:xfrm>
            <a:off x="7702092" y="4004846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9503B0B-E0CD-E232-0DD8-D020F526984E}"/>
              </a:ext>
            </a:extLst>
          </p:cNvPr>
          <p:cNvSpPr txBox="1"/>
          <p:nvPr/>
        </p:nvSpPr>
        <p:spPr>
          <a:xfrm>
            <a:off x="8022013" y="4003078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4639F10-B947-5997-55BF-B194638B98BE}"/>
              </a:ext>
            </a:extLst>
          </p:cNvPr>
          <p:cNvSpPr txBox="1"/>
          <p:nvPr/>
        </p:nvSpPr>
        <p:spPr>
          <a:xfrm>
            <a:off x="8356665" y="4004074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75FC27D-7642-BA0C-C223-7BF0AF462EF5}"/>
              </a:ext>
            </a:extLst>
          </p:cNvPr>
          <p:cNvSpPr txBox="1"/>
          <p:nvPr/>
        </p:nvSpPr>
        <p:spPr>
          <a:xfrm>
            <a:off x="8736880" y="4002306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16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DB8CF4B-6303-60C8-E41B-BE78D7BAC7DB}"/>
              </a:ext>
            </a:extLst>
          </p:cNvPr>
          <p:cNvSpPr txBox="1"/>
          <p:nvPr/>
        </p:nvSpPr>
        <p:spPr>
          <a:xfrm>
            <a:off x="9080957" y="4004074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17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C0F4058-87E4-9C14-76EE-ED61E5CD1810}"/>
              </a:ext>
            </a:extLst>
          </p:cNvPr>
          <p:cNvSpPr txBox="1"/>
          <p:nvPr/>
        </p:nvSpPr>
        <p:spPr>
          <a:xfrm>
            <a:off x="9391650" y="4002306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9D32C96-19EE-04AA-A6C8-228EE7342A64}"/>
              </a:ext>
            </a:extLst>
          </p:cNvPr>
          <p:cNvSpPr txBox="1"/>
          <p:nvPr/>
        </p:nvSpPr>
        <p:spPr>
          <a:xfrm>
            <a:off x="9756152" y="4004074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DF727EF-80D1-94DB-2490-4F15842E9BB9}"/>
              </a:ext>
            </a:extLst>
          </p:cNvPr>
          <p:cNvSpPr txBox="1"/>
          <p:nvPr/>
        </p:nvSpPr>
        <p:spPr>
          <a:xfrm>
            <a:off x="10136367" y="4002306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9F0CA99-DF4E-C5ED-3701-FCEAD72BB268}"/>
              </a:ext>
            </a:extLst>
          </p:cNvPr>
          <p:cNvSpPr txBox="1"/>
          <p:nvPr/>
        </p:nvSpPr>
        <p:spPr>
          <a:xfrm>
            <a:off x="10471216" y="4004074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FE20024-ABDF-9B7E-2F1F-1730D75672AF}"/>
              </a:ext>
            </a:extLst>
          </p:cNvPr>
          <p:cNvSpPr txBox="1"/>
          <p:nvPr/>
        </p:nvSpPr>
        <p:spPr>
          <a:xfrm>
            <a:off x="10791137" y="4002306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D02569B0-1511-54E6-7059-0A8D8E3AE9AC}"/>
              </a:ext>
            </a:extLst>
          </p:cNvPr>
          <p:cNvSpPr/>
          <p:nvPr/>
        </p:nvSpPr>
        <p:spPr>
          <a:xfrm>
            <a:off x="3720643" y="363436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A0E9B88-3791-F24A-4CE7-6FE001EA3AB8}"/>
              </a:ext>
            </a:extLst>
          </p:cNvPr>
          <p:cNvSpPr/>
          <p:nvPr/>
        </p:nvSpPr>
        <p:spPr>
          <a:xfrm>
            <a:off x="4704370" y="363436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98E0EAB-2643-3183-A459-09524DE9A17A}"/>
              </a:ext>
            </a:extLst>
          </p:cNvPr>
          <p:cNvSpPr/>
          <p:nvPr/>
        </p:nvSpPr>
        <p:spPr>
          <a:xfrm>
            <a:off x="4072527" y="364688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4B833ED-27A2-6FCE-288C-07FA366533F4}"/>
              </a:ext>
            </a:extLst>
          </p:cNvPr>
          <p:cNvSpPr/>
          <p:nvPr/>
        </p:nvSpPr>
        <p:spPr>
          <a:xfrm>
            <a:off x="4504440" y="363436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0C6819F-8FAD-7BF5-51E4-16E3FAC83329}"/>
              </a:ext>
            </a:extLst>
          </p:cNvPr>
          <p:cNvSpPr/>
          <p:nvPr/>
        </p:nvSpPr>
        <p:spPr>
          <a:xfrm>
            <a:off x="5048250" y="3608737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60F24FB-BA08-2066-0406-F3AB2A78B151}"/>
              </a:ext>
            </a:extLst>
          </p:cNvPr>
          <p:cNvSpPr/>
          <p:nvPr/>
        </p:nvSpPr>
        <p:spPr>
          <a:xfrm>
            <a:off x="7440987" y="362729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07B8599-5D9A-0802-A30E-89B4DAD8B4E1}"/>
              </a:ext>
            </a:extLst>
          </p:cNvPr>
          <p:cNvSpPr/>
          <p:nvPr/>
        </p:nvSpPr>
        <p:spPr>
          <a:xfrm>
            <a:off x="7962704" y="362729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AC8600D6-FE20-7153-BDF4-0233ED14F4F7}"/>
              </a:ext>
            </a:extLst>
          </p:cNvPr>
          <p:cNvSpPr/>
          <p:nvPr/>
        </p:nvSpPr>
        <p:spPr>
          <a:xfrm>
            <a:off x="8475877" y="3617757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C61DD50-34AC-608B-2438-799EED9B72B9}"/>
              </a:ext>
            </a:extLst>
          </p:cNvPr>
          <p:cNvSpPr/>
          <p:nvPr/>
        </p:nvSpPr>
        <p:spPr>
          <a:xfrm>
            <a:off x="8971568" y="3629653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4944E73-A39E-D475-7220-8BDD5030B5AD}"/>
              </a:ext>
            </a:extLst>
          </p:cNvPr>
          <p:cNvSpPr/>
          <p:nvPr/>
        </p:nvSpPr>
        <p:spPr>
          <a:xfrm>
            <a:off x="7094162" y="3634366"/>
            <a:ext cx="152792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CADDD71C-1C27-C6FF-6722-6F3061FEFBED}"/>
              </a:ext>
            </a:extLst>
          </p:cNvPr>
          <p:cNvSpPr/>
          <p:nvPr/>
        </p:nvSpPr>
        <p:spPr>
          <a:xfrm>
            <a:off x="9505754" y="3634366"/>
            <a:ext cx="152792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3E05E72-A30D-7CE7-2A8A-C5B06546AD39}"/>
                  </a:ext>
                </a:extLst>
              </p:cNvPr>
              <p:cNvSpPr txBox="1"/>
              <p:nvPr/>
            </p:nvSpPr>
            <p:spPr>
              <a:xfrm>
                <a:off x="6311833" y="4725189"/>
                <a:ext cx="1212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3E05E72-A30D-7CE7-2A8A-C5B06546A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833" y="4725189"/>
                <a:ext cx="1212917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680BAFE-45FF-DB7C-5109-A6FA1A90BBD1}"/>
                  </a:ext>
                </a:extLst>
              </p:cNvPr>
              <p:cNvSpPr txBox="1"/>
              <p:nvPr/>
            </p:nvSpPr>
            <p:spPr>
              <a:xfrm>
                <a:off x="9000434" y="4738548"/>
                <a:ext cx="12129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680BAFE-45FF-DB7C-5109-A6FA1A90B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434" y="4738548"/>
                <a:ext cx="1212917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65861A0-C85F-777D-BE3D-70041EA5424B}"/>
              </a:ext>
            </a:extLst>
          </p:cNvPr>
          <p:cNvCxnSpPr/>
          <p:nvPr/>
        </p:nvCxnSpPr>
        <p:spPr>
          <a:xfrm flipV="1">
            <a:off x="6769032" y="3891541"/>
            <a:ext cx="269943" cy="68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7552EBF-E7F2-0ACA-EFDE-99C6434DAFEE}"/>
              </a:ext>
            </a:extLst>
          </p:cNvPr>
          <p:cNvCxnSpPr>
            <a:cxnSpLocks/>
          </p:cNvCxnSpPr>
          <p:nvPr/>
        </p:nvCxnSpPr>
        <p:spPr>
          <a:xfrm flipH="1" flipV="1">
            <a:off x="9620249" y="3891541"/>
            <a:ext cx="304801" cy="83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15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56CD4-7FD9-D63E-E8F8-607C38A9F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D8CA-F729-0664-8C22-3E8815DF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dirty="0"/>
              <a:t>K-means clustering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C8EEF2-2FC5-0D3F-68C2-CB723D665C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0151"/>
                <a:ext cx="10515600" cy="3980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-dimensional example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C8EEF2-2FC5-0D3F-68C2-CB723D665C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0151"/>
                <a:ext cx="10515600" cy="398023"/>
              </a:xfrm>
              <a:blipFill>
                <a:blip r:embed="rId2"/>
                <a:stretch>
                  <a:fillRect l="-522" t="-15385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8992CC-30C4-303E-98A4-6A9FA99AEFCB}"/>
                  </a:ext>
                </a:extLst>
              </p:cNvPr>
              <p:cNvSpPr txBox="1"/>
              <p:nvPr/>
            </p:nvSpPr>
            <p:spPr>
              <a:xfrm>
                <a:off x="838200" y="1885950"/>
                <a:ext cx="1389079" cy="2839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8992CC-30C4-303E-98A4-6A9FA99AE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85950"/>
                <a:ext cx="1389079" cy="28392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BFEAA8-9A63-55D5-4C0B-A5473CD1259B}"/>
              </a:ext>
            </a:extLst>
          </p:cNvPr>
          <p:cNvCxnSpPr>
            <a:cxnSpLocks/>
          </p:cNvCxnSpPr>
          <p:nvPr/>
        </p:nvCxnSpPr>
        <p:spPr>
          <a:xfrm>
            <a:off x="2838450" y="1920914"/>
            <a:ext cx="84010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76DC8A-9FD2-2B16-70E4-B0BD89728527}"/>
              </a:ext>
            </a:extLst>
          </p:cNvPr>
          <p:cNvCxnSpPr/>
          <p:nvPr/>
        </p:nvCxnSpPr>
        <p:spPr>
          <a:xfrm>
            <a:off x="3067050" y="180661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608DB5-2A5E-5DEC-A294-F335876671CD}"/>
              </a:ext>
            </a:extLst>
          </p:cNvPr>
          <p:cNvCxnSpPr/>
          <p:nvPr/>
        </p:nvCxnSpPr>
        <p:spPr>
          <a:xfrm>
            <a:off x="3409950" y="180661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813FDF-F4F9-E139-0F45-E4A52C4289CC}"/>
              </a:ext>
            </a:extLst>
          </p:cNvPr>
          <p:cNvCxnSpPr/>
          <p:nvPr/>
        </p:nvCxnSpPr>
        <p:spPr>
          <a:xfrm>
            <a:off x="3752850" y="180661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2B2A4C-CFA8-22BE-F84D-E4C2AA203A77}"/>
              </a:ext>
            </a:extLst>
          </p:cNvPr>
          <p:cNvCxnSpPr/>
          <p:nvPr/>
        </p:nvCxnSpPr>
        <p:spPr>
          <a:xfrm>
            <a:off x="4095750" y="180661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924DDC-42E9-F28E-8FB9-92A9FD3E90F3}"/>
              </a:ext>
            </a:extLst>
          </p:cNvPr>
          <p:cNvCxnSpPr/>
          <p:nvPr/>
        </p:nvCxnSpPr>
        <p:spPr>
          <a:xfrm>
            <a:off x="4438650" y="180661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206E16-4BCA-3261-F102-8D817842E16B}"/>
              </a:ext>
            </a:extLst>
          </p:cNvPr>
          <p:cNvCxnSpPr/>
          <p:nvPr/>
        </p:nvCxnSpPr>
        <p:spPr>
          <a:xfrm>
            <a:off x="4781550" y="180661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88D88-67A7-513B-F046-83A264C44BD8}"/>
              </a:ext>
            </a:extLst>
          </p:cNvPr>
          <p:cNvCxnSpPr/>
          <p:nvPr/>
        </p:nvCxnSpPr>
        <p:spPr>
          <a:xfrm>
            <a:off x="5124450" y="180661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2DD208-D2B5-8722-880D-AC8515DB2688}"/>
              </a:ext>
            </a:extLst>
          </p:cNvPr>
          <p:cNvCxnSpPr/>
          <p:nvPr/>
        </p:nvCxnSpPr>
        <p:spPr>
          <a:xfrm>
            <a:off x="5467350" y="180661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AE90DA-BD38-9B24-6265-A4FB3D23F76D}"/>
              </a:ext>
            </a:extLst>
          </p:cNvPr>
          <p:cNvCxnSpPr>
            <a:cxnSpLocks/>
          </p:cNvCxnSpPr>
          <p:nvPr/>
        </p:nvCxnSpPr>
        <p:spPr>
          <a:xfrm>
            <a:off x="5810250" y="180661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8DA462-20CA-F82B-F52F-7E0A9A583F6D}"/>
              </a:ext>
            </a:extLst>
          </p:cNvPr>
          <p:cNvCxnSpPr>
            <a:cxnSpLocks/>
          </p:cNvCxnSpPr>
          <p:nvPr/>
        </p:nvCxnSpPr>
        <p:spPr>
          <a:xfrm>
            <a:off x="6153150" y="180661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FA3B52-F580-B5EA-FDCE-12C43017C6BB}"/>
              </a:ext>
            </a:extLst>
          </p:cNvPr>
          <p:cNvCxnSpPr>
            <a:cxnSpLocks/>
          </p:cNvCxnSpPr>
          <p:nvPr/>
        </p:nvCxnSpPr>
        <p:spPr>
          <a:xfrm>
            <a:off x="6496050" y="180661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D47DB8-500B-ADB8-EAA0-9DFCC8E7418A}"/>
              </a:ext>
            </a:extLst>
          </p:cNvPr>
          <p:cNvCxnSpPr>
            <a:cxnSpLocks/>
          </p:cNvCxnSpPr>
          <p:nvPr/>
        </p:nvCxnSpPr>
        <p:spPr>
          <a:xfrm>
            <a:off x="6838950" y="180661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2E4DF2-D109-DF4B-2D93-AB1BB8D95D65}"/>
              </a:ext>
            </a:extLst>
          </p:cNvPr>
          <p:cNvCxnSpPr>
            <a:cxnSpLocks/>
          </p:cNvCxnSpPr>
          <p:nvPr/>
        </p:nvCxnSpPr>
        <p:spPr>
          <a:xfrm>
            <a:off x="7181850" y="180661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52FEBB-838E-B142-D361-4D91D7E328FA}"/>
              </a:ext>
            </a:extLst>
          </p:cNvPr>
          <p:cNvCxnSpPr>
            <a:cxnSpLocks/>
          </p:cNvCxnSpPr>
          <p:nvPr/>
        </p:nvCxnSpPr>
        <p:spPr>
          <a:xfrm>
            <a:off x="7524750" y="180661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CDC550-39A7-5968-0FC9-291658A0EA59}"/>
              </a:ext>
            </a:extLst>
          </p:cNvPr>
          <p:cNvCxnSpPr>
            <a:cxnSpLocks/>
          </p:cNvCxnSpPr>
          <p:nvPr/>
        </p:nvCxnSpPr>
        <p:spPr>
          <a:xfrm>
            <a:off x="7867650" y="180661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BFB9BE-3D0F-245F-B37F-3C911F27072F}"/>
              </a:ext>
            </a:extLst>
          </p:cNvPr>
          <p:cNvCxnSpPr>
            <a:cxnSpLocks/>
          </p:cNvCxnSpPr>
          <p:nvPr/>
        </p:nvCxnSpPr>
        <p:spPr>
          <a:xfrm>
            <a:off x="8210550" y="180661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688B70B-D4CE-91E9-2DD0-D6A0CB0CC422}"/>
              </a:ext>
            </a:extLst>
          </p:cNvPr>
          <p:cNvCxnSpPr>
            <a:cxnSpLocks/>
          </p:cNvCxnSpPr>
          <p:nvPr/>
        </p:nvCxnSpPr>
        <p:spPr>
          <a:xfrm>
            <a:off x="8553450" y="180661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BF13A9E-DCE9-70F6-10D2-93EB987BDC5D}"/>
              </a:ext>
            </a:extLst>
          </p:cNvPr>
          <p:cNvCxnSpPr>
            <a:cxnSpLocks/>
          </p:cNvCxnSpPr>
          <p:nvPr/>
        </p:nvCxnSpPr>
        <p:spPr>
          <a:xfrm>
            <a:off x="8896350" y="180661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44F276-6982-1564-61B6-7FE82B2278C0}"/>
              </a:ext>
            </a:extLst>
          </p:cNvPr>
          <p:cNvCxnSpPr>
            <a:cxnSpLocks/>
          </p:cNvCxnSpPr>
          <p:nvPr/>
        </p:nvCxnSpPr>
        <p:spPr>
          <a:xfrm>
            <a:off x="9239250" y="180661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CD25FD2-1EDB-EF34-9B9D-EFE62CCE3322}"/>
              </a:ext>
            </a:extLst>
          </p:cNvPr>
          <p:cNvCxnSpPr>
            <a:cxnSpLocks/>
          </p:cNvCxnSpPr>
          <p:nvPr/>
        </p:nvCxnSpPr>
        <p:spPr>
          <a:xfrm>
            <a:off x="9582150" y="180661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19257B6-C845-B81F-4E91-42766EA00CAD}"/>
              </a:ext>
            </a:extLst>
          </p:cNvPr>
          <p:cNvCxnSpPr>
            <a:cxnSpLocks/>
          </p:cNvCxnSpPr>
          <p:nvPr/>
        </p:nvCxnSpPr>
        <p:spPr>
          <a:xfrm>
            <a:off x="9925050" y="180661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36D3C8-856E-782C-6682-E1A0E72E4670}"/>
              </a:ext>
            </a:extLst>
          </p:cNvPr>
          <p:cNvCxnSpPr>
            <a:cxnSpLocks/>
          </p:cNvCxnSpPr>
          <p:nvPr/>
        </p:nvCxnSpPr>
        <p:spPr>
          <a:xfrm>
            <a:off x="10267950" y="180661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1E17AB-F457-349F-56BD-6B3EC370D72B}"/>
              </a:ext>
            </a:extLst>
          </p:cNvPr>
          <p:cNvCxnSpPr>
            <a:cxnSpLocks/>
          </p:cNvCxnSpPr>
          <p:nvPr/>
        </p:nvCxnSpPr>
        <p:spPr>
          <a:xfrm>
            <a:off x="10610850" y="180661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25C0096-F875-A679-CBF1-8E02A4DB732A}"/>
              </a:ext>
            </a:extLst>
          </p:cNvPr>
          <p:cNvCxnSpPr>
            <a:cxnSpLocks/>
          </p:cNvCxnSpPr>
          <p:nvPr/>
        </p:nvCxnSpPr>
        <p:spPr>
          <a:xfrm>
            <a:off x="10953750" y="180661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7077A28-31D6-BB94-151A-9E93E6829DC1}"/>
              </a:ext>
            </a:extLst>
          </p:cNvPr>
          <p:cNvSpPr txBox="1"/>
          <p:nvPr/>
        </p:nvSpPr>
        <p:spPr>
          <a:xfrm>
            <a:off x="2838450" y="220489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8F5180-6F7F-445A-3104-BD2CCDE480CB}"/>
              </a:ext>
            </a:extLst>
          </p:cNvPr>
          <p:cNvSpPr txBox="1"/>
          <p:nvPr/>
        </p:nvSpPr>
        <p:spPr>
          <a:xfrm>
            <a:off x="3218665" y="220312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4FE511-1122-8503-6851-50C02F713222}"/>
              </a:ext>
            </a:extLst>
          </p:cNvPr>
          <p:cNvSpPr txBox="1"/>
          <p:nvPr/>
        </p:nvSpPr>
        <p:spPr>
          <a:xfrm>
            <a:off x="3562742" y="220489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B0D150-6F84-97C6-0667-2677B76B401C}"/>
              </a:ext>
            </a:extLst>
          </p:cNvPr>
          <p:cNvSpPr txBox="1"/>
          <p:nvPr/>
        </p:nvSpPr>
        <p:spPr>
          <a:xfrm>
            <a:off x="3873435" y="220312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8B1A22-18E1-B9EB-0B73-3FF889FA2098}"/>
              </a:ext>
            </a:extLst>
          </p:cNvPr>
          <p:cNvSpPr txBox="1"/>
          <p:nvPr/>
        </p:nvSpPr>
        <p:spPr>
          <a:xfrm>
            <a:off x="4237937" y="220489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21D819-F304-23EF-E154-859F1E3C9682}"/>
              </a:ext>
            </a:extLst>
          </p:cNvPr>
          <p:cNvSpPr txBox="1"/>
          <p:nvPr/>
        </p:nvSpPr>
        <p:spPr>
          <a:xfrm>
            <a:off x="4618152" y="220312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51781A-E3FB-93F9-05A2-17D11867781D}"/>
              </a:ext>
            </a:extLst>
          </p:cNvPr>
          <p:cNvSpPr txBox="1"/>
          <p:nvPr/>
        </p:nvSpPr>
        <p:spPr>
          <a:xfrm>
            <a:off x="4953001" y="220489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74536D-49A7-046A-ACBD-8F4466CD2AB0}"/>
              </a:ext>
            </a:extLst>
          </p:cNvPr>
          <p:cNvSpPr txBox="1"/>
          <p:nvPr/>
        </p:nvSpPr>
        <p:spPr>
          <a:xfrm>
            <a:off x="5272922" y="220312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1232C3-CF3D-C824-D00B-E97E31F160BE}"/>
              </a:ext>
            </a:extLst>
          </p:cNvPr>
          <p:cNvSpPr txBox="1"/>
          <p:nvPr/>
        </p:nvSpPr>
        <p:spPr>
          <a:xfrm>
            <a:off x="5587541" y="220566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C1B1A4-8622-E467-BA67-FFB2B4C5BC5B}"/>
              </a:ext>
            </a:extLst>
          </p:cNvPr>
          <p:cNvSpPr txBox="1"/>
          <p:nvPr/>
        </p:nvSpPr>
        <p:spPr>
          <a:xfrm>
            <a:off x="5967756" y="220390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6CCC56-34B6-9215-A246-70A9EB4EE399}"/>
              </a:ext>
            </a:extLst>
          </p:cNvPr>
          <p:cNvSpPr txBox="1"/>
          <p:nvPr/>
        </p:nvSpPr>
        <p:spPr>
          <a:xfrm>
            <a:off x="6311833" y="220566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EBC470-C665-6268-CE1E-3D2BD027D5CB}"/>
              </a:ext>
            </a:extLst>
          </p:cNvPr>
          <p:cNvSpPr txBox="1"/>
          <p:nvPr/>
        </p:nvSpPr>
        <p:spPr>
          <a:xfrm>
            <a:off x="6622526" y="220390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5339CE-A74C-934B-BA92-54F97D4FF886}"/>
              </a:ext>
            </a:extLst>
          </p:cNvPr>
          <p:cNvSpPr txBox="1"/>
          <p:nvPr/>
        </p:nvSpPr>
        <p:spPr>
          <a:xfrm>
            <a:off x="6987028" y="220566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859B79-B74A-4716-5369-AD8311F925DC}"/>
              </a:ext>
            </a:extLst>
          </p:cNvPr>
          <p:cNvSpPr txBox="1"/>
          <p:nvPr/>
        </p:nvSpPr>
        <p:spPr>
          <a:xfrm>
            <a:off x="7367243" y="220390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31F9FB-D05D-807C-7301-00B23289D15C}"/>
              </a:ext>
            </a:extLst>
          </p:cNvPr>
          <p:cNvSpPr txBox="1"/>
          <p:nvPr/>
        </p:nvSpPr>
        <p:spPr>
          <a:xfrm>
            <a:off x="7702092" y="220566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899879-208A-35F2-FEBC-AF4100D60FD8}"/>
              </a:ext>
            </a:extLst>
          </p:cNvPr>
          <p:cNvSpPr txBox="1"/>
          <p:nvPr/>
        </p:nvSpPr>
        <p:spPr>
          <a:xfrm>
            <a:off x="8022013" y="220390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5378F6-9B13-60A8-1E5E-6CAACF19E750}"/>
              </a:ext>
            </a:extLst>
          </p:cNvPr>
          <p:cNvSpPr txBox="1"/>
          <p:nvPr/>
        </p:nvSpPr>
        <p:spPr>
          <a:xfrm>
            <a:off x="8356665" y="220489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255F1-053B-9517-2C5B-A73E52604A6B}"/>
              </a:ext>
            </a:extLst>
          </p:cNvPr>
          <p:cNvSpPr txBox="1"/>
          <p:nvPr/>
        </p:nvSpPr>
        <p:spPr>
          <a:xfrm>
            <a:off x="8736880" y="220312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12371D-5351-ABCE-3DAC-509CF5D459C3}"/>
              </a:ext>
            </a:extLst>
          </p:cNvPr>
          <p:cNvSpPr txBox="1"/>
          <p:nvPr/>
        </p:nvSpPr>
        <p:spPr>
          <a:xfrm>
            <a:off x="9080957" y="220489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E059BFF-64A7-E017-56A8-9432D5EB019B}"/>
              </a:ext>
            </a:extLst>
          </p:cNvPr>
          <p:cNvSpPr txBox="1"/>
          <p:nvPr/>
        </p:nvSpPr>
        <p:spPr>
          <a:xfrm>
            <a:off x="9391650" y="220312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D5869A-B224-0B09-D9BF-331828E5C69A}"/>
              </a:ext>
            </a:extLst>
          </p:cNvPr>
          <p:cNvSpPr txBox="1"/>
          <p:nvPr/>
        </p:nvSpPr>
        <p:spPr>
          <a:xfrm>
            <a:off x="9756152" y="220489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C47AEE-FA7F-F56C-7BEA-D4663FC3FB5F}"/>
              </a:ext>
            </a:extLst>
          </p:cNvPr>
          <p:cNvSpPr txBox="1"/>
          <p:nvPr/>
        </p:nvSpPr>
        <p:spPr>
          <a:xfrm>
            <a:off x="10136367" y="220312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E0B393-B93F-A828-C2AB-1EEE8A5BC210}"/>
              </a:ext>
            </a:extLst>
          </p:cNvPr>
          <p:cNvSpPr txBox="1"/>
          <p:nvPr/>
        </p:nvSpPr>
        <p:spPr>
          <a:xfrm>
            <a:off x="10471216" y="220489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1013DA-AAD4-0B03-3CD3-A389CC646588}"/>
              </a:ext>
            </a:extLst>
          </p:cNvPr>
          <p:cNvSpPr txBox="1"/>
          <p:nvPr/>
        </p:nvSpPr>
        <p:spPr>
          <a:xfrm>
            <a:off x="10791137" y="220312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C47AA7-43B7-D53E-A2D7-B7C17EBF7FF0}"/>
              </a:ext>
            </a:extLst>
          </p:cNvPr>
          <p:cNvSpPr/>
          <p:nvPr/>
        </p:nvSpPr>
        <p:spPr>
          <a:xfrm>
            <a:off x="3720643" y="183518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63C500E-1FD2-F78E-B04E-3E4E8949A752}"/>
              </a:ext>
            </a:extLst>
          </p:cNvPr>
          <p:cNvSpPr/>
          <p:nvPr/>
        </p:nvSpPr>
        <p:spPr>
          <a:xfrm>
            <a:off x="4704370" y="183518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B8E1CE0-BCF6-CC3B-8ECD-E4BBEB0BD288}"/>
              </a:ext>
            </a:extLst>
          </p:cNvPr>
          <p:cNvSpPr/>
          <p:nvPr/>
        </p:nvSpPr>
        <p:spPr>
          <a:xfrm>
            <a:off x="4072527" y="18477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1E134CB-2831-85C0-897D-560938CE471D}"/>
              </a:ext>
            </a:extLst>
          </p:cNvPr>
          <p:cNvSpPr/>
          <p:nvPr/>
        </p:nvSpPr>
        <p:spPr>
          <a:xfrm>
            <a:off x="4504440" y="183518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CB5663C-5C06-5BBC-56A1-271FD97FE077}"/>
              </a:ext>
            </a:extLst>
          </p:cNvPr>
          <p:cNvSpPr/>
          <p:nvPr/>
        </p:nvSpPr>
        <p:spPr>
          <a:xfrm>
            <a:off x="5048250" y="1809560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FFB6314-1238-1867-A918-2A369368A9D9}"/>
              </a:ext>
            </a:extLst>
          </p:cNvPr>
          <p:cNvSpPr/>
          <p:nvPr/>
        </p:nvSpPr>
        <p:spPr>
          <a:xfrm>
            <a:off x="7440987" y="182811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29E5BBC-9517-4696-5337-4B30EA75B98A}"/>
              </a:ext>
            </a:extLst>
          </p:cNvPr>
          <p:cNvSpPr/>
          <p:nvPr/>
        </p:nvSpPr>
        <p:spPr>
          <a:xfrm>
            <a:off x="7962704" y="182811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377C042-46C7-C856-E4E1-02F8F0BBA5C7}"/>
              </a:ext>
            </a:extLst>
          </p:cNvPr>
          <p:cNvSpPr/>
          <p:nvPr/>
        </p:nvSpPr>
        <p:spPr>
          <a:xfrm>
            <a:off x="8475877" y="1818580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EE67615-4E0A-8FA4-A92D-53876E297AEA}"/>
              </a:ext>
            </a:extLst>
          </p:cNvPr>
          <p:cNvSpPr/>
          <p:nvPr/>
        </p:nvSpPr>
        <p:spPr>
          <a:xfrm>
            <a:off x="8971568" y="183047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D91EDA-7BF5-9B1C-1785-767D385AA5D4}"/>
              </a:ext>
            </a:extLst>
          </p:cNvPr>
          <p:cNvSpPr/>
          <p:nvPr/>
        </p:nvSpPr>
        <p:spPr>
          <a:xfrm>
            <a:off x="3516590" y="1669722"/>
            <a:ext cx="1909909" cy="451125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71D015-7766-7DD5-CFF1-11FE3AE3B2FB}"/>
              </a:ext>
            </a:extLst>
          </p:cNvPr>
          <p:cNvSpPr/>
          <p:nvPr/>
        </p:nvSpPr>
        <p:spPr>
          <a:xfrm>
            <a:off x="7220248" y="1657350"/>
            <a:ext cx="2173955" cy="490588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15A3A-0DD1-A639-2A5D-BCFCE8B72BD4}"/>
              </a:ext>
            </a:extLst>
          </p:cNvPr>
          <p:cNvSpPr txBox="1"/>
          <p:nvPr/>
        </p:nvSpPr>
        <p:spPr>
          <a:xfrm>
            <a:off x="3986948" y="2514600"/>
            <a:ext cx="506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randomly initialize 2 means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686CE1D-1317-01A0-C1F0-3428C65798FB}"/>
              </a:ext>
            </a:extLst>
          </p:cNvPr>
          <p:cNvCxnSpPr>
            <a:cxnSpLocks/>
          </p:cNvCxnSpPr>
          <p:nvPr/>
        </p:nvCxnSpPr>
        <p:spPr>
          <a:xfrm>
            <a:off x="2838450" y="3028950"/>
            <a:ext cx="84010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BA1D58-E375-DEBE-CA7D-BAAC6F41748F}"/>
              </a:ext>
            </a:extLst>
          </p:cNvPr>
          <p:cNvCxnSpPr/>
          <p:nvPr/>
        </p:nvCxnSpPr>
        <p:spPr>
          <a:xfrm>
            <a:off x="3067050" y="29146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AB43819-DBC7-FEE9-85F4-E5A3F89FC3B4}"/>
              </a:ext>
            </a:extLst>
          </p:cNvPr>
          <p:cNvCxnSpPr/>
          <p:nvPr/>
        </p:nvCxnSpPr>
        <p:spPr>
          <a:xfrm>
            <a:off x="3409950" y="29146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B555AF-413D-2531-58CF-68B49EB0FEAA}"/>
              </a:ext>
            </a:extLst>
          </p:cNvPr>
          <p:cNvCxnSpPr/>
          <p:nvPr/>
        </p:nvCxnSpPr>
        <p:spPr>
          <a:xfrm>
            <a:off x="3752850" y="29146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E8A4F2-B024-6B39-2585-4F9D627738D5}"/>
              </a:ext>
            </a:extLst>
          </p:cNvPr>
          <p:cNvCxnSpPr/>
          <p:nvPr/>
        </p:nvCxnSpPr>
        <p:spPr>
          <a:xfrm>
            <a:off x="4095750" y="29146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470A59-FAEC-409C-BB1B-8A4B0D561218}"/>
              </a:ext>
            </a:extLst>
          </p:cNvPr>
          <p:cNvCxnSpPr/>
          <p:nvPr/>
        </p:nvCxnSpPr>
        <p:spPr>
          <a:xfrm>
            <a:off x="4438650" y="29146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59BF98-13F9-0C53-FDD1-9B060630CF07}"/>
              </a:ext>
            </a:extLst>
          </p:cNvPr>
          <p:cNvCxnSpPr/>
          <p:nvPr/>
        </p:nvCxnSpPr>
        <p:spPr>
          <a:xfrm>
            <a:off x="4781550" y="29146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8D31B09-3E97-4438-24A7-A272C9DEEF98}"/>
              </a:ext>
            </a:extLst>
          </p:cNvPr>
          <p:cNvCxnSpPr/>
          <p:nvPr/>
        </p:nvCxnSpPr>
        <p:spPr>
          <a:xfrm>
            <a:off x="5124450" y="29146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70FDCF6-CA01-9D4F-16FC-7FDF2AC2FFFD}"/>
              </a:ext>
            </a:extLst>
          </p:cNvPr>
          <p:cNvCxnSpPr/>
          <p:nvPr/>
        </p:nvCxnSpPr>
        <p:spPr>
          <a:xfrm>
            <a:off x="5467350" y="29146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92E88C3-3502-3A71-A1BC-657F05CF9980}"/>
              </a:ext>
            </a:extLst>
          </p:cNvPr>
          <p:cNvCxnSpPr>
            <a:cxnSpLocks/>
          </p:cNvCxnSpPr>
          <p:nvPr/>
        </p:nvCxnSpPr>
        <p:spPr>
          <a:xfrm>
            <a:off x="5810250" y="29146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D0A9B40-17ED-FC9C-B693-D40102A07141}"/>
              </a:ext>
            </a:extLst>
          </p:cNvPr>
          <p:cNvCxnSpPr>
            <a:cxnSpLocks/>
          </p:cNvCxnSpPr>
          <p:nvPr/>
        </p:nvCxnSpPr>
        <p:spPr>
          <a:xfrm>
            <a:off x="6153150" y="29146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280F065-45B6-902B-D501-C9CA8E1560FE}"/>
              </a:ext>
            </a:extLst>
          </p:cNvPr>
          <p:cNvCxnSpPr>
            <a:cxnSpLocks/>
          </p:cNvCxnSpPr>
          <p:nvPr/>
        </p:nvCxnSpPr>
        <p:spPr>
          <a:xfrm>
            <a:off x="6496050" y="29146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B841A15-0D08-35A6-5F8A-FE0B39A22FEE}"/>
              </a:ext>
            </a:extLst>
          </p:cNvPr>
          <p:cNvCxnSpPr>
            <a:cxnSpLocks/>
          </p:cNvCxnSpPr>
          <p:nvPr/>
        </p:nvCxnSpPr>
        <p:spPr>
          <a:xfrm>
            <a:off x="6838950" y="29146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8ABD645-9717-C21A-E3F6-88ED3ACB2A8A}"/>
              </a:ext>
            </a:extLst>
          </p:cNvPr>
          <p:cNvCxnSpPr>
            <a:cxnSpLocks/>
          </p:cNvCxnSpPr>
          <p:nvPr/>
        </p:nvCxnSpPr>
        <p:spPr>
          <a:xfrm>
            <a:off x="7181850" y="29146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171F1B8-2459-3DEB-AA26-F5F869162731}"/>
              </a:ext>
            </a:extLst>
          </p:cNvPr>
          <p:cNvCxnSpPr>
            <a:cxnSpLocks/>
          </p:cNvCxnSpPr>
          <p:nvPr/>
        </p:nvCxnSpPr>
        <p:spPr>
          <a:xfrm>
            <a:off x="7524750" y="29146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B87E93F-4E0E-4BDA-3AFF-82D8AB7A916B}"/>
              </a:ext>
            </a:extLst>
          </p:cNvPr>
          <p:cNvCxnSpPr>
            <a:cxnSpLocks/>
          </p:cNvCxnSpPr>
          <p:nvPr/>
        </p:nvCxnSpPr>
        <p:spPr>
          <a:xfrm>
            <a:off x="7867650" y="29146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BA75F1-F1D4-240D-042F-068080F61E1C}"/>
              </a:ext>
            </a:extLst>
          </p:cNvPr>
          <p:cNvCxnSpPr>
            <a:cxnSpLocks/>
          </p:cNvCxnSpPr>
          <p:nvPr/>
        </p:nvCxnSpPr>
        <p:spPr>
          <a:xfrm>
            <a:off x="8210550" y="29146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EACCE54-256F-B0B3-6CEB-A9445011CD55}"/>
              </a:ext>
            </a:extLst>
          </p:cNvPr>
          <p:cNvCxnSpPr>
            <a:cxnSpLocks/>
          </p:cNvCxnSpPr>
          <p:nvPr/>
        </p:nvCxnSpPr>
        <p:spPr>
          <a:xfrm>
            <a:off x="8553450" y="29146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0682A66-E10D-05DB-6F4F-8A1C3B0EAF6F}"/>
              </a:ext>
            </a:extLst>
          </p:cNvPr>
          <p:cNvCxnSpPr>
            <a:cxnSpLocks/>
          </p:cNvCxnSpPr>
          <p:nvPr/>
        </p:nvCxnSpPr>
        <p:spPr>
          <a:xfrm>
            <a:off x="8896350" y="29146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B94F5DA-72FF-4D6F-9B1D-99EEB8EC9FE9}"/>
              </a:ext>
            </a:extLst>
          </p:cNvPr>
          <p:cNvCxnSpPr>
            <a:cxnSpLocks/>
          </p:cNvCxnSpPr>
          <p:nvPr/>
        </p:nvCxnSpPr>
        <p:spPr>
          <a:xfrm>
            <a:off x="9239250" y="29146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AC0AD90-8DA3-58D7-177E-C57CDB15DC18}"/>
              </a:ext>
            </a:extLst>
          </p:cNvPr>
          <p:cNvCxnSpPr>
            <a:cxnSpLocks/>
          </p:cNvCxnSpPr>
          <p:nvPr/>
        </p:nvCxnSpPr>
        <p:spPr>
          <a:xfrm>
            <a:off x="9582150" y="29146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1CD8728-7AC6-3235-2D92-46F6B5F4EA6F}"/>
              </a:ext>
            </a:extLst>
          </p:cNvPr>
          <p:cNvCxnSpPr>
            <a:cxnSpLocks/>
          </p:cNvCxnSpPr>
          <p:nvPr/>
        </p:nvCxnSpPr>
        <p:spPr>
          <a:xfrm>
            <a:off x="9925050" y="29146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8D6CE46-C901-E966-1997-2B2F18F55F7B}"/>
              </a:ext>
            </a:extLst>
          </p:cNvPr>
          <p:cNvCxnSpPr>
            <a:cxnSpLocks/>
          </p:cNvCxnSpPr>
          <p:nvPr/>
        </p:nvCxnSpPr>
        <p:spPr>
          <a:xfrm>
            <a:off x="10267950" y="29146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118A3E5-C13F-001C-D436-582E5ADEA5B0}"/>
              </a:ext>
            </a:extLst>
          </p:cNvPr>
          <p:cNvCxnSpPr>
            <a:cxnSpLocks/>
          </p:cNvCxnSpPr>
          <p:nvPr/>
        </p:nvCxnSpPr>
        <p:spPr>
          <a:xfrm>
            <a:off x="10610850" y="29146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CF8BC47-9089-37BD-6122-21050F487DC7}"/>
              </a:ext>
            </a:extLst>
          </p:cNvPr>
          <p:cNvCxnSpPr>
            <a:cxnSpLocks/>
          </p:cNvCxnSpPr>
          <p:nvPr/>
        </p:nvCxnSpPr>
        <p:spPr>
          <a:xfrm>
            <a:off x="10953750" y="29146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5127FEA-5852-1D29-BC87-D310F9A6E1C6}"/>
              </a:ext>
            </a:extLst>
          </p:cNvPr>
          <p:cNvSpPr txBox="1"/>
          <p:nvPr/>
        </p:nvSpPr>
        <p:spPr>
          <a:xfrm>
            <a:off x="2838450" y="33129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AAD054F-5737-1205-43E6-9AFC639F04C5}"/>
              </a:ext>
            </a:extLst>
          </p:cNvPr>
          <p:cNvSpPr txBox="1"/>
          <p:nvPr/>
        </p:nvSpPr>
        <p:spPr>
          <a:xfrm>
            <a:off x="3218665" y="33111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4178A5-6798-A21F-FA83-F90715733A8C}"/>
              </a:ext>
            </a:extLst>
          </p:cNvPr>
          <p:cNvSpPr txBox="1"/>
          <p:nvPr/>
        </p:nvSpPr>
        <p:spPr>
          <a:xfrm>
            <a:off x="3562742" y="33129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CBF3641-B059-F4F5-EB67-C55C55D0A9B6}"/>
              </a:ext>
            </a:extLst>
          </p:cNvPr>
          <p:cNvSpPr txBox="1"/>
          <p:nvPr/>
        </p:nvSpPr>
        <p:spPr>
          <a:xfrm>
            <a:off x="3873435" y="33111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C755395-F5D0-5640-3F28-99761237CB14}"/>
              </a:ext>
            </a:extLst>
          </p:cNvPr>
          <p:cNvSpPr txBox="1"/>
          <p:nvPr/>
        </p:nvSpPr>
        <p:spPr>
          <a:xfrm>
            <a:off x="4237937" y="33129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BA0F8F-B306-880B-A77E-4A7870288309}"/>
              </a:ext>
            </a:extLst>
          </p:cNvPr>
          <p:cNvSpPr txBox="1"/>
          <p:nvPr/>
        </p:nvSpPr>
        <p:spPr>
          <a:xfrm>
            <a:off x="4618152" y="33111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C3A9B2-5662-8103-CB01-6F50883A87B4}"/>
              </a:ext>
            </a:extLst>
          </p:cNvPr>
          <p:cNvSpPr txBox="1"/>
          <p:nvPr/>
        </p:nvSpPr>
        <p:spPr>
          <a:xfrm>
            <a:off x="4953001" y="33129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00189AC-21A9-519C-022E-4E08EF01C8E7}"/>
              </a:ext>
            </a:extLst>
          </p:cNvPr>
          <p:cNvSpPr txBox="1"/>
          <p:nvPr/>
        </p:nvSpPr>
        <p:spPr>
          <a:xfrm>
            <a:off x="5272922" y="33111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CDBC21-5EEC-7F83-1CA1-4EAF9E3FDE9C}"/>
              </a:ext>
            </a:extLst>
          </p:cNvPr>
          <p:cNvSpPr txBox="1"/>
          <p:nvPr/>
        </p:nvSpPr>
        <p:spPr>
          <a:xfrm>
            <a:off x="5587541" y="331370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3973950-CA24-9E56-476D-5D27379E1DAA}"/>
              </a:ext>
            </a:extLst>
          </p:cNvPr>
          <p:cNvSpPr txBox="1"/>
          <p:nvPr/>
        </p:nvSpPr>
        <p:spPr>
          <a:xfrm>
            <a:off x="5967756" y="331193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8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F7F6E41-5954-4ADF-3B78-4393A0BB46C4}"/>
              </a:ext>
            </a:extLst>
          </p:cNvPr>
          <p:cNvSpPr txBox="1"/>
          <p:nvPr/>
        </p:nvSpPr>
        <p:spPr>
          <a:xfrm>
            <a:off x="6311833" y="331370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4BC473-B535-5CDF-DCED-C892A2C45702}"/>
              </a:ext>
            </a:extLst>
          </p:cNvPr>
          <p:cNvSpPr txBox="1"/>
          <p:nvPr/>
        </p:nvSpPr>
        <p:spPr>
          <a:xfrm>
            <a:off x="6622526" y="331193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0B7881A-2D98-E31B-6EA6-39885C36B222}"/>
              </a:ext>
            </a:extLst>
          </p:cNvPr>
          <p:cNvSpPr txBox="1"/>
          <p:nvPr/>
        </p:nvSpPr>
        <p:spPr>
          <a:xfrm>
            <a:off x="6987028" y="331370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3AAFD45-9027-F4DC-8129-80CC808C6BD2}"/>
              </a:ext>
            </a:extLst>
          </p:cNvPr>
          <p:cNvSpPr txBox="1"/>
          <p:nvPr/>
        </p:nvSpPr>
        <p:spPr>
          <a:xfrm>
            <a:off x="7367243" y="331193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C3B54C2-1EAF-A622-CB14-E24C4FC417DF}"/>
              </a:ext>
            </a:extLst>
          </p:cNvPr>
          <p:cNvSpPr txBox="1"/>
          <p:nvPr/>
        </p:nvSpPr>
        <p:spPr>
          <a:xfrm>
            <a:off x="7702092" y="331370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40ADE4B-4D69-7D16-B620-718A264783E3}"/>
              </a:ext>
            </a:extLst>
          </p:cNvPr>
          <p:cNvSpPr txBox="1"/>
          <p:nvPr/>
        </p:nvSpPr>
        <p:spPr>
          <a:xfrm>
            <a:off x="8022013" y="331193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5568822-1DCD-FFE8-4196-06E716CDB8A4}"/>
              </a:ext>
            </a:extLst>
          </p:cNvPr>
          <p:cNvSpPr txBox="1"/>
          <p:nvPr/>
        </p:nvSpPr>
        <p:spPr>
          <a:xfrm>
            <a:off x="8356665" y="33129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451865-562A-0AE6-6774-361513A66E19}"/>
              </a:ext>
            </a:extLst>
          </p:cNvPr>
          <p:cNvSpPr txBox="1"/>
          <p:nvPr/>
        </p:nvSpPr>
        <p:spPr>
          <a:xfrm>
            <a:off x="8736880" y="33111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16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87FBCAE-27F8-B6FC-5AD4-8A6FA4C3AD31}"/>
              </a:ext>
            </a:extLst>
          </p:cNvPr>
          <p:cNvSpPr txBox="1"/>
          <p:nvPr/>
        </p:nvSpPr>
        <p:spPr>
          <a:xfrm>
            <a:off x="9080957" y="33129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17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9889051-F39E-8D81-FB23-170F5117AC39}"/>
              </a:ext>
            </a:extLst>
          </p:cNvPr>
          <p:cNvSpPr txBox="1"/>
          <p:nvPr/>
        </p:nvSpPr>
        <p:spPr>
          <a:xfrm>
            <a:off x="9391650" y="33111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DC8C446-2C36-1A35-7DB9-31DADC4BAF56}"/>
              </a:ext>
            </a:extLst>
          </p:cNvPr>
          <p:cNvSpPr txBox="1"/>
          <p:nvPr/>
        </p:nvSpPr>
        <p:spPr>
          <a:xfrm>
            <a:off x="9756152" y="33129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E1356C8-2FEB-8D36-FAC2-9117211F7F83}"/>
              </a:ext>
            </a:extLst>
          </p:cNvPr>
          <p:cNvSpPr txBox="1"/>
          <p:nvPr/>
        </p:nvSpPr>
        <p:spPr>
          <a:xfrm>
            <a:off x="10136367" y="33111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46151FA-A088-2AB4-BC42-B40BEDD49173}"/>
              </a:ext>
            </a:extLst>
          </p:cNvPr>
          <p:cNvSpPr txBox="1"/>
          <p:nvPr/>
        </p:nvSpPr>
        <p:spPr>
          <a:xfrm>
            <a:off x="10471216" y="33129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DD8BEE7-83DB-1B2D-D986-36BA9927C725}"/>
              </a:ext>
            </a:extLst>
          </p:cNvPr>
          <p:cNvSpPr txBox="1"/>
          <p:nvPr/>
        </p:nvSpPr>
        <p:spPr>
          <a:xfrm>
            <a:off x="10791137" y="33111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DCBBFF64-20AC-8165-068A-9F6AE440985B}"/>
              </a:ext>
            </a:extLst>
          </p:cNvPr>
          <p:cNvSpPr/>
          <p:nvPr/>
        </p:nvSpPr>
        <p:spPr>
          <a:xfrm>
            <a:off x="3720643" y="294322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269E479-1DA3-BAF9-413A-E8AF06AD8DBC}"/>
              </a:ext>
            </a:extLst>
          </p:cNvPr>
          <p:cNvSpPr/>
          <p:nvPr/>
        </p:nvSpPr>
        <p:spPr>
          <a:xfrm>
            <a:off x="4704370" y="294322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5032069-4BCA-BEB2-EE9E-DE0A39FAC798}"/>
              </a:ext>
            </a:extLst>
          </p:cNvPr>
          <p:cNvSpPr/>
          <p:nvPr/>
        </p:nvSpPr>
        <p:spPr>
          <a:xfrm>
            <a:off x="4072527" y="295574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728C847-99CF-3925-0D3E-459CF38B762A}"/>
              </a:ext>
            </a:extLst>
          </p:cNvPr>
          <p:cNvSpPr/>
          <p:nvPr/>
        </p:nvSpPr>
        <p:spPr>
          <a:xfrm>
            <a:off x="4504440" y="294322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49CCCE9-617D-CFAE-7F7F-9EC28E23A40B}"/>
              </a:ext>
            </a:extLst>
          </p:cNvPr>
          <p:cNvSpPr/>
          <p:nvPr/>
        </p:nvSpPr>
        <p:spPr>
          <a:xfrm>
            <a:off x="5048250" y="291759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84F6C7B-D9D6-D097-5C4B-D97B28885D7D}"/>
              </a:ext>
            </a:extLst>
          </p:cNvPr>
          <p:cNvSpPr/>
          <p:nvPr/>
        </p:nvSpPr>
        <p:spPr>
          <a:xfrm>
            <a:off x="7440987" y="293615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627175E-26FD-325F-A630-52C8611481DB}"/>
              </a:ext>
            </a:extLst>
          </p:cNvPr>
          <p:cNvSpPr/>
          <p:nvPr/>
        </p:nvSpPr>
        <p:spPr>
          <a:xfrm>
            <a:off x="7962704" y="293615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634F9FC-D40D-7CD8-70D4-292CFD1E4791}"/>
              </a:ext>
            </a:extLst>
          </p:cNvPr>
          <p:cNvSpPr/>
          <p:nvPr/>
        </p:nvSpPr>
        <p:spPr>
          <a:xfrm>
            <a:off x="8475877" y="292661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F6D1047-B65F-FA80-B9DB-CC89387A0340}"/>
              </a:ext>
            </a:extLst>
          </p:cNvPr>
          <p:cNvSpPr/>
          <p:nvPr/>
        </p:nvSpPr>
        <p:spPr>
          <a:xfrm>
            <a:off x="8971568" y="2938512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C1D7EF79-845A-E268-B906-E10A9C97B453}"/>
              </a:ext>
            </a:extLst>
          </p:cNvPr>
          <p:cNvSpPr/>
          <p:nvPr/>
        </p:nvSpPr>
        <p:spPr>
          <a:xfrm>
            <a:off x="7094162" y="2943225"/>
            <a:ext cx="152792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26E96AD-AE63-D4D1-F636-B8A21EC92037}"/>
              </a:ext>
            </a:extLst>
          </p:cNvPr>
          <p:cNvSpPr/>
          <p:nvPr/>
        </p:nvSpPr>
        <p:spPr>
          <a:xfrm>
            <a:off x="9505754" y="2943225"/>
            <a:ext cx="152792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5F48CA-7AAE-3956-C94C-D70C43D05FFA}"/>
              </a:ext>
            </a:extLst>
          </p:cNvPr>
          <p:cNvSpPr txBox="1"/>
          <p:nvPr/>
        </p:nvSpPr>
        <p:spPr>
          <a:xfrm>
            <a:off x="3839654" y="3644384"/>
            <a:ext cx="677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2: assign each point to the cluster with the closest mean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94D9D1-F9D6-DD18-F2BE-8249833C98FB}"/>
              </a:ext>
            </a:extLst>
          </p:cNvPr>
          <p:cNvCxnSpPr>
            <a:cxnSpLocks/>
          </p:cNvCxnSpPr>
          <p:nvPr/>
        </p:nvCxnSpPr>
        <p:spPr>
          <a:xfrm>
            <a:off x="2907579" y="4229100"/>
            <a:ext cx="84010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294CF23-685A-2566-76CD-823B4C1609A8}"/>
              </a:ext>
            </a:extLst>
          </p:cNvPr>
          <p:cNvCxnSpPr/>
          <p:nvPr/>
        </p:nvCxnSpPr>
        <p:spPr>
          <a:xfrm>
            <a:off x="3136179" y="41148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981AF9E-6EC2-5C3A-3F66-B48A3C9D4AD4}"/>
              </a:ext>
            </a:extLst>
          </p:cNvPr>
          <p:cNvCxnSpPr/>
          <p:nvPr/>
        </p:nvCxnSpPr>
        <p:spPr>
          <a:xfrm>
            <a:off x="3479079" y="41148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1888DD1-9344-70D6-363C-E2B1D0BC4A38}"/>
              </a:ext>
            </a:extLst>
          </p:cNvPr>
          <p:cNvCxnSpPr/>
          <p:nvPr/>
        </p:nvCxnSpPr>
        <p:spPr>
          <a:xfrm>
            <a:off x="3821979" y="41148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AE61242-BBD8-3E93-A1FD-FDF3A8FAFAAF}"/>
              </a:ext>
            </a:extLst>
          </p:cNvPr>
          <p:cNvCxnSpPr/>
          <p:nvPr/>
        </p:nvCxnSpPr>
        <p:spPr>
          <a:xfrm>
            <a:off x="4164879" y="41148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1D9A1C7-0365-7A55-8FA8-1B28433D1A01}"/>
              </a:ext>
            </a:extLst>
          </p:cNvPr>
          <p:cNvCxnSpPr/>
          <p:nvPr/>
        </p:nvCxnSpPr>
        <p:spPr>
          <a:xfrm>
            <a:off x="4507779" y="41148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78253D4-CE2E-E996-0050-A96C934C4ABB}"/>
              </a:ext>
            </a:extLst>
          </p:cNvPr>
          <p:cNvCxnSpPr/>
          <p:nvPr/>
        </p:nvCxnSpPr>
        <p:spPr>
          <a:xfrm>
            <a:off x="4850679" y="41148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28E72A6-1A20-EE0A-B62D-BC69B4986DD7}"/>
              </a:ext>
            </a:extLst>
          </p:cNvPr>
          <p:cNvCxnSpPr/>
          <p:nvPr/>
        </p:nvCxnSpPr>
        <p:spPr>
          <a:xfrm>
            <a:off x="5193579" y="41148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F4B0082-69F0-2C65-247E-2C1792B6F531}"/>
              </a:ext>
            </a:extLst>
          </p:cNvPr>
          <p:cNvCxnSpPr/>
          <p:nvPr/>
        </p:nvCxnSpPr>
        <p:spPr>
          <a:xfrm>
            <a:off x="5536479" y="41148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C7361D4-661D-688E-E579-72574C27B735}"/>
              </a:ext>
            </a:extLst>
          </p:cNvPr>
          <p:cNvCxnSpPr>
            <a:cxnSpLocks/>
          </p:cNvCxnSpPr>
          <p:nvPr/>
        </p:nvCxnSpPr>
        <p:spPr>
          <a:xfrm>
            <a:off x="5879379" y="41148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AB75D0A-2167-087D-AB3C-4194E42D0771}"/>
              </a:ext>
            </a:extLst>
          </p:cNvPr>
          <p:cNvCxnSpPr>
            <a:cxnSpLocks/>
          </p:cNvCxnSpPr>
          <p:nvPr/>
        </p:nvCxnSpPr>
        <p:spPr>
          <a:xfrm>
            <a:off x="6222279" y="41148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8948FC-E9F0-CEC5-9086-3EA775D5AC40}"/>
              </a:ext>
            </a:extLst>
          </p:cNvPr>
          <p:cNvCxnSpPr>
            <a:cxnSpLocks/>
          </p:cNvCxnSpPr>
          <p:nvPr/>
        </p:nvCxnSpPr>
        <p:spPr>
          <a:xfrm>
            <a:off x="6565179" y="41148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43EFA-9309-B082-84EB-25636F43DA2B}"/>
              </a:ext>
            </a:extLst>
          </p:cNvPr>
          <p:cNvCxnSpPr>
            <a:cxnSpLocks/>
          </p:cNvCxnSpPr>
          <p:nvPr/>
        </p:nvCxnSpPr>
        <p:spPr>
          <a:xfrm>
            <a:off x="6908079" y="41148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F350FAB-8D78-D02D-4653-18E5790E3228}"/>
              </a:ext>
            </a:extLst>
          </p:cNvPr>
          <p:cNvCxnSpPr>
            <a:cxnSpLocks/>
          </p:cNvCxnSpPr>
          <p:nvPr/>
        </p:nvCxnSpPr>
        <p:spPr>
          <a:xfrm>
            <a:off x="7250979" y="41148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E4F11B2-F6A5-1F8F-A0C5-8AD2768F91C9}"/>
              </a:ext>
            </a:extLst>
          </p:cNvPr>
          <p:cNvCxnSpPr>
            <a:cxnSpLocks/>
          </p:cNvCxnSpPr>
          <p:nvPr/>
        </p:nvCxnSpPr>
        <p:spPr>
          <a:xfrm>
            <a:off x="7593879" y="41148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BBC30A2-D5A4-1B60-3187-57F13FDAFF1C}"/>
              </a:ext>
            </a:extLst>
          </p:cNvPr>
          <p:cNvCxnSpPr>
            <a:cxnSpLocks/>
          </p:cNvCxnSpPr>
          <p:nvPr/>
        </p:nvCxnSpPr>
        <p:spPr>
          <a:xfrm>
            <a:off x="7936779" y="41148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F67D578-65BA-6A17-FD91-442A26407986}"/>
              </a:ext>
            </a:extLst>
          </p:cNvPr>
          <p:cNvCxnSpPr>
            <a:cxnSpLocks/>
          </p:cNvCxnSpPr>
          <p:nvPr/>
        </p:nvCxnSpPr>
        <p:spPr>
          <a:xfrm>
            <a:off x="8279679" y="41148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91B08CD-AC5A-4193-0226-A915ED532A79}"/>
              </a:ext>
            </a:extLst>
          </p:cNvPr>
          <p:cNvCxnSpPr>
            <a:cxnSpLocks/>
          </p:cNvCxnSpPr>
          <p:nvPr/>
        </p:nvCxnSpPr>
        <p:spPr>
          <a:xfrm>
            <a:off x="8622579" y="41148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0176E99-EF27-31AE-11BF-B9688E7F5D26}"/>
              </a:ext>
            </a:extLst>
          </p:cNvPr>
          <p:cNvCxnSpPr>
            <a:cxnSpLocks/>
          </p:cNvCxnSpPr>
          <p:nvPr/>
        </p:nvCxnSpPr>
        <p:spPr>
          <a:xfrm>
            <a:off x="8965479" y="41148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72E4660-7A1F-9184-5E1A-FFE3D6B7DBDE}"/>
              </a:ext>
            </a:extLst>
          </p:cNvPr>
          <p:cNvCxnSpPr>
            <a:cxnSpLocks/>
          </p:cNvCxnSpPr>
          <p:nvPr/>
        </p:nvCxnSpPr>
        <p:spPr>
          <a:xfrm>
            <a:off x="9308379" y="41148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68E1003-F42E-5914-86C4-291DC275A582}"/>
              </a:ext>
            </a:extLst>
          </p:cNvPr>
          <p:cNvCxnSpPr>
            <a:cxnSpLocks/>
          </p:cNvCxnSpPr>
          <p:nvPr/>
        </p:nvCxnSpPr>
        <p:spPr>
          <a:xfrm>
            <a:off x="9651279" y="41148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E28AEE9-69F9-24EE-BF6C-B941B84C2F18}"/>
              </a:ext>
            </a:extLst>
          </p:cNvPr>
          <p:cNvCxnSpPr>
            <a:cxnSpLocks/>
          </p:cNvCxnSpPr>
          <p:nvPr/>
        </p:nvCxnSpPr>
        <p:spPr>
          <a:xfrm>
            <a:off x="9994179" y="41148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91E754C-08DE-3DEC-B15C-CDF863F23242}"/>
              </a:ext>
            </a:extLst>
          </p:cNvPr>
          <p:cNvCxnSpPr>
            <a:cxnSpLocks/>
          </p:cNvCxnSpPr>
          <p:nvPr/>
        </p:nvCxnSpPr>
        <p:spPr>
          <a:xfrm>
            <a:off x="10337079" y="41148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D9F1225-6B7B-32AE-31B4-CB03DB885649}"/>
              </a:ext>
            </a:extLst>
          </p:cNvPr>
          <p:cNvCxnSpPr>
            <a:cxnSpLocks/>
          </p:cNvCxnSpPr>
          <p:nvPr/>
        </p:nvCxnSpPr>
        <p:spPr>
          <a:xfrm>
            <a:off x="10679979" y="41148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BF2F26C-D09E-9E28-F4DE-B0489ADCCEE4}"/>
              </a:ext>
            </a:extLst>
          </p:cNvPr>
          <p:cNvCxnSpPr>
            <a:cxnSpLocks/>
          </p:cNvCxnSpPr>
          <p:nvPr/>
        </p:nvCxnSpPr>
        <p:spPr>
          <a:xfrm>
            <a:off x="11022879" y="411480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1A3AD5FC-FF13-FE63-05B5-FED899F76DF8}"/>
              </a:ext>
            </a:extLst>
          </p:cNvPr>
          <p:cNvSpPr txBox="1"/>
          <p:nvPr/>
        </p:nvSpPr>
        <p:spPr>
          <a:xfrm>
            <a:off x="2907579" y="451308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52B1E92-A85D-A707-7B64-E6ACF998BC0A}"/>
              </a:ext>
            </a:extLst>
          </p:cNvPr>
          <p:cNvSpPr txBox="1"/>
          <p:nvPr/>
        </p:nvSpPr>
        <p:spPr>
          <a:xfrm>
            <a:off x="3287794" y="451131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9A6FFCA-8EF8-55F4-642E-5B1FCA610F07}"/>
              </a:ext>
            </a:extLst>
          </p:cNvPr>
          <p:cNvSpPr txBox="1"/>
          <p:nvPr/>
        </p:nvSpPr>
        <p:spPr>
          <a:xfrm>
            <a:off x="3631871" y="451308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C0DE991-E82D-A8A1-55CD-FA0179B4AAEC}"/>
              </a:ext>
            </a:extLst>
          </p:cNvPr>
          <p:cNvSpPr txBox="1"/>
          <p:nvPr/>
        </p:nvSpPr>
        <p:spPr>
          <a:xfrm>
            <a:off x="3942564" y="451131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FA9B8BE-BEB9-A2A9-28DE-F0ADC949B2A9}"/>
              </a:ext>
            </a:extLst>
          </p:cNvPr>
          <p:cNvSpPr txBox="1"/>
          <p:nvPr/>
        </p:nvSpPr>
        <p:spPr>
          <a:xfrm>
            <a:off x="4307066" y="451308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8C5BA9F-B47A-F862-75F1-4B4C649F67F6}"/>
              </a:ext>
            </a:extLst>
          </p:cNvPr>
          <p:cNvSpPr txBox="1"/>
          <p:nvPr/>
        </p:nvSpPr>
        <p:spPr>
          <a:xfrm>
            <a:off x="4687281" y="451131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CDB6102-5C85-0C3A-9851-214BED672664}"/>
              </a:ext>
            </a:extLst>
          </p:cNvPr>
          <p:cNvSpPr txBox="1"/>
          <p:nvPr/>
        </p:nvSpPr>
        <p:spPr>
          <a:xfrm>
            <a:off x="5022130" y="451308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5BA7A71-EBAB-AE4F-826A-B1D1C5E2859A}"/>
              </a:ext>
            </a:extLst>
          </p:cNvPr>
          <p:cNvSpPr txBox="1"/>
          <p:nvPr/>
        </p:nvSpPr>
        <p:spPr>
          <a:xfrm>
            <a:off x="5342051" y="451131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8B014D7-C4AB-0CD9-9840-1A62BD193CE7}"/>
              </a:ext>
            </a:extLst>
          </p:cNvPr>
          <p:cNvSpPr txBox="1"/>
          <p:nvPr/>
        </p:nvSpPr>
        <p:spPr>
          <a:xfrm>
            <a:off x="5656670" y="451385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6D050AE-6BAA-8909-61E6-AFF73EBD2BC8}"/>
              </a:ext>
            </a:extLst>
          </p:cNvPr>
          <p:cNvSpPr txBox="1"/>
          <p:nvPr/>
        </p:nvSpPr>
        <p:spPr>
          <a:xfrm>
            <a:off x="6036885" y="451208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8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C557B53-B528-FB6D-7F81-45494AA6A734}"/>
              </a:ext>
            </a:extLst>
          </p:cNvPr>
          <p:cNvSpPr txBox="1"/>
          <p:nvPr/>
        </p:nvSpPr>
        <p:spPr>
          <a:xfrm>
            <a:off x="6380962" y="451385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3DC2440-DF63-CDD0-7311-7B16205B3EF9}"/>
              </a:ext>
            </a:extLst>
          </p:cNvPr>
          <p:cNvSpPr txBox="1"/>
          <p:nvPr/>
        </p:nvSpPr>
        <p:spPr>
          <a:xfrm>
            <a:off x="6691655" y="451208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8CE2CC5-8214-DCBC-F67F-0776786347AA}"/>
              </a:ext>
            </a:extLst>
          </p:cNvPr>
          <p:cNvSpPr txBox="1"/>
          <p:nvPr/>
        </p:nvSpPr>
        <p:spPr>
          <a:xfrm>
            <a:off x="7056157" y="451385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6DE4F26-4908-3620-D9A9-7E677355AD8D}"/>
              </a:ext>
            </a:extLst>
          </p:cNvPr>
          <p:cNvSpPr txBox="1"/>
          <p:nvPr/>
        </p:nvSpPr>
        <p:spPr>
          <a:xfrm>
            <a:off x="7436372" y="451208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07AE3B9-BC33-71AB-1205-B6D77E7B1E49}"/>
              </a:ext>
            </a:extLst>
          </p:cNvPr>
          <p:cNvSpPr txBox="1"/>
          <p:nvPr/>
        </p:nvSpPr>
        <p:spPr>
          <a:xfrm>
            <a:off x="7771221" y="451385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13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431019D-F925-950C-76BB-7AA446CCF5D1}"/>
              </a:ext>
            </a:extLst>
          </p:cNvPr>
          <p:cNvSpPr txBox="1"/>
          <p:nvPr/>
        </p:nvSpPr>
        <p:spPr>
          <a:xfrm>
            <a:off x="8091142" y="451208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14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850767D-DC6E-2C94-FDCF-1C643CC171E1}"/>
              </a:ext>
            </a:extLst>
          </p:cNvPr>
          <p:cNvSpPr txBox="1"/>
          <p:nvPr/>
        </p:nvSpPr>
        <p:spPr>
          <a:xfrm>
            <a:off x="8425794" y="451308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15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DF4DFA0-B65A-6926-57F1-4035D70B9B3C}"/>
              </a:ext>
            </a:extLst>
          </p:cNvPr>
          <p:cNvSpPr txBox="1"/>
          <p:nvPr/>
        </p:nvSpPr>
        <p:spPr>
          <a:xfrm>
            <a:off x="8806009" y="451131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16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0E6096E-1752-6865-E976-7A4BABAB4475}"/>
              </a:ext>
            </a:extLst>
          </p:cNvPr>
          <p:cNvSpPr txBox="1"/>
          <p:nvPr/>
        </p:nvSpPr>
        <p:spPr>
          <a:xfrm>
            <a:off x="9150086" y="451308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17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1410554-2AFF-85CA-6357-1AE04EC93540}"/>
              </a:ext>
            </a:extLst>
          </p:cNvPr>
          <p:cNvSpPr txBox="1"/>
          <p:nvPr/>
        </p:nvSpPr>
        <p:spPr>
          <a:xfrm>
            <a:off x="9460779" y="451131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2790B7F-9F85-1847-93F1-2B09915FE1B3}"/>
              </a:ext>
            </a:extLst>
          </p:cNvPr>
          <p:cNvSpPr txBox="1"/>
          <p:nvPr/>
        </p:nvSpPr>
        <p:spPr>
          <a:xfrm>
            <a:off x="9825281" y="451308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DD30B7B-B6E6-0F98-6AC2-309D442B11B4}"/>
              </a:ext>
            </a:extLst>
          </p:cNvPr>
          <p:cNvSpPr txBox="1"/>
          <p:nvPr/>
        </p:nvSpPr>
        <p:spPr>
          <a:xfrm>
            <a:off x="10205496" y="451131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334DD3D-8DD4-9FC4-2AAF-B9C0B54FF97E}"/>
              </a:ext>
            </a:extLst>
          </p:cNvPr>
          <p:cNvSpPr txBox="1"/>
          <p:nvPr/>
        </p:nvSpPr>
        <p:spPr>
          <a:xfrm>
            <a:off x="10540345" y="451308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ACEE967-676E-9A5A-830E-AA6C975FA15E}"/>
              </a:ext>
            </a:extLst>
          </p:cNvPr>
          <p:cNvSpPr txBox="1"/>
          <p:nvPr/>
        </p:nvSpPr>
        <p:spPr>
          <a:xfrm>
            <a:off x="10860266" y="451131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22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BF6739D6-7420-1676-A239-F1FE0AD6CF29}"/>
              </a:ext>
            </a:extLst>
          </p:cNvPr>
          <p:cNvSpPr/>
          <p:nvPr/>
        </p:nvSpPr>
        <p:spPr>
          <a:xfrm>
            <a:off x="3789772" y="414337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0CDABAD-1832-B931-4239-C0809D547BE9}"/>
              </a:ext>
            </a:extLst>
          </p:cNvPr>
          <p:cNvSpPr/>
          <p:nvPr/>
        </p:nvSpPr>
        <p:spPr>
          <a:xfrm>
            <a:off x="4773499" y="414337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C19C1D5C-4FAE-C95D-BC36-B831E1A3253F}"/>
              </a:ext>
            </a:extLst>
          </p:cNvPr>
          <p:cNvSpPr/>
          <p:nvPr/>
        </p:nvSpPr>
        <p:spPr>
          <a:xfrm>
            <a:off x="4141656" y="415589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E3A5926B-220A-F1FB-3751-871AF1831973}"/>
              </a:ext>
            </a:extLst>
          </p:cNvPr>
          <p:cNvSpPr/>
          <p:nvPr/>
        </p:nvSpPr>
        <p:spPr>
          <a:xfrm>
            <a:off x="4573569" y="414337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0158E373-21E5-5BB4-DC6A-59C43D29453C}"/>
              </a:ext>
            </a:extLst>
          </p:cNvPr>
          <p:cNvSpPr/>
          <p:nvPr/>
        </p:nvSpPr>
        <p:spPr>
          <a:xfrm>
            <a:off x="5117379" y="411774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9614ABF1-5D48-EA3C-42F6-B868F32DBCB0}"/>
              </a:ext>
            </a:extLst>
          </p:cNvPr>
          <p:cNvSpPr/>
          <p:nvPr/>
        </p:nvSpPr>
        <p:spPr>
          <a:xfrm>
            <a:off x="7510116" y="413630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0B6ADF70-8166-564A-827C-5379EE651F5F}"/>
              </a:ext>
            </a:extLst>
          </p:cNvPr>
          <p:cNvSpPr/>
          <p:nvPr/>
        </p:nvSpPr>
        <p:spPr>
          <a:xfrm>
            <a:off x="8031833" y="413630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B2DC3B0A-5F05-9C48-D1DD-46C4C3ABD4B3}"/>
              </a:ext>
            </a:extLst>
          </p:cNvPr>
          <p:cNvSpPr/>
          <p:nvPr/>
        </p:nvSpPr>
        <p:spPr>
          <a:xfrm>
            <a:off x="8545006" y="412676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AA00F3D0-E681-1960-B33F-C718EDAE2877}"/>
              </a:ext>
            </a:extLst>
          </p:cNvPr>
          <p:cNvSpPr/>
          <p:nvPr/>
        </p:nvSpPr>
        <p:spPr>
          <a:xfrm>
            <a:off x="9040697" y="4138662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802DF72C-ABD9-14DF-53A7-C24D97C420EA}"/>
              </a:ext>
            </a:extLst>
          </p:cNvPr>
          <p:cNvSpPr/>
          <p:nvPr/>
        </p:nvSpPr>
        <p:spPr>
          <a:xfrm>
            <a:off x="7163291" y="4143375"/>
            <a:ext cx="152792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B8F1C2DC-3E3D-DF2A-6DD0-20621E5D4F88}"/>
              </a:ext>
            </a:extLst>
          </p:cNvPr>
          <p:cNvSpPr/>
          <p:nvPr/>
        </p:nvSpPr>
        <p:spPr>
          <a:xfrm>
            <a:off x="9574883" y="4143375"/>
            <a:ext cx="152792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FBC10C84-FD38-9517-0303-A28D7662AA5E}"/>
              </a:ext>
            </a:extLst>
          </p:cNvPr>
          <p:cNvSpPr/>
          <p:nvPr/>
        </p:nvSpPr>
        <p:spPr>
          <a:xfrm>
            <a:off x="3409950" y="3943389"/>
            <a:ext cx="5065927" cy="5653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0F0A5525-BA32-DFE9-357F-E22462955295}"/>
              </a:ext>
            </a:extLst>
          </p:cNvPr>
          <p:cNvSpPr/>
          <p:nvPr/>
        </p:nvSpPr>
        <p:spPr>
          <a:xfrm>
            <a:off x="8475877" y="3943350"/>
            <a:ext cx="1389079" cy="53163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8553BE2-066E-D97B-0745-A3272DBD399F}"/>
              </a:ext>
            </a:extLst>
          </p:cNvPr>
          <p:cNvSpPr txBox="1"/>
          <p:nvPr/>
        </p:nvSpPr>
        <p:spPr>
          <a:xfrm>
            <a:off x="4057404" y="4840160"/>
            <a:ext cx="126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Cluster 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2183B2C-41DA-4B95-AE5B-D9AF5D2A4236}"/>
              </a:ext>
            </a:extLst>
          </p:cNvPr>
          <p:cNvSpPr txBox="1"/>
          <p:nvPr/>
        </p:nvSpPr>
        <p:spPr>
          <a:xfrm>
            <a:off x="8510239" y="4854885"/>
            <a:ext cx="126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Cluster 1</a:t>
            </a:r>
          </a:p>
        </p:txBody>
      </p:sp>
    </p:spTree>
    <p:extLst>
      <p:ext uri="{BB962C8B-B14F-4D97-AF65-F5344CB8AC3E}">
        <p14:creationId xmlns:p14="http://schemas.microsoft.com/office/powerpoint/2010/main" val="45507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5E88E-4803-DF95-8B62-102A4073F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BB8B-6218-8D6A-EBA8-734907B2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dirty="0"/>
              <a:t>K-means clustering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752B46-D55C-24C8-EC3A-FC1919C7FF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0151"/>
                <a:ext cx="10515600" cy="3980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-dimensional example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752B46-D55C-24C8-EC3A-FC1919C7FF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0151"/>
                <a:ext cx="10515600" cy="398023"/>
              </a:xfrm>
              <a:blipFill>
                <a:blip r:embed="rId2"/>
                <a:stretch>
                  <a:fillRect l="-522" t="-15385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38BDC3-AB30-D83E-EDBE-A12E0747A02B}"/>
                  </a:ext>
                </a:extLst>
              </p:cNvPr>
              <p:cNvSpPr txBox="1"/>
              <p:nvPr/>
            </p:nvSpPr>
            <p:spPr>
              <a:xfrm>
                <a:off x="838200" y="1885950"/>
                <a:ext cx="1389079" cy="2839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38BDC3-AB30-D83E-EDBE-A12E0747A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85950"/>
                <a:ext cx="1389079" cy="28392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7A18F13-8949-524F-DC48-931D98B78654}"/>
              </a:ext>
            </a:extLst>
          </p:cNvPr>
          <p:cNvGrpSpPr/>
          <p:nvPr/>
        </p:nvGrpSpPr>
        <p:grpSpPr>
          <a:xfrm>
            <a:off x="2851214" y="1545649"/>
            <a:ext cx="8409886" cy="886873"/>
            <a:chOff x="2838450" y="1600200"/>
            <a:chExt cx="8409886" cy="88687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80E1D40-5C4C-0349-D0FB-FA550B5351A8}"/>
                </a:ext>
              </a:extLst>
            </p:cNvPr>
            <p:cNvCxnSpPr>
              <a:cxnSpLocks/>
            </p:cNvCxnSpPr>
            <p:nvPr/>
          </p:nvCxnSpPr>
          <p:spPr>
            <a:xfrm>
              <a:off x="2838450" y="1863764"/>
              <a:ext cx="84010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9A4185-80CA-EDEA-BF75-ED2DE56949C0}"/>
                </a:ext>
              </a:extLst>
            </p:cNvPr>
            <p:cNvCxnSpPr/>
            <p:nvPr/>
          </p:nvCxnSpPr>
          <p:spPr>
            <a:xfrm>
              <a:off x="30670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2712466-34A3-087A-B0CE-CF38584A9141}"/>
                </a:ext>
              </a:extLst>
            </p:cNvPr>
            <p:cNvCxnSpPr/>
            <p:nvPr/>
          </p:nvCxnSpPr>
          <p:spPr>
            <a:xfrm>
              <a:off x="34099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1E7D42A-E8F3-63DE-E4D2-6874185BCD03}"/>
                </a:ext>
              </a:extLst>
            </p:cNvPr>
            <p:cNvCxnSpPr/>
            <p:nvPr/>
          </p:nvCxnSpPr>
          <p:spPr>
            <a:xfrm>
              <a:off x="37528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453E70-6E02-825B-9EFF-C1708FE7F90B}"/>
                </a:ext>
              </a:extLst>
            </p:cNvPr>
            <p:cNvCxnSpPr/>
            <p:nvPr/>
          </p:nvCxnSpPr>
          <p:spPr>
            <a:xfrm>
              <a:off x="40957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3E5EBD0-AB67-476F-B2A0-4B5E6AD58ED3}"/>
                </a:ext>
              </a:extLst>
            </p:cNvPr>
            <p:cNvCxnSpPr/>
            <p:nvPr/>
          </p:nvCxnSpPr>
          <p:spPr>
            <a:xfrm>
              <a:off x="44386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B446E3-27CB-B888-1303-AF8C7A3046D4}"/>
                </a:ext>
              </a:extLst>
            </p:cNvPr>
            <p:cNvCxnSpPr/>
            <p:nvPr/>
          </p:nvCxnSpPr>
          <p:spPr>
            <a:xfrm>
              <a:off x="47815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4D08B29-0A38-59CE-83CA-D0284639FB78}"/>
                </a:ext>
              </a:extLst>
            </p:cNvPr>
            <p:cNvCxnSpPr/>
            <p:nvPr/>
          </p:nvCxnSpPr>
          <p:spPr>
            <a:xfrm>
              <a:off x="51244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422F85A-B8CF-3233-D97D-85F806FBFCDD}"/>
                </a:ext>
              </a:extLst>
            </p:cNvPr>
            <p:cNvCxnSpPr/>
            <p:nvPr/>
          </p:nvCxnSpPr>
          <p:spPr>
            <a:xfrm>
              <a:off x="54673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245FCE-BE4A-168A-D6DB-1B2998D39754}"/>
                </a:ext>
              </a:extLst>
            </p:cNvPr>
            <p:cNvCxnSpPr>
              <a:cxnSpLocks/>
            </p:cNvCxnSpPr>
            <p:nvPr/>
          </p:nvCxnSpPr>
          <p:spPr>
            <a:xfrm>
              <a:off x="58102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9164508-108D-F683-896E-74A1E143EFC0}"/>
                </a:ext>
              </a:extLst>
            </p:cNvPr>
            <p:cNvCxnSpPr>
              <a:cxnSpLocks/>
            </p:cNvCxnSpPr>
            <p:nvPr/>
          </p:nvCxnSpPr>
          <p:spPr>
            <a:xfrm>
              <a:off x="61531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01A0308-4E51-F176-6518-38C5C4411009}"/>
                </a:ext>
              </a:extLst>
            </p:cNvPr>
            <p:cNvCxnSpPr>
              <a:cxnSpLocks/>
            </p:cNvCxnSpPr>
            <p:nvPr/>
          </p:nvCxnSpPr>
          <p:spPr>
            <a:xfrm>
              <a:off x="64960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8748635-7243-A672-03FF-5CB7AEF71ED0}"/>
                </a:ext>
              </a:extLst>
            </p:cNvPr>
            <p:cNvCxnSpPr>
              <a:cxnSpLocks/>
            </p:cNvCxnSpPr>
            <p:nvPr/>
          </p:nvCxnSpPr>
          <p:spPr>
            <a:xfrm>
              <a:off x="68389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D8A5FF2-60FB-F40F-4D47-C639F9EA5E7F}"/>
                </a:ext>
              </a:extLst>
            </p:cNvPr>
            <p:cNvCxnSpPr>
              <a:cxnSpLocks/>
            </p:cNvCxnSpPr>
            <p:nvPr/>
          </p:nvCxnSpPr>
          <p:spPr>
            <a:xfrm>
              <a:off x="71818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F22154E-2835-DF2D-277E-E997DC8BE518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D2E19B-BA3B-35BA-965C-A803DE0EDD66}"/>
                </a:ext>
              </a:extLst>
            </p:cNvPr>
            <p:cNvCxnSpPr>
              <a:cxnSpLocks/>
            </p:cNvCxnSpPr>
            <p:nvPr/>
          </p:nvCxnSpPr>
          <p:spPr>
            <a:xfrm>
              <a:off x="78676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7A08057-4FEF-E1A0-0EE3-6F4AC17F97AB}"/>
                </a:ext>
              </a:extLst>
            </p:cNvPr>
            <p:cNvCxnSpPr>
              <a:cxnSpLocks/>
            </p:cNvCxnSpPr>
            <p:nvPr/>
          </p:nvCxnSpPr>
          <p:spPr>
            <a:xfrm>
              <a:off x="82105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1FA6336-8923-96C5-A9F5-F71F117F8988}"/>
                </a:ext>
              </a:extLst>
            </p:cNvPr>
            <p:cNvCxnSpPr>
              <a:cxnSpLocks/>
            </p:cNvCxnSpPr>
            <p:nvPr/>
          </p:nvCxnSpPr>
          <p:spPr>
            <a:xfrm>
              <a:off x="85534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02917C-F824-40A0-0FDB-0B047EBB8EE3}"/>
                </a:ext>
              </a:extLst>
            </p:cNvPr>
            <p:cNvCxnSpPr>
              <a:cxnSpLocks/>
            </p:cNvCxnSpPr>
            <p:nvPr/>
          </p:nvCxnSpPr>
          <p:spPr>
            <a:xfrm>
              <a:off x="88963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17CFBBF-C6AD-B735-8BE8-C9B340750495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8D9F8AC-0DBA-2249-79DF-2B4C7D4BBD09}"/>
                </a:ext>
              </a:extLst>
            </p:cNvPr>
            <p:cNvCxnSpPr>
              <a:cxnSpLocks/>
            </p:cNvCxnSpPr>
            <p:nvPr/>
          </p:nvCxnSpPr>
          <p:spPr>
            <a:xfrm>
              <a:off x="95821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2FAAFFC-B7EA-7A59-E3F2-A6BA04733FD7}"/>
                </a:ext>
              </a:extLst>
            </p:cNvPr>
            <p:cNvCxnSpPr>
              <a:cxnSpLocks/>
            </p:cNvCxnSpPr>
            <p:nvPr/>
          </p:nvCxnSpPr>
          <p:spPr>
            <a:xfrm>
              <a:off x="99250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29C0835-BAE1-E718-A2D1-29ED5FA15191}"/>
                </a:ext>
              </a:extLst>
            </p:cNvPr>
            <p:cNvCxnSpPr>
              <a:cxnSpLocks/>
            </p:cNvCxnSpPr>
            <p:nvPr/>
          </p:nvCxnSpPr>
          <p:spPr>
            <a:xfrm>
              <a:off x="102679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78AE85C-EFC4-545D-3A12-5F684FB48F78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8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68AF659-3368-B665-877C-5337AD4966F5}"/>
                </a:ext>
              </a:extLst>
            </p:cNvPr>
            <p:cNvCxnSpPr>
              <a:cxnSpLocks/>
            </p:cNvCxnSpPr>
            <p:nvPr/>
          </p:nvCxnSpPr>
          <p:spPr>
            <a:xfrm>
              <a:off x="109537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A160464-CA2E-C776-52A7-1F7B3D120B95}"/>
                </a:ext>
              </a:extLst>
            </p:cNvPr>
            <p:cNvSpPr txBox="1"/>
            <p:nvPr/>
          </p:nvSpPr>
          <p:spPr>
            <a:xfrm>
              <a:off x="2838450" y="2147747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EBAA24-B49A-F782-355A-88445B9E9317}"/>
                </a:ext>
              </a:extLst>
            </p:cNvPr>
            <p:cNvSpPr txBox="1"/>
            <p:nvPr/>
          </p:nvSpPr>
          <p:spPr>
            <a:xfrm>
              <a:off x="3218665" y="214597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562DFF-1C74-4AEB-F525-F0F45D3975C7}"/>
                </a:ext>
              </a:extLst>
            </p:cNvPr>
            <p:cNvSpPr txBox="1"/>
            <p:nvPr/>
          </p:nvSpPr>
          <p:spPr>
            <a:xfrm>
              <a:off x="3562742" y="2147747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AA7777-283F-6FA3-0AFD-D12792566BB9}"/>
                </a:ext>
              </a:extLst>
            </p:cNvPr>
            <p:cNvSpPr txBox="1"/>
            <p:nvPr/>
          </p:nvSpPr>
          <p:spPr>
            <a:xfrm>
              <a:off x="3873435" y="214597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8F0588-EBDF-2B85-72CF-A556B21AA85F}"/>
                </a:ext>
              </a:extLst>
            </p:cNvPr>
            <p:cNvSpPr txBox="1"/>
            <p:nvPr/>
          </p:nvSpPr>
          <p:spPr>
            <a:xfrm>
              <a:off x="4237937" y="2147747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AEC048A-9918-ADE8-B042-A4AE1EF80C64}"/>
                </a:ext>
              </a:extLst>
            </p:cNvPr>
            <p:cNvSpPr txBox="1"/>
            <p:nvPr/>
          </p:nvSpPr>
          <p:spPr>
            <a:xfrm>
              <a:off x="4618152" y="214597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5FBF93E-B4DF-9DC5-E407-6049A2BE7D50}"/>
                </a:ext>
              </a:extLst>
            </p:cNvPr>
            <p:cNvSpPr txBox="1"/>
            <p:nvPr/>
          </p:nvSpPr>
          <p:spPr>
            <a:xfrm>
              <a:off x="4953001" y="2147747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5C26279-FA3D-6442-1F6C-A5EFD86451A6}"/>
                </a:ext>
              </a:extLst>
            </p:cNvPr>
            <p:cNvSpPr txBox="1"/>
            <p:nvPr/>
          </p:nvSpPr>
          <p:spPr>
            <a:xfrm>
              <a:off x="5272922" y="214597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BA4C522-35B8-6869-1421-AAA7E8FE33FD}"/>
                </a:ext>
              </a:extLst>
            </p:cNvPr>
            <p:cNvSpPr txBox="1"/>
            <p:nvPr/>
          </p:nvSpPr>
          <p:spPr>
            <a:xfrm>
              <a:off x="5587541" y="214851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AFCB7F3-82A9-F675-8DFE-D4DB02F263DC}"/>
                </a:ext>
              </a:extLst>
            </p:cNvPr>
            <p:cNvSpPr txBox="1"/>
            <p:nvPr/>
          </p:nvSpPr>
          <p:spPr>
            <a:xfrm>
              <a:off x="5967756" y="2146751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8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6D7A970-B33F-18FC-3DF2-08D9F2F5DC76}"/>
                </a:ext>
              </a:extLst>
            </p:cNvPr>
            <p:cNvSpPr txBox="1"/>
            <p:nvPr/>
          </p:nvSpPr>
          <p:spPr>
            <a:xfrm>
              <a:off x="6311833" y="214851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9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7C299EE-BF0B-2AF2-DF36-8D6E51E5AF4C}"/>
                </a:ext>
              </a:extLst>
            </p:cNvPr>
            <p:cNvSpPr txBox="1"/>
            <p:nvPr/>
          </p:nvSpPr>
          <p:spPr>
            <a:xfrm>
              <a:off x="6622526" y="2146751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57F6CA1-8C44-9B57-B13E-B4F30333AA77}"/>
                </a:ext>
              </a:extLst>
            </p:cNvPr>
            <p:cNvSpPr txBox="1"/>
            <p:nvPr/>
          </p:nvSpPr>
          <p:spPr>
            <a:xfrm>
              <a:off x="6987028" y="214851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947899-DCCA-8E23-D351-03155D3CB873}"/>
                </a:ext>
              </a:extLst>
            </p:cNvPr>
            <p:cNvSpPr txBox="1"/>
            <p:nvPr/>
          </p:nvSpPr>
          <p:spPr>
            <a:xfrm>
              <a:off x="7367243" y="2146751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43CEAF1-308E-DD2B-EB19-E6AFFCCE8B75}"/>
                </a:ext>
              </a:extLst>
            </p:cNvPr>
            <p:cNvSpPr txBox="1"/>
            <p:nvPr/>
          </p:nvSpPr>
          <p:spPr>
            <a:xfrm>
              <a:off x="7702092" y="214851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1B86050-1DA6-3626-6C27-062B80435CB7}"/>
                </a:ext>
              </a:extLst>
            </p:cNvPr>
            <p:cNvSpPr txBox="1"/>
            <p:nvPr/>
          </p:nvSpPr>
          <p:spPr>
            <a:xfrm>
              <a:off x="8022013" y="2146751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3C2CAB3-129C-CB80-D4B3-3DD6C92F63A5}"/>
                </a:ext>
              </a:extLst>
            </p:cNvPr>
            <p:cNvSpPr txBox="1"/>
            <p:nvPr/>
          </p:nvSpPr>
          <p:spPr>
            <a:xfrm>
              <a:off x="8356665" y="2147747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67D810D-F4C0-4D97-EF98-CBF50B6A6E77}"/>
                </a:ext>
              </a:extLst>
            </p:cNvPr>
            <p:cNvSpPr txBox="1"/>
            <p:nvPr/>
          </p:nvSpPr>
          <p:spPr>
            <a:xfrm>
              <a:off x="8736880" y="214597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C9E15C-80FC-5A2B-3EF3-777B518C9BBB}"/>
                </a:ext>
              </a:extLst>
            </p:cNvPr>
            <p:cNvSpPr txBox="1"/>
            <p:nvPr/>
          </p:nvSpPr>
          <p:spPr>
            <a:xfrm>
              <a:off x="9080957" y="2147747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17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35814E2-40C2-63E9-D720-E8DA6533ADB9}"/>
                </a:ext>
              </a:extLst>
            </p:cNvPr>
            <p:cNvSpPr txBox="1"/>
            <p:nvPr/>
          </p:nvSpPr>
          <p:spPr>
            <a:xfrm>
              <a:off x="9391650" y="214597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0CE98E9-EBCB-FE1E-E89F-C72A055DBBEF}"/>
                </a:ext>
              </a:extLst>
            </p:cNvPr>
            <p:cNvSpPr txBox="1"/>
            <p:nvPr/>
          </p:nvSpPr>
          <p:spPr>
            <a:xfrm>
              <a:off x="9756152" y="2147747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19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AA348DA-F379-1984-335A-83F4016DEE8D}"/>
                </a:ext>
              </a:extLst>
            </p:cNvPr>
            <p:cNvSpPr txBox="1"/>
            <p:nvPr/>
          </p:nvSpPr>
          <p:spPr>
            <a:xfrm>
              <a:off x="10136367" y="214597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20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503315D-94B5-6304-9691-069B044BB469}"/>
                </a:ext>
              </a:extLst>
            </p:cNvPr>
            <p:cNvSpPr txBox="1"/>
            <p:nvPr/>
          </p:nvSpPr>
          <p:spPr>
            <a:xfrm>
              <a:off x="10471216" y="2147747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21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7DD80E4-DB96-9CAF-8289-8EBECB051083}"/>
                </a:ext>
              </a:extLst>
            </p:cNvPr>
            <p:cNvSpPr txBox="1"/>
            <p:nvPr/>
          </p:nvSpPr>
          <p:spPr>
            <a:xfrm>
              <a:off x="10791137" y="214597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22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423530F-B768-7E78-DD43-503B2204D600}"/>
                </a:ext>
              </a:extLst>
            </p:cNvPr>
            <p:cNvSpPr/>
            <p:nvPr/>
          </p:nvSpPr>
          <p:spPr>
            <a:xfrm>
              <a:off x="3720643" y="1778039"/>
              <a:ext cx="152792" cy="1714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5D2F2E3-F693-86CC-1331-BEB5B0D30030}"/>
                </a:ext>
              </a:extLst>
            </p:cNvPr>
            <p:cNvSpPr/>
            <p:nvPr/>
          </p:nvSpPr>
          <p:spPr>
            <a:xfrm>
              <a:off x="4704370" y="1778039"/>
              <a:ext cx="152792" cy="1714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A2801C3-34A6-6ED8-2E67-129BBB3BC3EA}"/>
                </a:ext>
              </a:extLst>
            </p:cNvPr>
            <p:cNvSpPr/>
            <p:nvPr/>
          </p:nvSpPr>
          <p:spPr>
            <a:xfrm>
              <a:off x="4072527" y="1790559"/>
              <a:ext cx="152792" cy="1714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EF222CA-73AA-0AA1-F99A-329279EE502E}"/>
                </a:ext>
              </a:extLst>
            </p:cNvPr>
            <p:cNvSpPr/>
            <p:nvPr/>
          </p:nvSpPr>
          <p:spPr>
            <a:xfrm>
              <a:off x="4504440" y="1778039"/>
              <a:ext cx="152792" cy="1714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77518AB-B977-F6EF-D5CE-4269FC34C2D6}"/>
                </a:ext>
              </a:extLst>
            </p:cNvPr>
            <p:cNvSpPr/>
            <p:nvPr/>
          </p:nvSpPr>
          <p:spPr>
            <a:xfrm>
              <a:off x="5048250" y="1752410"/>
              <a:ext cx="152792" cy="1714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3E01852-AC2F-2117-9119-7DDAD678EA4C}"/>
                </a:ext>
              </a:extLst>
            </p:cNvPr>
            <p:cNvSpPr/>
            <p:nvPr/>
          </p:nvSpPr>
          <p:spPr>
            <a:xfrm>
              <a:off x="7440987" y="1770969"/>
              <a:ext cx="152792" cy="1714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F5A5FE7-634D-5746-618A-A741AC2C6D74}"/>
                </a:ext>
              </a:extLst>
            </p:cNvPr>
            <p:cNvSpPr/>
            <p:nvPr/>
          </p:nvSpPr>
          <p:spPr>
            <a:xfrm>
              <a:off x="7962704" y="1770969"/>
              <a:ext cx="152792" cy="1714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0200A85-EB12-A09E-EF87-B673D57EA71C}"/>
                </a:ext>
              </a:extLst>
            </p:cNvPr>
            <p:cNvSpPr/>
            <p:nvPr/>
          </p:nvSpPr>
          <p:spPr>
            <a:xfrm>
              <a:off x="8475877" y="1761430"/>
              <a:ext cx="152792" cy="1714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FF24CCB-91E9-0832-F110-3030978CC235}"/>
                </a:ext>
              </a:extLst>
            </p:cNvPr>
            <p:cNvSpPr/>
            <p:nvPr/>
          </p:nvSpPr>
          <p:spPr>
            <a:xfrm>
              <a:off x="8971568" y="1773326"/>
              <a:ext cx="152792" cy="1714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84C6790-2595-D3E4-00AA-B27BFE459833}"/>
                </a:ext>
              </a:extLst>
            </p:cNvPr>
            <p:cNvSpPr/>
            <p:nvPr/>
          </p:nvSpPr>
          <p:spPr>
            <a:xfrm>
              <a:off x="3516590" y="1612572"/>
              <a:ext cx="1909909" cy="451125"/>
            </a:xfrm>
            <a:prstGeom prst="ellipse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BC25D9D-F53A-C33C-E997-3F46B0CAD472}"/>
                </a:ext>
              </a:extLst>
            </p:cNvPr>
            <p:cNvSpPr/>
            <p:nvPr/>
          </p:nvSpPr>
          <p:spPr>
            <a:xfrm>
              <a:off x="7220248" y="1600200"/>
              <a:ext cx="2173955" cy="490588"/>
            </a:xfrm>
            <a:prstGeom prst="ellipse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6C712E7-508F-D5B7-909E-4A6179CBB8A6}"/>
              </a:ext>
            </a:extLst>
          </p:cNvPr>
          <p:cNvSpPr txBox="1"/>
          <p:nvPr/>
        </p:nvSpPr>
        <p:spPr>
          <a:xfrm>
            <a:off x="3028261" y="2481980"/>
            <a:ext cx="677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3: recompute the means based on the cluster membership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D4F4E4-5942-5DE4-038E-A80B642E5632}"/>
              </a:ext>
            </a:extLst>
          </p:cNvPr>
          <p:cNvCxnSpPr>
            <a:cxnSpLocks/>
          </p:cNvCxnSpPr>
          <p:nvPr/>
        </p:nvCxnSpPr>
        <p:spPr>
          <a:xfrm>
            <a:off x="2907579" y="3486150"/>
            <a:ext cx="84010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6707C3D-6475-6940-1482-ADB64E06870C}"/>
              </a:ext>
            </a:extLst>
          </p:cNvPr>
          <p:cNvCxnSpPr/>
          <p:nvPr/>
        </p:nvCxnSpPr>
        <p:spPr>
          <a:xfrm>
            <a:off x="31361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622C074-15BD-2853-E8D3-23EA1838C503}"/>
              </a:ext>
            </a:extLst>
          </p:cNvPr>
          <p:cNvCxnSpPr/>
          <p:nvPr/>
        </p:nvCxnSpPr>
        <p:spPr>
          <a:xfrm>
            <a:off x="34790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A9D1DF0-2BD9-B6AC-AF28-DAE8B2206177}"/>
              </a:ext>
            </a:extLst>
          </p:cNvPr>
          <p:cNvCxnSpPr/>
          <p:nvPr/>
        </p:nvCxnSpPr>
        <p:spPr>
          <a:xfrm>
            <a:off x="38219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EBFDA00-91E3-C4F0-E5D9-628A76060F46}"/>
              </a:ext>
            </a:extLst>
          </p:cNvPr>
          <p:cNvCxnSpPr/>
          <p:nvPr/>
        </p:nvCxnSpPr>
        <p:spPr>
          <a:xfrm>
            <a:off x="41648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718AA2B-DBB9-E70D-81BF-FA21A644C179}"/>
              </a:ext>
            </a:extLst>
          </p:cNvPr>
          <p:cNvCxnSpPr/>
          <p:nvPr/>
        </p:nvCxnSpPr>
        <p:spPr>
          <a:xfrm>
            <a:off x="45077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095BE1F-56B1-CFFB-3A7F-1F2769B0DD3B}"/>
              </a:ext>
            </a:extLst>
          </p:cNvPr>
          <p:cNvCxnSpPr/>
          <p:nvPr/>
        </p:nvCxnSpPr>
        <p:spPr>
          <a:xfrm>
            <a:off x="48506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662D963-8B6A-9964-76C6-A676E93AC8B9}"/>
              </a:ext>
            </a:extLst>
          </p:cNvPr>
          <p:cNvCxnSpPr/>
          <p:nvPr/>
        </p:nvCxnSpPr>
        <p:spPr>
          <a:xfrm>
            <a:off x="51935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DEB525C-71D4-EA41-DACF-BCE66A0D43EE}"/>
              </a:ext>
            </a:extLst>
          </p:cNvPr>
          <p:cNvCxnSpPr/>
          <p:nvPr/>
        </p:nvCxnSpPr>
        <p:spPr>
          <a:xfrm>
            <a:off x="55364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438AD33-E711-0E14-F1ED-E6B0E7F703EC}"/>
              </a:ext>
            </a:extLst>
          </p:cNvPr>
          <p:cNvCxnSpPr>
            <a:cxnSpLocks/>
          </p:cNvCxnSpPr>
          <p:nvPr/>
        </p:nvCxnSpPr>
        <p:spPr>
          <a:xfrm>
            <a:off x="58793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4C08AF4-99E5-2135-ED9A-698E1D6B2A1B}"/>
              </a:ext>
            </a:extLst>
          </p:cNvPr>
          <p:cNvCxnSpPr>
            <a:cxnSpLocks/>
          </p:cNvCxnSpPr>
          <p:nvPr/>
        </p:nvCxnSpPr>
        <p:spPr>
          <a:xfrm>
            <a:off x="62222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72CAC5D-ECEF-F25E-E542-BA3B7C30AB70}"/>
              </a:ext>
            </a:extLst>
          </p:cNvPr>
          <p:cNvCxnSpPr>
            <a:cxnSpLocks/>
          </p:cNvCxnSpPr>
          <p:nvPr/>
        </p:nvCxnSpPr>
        <p:spPr>
          <a:xfrm>
            <a:off x="65651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4B302CF-B7EE-436C-D84D-D8F3A606FA51}"/>
              </a:ext>
            </a:extLst>
          </p:cNvPr>
          <p:cNvCxnSpPr>
            <a:cxnSpLocks/>
          </p:cNvCxnSpPr>
          <p:nvPr/>
        </p:nvCxnSpPr>
        <p:spPr>
          <a:xfrm>
            <a:off x="69080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18F000B-E3B7-076C-C871-8677F59746D3}"/>
              </a:ext>
            </a:extLst>
          </p:cNvPr>
          <p:cNvCxnSpPr>
            <a:cxnSpLocks/>
          </p:cNvCxnSpPr>
          <p:nvPr/>
        </p:nvCxnSpPr>
        <p:spPr>
          <a:xfrm>
            <a:off x="72509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3F7C097-4C62-A56C-E41B-495682E6AE61}"/>
              </a:ext>
            </a:extLst>
          </p:cNvPr>
          <p:cNvCxnSpPr>
            <a:cxnSpLocks/>
          </p:cNvCxnSpPr>
          <p:nvPr/>
        </p:nvCxnSpPr>
        <p:spPr>
          <a:xfrm>
            <a:off x="75938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8D23460-3286-EE17-030C-753DFD27A9B8}"/>
              </a:ext>
            </a:extLst>
          </p:cNvPr>
          <p:cNvCxnSpPr>
            <a:cxnSpLocks/>
          </p:cNvCxnSpPr>
          <p:nvPr/>
        </p:nvCxnSpPr>
        <p:spPr>
          <a:xfrm>
            <a:off x="79367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A357CE5-4206-8BFA-5D40-C0F87FECF855}"/>
              </a:ext>
            </a:extLst>
          </p:cNvPr>
          <p:cNvCxnSpPr>
            <a:cxnSpLocks/>
          </p:cNvCxnSpPr>
          <p:nvPr/>
        </p:nvCxnSpPr>
        <p:spPr>
          <a:xfrm>
            <a:off x="82796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095AFC9-5D34-86D3-FB3E-30A3D1DB0C46}"/>
              </a:ext>
            </a:extLst>
          </p:cNvPr>
          <p:cNvCxnSpPr>
            <a:cxnSpLocks/>
          </p:cNvCxnSpPr>
          <p:nvPr/>
        </p:nvCxnSpPr>
        <p:spPr>
          <a:xfrm>
            <a:off x="86225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F0733D6-43E4-9302-F4DD-C156B9A838CD}"/>
              </a:ext>
            </a:extLst>
          </p:cNvPr>
          <p:cNvCxnSpPr>
            <a:cxnSpLocks/>
          </p:cNvCxnSpPr>
          <p:nvPr/>
        </p:nvCxnSpPr>
        <p:spPr>
          <a:xfrm>
            <a:off x="89654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D1DA370-84E0-5E68-BDEE-A98C2F024126}"/>
              </a:ext>
            </a:extLst>
          </p:cNvPr>
          <p:cNvCxnSpPr>
            <a:cxnSpLocks/>
          </p:cNvCxnSpPr>
          <p:nvPr/>
        </p:nvCxnSpPr>
        <p:spPr>
          <a:xfrm>
            <a:off x="93083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4D32F52-3839-B752-0818-606CE98F67B5}"/>
              </a:ext>
            </a:extLst>
          </p:cNvPr>
          <p:cNvCxnSpPr>
            <a:cxnSpLocks/>
          </p:cNvCxnSpPr>
          <p:nvPr/>
        </p:nvCxnSpPr>
        <p:spPr>
          <a:xfrm>
            <a:off x="96512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9F955DD-12FE-5402-2DED-0EF4D526B687}"/>
              </a:ext>
            </a:extLst>
          </p:cNvPr>
          <p:cNvCxnSpPr>
            <a:cxnSpLocks/>
          </p:cNvCxnSpPr>
          <p:nvPr/>
        </p:nvCxnSpPr>
        <p:spPr>
          <a:xfrm>
            <a:off x="99941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2DE6AEB-32BD-CF36-5D05-F90D5112178D}"/>
              </a:ext>
            </a:extLst>
          </p:cNvPr>
          <p:cNvCxnSpPr>
            <a:cxnSpLocks/>
          </p:cNvCxnSpPr>
          <p:nvPr/>
        </p:nvCxnSpPr>
        <p:spPr>
          <a:xfrm>
            <a:off x="103370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5752B31-4F5E-DCA1-7FBE-7C928F90F8B7}"/>
              </a:ext>
            </a:extLst>
          </p:cNvPr>
          <p:cNvCxnSpPr>
            <a:cxnSpLocks/>
          </p:cNvCxnSpPr>
          <p:nvPr/>
        </p:nvCxnSpPr>
        <p:spPr>
          <a:xfrm>
            <a:off x="106799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761B640-9E28-A285-AE6C-D565801FFFCC}"/>
              </a:ext>
            </a:extLst>
          </p:cNvPr>
          <p:cNvCxnSpPr>
            <a:cxnSpLocks/>
          </p:cNvCxnSpPr>
          <p:nvPr/>
        </p:nvCxnSpPr>
        <p:spPr>
          <a:xfrm>
            <a:off x="110228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61BDCE0A-6A52-A5B3-E987-ACB73C8A65DB}"/>
              </a:ext>
            </a:extLst>
          </p:cNvPr>
          <p:cNvSpPr txBox="1"/>
          <p:nvPr/>
        </p:nvSpPr>
        <p:spPr>
          <a:xfrm>
            <a:off x="2907579" y="37701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F21929F-26AD-CD5C-798E-9931D01B4F82}"/>
              </a:ext>
            </a:extLst>
          </p:cNvPr>
          <p:cNvSpPr txBox="1"/>
          <p:nvPr/>
        </p:nvSpPr>
        <p:spPr>
          <a:xfrm>
            <a:off x="3287794" y="37683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040EAD4-2FA9-E9A8-E153-FDC3AF8D4AD0}"/>
              </a:ext>
            </a:extLst>
          </p:cNvPr>
          <p:cNvSpPr txBox="1"/>
          <p:nvPr/>
        </p:nvSpPr>
        <p:spPr>
          <a:xfrm>
            <a:off x="3631871" y="37701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C1943B0-06B7-FD80-C370-42548CA53395}"/>
              </a:ext>
            </a:extLst>
          </p:cNvPr>
          <p:cNvSpPr txBox="1"/>
          <p:nvPr/>
        </p:nvSpPr>
        <p:spPr>
          <a:xfrm>
            <a:off x="3942564" y="37683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F97F5EB-9B97-620B-EC4B-0D9E96CACBAE}"/>
              </a:ext>
            </a:extLst>
          </p:cNvPr>
          <p:cNvSpPr txBox="1"/>
          <p:nvPr/>
        </p:nvSpPr>
        <p:spPr>
          <a:xfrm>
            <a:off x="4307066" y="37701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6EDF839-F947-79AB-D664-369B59477DF3}"/>
              </a:ext>
            </a:extLst>
          </p:cNvPr>
          <p:cNvSpPr txBox="1"/>
          <p:nvPr/>
        </p:nvSpPr>
        <p:spPr>
          <a:xfrm>
            <a:off x="4687281" y="37683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18B4F50-F9EC-DA4E-DE33-1C47D4634D84}"/>
              </a:ext>
            </a:extLst>
          </p:cNvPr>
          <p:cNvSpPr txBox="1"/>
          <p:nvPr/>
        </p:nvSpPr>
        <p:spPr>
          <a:xfrm>
            <a:off x="5022130" y="37701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227D5E8-F4BC-9B1A-32A3-614569012193}"/>
              </a:ext>
            </a:extLst>
          </p:cNvPr>
          <p:cNvSpPr txBox="1"/>
          <p:nvPr/>
        </p:nvSpPr>
        <p:spPr>
          <a:xfrm>
            <a:off x="5342051" y="37683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B90FA2B-48B7-784E-7FD8-218590592922}"/>
              </a:ext>
            </a:extLst>
          </p:cNvPr>
          <p:cNvSpPr txBox="1"/>
          <p:nvPr/>
        </p:nvSpPr>
        <p:spPr>
          <a:xfrm>
            <a:off x="5656670" y="377090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1A955FC-0D4A-3D80-5DDA-9ACD2C0D2E9C}"/>
              </a:ext>
            </a:extLst>
          </p:cNvPr>
          <p:cNvSpPr txBox="1"/>
          <p:nvPr/>
        </p:nvSpPr>
        <p:spPr>
          <a:xfrm>
            <a:off x="6036885" y="376913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8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8077301-0626-60BB-1284-444036DFEE87}"/>
              </a:ext>
            </a:extLst>
          </p:cNvPr>
          <p:cNvSpPr txBox="1"/>
          <p:nvPr/>
        </p:nvSpPr>
        <p:spPr>
          <a:xfrm>
            <a:off x="6380962" y="377090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65CFBAF-BA47-5A6C-BDBA-6474C0EFBC46}"/>
              </a:ext>
            </a:extLst>
          </p:cNvPr>
          <p:cNvSpPr txBox="1"/>
          <p:nvPr/>
        </p:nvSpPr>
        <p:spPr>
          <a:xfrm>
            <a:off x="6691655" y="376913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BD33F37-94A5-576B-E094-DB8A5B8AABC2}"/>
              </a:ext>
            </a:extLst>
          </p:cNvPr>
          <p:cNvSpPr txBox="1"/>
          <p:nvPr/>
        </p:nvSpPr>
        <p:spPr>
          <a:xfrm>
            <a:off x="7056157" y="377090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95F9B63-7312-49AB-1063-D065373A02D0}"/>
              </a:ext>
            </a:extLst>
          </p:cNvPr>
          <p:cNvSpPr txBox="1"/>
          <p:nvPr/>
        </p:nvSpPr>
        <p:spPr>
          <a:xfrm>
            <a:off x="7436372" y="376913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7C5883D-1324-17F0-3B4D-2039FB9F110A}"/>
              </a:ext>
            </a:extLst>
          </p:cNvPr>
          <p:cNvSpPr txBox="1"/>
          <p:nvPr/>
        </p:nvSpPr>
        <p:spPr>
          <a:xfrm>
            <a:off x="7771221" y="377090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13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A12DD82-95D9-2867-1E61-A2295B4FEA7E}"/>
              </a:ext>
            </a:extLst>
          </p:cNvPr>
          <p:cNvSpPr txBox="1"/>
          <p:nvPr/>
        </p:nvSpPr>
        <p:spPr>
          <a:xfrm>
            <a:off x="8091142" y="376913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14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E8EB8D1-1762-93E7-15D4-A40ED5CA9D09}"/>
              </a:ext>
            </a:extLst>
          </p:cNvPr>
          <p:cNvSpPr txBox="1"/>
          <p:nvPr/>
        </p:nvSpPr>
        <p:spPr>
          <a:xfrm>
            <a:off x="8425794" y="37701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15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049962E-3220-68E7-9BB6-E167275DF3F8}"/>
              </a:ext>
            </a:extLst>
          </p:cNvPr>
          <p:cNvSpPr txBox="1"/>
          <p:nvPr/>
        </p:nvSpPr>
        <p:spPr>
          <a:xfrm>
            <a:off x="8806009" y="37683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16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FEF67CA-8206-220F-AB5A-EADD67483102}"/>
              </a:ext>
            </a:extLst>
          </p:cNvPr>
          <p:cNvSpPr txBox="1"/>
          <p:nvPr/>
        </p:nvSpPr>
        <p:spPr>
          <a:xfrm>
            <a:off x="9150086" y="37701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17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C9A3007-7DAF-3F17-46D0-4BA656C67B77}"/>
              </a:ext>
            </a:extLst>
          </p:cNvPr>
          <p:cNvSpPr txBox="1"/>
          <p:nvPr/>
        </p:nvSpPr>
        <p:spPr>
          <a:xfrm>
            <a:off x="9460779" y="37683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BAFA218-8FB8-7801-0034-15F88FFB5A01}"/>
              </a:ext>
            </a:extLst>
          </p:cNvPr>
          <p:cNvSpPr txBox="1"/>
          <p:nvPr/>
        </p:nvSpPr>
        <p:spPr>
          <a:xfrm>
            <a:off x="9825281" y="37701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E7D6DEC-153B-8C38-ACC9-0DEEA7F4CB3F}"/>
              </a:ext>
            </a:extLst>
          </p:cNvPr>
          <p:cNvSpPr txBox="1"/>
          <p:nvPr/>
        </p:nvSpPr>
        <p:spPr>
          <a:xfrm>
            <a:off x="10205496" y="37683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E7BAAC3-C7E6-DA0B-A4BB-D68E24462DC5}"/>
              </a:ext>
            </a:extLst>
          </p:cNvPr>
          <p:cNvSpPr txBox="1"/>
          <p:nvPr/>
        </p:nvSpPr>
        <p:spPr>
          <a:xfrm>
            <a:off x="10540345" y="37701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6655502-4374-62DD-B3B3-A985E2EF51E0}"/>
              </a:ext>
            </a:extLst>
          </p:cNvPr>
          <p:cNvSpPr txBox="1"/>
          <p:nvPr/>
        </p:nvSpPr>
        <p:spPr>
          <a:xfrm>
            <a:off x="10860266" y="37683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22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6849F1DE-A034-D038-038C-0A70ED2D5808}"/>
              </a:ext>
            </a:extLst>
          </p:cNvPr>
          <p:cNvSpPr/>
          <p:nvPr/>
        </p:nvSpPr>
        <p:spPr>
          <a:xfrm>
            <a:off x="3789772" y="340042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4D219CCB-879F-EF52-9AF4-17DE6D5EDD40}"/>
              </a:ext>
            </a:extLst>
          </p:cNvPr>
          <p:cNvSpPr/>
          <p:nvPr/>
        </p:nvSpPr>
        <p:spPr>
          <a:xfrm>
            <a:off x="4773499" y="340042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3C1D2A6A-24FA-A10E-1696-D6F7D8A0C7E7}"/>
              </a:ext>
            </a:extLst>
          </p:cNvPr>
          <p:cNvSpPr/>
          <p:nvPr/>
        </p:nvSpPr>
        <p:spPr>
          <a:xfrm>
            <a:off x="4141656" y="341294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4CD7230-97CA-D137-2DAB-A345D096C5CD}"/>
              </a:ext>
            </a:extLst>
          </p:cNvPr>
          <p:cNvSpPr/>
          <p:nvPr/>
        </p:nvSpPr>
        <p:spPr>
          <a:xfrm>
            <a:off x="4573569" y="340042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79C14E7-15B0-02F6-D979-1E83801D88DC}"/>
              </a:ext>
            </a:extLst>
          </p:cNvPr>
          <p:cNvSpPr/>
          <p:nvPr/>
        </p:nvSpPr>
        <p:spPr>
          <a:xfrm>
            <a:off x="5117379" y="337479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CF70B5B1-B2AC-E4FC-418B-0A705E7F87D7}"/>
              </a:ext>
            </a:extLst>
          </p:cNvPr>
          <p:cNvSpPr/>
          <p:nvPr/>
        </p:nvSpPr>
        <p:spPr>
          <a:xfrm>
            <a:off x="7510116" y="339335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3CE52E60-97DD-48DD-7CFE-007A142F29BF}"/>
              </a:ext>
            </a:extLst>
          </p:cNvPr>
          <p:cNvSpPr/>
          <p:nvPr/>
        </p:nvSpPr>
        <p:spPr>
          <a:xfrm>
            <a:off x="8031833" y="339335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14106508-DC1D-0974-E94C-E60C2B0CEB60}"/>
              </a:ext>
            </a:extLst>
          </p:cNvPr>
          <p:cNvSpPr/>
          <p:nvPr/>
        </p:nvSpPr>
        <p:spPr>
          <a:xfrm>
            <a:off x="8545006" y="338381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08841811-0C16-AC68-37CD-19BB10A9C659}"/>
              </a:ext>
            </a:extLst>
          </p:cNvPr>
          <p:cNvSpPr/>
          <p:nvPr/>
        </p:nvSpPr>
        <p:spPr>
          <a:xfrm>
            <a:off x="9040697" y="3395712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2993CA41-26ED-FB5F-D310-520179B474F1}"/>
              </a:ext>
            </a:extLst>
          </p:cNvPr>
          <p:cNvSpPr/>
          <p:nvPr/>
        </p:nvSpPr>
        <p:spPr>
          <a:xfrm>
            <a:off x="5350103" y="3400425"/>
            <a:ext cx="152792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039FFADB-930E-FA35-DF6B-80F6E3B2E89F}"/>
              </a:ext>
            </a:extLst>
          </p:cNvPr>
          <p:cNvSpPr/>
          <p:nvPr/>
        </p:nvSpPr>
        <p:spPr>
          <a:xfrm>
            <a:off x="8761035" y="3371850"/>
            <a:ext cx="152792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D59086A1-25A1-9858-09AB-D3B945615CAF}"/>
              </a:ext>
            </a:extLst>
          </p:cNvPr>
          <p:cNvSpPr/>
          <p:nvPr/>
        </p:nvSpPr>
        <p:spPr>
          <a:xfrm>
            <a:off x="3409950" y="3200439"/>
            <a:ext cx="5065927" cy="5653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896ECD0-5CAC-FDD6-7162-DA22C98FB7D1}"/>
              </a:ext>
            </a:extLst>
          </p:cNvPr>
          <p:cNvSpPr/>
          <p:nvPr/>
        </p:nvSpPr>
        <p:spPr>
          <a:xfrm>
            <a:off x="8475878" y="3200400"/>
            <a:ext cx="915772" cy="53163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6B64E5C-75AE-B3EF-E400-EEE65C39697A}"/>
              </a:ext>
            </a:extLst>
          </p:cNvPr>
          <p:cNvSpPr txBox="1"/>
          <p:nvPr/>
        </p:nvSpPr>
        <p:spPr>
          <a:xfrm>
            <a:off x="4057404" y="4097210"/>
            <a:ext cx="126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Cluster 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5FABF53-9394-C493-B78D-B41A42AA0716}"/>
              </a:ext>
            </a:extLst>
          </p:cNvPr>
          <p:cNvSpPr txBox="1"/>
          <p:nvPr/>
        </p:nvSpPr>
        <p:spPr>
          <a:xfrm>
            <a:off x="8510239" y="4111935"/>
            <a:ext cx="126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Cluster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B4D4634-4285-35EF-ACA5-371811800DE2}"/>
                  </a:ext>
                </a:extLst>
              </p:cNvPr>
              <p:cNvSpPr txBox="1"/>
              <p:nvPr/>
            </p:nvSpPr>
            <p:spPr>
              <a:xfrm>
                <a:off x="2368326" y="2724092"/>
                <a:ext cx="4531844" cy="492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𝟒𝟏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𝟗𝟒</m:t>
                    </m:r>
                  </m:oMath>
                </a14:m>
                <a:r>
                  <a:rPr lang="en-US" b="1" dirty="0"/>
                  <a:t>  </a:t>
                </a: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B4D4634-4285-35EF-ACA5-371811800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326" y="2724092"/>
                <a:ext cx="4531844" cy="492507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7B33BFD-076F-07FC-E7D7-C42C63B757A2}"/>
                  </a:ext>
                </a:extLst>
              </p:cNvPr>
              <p:cNvSpPr txBox="1"/>
              <p:nvPr/>
            </p:nvSpPr>
            <p:spPr>
              <a:xfrm>
                <a:off x="8882993" y="2714470"/>
                <a:ext cx="2846108" cy="492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𝟑𝟏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b="1" dirty="0"/>
                  <a:t>  </a:t>
                </a: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7B33BFD-076F-07FC-E7D7-C42C63B75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993" y="2714470"/>
                <a:ext cx="2846108" cy="492507"/>
              </a:xfrm>
              <a:prstGeom prst="rect">
                <a:avLst/>
              </a:prstGeom>
              <a:blipFill>
                <a:blip r:embed="rId5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09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E9026-7C7B-76F2-8E01-C33815E76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EB0B-30F7-F914-E00A-E78770DA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dirty="0"/>
              <a:t>K-means clustering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A836CB-A64E-68B4-43B1-19F38FB67D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0151"/>
                <a:ext cx="10515600" cy="3980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-dimensional example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A836CB-A64E-68B4-43B1-19F38FB67D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0151"/>
                <a:ext cx="10515600" cy="398023"/>
              </a:xfrm>
              <a:blipFill>
                <a:blip r:embed="rId2"/>
                <a:stretch>
                  <a:fillRect l="-522" t="-15385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15FF15-C984-6D67-01EA-26EB3F66C755}"/>
                  </a:ext>
                </a:extLst>
              </p:cNvPr>
              <p:cNvSpPr txBox="1"/>
              <p:nvPr/>
            </p:nvSpPr>
            <p:spPr>
              <a:xfrm>
                <a:off x="838200" y="1885950"/>
                <a:ext cx="1389079" cy="2839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15FF15-C984-6D67-01EA-26EB3F66C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85950"/>
                <a:ext cx="1389079" cy="28392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2022A0F-1481-B026-20D1-E7A39F151894}"/>
              </a:ext>
            </a:extLst>
          </p:cNvPr>
          <p:cNvGrpSpPr/>
          <p:nvPr/>
        </p:nvGrpSpPr>
        <p:grpSpPr>
          <a:xfrm>
            <a:off x="2851214" y="1545649"/>
            <a:ext cx="8409886" cy="886873"/>
            <a:chOff x="2838450" y="1600200"/>
            <a:chExt cx="8409886" cy="88687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CBCB776-5B1A-2561-1874-B0E347AF1DEB}"/>
                </a:ext>
              </a:extLst>
            </p:cNvPr>
            <p:cNvCxnSpPr>
              <a:cxnSpLocks/>
            </p:cNvCxnSpPr>
            <p:nvPr/>
          </p:nvCxnSpPr>
          <p:spPr>
            <a:xfrm>
              <a:off x="2838450" y="1863764"/>
              <a:ext cx="84010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5341F31-A01E-473C-D1FB-EBC193E1B955}"/>
                </a:ext>
              </a:extLst>
            </p:cNvPr>
            <p:cNvCxnSpPr/>
            <p:nvPr/>
          </p:nvCxnSpPr>
          <p:spPr>
            <a:xfrm>
              <a:off x="30670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BEBE56C-F774-9A4A-E568-636709AC7449}"/>
                </a:ext>
              </a:extLst>
            </p:cNvPr>
            <p:cNvCxnSpPr/>
            <p:nvPr/>
          </p:nvCxnSpPr>
          <p:spPr>
            <a:xfrm>
              <a:off x="34099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C4C9253-2FC5-67B1-3644-7DE8E42582AA}"/>
                </a:ext>
              </a:extLst>
            </p:cNvPr>
            <p:cNvCxnSpPr/>
            <p:nvPr/>
          </p:nvCxnSpPr>
          <p:spPr>
            <a:xfrm>
              <a:off x="37528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49B2633-0B87-B623-D70C-089A6118A520}"/>
                </a:ext>
              </a:extLst>
            </p:cNvPr>
            <p:cNvCxnSpPr/>
            <p:nvPr/>
          </p:nvCxnSpPr>
          <p:spPr>
            <a:xfrm>
              <a:off x="40957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5D45D4D-59C7-845F-357F-AEB3DB983537}"/>
                </a:ext>
              </a:extLst>
            </p:cNvPr>
            <p:cNvCxnSpPr/>
            <p:nvPr/>
          </p:nvCxnSpPr>
          <p:spPr>
            <a:xfrm>
              <a:off x="44386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2A10D0-AAB4-3347-D620-023C99745FFE}"/>
                </a:ext>
              </a:extLst>
            </p:cNvPr>
            <p:cNvCxnSpPr/>
            <p:nvPr/>
          </p:nvCxnSpPr>
          <p:spPr>
            <a:xfrm>
              <a:off x="47815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2297E19-C941-8BD0-16C5-E782E8789B56}"/>
                </a:ext>
              </a:extLst>
            </p:cNvPr>
            <p:cNvCxnSpPr/>
            <p:nvPr/>
          </p:nvCxnSpPr>
          <p:spPr>
            <a:xfrm>
              <a:off x="51244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BCF7EBF-A6D1-1F86-9C3A-0991EADB00B6}"/>
                </a:ext>
              </a:extLst>
            </p:cNvPr>
            <p:cNvCxnSpPr/>
            <p:nvPr/>
          </p:nvCxnSpPr>
          <p:spPr>
            <a:xfrm>
              <a:off x="54673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42ED7E-D825-FB5E-88E7-E0A03130CA9A}"/>
                </a:ext>
              </a:extLst>
            </p:cNvPr>
            <p:cNvCxnSpPr>
              <a:cxnSpLocks/>
            </p:cNvCxnSpPr>
            <p:nvPr/>
          </p:nvCxnSpPr>
          <p:spPr>
            <a:xfrm>
              <a:off x="58102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390D8AA-0060-7249-F97A-B0EDEACD6E2C}"/>
                </a:ext>
              </a:extLst>
            </p:cNvPr>
            <p:cNvCxnSpPr>
              <a:cxnSpLocks/>
            </p:cNvCxnSpPr>
            <p:nvPr/>
          </p:nvCxnSpPr>
          <p:spPr>
            <a:xfrm>
              <a:off x="61531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5A359A-4875-F0D5-9C23-B85CA376D9CB}"/>
                </a:ext>
              </a:extLst>
            </p:cNvPr>
            <p:cNvCxnSpPr>
              <a:cxnSpLocks/>
            </p:cNvCxnSpPr>
            <p:nvPr/>
          </p:nvCxnSpPr>
          <p:spPr>
            <a:xfrm>
              <a:off x="64960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6D0DC8F-DC81-CD08-F723-68852EA679AA}"/>
                </a:ext>
              </a:extLst>
            </p:cNvPr>
            <p:cNvCxnSpPr>
              <a:cxnSpLocks/>
            </p:cNvCxnSpPr>
            <p:nvPr/>
          </p:nvCxnSpPr>
          <p:spPr>
            <a:xfrm>
              <a:off x="68389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CC756F8-9A7C-2589-D5CC-29296C146D7F}"/>
                </a:ext>
              </a:extLst>
            </p:cNvPr>
            <p:cNvCxnSpPr>
              <a:cxnSpLocks/>
            </p:cNvCxnSpPr>
            <p:nvPr/>
          </p:nvCxnSpPr>
          <p:spPr>
            <a:xfrm>
              <a:off x="71818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73562D-2702-50E2-3DDB-99EBA3459D37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B584AF4-EC8D-4968-9D00-A56975C17606}"/>
                </a:ext>
              </a:extLst>
            </p:cNvPr>
            <p:cNvCxnSpPr>
              <a:cxnSpLocks/>
            </p:cNvCxnSpPr>
            <p:nvPr/>
          </p:nvCxnSpPr>
          <p:spPr>
            <a:xfrm>
              <a:off x="78676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C3492AB-4D54-D651-A755-29B63E38CD17}"/>
                </a:ext>
              </a:extLst>
            </p:cNvPr>
            <p:cNvCxnSpPr>
              <a:cxnSpLocks/>
            </p:cNvCxnSpPr>
            <p:nvPr/>
          </p:nvCxnSpPr>
          <p:spPr>
            <a:xfrm>
              <a:off x="82105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AFA961C-91E3-9443-F875-103A009E5358}"/>
                </a:ext>
              </a:extLst>
            </p:cNvPr>
            <p:cNvCxnSpPr>
              <a:cxnSpLocks/>
            </p:cNvCxnSpPr>
            <p:nvPr/>
          </p:nvCxnSpPr>
          <p:spPr>
            <a:xfrm>
              <a:off x="85534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09F6B2-BAD3-852D-F0CC-3AE379F37BD5}"/>
                </a:ext>
              </a:extLst>
            </p:cNvPr>
            <p:cNvCxnSpPr>
              <a:cxnSpLocks/>
            </p:cNvCxnSpPr>
            <p:nvPr/>
          </p:nvCxnSpPr>
          <p:spPr>
            <a:xfrm>
              <a:off x="88963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BD01F9-25FD-FEA2-6FAF-C619967F643B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7E80C2A-0934-368E-682D-F954C6427001}"/>
                </a:ext>
              </a:extLst>
            </p:cNvPr>
            <p:cNvCxnSpPr>
              <a:cxnSpLocks/>
            </p:cNvCxnSpPr>
            <p:nvPr/>
          </p:nvCxnSpPr>
          <p:spPr>
            <a:xfrm>
              <a:off x="95821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178836E-0BC2-3CA9-9989-4D8BC58B0DB1}"/>
                </a:ext>
              </a:extLst>
            </p:cNvPr>
            <p:cNvCxnSpPr>
              <a:cxnSpLocks/>
            </p:cNvCxnSpPr>
            <p:nvPr/>
          </p:nvCxnSpPr>
          <p:spPr>
            <a:xfrm>
              <a:off x="99250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400151-1E76-8C99-B552-5372D3A47670}"/>
                </a:ext>
              </a:extLst>
            </p:cNvPr>
            <p:cNvCxnSpPr>
              <a:cxnSpLocks/>
            </p:cNvCxnSpPr>
            <p:nvPr/>
          </p:nvCxnSpPr>
          <p:spPr>
            <a:xfrm>
              <a:off x="102679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80DB6C1-5E01-A223-48C7-4D48FA9DAF4A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8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C2E85B-71A2-C64F-884D-AD4A8E6EE506}"/>
                </a:ext>
              </a:extLst>
            </p:cNvPr>
            <p:cNvCxnSpPr>
              <a:cxnSpLocks/>
            </p:cNvCxnSpPr>
            <p:nvPr/>
          </p:nvCxnSpPr>
          <p:spPr>
            <a:xfrm>
              <a:off x="109537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0914146-4067-48D2-F987-22F55F8AAA73}"/>
                </a:ext>
              </a:extLst>
            </p:cNvPr>
            <p:cNvSpPr txBox="1"/>
            <p:nvPr/>
          </p:nvSpPr>
          <p:spPr>
            <a:xfrm>
              <a:off x="2838450" y="2147747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FF8CA98-DC7A-D7AE-83AC-05E220CFC3B9}"/>
                </a:ext>
              </a:extLst>
            </p:cNvPr>
            <p:cNvSpPr txBox="1"/>
            <p:nvPr/>
          </p:nvSpPr>
          <p:spPr>
            <a:xfrm>
              <a:off x="3218665" y="214597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4BE3EA3-37CA-131E-BA87-1BFBCF2BEF9F}"/>
                </a:ext>
              </a:extLst>
            </p:cNvPr>
            <p:cNvSpPr txBox="1"/>
            <p:nvPr/>
          </p:nvSpPr>
          <p:spPr>
            <a:xfrm>
              <a:off x="3562742" y="2147747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29D9D-C629-B9B5-B95D-5918D5817684}"/>
                </a:ext>
              </a:extLst>
            </p:cNvPr>
            <p:cNvSpPr txBox="1"/>
            <p:nvPr/>
          </p:nvSpPr>
          <p:spPr>
            <a:xfrm>
              <a:off x="3873435" y="214597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787BA35-19C0-AB4A-54C0-11F3B4994B2C}"/>
                </a:ext>
              </a:extLst>
            </p:cNvPr>
            <p:cNvSpPr txBox="1"/>
            <p:nvPr/>
          </p:nvSpPr>
          <p:spPr>
            <a:xfrm>
              <a:off x="4237937" y="2147747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B3C3E2A-D8E2-90C6-EE91-DDD361EFDE3E}"/>
                </a:ext>
              </a:extLst>
            </p:cNvPr>
            <p:cNvSpPr txBox="1"/>
            <p:nvPr/>
          </p:nvSpPr>
          <p:spPr>
            <a:xfrm>
              <a:off x="4618152" y="214597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C0D9F5-B002-7C24-60FE-CA6AC2989ECB}"/>
                </a:ext>
              </a:extLst>
            </p:cNvPr>
            <p:cNvSpPr txBox="1"/>
            <p:nvPr/>
          </p:nvSpPr>
          <p:spPr>
            <a:xfrm>
              <a:off x="4953001" y="2147747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3FC0290-49C8-2DB3-3CD6-84B40FE29FD8}"/>
                </a:ext>
              </a:extLst>
            </p:cNvPr>
            <p:cNvSpPr txBox="1"/>
            <p:nvPr/>
          </p:nvSpPr>
          <p:spPr>
            <a:xfrm>
              <a:off x="5272922" y="214597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BB1229E-B293-64F6-237D-73F75A5554E9}"/>
                </a:ext>
              </a:extLst>
            </p:cNvPr>
            <p:cNvSpPr txBox="1"/>
            <p:nvPr/>
          </p:nvSpPr>
          <p:spPr>
            <a:xfrm>
              <a:off x="5587541" y="214851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F6B80FA-966C-9A69-791E-0B19AE9978A7}"/>
                </a:ext>
              </a:extLst>
            </p:cNvPr>
            <p:cNvSpPr txBox="1"/>
            <p:nvPr/>
          </p:nvSpPr>
          <p:spPr>
            <a:xfrm>
              <a:off x="5967756" y="2146751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8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02F7D5B-254E-B576-03E8-27CF775FD584}"/>
                </a:ext>
              </a:extLst>
            </p:cNvPr>
            <p:cNvSpPr txBox="1"/>
            <p:nvPr/>
          </p:nvSpPr>
          <p:spPr>
            <a:xfrm>
              <a:off x="6311833" y="214851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9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326F9CE-7411-4B9A-AAD9-7E2460E9788C}"/>
                </a:ext>
              </a:extLst>
            </p:cNvPr>
            <p:cNvSpPr txBox="1"/>
            <p:nvPr/>
          </p:nvSpPr>
          <p:spPr>
            <a:xfrm>
              <a:off x="6622526" y="2146751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8D1E444-B711-8D5F-1A1D-B770E93FF926}"/>
                </a:ext>
              </a:extLst>
            </p:cNvPr>
            <p:cNvSpPr txBox="1"/>
            <p:nvPr/>
          </p:nvSpPr>
          <p:spPr>
            <a:xfrm>
              <a:off x="6987028" y="214851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59562B5-B638-C2B4-AA0B-28797B40A37B}"/>
                </a:ext>
              </a:extLst>
            </p:cNvPr>
            <p:cNvSpPr txBox="1"/>
            <p:nvPr/>
          </p:nvSpPr>
          <p:spPr>
            <a:xfrm>
              <a:off x="7367243" y="2146751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CC5AEF9-8AFD-9369-AF89-BE2CC93DB836}"/>
                </a:ext>
              </a:extLst>
            </p:cNvPr>
            <p:cNvSpPr txBox="1"/>
            <p:nvPr/>
          </p:nvSpPr>
          <p:spPr>
            <a:xfrm>
              <a:off x="7702092" y="214851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9C7AACA-3777-A231-080E-CC8E9D5B6CB4}"/>
                </a:ext>
              </a:extLst>
            </p:cNvPr>
            <p:cNvSpPr txBox="1"/>
            <p:nvPr/>
          </p:nvSpPr>
          <p:spPr>
            <a:xfrm>
              <a:off x="8022013" y="2146751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34BAC2-4439-8F74-CE52-0D8E13DD8252}"/>
                </a:ext>
              </a:extLst>
            </p:cNvPr>
            <p:cNvSpPr txBox="1"/>
            <p:nvPr/>
          </p:nvSpPr>
          <p:spPr>
            <a:xfrm>
              <a:off x="8356665" y="2147747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44D3DF2-7580-4EDE-25A1-B3FCB14C5CB9}"/>
                </a:ext>
              </a:extLst>
            </p:cNvPr>
            <p:cNvSpPr txBox="1"/>
            <p:nvPr/>
          </p:nvSpPr>
          <p:spPr>
            <a:xfrm>
              <a:off x="8736880" y="214597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36BB06E-44BA-68CC-382E-810848C4C998}"/>
                </a:ext>
              </a:extLst>
            </p:cNvPr>
            <p:cNvSpPr txBox="1"/>
            <p:nvPr/>
          </p:nvSpPr>
          <p:spPr>
            <a:xfrm>
              <a:off x="9080957" y="2147747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17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F976A3E-7CFB-8DBF-96F9-8826C4130AEC}"/>
                </a:ext>
              </a:extLst>
            </p:cNvPr>
            <p:cNvSpPr txBox="1"/>
            <p:nvPr/>
          </p:nvSpPr>
          <p:spPr>
            <a:xfrm>
              <a:off x="9391650" y="214597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E5D8748-CCD1-5527-DC33-1E864B420F15}"/>
                </a:ext>
              </a:extLst>
            </p:cNvPr>
            <p:cNvSpPr txBox="1"/>
            <p:nvPr/>
          </p:nvSpPr>
          <p:spPr>
            <a:xfrm>
              <a:off x="9756152" y="2147747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19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FD8A277-5454-22DB-4DD4-9C820A5D1936}"/>
                </a:ext>
              </a:extLst>
            </p:cNvPr>
            <p:cNvSpPr txBox="1"/>
            <p:nvPr/>
          </p:nvSpPr>
          <p:spPr>
            <a:xfrm>
              <a:off x="10136367" y="214597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20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0DB71DB-A340-A467-02CF-9CF60367F04D}"/>
                </a:ext>
              </a:extLst>
            </p:cNvPr>
            <p:cNvSpPr txBox="1"/>
            <p:nvPr/>
          </p:nvSpPr>
          <p:spPr>
            <a:xfrm>
              <a:off x="10471216" y="2147747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21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DEB9433-98D6-4830-E03E-D51357EF54D7}"/>
                </a:ext>
              </a:extLst>
            </p:cNvPr>
            <p:cNvSpPr txBox="1"/>
            <p:nvPr/>
          </p:nvSpPr>
          <p:spPr>
            <a:xfrm>
              <a:off x="10791137" y="214597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22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A6EA68F-F6B3-DE7F-85EA-AC7E651D51A7}"/>
                </a:ext>
              </a:extLst>
            </p:cNvPr>
            <p:cNvSpPr/>
            <p:nvPr/>
          </p:nvSpPr>
          <p:spPr>
            <a:xfrm>
              <a:off x="3720643" y="1778039"/>
              <a:ext cx="152792" cy="1714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D581453-5B3F-5D89-88E4-13CC0C3AD43C}"/>
                </a:ext>
              </a:extLst>
            </p:cNvPr>
            <p:cNvSpPr/>
            <p:nvPr/>
          </p:nvSpPr>
          <p:spPr>
            <a:xfrm>
              <a:off x="4704370" y="1778039"/>
              <a:ext cx="152792" cy="1714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4F1382D-B35F-B9E7-5D86-1F8F9134A8F3}"/>
                </a:ext>
              </a:extLst>
            </p:cNvPr>
            <p:cNvSpPr/>
            <p:nvPr/>
          </p:nvSpPr>
          <p:spPr>
            <a:xfrm>
              <a:off x="4072527" y="1790559"/>
              <a:ext cx="152792" cy="1714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66C7C5E-494A-38D3-B3DC-109B9538B732}"/>
                </a:ext>
              </a:extLst>
            </p:cNvPr>
            <p:cNvSpPr/>
            <p:nvPr/>
          </p:nvSpPr>
          <p:spPr>
            <a:xfrm>
              <a:off x="4504440" y="1778039"/>
              <a:ext cx="152792" cy="1714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6586963-9AA8-E0E8-0ACA-3BDFDF5A0BE4}"/>
                </a:ext>
              </a:extLst>
            </p:cNvPr>
            <p:cNvSpPr/>
            <p:nvPr/>
          </p:nvSpPr>
          <p:spPr>
            <a:xfrm>
              <a:off x="5048250" y="1752410"/>
              <a:ext cx="152792" cy="1714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A292023-EB07-98B2-7B23-2F7BDEA423B9}"/>
                </a:ext>
              </a:extLst>
            </p:cNvPr>
            <p:cNvSpPr/>
            <p:nvPr/>
          </p:nvSpPr>
          <p:spPr>
            <a:xfrm>
              <a:off x="7440987" y="1770969"/>
              <a:ext cx="152792" cy="1714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6894C3B-02B0-BBEF-8483-64AFB7E27004}"/>
                </a:ext>
              </a:extLst>
            </p:cNvPr>
            <p:cNvSpPr/>
            <p:nvPr/>
          </p:nvSpPr>
          <p:spPr>
            <a:xfrm>
              <a:off x="7962704" y="1770969"/>
              <a:ext cx="152792" cy="1714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202D97A-5CE3-22BD-3DB5-BFED9F166D2C}"/>
                </a:ext>
              </a:extLst>
            </p:cNvPr>
            <p:cNvSpPr/>
            <p:nvPr/>
          </p:nvSpPr>
          <p:spPr>
            <a:xfrm>
              <a:off x="8475877" y="1761430"/>
              <a:ext cx="152792" cy="1714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84641CF-BCCA-3EFC-A77D-42683C01E6FE}"/>
                </a:ext>
              </a:extLst>
            </p:cNvPr>
            <p:cNvSpPr/>
            <p:nvPr/>
          </p:nvSpPr>
          <p:spPr>
            <a:xfrm>
              <a:off x="8971568" y="1773326"/>
              <a:ext cx="152792" cy="1714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5D827FD-3F47-0F9B-2CD0-039861434112}"/>
                </a:ext>
              </a:extLst>
            </p:cNvPr>
            <p:cNvSpPr/>
            <p:nvPr/>
          </p:nvSpPr>
          <p:spPr>
            <a:xfrm>
              <a:off x="3516590" y="1612572"/>
              <a:ext cx="1909909" cy="451125"/>
            </a:xfrm>
            <a:prstGeom prst="ellipse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14F6378-7573-D311-013A-EC0FB208DD69}"/>
                </a:ext>
              </a:extLst>
            </p:cNvPr>
            <p:cNvSpPr/>
            <p:nvPr/>
          </p:nvSpPr>
          <p:spPr>
            <a:xfrm>
              <a:off x="7220248" y="1600200"/>
              <a:ext cx="2173955" cy="490588"/>
            </a:xfrm>
            <a:prstGeom prst="ellipse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59F73A8-AF3A-747F-26FA-C3B9AFEEA068}"/>
              </a:ext>
            </a:extLst>
          </p:cNvPr>
          <p:cNvSpPr txBox="1"/>
          <p:nvPr/>
        </p:nvSpPr>
        <p:spPr>
          <a:xfrm>
            <a:off x="3028261" y="2481980"/>
            <a:ext cx="677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3: recompute the means based on the cluster membership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5E1377-A056-4067-110A-45376AAE9F88}"/>
              </a:ext>
            </a:extLst>
          </p:cNvPr>
          <p:cNvCxnSpPr>
            <a:cxnSpLocks/>
          </p:cNvCxnSpPr>
          <p:nvPr/>
        </p:nvCxnSpPr>
        <p:spPr>
          <a:xfrm>
            <a:off x="2907579" y="3486150"/>
            <a:ext cx="84010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3A40F81-71A0-DF60-03A1-7923B6C4A09E}"/>
              </a:ext>
            </a:extLst>
          </p:cNvPr>
          <p:cNvCxnSpPr/>
          <p:nvPr/>
        </p:nvCxnSpPr>
        <p:spPr>
          <a:xfrm>
            <a:off x="31361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52BD2BE-0A51-71A9-788D-2B85D7F9370C}"/>
              </a:ext>
            </a:extLst>
          </p:cNvPr>
          <p:cNvCxnSpPr/>
          <p:nvPr/>
        </p:nvCxnSpPr>
        <p:spPr>
          <a:xfrm>
            <a:off x="34790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41D8545-AB0F-1315-20EE-BEDDB1FE22EF}"/>
              </a:ext>
            </a:extLst>
          </p:cNvPr>
          <p:cNvCxnSpPr/>
          <p:nvPr/>
        </p:nvCxnSpPr>
        <p:spPr>
          <a:xfrm>
            <a:off x="38219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6478C60-9520-E5A7-3698-0D5B84A22CD5}"/>
              </a:ext>
            </a:extLst>
          </p:cNvPr>
          <p:cNvCxnSpPr/>
          <p:nvPr/>
        </p:nvCxnSpPr>
        <p:spPr>
          <a:xfrm>
            <a:off x="41648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8AB8EF2-1EEC-D1CF-237C-38439A9FFE49}"/>
              </a:ext>
            </a:extLst>
          </p:cNvPr>
          <p:cNvCxnSpPr/>
          <p:nvPr/>
        </p:nvCxnSpPr>
        <p:spPr>
          <a:xfrm>
            <a:off x="45077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CB1AA30-517E-3C1F-2A1D-65BAAA4BF2CC}"/>
              </a:ext>
            </a:extLst>
          </p:cNvPr>
          <p:cNvCxnSpPr/>
          <p:nvPr/>
        </p:nvCxnSpPr>
        <p:spPr>
          <a:xfrm>
            <a:off x="48506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0754457-CF1F-308B-1BB0-327F78CCA941}"/>
              </a:ext>
            </a:extLst>
          </p:cNvPr>
          <p:cNvCxnSpPr/>
          <p:nvPr/>
        </p:nvCxnSpPr>
        <p:spPr>
          <a:xfrm>
            <a:off x="51935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01FC9CE-C36D-A36F-30AA-211B0D859EA3}"/>
              </a:ext>
            </a:extLst>
          </p:cNvPr>
          <p:cNvCxnSpPr/>
          <p:nvPr/>
        </p:nvCxnSpPr>
        <p:spPr>
          <a:xfrm>
            <a:off x="55364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7457A89-E322-9954-97CB-9C2D1076B42B}"/>
              </a:ext>
            </a:extLst>
          </p:cNvPr>
          <p:cNvCxnSpPr>
            <a:cxnSpLocks/>
          </p:cNvCxnSpPr>
          <p:nvPr/>
        </p:nvCxnSpPr>
        <p:spPr>
          <a:xfrm>
            <a:off x="58793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B2B3D66-824C-3E96-E6C9-6CBD3E2ABCAD}"/>
              </a:ext>
            </a:extLst>
          </p:cNvPr>
          <p:cNvCxnSpPr>
            <a:cxnSpLocks/>
          </p:cNvCxnSpPr>
          <p:nvPr/>
        </p:nvCxnSpPr>
        <p:spPr>
          <a:xfrm>
            <a:off x="62222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6A38B40-A645-B411-3DC7-50B0E92243C7}"/>
              </a:ext>
            </a:extLst>
          </p:cNvPr>
          <p:cNvCxnSpPr>
            <a:cxnSpLocks/>
          </p:cNvCxnSpPr>
          <p:nvPr/>
        </p:nvCxnSpPr>
        <p:spPr>
          <a:xfrm>
            <a:off x="65651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AE074D8-1564-EDFB-24E8-0433D3F6EB34}"/>
              </a:ext>
            </a:extLst>
          </p:cNvPr>
          <p:cNvCxnSpPr>
            <a:cxnSpLocks/>
          </p:cNvCxnSpPr>
          <p:nvPr/>
        </p:nvCxnSpPr>
        <p:spPr>
          <a:xfrm>
            <a:off x="69080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0940456-6440-D3FF-C2E6-CE1826F71CC1}"/>
              </a:ext>
            </a:extLst>
          </p:cNvPr>
          <p:cNvCxnSpPr>
            <a:cxnSpLocks/>
          </p:cNvCxnSpPr>
          <p:nvPr/>
        </p:nvCxnSpPr>
        <p:spPr>
          <a:xfrm>
            <a:off x="72509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CF00F1D5-CCD1-E816-A640-C3DD324A7748}"/>
              </a:ext>
            </a:extLst>
          </p:cNvPr>
          <p:cNvCxnSpPr>
            <a:cxnSpLocks/>
          </p:cNvCxnSpPr>
          <p:nvPr/>
        </p:nvCxnSpPr>
        <p:spPr>
          <a:xfrm>
            <a:off x="75938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36637F8-4C39-F595-3026-E1D1B40A708B}"/>
              </a:ext>
            </a:extLst>
          </p:cNvPr>
          <p:cNvCxnSpPr>
            <a:cxnSpLocks/>
          </p:cNvCxnSpPr>
          <p:nvPr/>
        </p:nvCxnSpPr>
        <p:spPr>
          <a:xfrm>
            <a:off x="79367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46B2A6A-173E-02AD-F4FA-51F459B1C215}"/>
              </a:ext>
            </a:extLst>
          </p:cNvPr>
          <p:cNvCxnSpPr>
            <a:cxnSpLocks/>
          </p:cNvCxnSpPr>
          <p:nvPr/>
        </p:nvCxnSpPr>
        <p:spPr>
          <a:xfrm>
            <a:off x="82796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8C462E7-BA89-D888-314A-32E84E3BE166}"/>
              </a:ext>
            </a:extLst>
          </p:cNvPr>
          <p:cNvCxnSpPr>
            <a:cxnSpLocks/>
          </p:cNvCxnSpPr>
          <p:nvPr/>
        </p:nvCxnSpPr>
        <p:spPr>
          <a:xfrm>
            <a:off x="86225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F4FEE4E-B30A-137B-F94A-BFC9EBD46C2B}"/>
              </a:ext>
            </a:extLst>
          </p:cNvPr>
          <p:cNvCxnSpPr>
            <a:cxnSpLocks/>
          </p:cNvCxnSpPr>
          <p:nvPr/>
        </p:nvCxnSpPr>
        <p:spPr>
          <a:xfrm>
            <a:off x="89654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2FEEE8C-57E2-DB77-49F9-DAFBBBBEBA82}"/>
              </a:ext>
            </a:extLst>
          </p:cNvPr>
          <p:cNvCxnSpPr>
            <a:cxnSpLocks/>
          </p:cNvCxnSpPr>
          <p:nvPr/>
        </p:nvCxnSpPr>
        <p:spPr>
          <a:xfrm>
            <a:off x="93083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DD0AD23-AC7C-D742-7C6B-5037910E403A}"/>
              </a:ext>
            </a:extLst>
          </p:cNvPr>
          <p:cNvCxnSpPr>
            <a:cxnSpLocks/>
          </p:cNvCxnSpPr>
          <p:nvPr/>
        </p:nvCxnSpPr>
        <p:spPr>
          <a:xfrm>
            <a:off x="96512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CD3BBD8-3D4F-7B88-7501-F86C25B3C2BE}"/>
              </a:ext>
            </a:extLst>
          </p:cNvPr>
          <p:cNvCxnSpPr>
            <a:cxnSpLocks/>
          </p:cNvCxnSpPr>
          <p:nvPr/>
        </p:nvCxnSpPr>
        <p:spPr>
          <a:xfrm>
            <a:off x="99941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A93D0C6-E673-E3D4-69F5-671607F6EE90}"/>
              </a:ext>
            </a:extLst>
          </p:cNvPr>
          <p:cNvCxnSpPr>
            <a:cxnSpLocks/>
          </p:cNvCxnSpPr>
          <p:nvPr/>
        </p:nvCxnSpPr>
        <p:spPr>
          <a:xfrm>
            <a:off x="103370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848CABB-EA29-9868-F4DB-727DF361489A}"/>
              </a:ext>
            </a:extLst>
          </p:cNvPr>
          <p:cNvCxnSpPr>
            <a:cxnSpLocks/>
          </p:cNvCxnSpPr>
          <p:nvPr/>
        </p:nvCxnSpPr>
        <p:spPr>
          <a:xfrm>
            <a:off x="106799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0690F6C8-7F78-F51B-37BD-E6B794DEFB1B}"/>
              </a:ext>
            </a:extLst>
          </p:cNvPr>
          <p:cNvCxnSpPr>
            <a:cxnSpLocks/>
          </p:cNvCxnSpPr>
          <p:nvPr/>
        </p:nvCxnSpPr>
        <p:spPr>
          <a:xfrm>
            <a:off x="110228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81B1339-BA22-7882-9419-25BC005DF258}"/>
              </a:ext>
            </a:extLst>
          </p:cNvPr>
          <p:cNvSpPr txBox="1"/>
          <p:nvPr/>
        </p:nvSpPr>
        <p:spPr>
          <a:xfrm>
            <a:off x="2907579" y="37701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F98D94D-B386-E692-A8C3-47F39228DFEA}"/>
              </a:ext>
            </a:extLst>
          </p:cNvPr>
          <p:cNvSpPr txBox="1"/>
          <p:nvPr/>
        </p:nvSpPr>
        <p:spPr>
          <a:xfrm>
            <a:off x="3287794" y="37683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EFB9D89-6970-7752-A619-0C315BC4BD9D}"/>
              </a:ext>
            </a:extLst>
          </p:cNvPr>
          <p:cNvSpPr txBox="1"/>
          <p:nvPr/>
        </p:nvSpPr>
        <p:spPr>
          <a:xfrm>
            <a:off x="3631871" y="37701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5E9EFE6-8E1F-D723-BDE7-E262F875E750}"/>
              </a:ext>
            </a:extLst>
          </p:cNvPr>
          <p:cNvSpPr txBox="1"/>
          <p:nvPr/>
        </p:nvSpPr>
        <p:spPr>
          <a:xfrm>
            <a:off x="3942564" y="37683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1D69DB2-35AB-CC44-5363-6DAEE044322A}"/>
              </a:ext>
            </a:extLst>
          </p:cNvPr>
          <p:cNvSpPr txBox="1"/>
          <p:nvPr/>
        </p:nvSpPr>
        <p:spPr>
          <a:xfrm>
            <a:off x="4307066" y="37701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A24A66B-CAC2-929E-24D8-3963BF359914}"/>
              </a:ext>
            </a:extLst>
          </p:cNvPr>
          <p:cNvSpPr txBox="1"/>
          <p:nvPr/>
        </p:nvSpPr>
        <p:spPr>
          <a:xfrm>
            <a:off x="4687281" y="37683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4D37B7C-8094-C64B-4B4C-56BC4AEEB710}"/>
              </a:ext>
            </a:extLst>
          </p:cNvPr>
          <p:cNvSpPr txBox="1"/>
          <p:nvPr/>
        </p:nvSpPr>
        <p:spPr>
          <a:xfrm>
            <a:off x="5022130" y="37701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3CB01E9-F637-0E9D-4D32-8A45AC62CCB0}"/>
              </a:ext>
            </a:extLst>
          </p:cNvPr>
          <p:cNvSpPr txBox="1"/>
          <p:nvPr/>
        </p:nvSpPr>
        <p:spPr>
          <a:xfrm>
            <a:off x="5342051" y="37683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1F397E8-1638-A9A4-EDF3-F24C9BEF5ADF}"/>
              </a:ext>
            </a:extLst>
          </p:cNvPr>
          <p:cNvSpPr txBox="1"/>
          <p:nvPr/>
        </p:nvSpPr>
        <p:spPr>
          <a:xfrm>
            <a:off x="5656670" y="377090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C308C8E-4699-6BDB-52CA-58635E2DCBBC}"/>
              </a:ext>
            </a:extLst>
          </p:cNvPr>
          <p:cNvSpPr txBox="1"/>
          <p:nvPr/>
        </p:nvSpPr>
        <p:spPr>
          <a:xfrm>
            <a:off x="6036885" y="376913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8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8FAB449-7888-6F6D-FA6D-6E7082213329}"/>
              </a:ext>
            </a:extLst>
          </p:cNvPr>
          <p:cNvSpPr txBox="1"/>
          <p:nvPr/>
        </p:nvSpPr>
        <p:spPr>
          <a:xfrm>
            <a:off x="6380962" y="377090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2C602BA-B116-41BE-580B-C2D5F2C6E55A}"/>
              </a:ext>
            </a:extLst>
          </p:cNvPr>
          <p:cNvSpPr txBox="1"/>
          <p:nvPr/>
        </p:nvSpPr>
        <p:spPr>
          <a:xfrm>
            <a:off x="6691655" y="376913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80A90E7-FD1E-5E80-EEEB-26C7072BB9E0}"/>
              </a:ext>
            </a:extLst>
          </p:cNvPr>
          <p:cNvSpPr txBox="1"/>
          <p:nvPr/>
        </p:nvSpPr>
        <p:spPr>
          <a:xfrm>
            <a:off x="7056157" y="377090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0319ADD-1983-6387-1B76-1D7E5E270009}"/>
              </a:ext>
            </a:extLst>
          </p:cNvPr>
          <p:cNvSpPr txBox="1"/>
          <p:nvPr/>
        </p:nvSpPr>
        <p:spPr>
          <a:xfrm>
            <a:off x="7436372" y="376913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E426203-E673-D794-3A91-3126E8BD1E4F}"/>
              </a:ext>
            </a:extLst>
          </p:cNvPr>
          <p:cNvSpPr txBox="1"/>
          <p:nvPr/>
        </p:nvSpPr>
        <p:spPr>
          <a:xfrm>
            <a:off x="7771221" y="377090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13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D463E82-8A2F-5C4C-DA02-51C3AA2933D3}"/>
              </a:ext>
            </a:extLst>
          </p:cNvPr>
          <p:cNvSpPr txBox="1"/>
          <p:nvPr/>
        </p:nvSpPr>
        <p:spPr>
          <a:xfrm>
            <a:off x="8091142" y="376913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14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68FA162-72BC-76E4-0232-5B46DD1BD0DD}"/>
              </a:ext>
            </a:extLst>
          </p:cNvPr>
          <p:cNvSpPr txBox="1"/>
          <p:nvPr/>
        </p:nvSpPr>
        <p:spPr>
          <a:xfrm>
            <a:off x="8425794" y="37701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15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9AB71AF-C6EA-CA6E-73D0-28B3066D3F65}"/>
              </a:ext>
            </a:extLst>
          </p:cNvPr>
          <p:cNvSpPr txBox="1"/>
          <p:nvPr/>
        </p:nvSpPr>
        <p:spPr>
          <a:xfrm>
            <a:off x="8806009" y="37683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16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D7D35F6-CF46-2534-B0DA-C470D843A8BC}"/>
              </a:ext>
            </a:extLst>
          </p:cNvPr>
          <p:cNvSpPr txBox="1"/>
          <p:nvPr/>
        </p:nvSpPr>
        <p:spPr>
          <a:xfrm>
            <a:off x="9150086" y="37701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17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173EB5D-850F-A6F5-DF23-4EC2C4580DE5}"/>
              </a:ext>
            </a:extLst>
          </p:cNvPr>
          <p:cNvSpPr txBox="1"/>
          <p:nvPr/>
        </p:nvSpPr>
        <p:spPr>
          <a:xfrm>
            <a:off x="9460779" y="37683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68E467B-71E8-44F2-6162-BA75711746EF}"/>
              </a:ext>
            </a:extLst>
          </p:cNvPr>
          <p:cNvSpPr txBox="1"/>
          <p:nvPr/>
        </p:nvSpPr>
        <p:spPr>
          <a:xfrm>
            <a:off x="9825281" y="37701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2E16F71-B85F-D4E4-50F5-594CFF4CEF32}"/>
              </a:ext>
            </a:extLst>
          </p:cNvPr>
          <p:cNvSpPr txBox="1"/>
          <p:nvPr/>
        </p:nvSpPr>
        <p:spPr>
          <a:xfrm>
            <a:off x="10205496" y="37683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0A8AB86-9300-73A4-5444-04242AEA2D69}"/>
              </a:ext>
            </a:extLst>
          </p:cNvPr>
          <p:cNvSpPr txBox="1"/>
          <p:nvPr/>
        </p:nvSpPr>
        <p:spPr>
          <a:xfrm>
            <a:off x="10540345" y="37701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1AEB462-6AF4-C081-7296-8441F7D68890}"/>
              </a:ext>
            </a:extLst>
          </p:cNvPr>
          <p:cNvSpPr txBox="1"/>
          <p:nvPr/>
        </p:nvSpPr>
        <p:spPr>
          <a:xfrm>
            <a:off x="10860266" y="37683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22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DD2EC04D-DE72-95FF-1C22-5C959A9969CD}"/>
              </a:ext>
            </a:extLst>
          </p:cNvPr>
          <p:cNvSpPr/>
          <p:nvPr/>
        </p:nvSpPr>
        <p:spPr>
          <a:xfrm>
            <a:off x="3789772" y="340042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33096058-79A5-3B82-A833-0676C7676944}"/>
              </a:ext>
            </a:extLst>
          </p:cNvPr>
          <p:cNvSpPr/>
          <p:nvPr/>
        </p:nvSpPr>
        <p:spPr>
          <a:xfrm>
            <a:off x="4773499" y="340042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8D621E71-4C50-8248-2234-D6C17F042F28}"/>
              </a:ext>
            </a:extLst>
          </p:cNvPr>
          <p:cNvSpPr/>
          <p:nvPr/>
        </p:nvSpPr>
        <p:spPr>
          <a:xfrm>
            <a:off x="4141656" y="341294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986560C-5665-ED5F-47EA-BE87EAA3EC56}"/>
              </a:ext>
            </a:extLst>
          </p:cNvPr>
          <p:cNvSpPr/>
          <p:nvPr/>
        </p:nvSpPr>
        <p:spPr>
          <a:xfrm>
            <a:off x="4573569" y="340042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ED640C63-9214-DD85-5A8E-90063B0F6FB9}"/>
              </a:ext>
            </a:extLst>
          </p:cNvPr>
          <p:cNvSpPr/>
          <p:nvPr/>
        </p:nvSpPr>
        <p:spPr>
          <a:xfrm>
            <a:off x="5117379" y="337479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6A9DBA0B-8AC5-EFAC-139B-D216BA8B8CCB}"/>
              </a:ext>
            </a:extLst>
          </p:cNvPr>
          <p:cNvSpPr/>
          <p:nvPr/>
        </p:nvSpPr>
        <p:spPr>
          <a:xfrm>
            <a:off x="7510116" y="339335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C0C2ED3F-81A8-A1E9-C930-653D93FF869E}"/>
              </a:ext>
            </a:extLst>
          </p:cNvPr>
          <p:cNvSpPr/>
          <p:nvPr/>
        </p:nvSpPr>
        <p:spPr>
          <a:xfrm>
            <a:off x="8031833" y="339335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8A3F82DA-3904-658B-EC9A-844D0CC425E7}"/>
              </a:ext>
            </a:extLst>
          </p:cNvPr>
          <p:cNvSpPr/>
          <p:nvPr/>
        </p:nvSpPr>
        <p:spPr>
          <a:xfrm>
            <a:off x="8545006" y="338381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944DF30-B754-BB93-0E59-47195CBC66F5}"/>
              </a:ext>
            </a:extLst>
          </p:cNvPr>
          <p:cNvSpPr/>
          <p:nvPr/>
        </p:nvSpPr>
        <p:spPr>
          <a:xfrm>
            <a:off x="9040697" y="3395712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231FA8D8-3965-C75D-2D45-B8AD3B204933}"/>
              </a:ext>
            </a:extLst>
          </p:cNvPr>
          <p:cNvSpPr/>
          <p:nvPr/>
        </p:nvSpPr>
        <p:spPr>
          <a:xfrm>
            <a:off x="5350103" y="3400425"/>
            <a:ext cx="152792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35DF3D0-1378-67E9-3352-02641A167D84}"/>
              </a:ext>
            </a:extLst>
          </p:cNvPr>
          <p:cNvSpPr/>
          <p:nvPr/>
        </p:nvSpPr>
        <p:spPr>
          <a:xfrm>
            <a:off x="8761035" y="3371850"/>
            <a:ext cx="152792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9159FCF6-51CC-2E36-E500-CC34415FCD9C}"/>
              </a:ext>
            </a:extLst>
          </p:cNvPr>
          <p:cNvSpPr/>
          <p:nvPr/>
        </p:nvSpPr>
        <p:spPr>
          <a:xfrm>
            <a:off x="3409950" y="3200439"/>
            <a:ext cx="5065927" cy="5653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230B267F-EB64-D3BD-0213-6A3AC97A674A}"/>
              </a:ext>
            </a:extLst>
          </p:cNvPr>
          <p:cNvSpPr/>
          <p:nvPr/>
        </p:nvSpPr>
        <p:spPr>
          <a:xfrm>
            <a:off x="8475878" y="3200400"/>
            <a:ext cx="915772" cy="53163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84B35C0-3D14-2B48-322E-31127897DEF8}"/>
              </a:ext>
            </a:extLst>
          </p:cNvPr>
          <p:cNvSpPr txBox="1"/>
          <p:nvPr/>
        </p:nvSpPr>
        <p:spPr>
          <a:xfrm>
            <a:off x="4057404" y="4097210"/>
            <a:ext cx="126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Cluster 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1D526D4-73AC-7454-C1D1-C984B380170E}"/>
              </a:ext>
            </a:extLst>
          </p:cNvPr>
          <p:cNvSpPr txBox="1"/>
          <p:nvPr/>
        </p:nvSpPr>
        <p:spPr>
          <a:xfrm>
            <a:off x="8510239" y="4111935"/>
            <a:ext cx="126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Cluster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8E1B6B9-5376-D141-D13C-AB836A135C92}"/>
                  </a:ext>
                </a:extLst>
              </p:cNvPr>
              <p:cNvSpPr txBox="1"/>
              <p:nvPr/>
            </p:nvSpPr>
            <p:spPr>
              <a:xfrm>
                <a:off x="2368326" y="2724092"/>
                <a:ext cx="4531844" cy="492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𝟒𝟏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𝟗𝟒</m:t>
                    </m:r>
                  </m:oMath>
                </a14:m>
                <a:r>
                  <a:rPr lang="en-US" b="1" dirty="0"/>
                  <a:t>  </a:t>
                </a: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8E1B6B9-5376-D141-D13C-AB836A135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326" y="2724092"/>
                <a:ext cx="4531844" cy="492507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C50E257-8CC8-6FDB-EF49-A022F3BB63AF}"/>
                  </a:ext>
                </a:extLst>
              </p:cNvPr>
              <p:cNvSpPr txBox="1"/>
              <p:nvPr/>
            </p:nvSpPr>
            <p:spPr>
              <a:xfrm>
                <a:off x="8882993" y="2714470"/>
                <a:ext cx="2846108" cy="492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𝟑𝟏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b="1" dirty="0"/>
                  <a:t>  </a:t>
                </a: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C50E257-8CC8-6FDB-EF49-A022F3BB6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993" y="2714470"/>
                <a:ext cx="2846108" cy="492507"/>
              </a:xfrm>
              <a:prstGeom prst="rect">
                <a:avLst/>
              </a:prstGeom>
              <a:blipFill>
                <a:blip r:embed="rId5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3C70663-8A7A-E9E7-D442-6640EE4A8F9B}"/>
              </a:ext>
            </a:extLst>
          </p:cNvPr>
          <p:cNvSpPr txBox="1"/>
          <p:nvPr/>
        </p:nvSpPr>
        <p:spPr>
          <a:xfrm>
            <a:off x="2995364" y="4424287"/>
            <a:ext cx="677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2: assign each point to the cluster with the closest mean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E46F45-0AB3-4A5F-8986-C0C15CA7240D}"/>
              </a:ext>
            </a:extLst>
          </p:cNvPr>
          <p:cNvCxnSpPr>
            <a:cxnSpLocks/>
          </p:cNvCxnSpPr>
          <p:nvPr/>
        </p:nvCxnSpPr>
        <p:spPr>
          <a:xfrm>
            <a:off x="2734850" y="5200650"/>
            <a:ext cx="84010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722A53-1466-8122-FBA7-3BEDD350393C}"/>
              </a:ext>
            </a:extLst>
          </p:cNvPr>
          <p:cNvCxnSpPr/>
          <p:nvPr/>
        </p:nvCxnSpPr>
        <p:spPr>
          <a:xfrm>
            <a:off x="29634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B8C536-2D12-E5E5-8336-E1BAD0320D3F}"/>
              </a:ext>
            </a:extLst>
          </p:cNvPr>
          <p:cNvCxnSpPr/>
          <p:nvPr/>
        </p:nvCxnSpPr>
        <p:spPr>
          <a:xfrm>
            <a:off x="33063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3187DF-B185-606D-4B37-6C5E994C7F24}"/>
              </a:ext>
            </a:extLst>
          </p:cNvPr>
          <p:cNvCxnSpPr/>
          <p:nvPr/>
        </p:nvCxnSpPr>
        <p:spPr>
          <a:xfrm>
            <a:off x="36492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46608C-3707-718F-D2B2-45A789A4B448}"/>
              </a:ext>
            </a:extLst>
          </p:cNvPr>
          <p:cNvCxnSpPr/>
          <p:nvPr/>
        </p:nvCxnSpPr>
        <p:spPr>
          <a:xfrm>
            <a:off x="39921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ECB4D8-D0E1-4C7E-47CC-BF5F4DBA4497}"/>
              </a:ext>
            </a:extLst>
          </p:cNvPr>
          <p:cNvCxnSpPr/>
          <p:nvPr/>
        </p:nvCxnSpPr>
        <p:spPr>
          <a:xfrm>
            <a:off x="43350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16B1FB-69E3-3475-AF24-72202FAD3FAE}"/>
              </a:ext>
            </a:extLst>
          </p:cNvPr>
          <p:cNvCxnSpPr/>
          <p:nvPr/>
        </p:nvCxnSpPr>
        <p:spPr>
          <a:xfrm>
            <a:off x="46779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D4246A7-48A6-7CEA-B95E-207790F2E802}"/>
              </a:ext>
            </a:extLst>
          </p:cNvPr>
          <p:cNvCxnSpPr/>
          <p:nvPr/>
        </p:nvCxnSpPr>
        <p:spPr>
          <a:xfrm>
            <a:off x="50208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879B190-8B5D-D1B8-8684-0CD710DCE031}"/>
              </a:ext>
            </a:extLst>
          </p:cNvPr>
          <p:cNvCxnSpPr/>
          <p:nvPr/>
        </p:nvCxnSpPr>
        <p:spPr>
          <a:xfrm>
            <a:off x="53637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8276CF8-188A-7792-6A5B-F26439630159}"/>
              </a:ext>
            </a:extLst>
          </p:cNvPr>
          <p:cNvCxnSpPr>
            <a:cxnSpLocks/>
          </p:cNvCxnSpPr>
          <p:nvPr/>
        </p:nvCxnSpPr>
        <p:spPr>
          <a:xfrm>
            <a:off x="57066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25A2806-35F6-0360-FC64-170C84B67B62}"/>
              </a:ext>
            </a:extLst>
          </p:cNvPr>
          <p:cNvCxnSpPr>
            <a:cxnSpLocks/>
          </p:cNvCxnSpPr>
          <p:nvPr/>
        </p:nvCxnSpPr>
        <p:spPr>
          <a:xfrm>
            <a:off x="60495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0FB247C-9B4C-FA4B-EF0E-64F0F789ADF0}"/>
              </a:ext>
            </a:extLst>
          </p:cNvPr>
          <p:cNvCxnSpPr>
            <a:cxnSpLocks/>
          </p:cNvCxnSpPr>
          <p:nvPr/>
        </p:nvCxnSpPr>
        <p:spPr>
          <a:xfrm>
            <a:off x="63924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30C8789-9F08-C177-A67D-4BB70A5E3378}"/>
              </a:ext>
            </a:extLst>
          </p:cNvPr>
          <p:cNvCxnSpPr>
            <a:cxnSpLocks/>
          </p:cNvCxnSpPr>
          <p:nvPr/>
        </p:nvCxnSpPr>
        <p:spPr>
          <a:xfrm>
            <a:off x="67353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E4DDFA9-D311-421D-AEFD-E8E16D2C288C}"/>
              </a:ext>
            </a:extLst>
          </p:cNvPr>
          <p:cNvCxnSpPr>
            <a:cxnSpLocks/>
          </p:cNvCxnSpPr>
          <p:nvPr/>
        </p:nvCxnSpPr>
        <p:spPr>
          <a:xfrm>
            <a:off x="70782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32F1AE8-42DB-B398-4B62-49AD9C9310B7}"/>
              </a:ext>
            </a:extLst>
          </p:cNvPr>
          <p:cNvCxnSpPr>
            <a:cxnSpLocks/>
          </p:cNvCxnSpPr>
          <p:nvPr/>
        </p:nvCxnSpPr>
        <p:spPr>
          <a:xfrm>
            <a:off x="74211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CA960CC-3A93-5F86-8B44-882FAF116C09}"/>
              </a:ext>
            </a:extLst>
          </p:cNvPr>
          <p:cNvCxnSpPr>
            <a:cxnSpLocks/>
          </p:cNvCxnSpPr>
          <p:nvPr/>
        </p:nvCxnSpPr>
        <p:spPr>
          <a:xfrm>
            <a:off x="77640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D98BEB8-7AF8-5AF0-ED55-5E7FD0EFAC04}"/>
              </a:ext>
            </a:extLst>
          </p:cNvPr>
          <p:cNvCxnSpPr>
            <a:cxnSpLocks/>
          </p:cNvCxnSpPr>
          <p:nvPr/>
        </p:nvCxnSpPr>
        <p:spPr>
          <a:xfrm>
            <a:off x="81069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AB51181-200B-20BD-8EC2-E29765780CFD}"/>
              </a:ext>
            </a:extLst>
          </p:cNvPr>
          <p:cNvCxnSpPr>
            <a:cxnSpLocks/>
          </p:cNvCxnSpPr>
          <p:nvPr/>
        </p:nvCxnSpPr>
        <p:spPr>
          <a:xfrm>
            <a:off x="84498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881FAFE-F985-905C-D57E-3BB5B3A3F9F2}"/>
              </a:ext>
            </a:extLst>
          </p:cNvPr>
          <p:cNvCxnSpPr>
            <a:cxnSpLocks/>
          </p:cNvCxnSpPr>
          <p:nvPr/>
        </p:nvCxnSpPr>
        <p:spPr>
          <a:xfrm>
            <a:off x="87927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72C4653-DD73-AFDE-A0B5-1154C1DEADC6}"/>
              </a:ext>
            </a:extLst>
          </p:cNvPr>
          <p:cNvCxnSpPr>
            <a:cxnSpLocks/>
          </p:cNvCxnSpPr>
          <p:nvPr/>
        </p:nvCxnSpPr>
        <p:spPr>
          <a:xfrm>
            <a:off x="91356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9F0827-A024-E104-2B47-43C51AC47A50}"/>
              </a:ext>
            </a:extLst>
          </p:cNvPr>
          <p:cNvCxnSpPr>
            <a:cxnSpLocks/>
          </p:cNvCxnSpPr>
          <p:nvPr/>
        </p:nvCxnSpPr>
        <p:spPr>
          <a:xfrm>
            <a:off x="94785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F25A41D-E682-0C74-08FA-5CC964A07C75}"/>
              </a:ext>
            </a:extLst>
          </p:cNvPr>
          <p:cNvCxnSpPr>
            <a:cxnSpLocks/>
          </p:cNvCxnSpPr>
          <p:nvPr/>
        </p:nvCxnSpPr>
        <p:spPr>
          <a:xfrm>
            <a:off x="98214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80717E1-A806-A5D0-D0AA-B550A62A9F35}"/>
              </a:ext>
            </a:extLst>
          </p:cNvPr>
          <p:cNvCxnSpPr>
            <a:cxnSpLocks/>
          </p:cNvCxnSpPr>
          <p:nvPr/>
        </p:nvCxnSpPr>
        <p:spPr>
          <a:xfrm>
            <a:off x="101643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BD253E4-C298-6C9C-AC5C-3F3B078BEDFF}"/>
              </a:ext>
            </a:extLst>
          </p:cNvPr>
          <p:cNvCxnSpPr>
            <a:cxnSpLocks/>
          </p:cNvCxnSpPr>
          <p:nvPr/>
        </p:nvCxnSpPr>
        <p:spPr>
          <a:xfrm>
            <a:off x="105072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75F793-D79E-C267-D217-AB25D493D8C8}"/>
              </a:ext>
            </a:extLst>
          </p:cNvPr>
          <p:cNvCxnSpPr>
            <a:cxnSpLocks/>
          </p:cNvCxnSpPr>
          <p:nvPr/>
        </p:nvCxnSpPr>
        <p:spPr>
          <a:xfrm>
            <a:off x="108501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05CAAB7-F943-BF34-D334-E87EBDFA9300}"/>
              </a:ext>
            </a:extLst>
          </p:cNvPr>
          <p:cNvSpPr txBox="1"/>
          <p:nvPr/>
        </p:nvSpPr>
        <p:spPr>
          <a:xfrm>
            <a:off x="2734850" y="54846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4DA97B0-A33E-7957-E464-631F1229DE8B}"/>
              </a:ext>
            </a:extLst>
          </p:cNvPr>
          <p:cNvSpPr txBox="1"/>
          <p:nvPr/>
        </p:nvSpPr>
        <p:spPr>
          <a:xfrm>
            <a:off x="3115065" y="54828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D0A718E-BB68-8A76-151B-AE80E66B31D2}"/>
              </a:ext>
            </a:extLst>
          </p:cNvPr>
          <p:cNvSpPr txBox="1"/>
          <p:nvPr/>
        </p:nvSpPr>
        <p:spPr>
          <a:xfrm>
            <a:off x="3459142" y="54846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279C6E-2609-0C3C-ED5A-2A8B693BE55C}"/>
              </a:ext>
            </a:extLst>
          </p:cNvPr>
          <p:cNvSpPr txBox="1"/>
          <p:nvPr/>
        </p:nvSpPr>
        <p:spPr>
          <a:xfrm>
            <a:off x="3769835" y="54828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F517091-42AE-8B73-EE8F-E98A6C171AC6}"/>
              </a:ext>
            </a:extLst>
          </p:cNvPr>
          <p:cNvSpPr txBox="1"/>
          <p:nvPr/>
        </p:nvSpPr>
        <p:spPr>
          <a:xfrm>
            <a:off x="4134337" y="54846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FA843B5-8001-5EE3-040E-03B740CE5E88}"/>
              </a:ext>
            </a:extLst>
          </p:cNvPr>
          <p:cNvSpPr txBox="1"/>
          <p:nvPr/>
        </p:nvSpPr>
        <p:spPr>
          <a:xfrm>
            <a:off x="4514552" y="54828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64BA53-CF7F-1361-6AAF-631255C9535B}"/>
              </a:ext>
            </a:extLst>
          </p:cNvPr>
          <p:cNvSpPr txBox="1"/>
          <p:nvPr/>
        </p:nvSpPr>
        <p:spPr>
          <a:xfrm>
            <a:off x="4849401" y="54846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27C78BE-1ADD-F056-B1A1-41A22FF08D37}"/>
              </a:ext>
            </a:extLst>
          </p:cNvPr>
          <p:cNvSpPr txBox="1"/>
          <p:nvPr/>
        </p:nvSpPr>
        <p:spPr>
          <a:xfrm>
            <a:off x="5169322" y="54828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40A86F2-09C5-3D34-AEB3-56F89CE294CC}"/>
              </a:ext>
            </a:extLst>
          </p:cNvPr>
          <p:cNvSpPr txBox="1"/>
          <p:nvPr/>
        </p:nvSpPr>
        <p:spPr>
          <a:xfrm>
            <a:off x="5483941" y="548540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E87DA7-7C17-0309-9E97-099642A7E934}"/>
              </a:ext>
            </a:extLst>
          </p:cNvPr>
          <p:cNvSpPr txBox="1"/>
          <p:nvPr/>
        </p:nvSpPr>
        <p:spPr>
          <a:xfrm>
            <a:off x="5864156" y="548363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8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9A31139-86EC-AFDD-7E5A-8DCB7B641B86}"/>
              </a:ext>
            </a:extLst>
          </p:cNvPr>
          <p:cNvSpPr txBox="1"/>
          <p:nvPr/>
        </p:nvSpPr>
        <p:spPr>
          <a:xfrm>
            <a:off x="6208233" y="548540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5BB1C55-70AF-66A6-DE1C-61A1189D6292}"/>
              </a:ext>
            </a:extLst>
          </p:cNvPr>
          <p:cNvSpPr txBox="1"/>
          <p:nvPr/>
        </p:nvSpPr>
        <p:spPr>
          <a:xfrm>
            <a:off x="6518926" y="548363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7D00637-2E16-46FF-D81B-9DA77A51373C}"/>
              </a:ext>
            </a:extLst>
          </p:cNvPr>
          <p:cNvSpPr txBox="1"/>
          <p:nvPr/>
        </p:nvSpPr>
        <p:spPr>
          <a:xfrm>
            <a:off x="6883428" y="548540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05F156A-E26D-892D-28D8-639B24955480}"/>
              </a:ext>
            </a:extLst>
          </p:cNvPr>
          <p:cNvSpPr txBox="1"/>
          <p:nvPr/>
        </p:nvSpPr>
        <p:spPr>
          <a:xfrm>
            <a:off x="7263643" y="548363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D5C7300-8BF6-B51F-5F66-8D31407650D4}"/>
              </a:ext>
            </a:extLst>
          </p:cNvPr>
          <p:cNvSpPr txBox="1"/>
          <p:nvPr/>
        </p:nvSpPr>
        <p:spPr>
          <a:xfrm>
            <a:off x="7598492" y="548540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B0CE95E-86CC-835B-9A26-71B00701F59F}"/>
              </a:ext>
            </a:extLst>
          </p:cNvPr>
          <p:cNvSpPr txBox="1"/>
          <p:nvPr/>
        </p:nvSpPr>
        <p:spPr>
          <a:xfrm>
            <a:off x="7918413" y="548363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E73352-52E7-A5AC-4327-BF80F4D6F1C6}"/>
              </a:ext>
            </a:extLst>
          </p:cNvPr>
          <p:cNvSpPr txBox="1"/>
          <p:nvPr/>
        </p:nvSpPr>
        <p:spPr>
          <a:xfrm>
            <a:off x="8253065" y="54846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7E8B54-0CB3-D309-3BE4-25DB16B3C1C6}"/>
              </a:ext>
            </a:extLst>
          </p:cNvPr>
          <p:cNvSpPr txBox="1"/>
          <p:nvPr/>
        </p:nvSpPr>
        <p:spPr>
          <a:xfrm>
            <a:off x="8633280" y="54828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16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D2806C9-C02B-2CBF-DDC9-9BF1B1EAC83E}"/>
              </a:ext>
            </a:extLst>
          </p:cNvPr>
          <p:cNvSpPr txBox="1"/>
          <p:nvPr/>
        </p:nvSpPr>
        <p:spPr>
          <a:xfrm>
            <a:off x="8977357" y="54846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17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AD15FF4-AA93-11FB-FF84-EC90C3EE0F0E}"/>
              </a:ext>
            </a:extLst>
          </p:cNvPr>
          <p:cNvSpPr txBox="1"/>
          <p:nvPr/>
        </p:nvSpPr>
        <p:spPr>
          <a:xfrm>
            <a:off x="9288050" y="54828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31C5039-DAEE-5EE8-E837-D7C4EBB476E9}"/>
              </a:ext>
            </a:extLst>
          </p:cNvPr>
          <p:cNvSpPr txBox="1"/>
          <p:nvPr/>
        </p:nvSpPr>
        <p:spPr>
          <a:xfrm>
            <a:off x="9652552" y="54846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3787F71-9C96-3534-9F39-E251EDFB56E3}"/>
              </a:ext>
            </a:extLst>
          </p:cNvPr>
          <p:cNvSpPr txBox="1"/>
          <p:nvPr/>
        </p:nvSpPr>
        <p:spPr>
          <a:xfrm>
            <a:off x="10032767" y="54828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0F3C768-E1EA-F2E2-5AF1-E63C4144D358}"/>
              </a:ext>
            </a:extLst>
          </p:cNvPr>
          <p:cNvSpPr txBox="1"/>
          <p:nvPr/>
        </p:nvSpPr>
        <p:spPr>
          <a:xfrm>
            <a:off x="10367616" y="54846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289D45A-761D-579A-E9D3-B98F47149254}"/>
              </a:ext>
            </a:extLst>
          </p:cNvPr>
          <p:cNvSpPr txBox="1"/>
          <p:nvPr/>
        </p:nvSpPr>
        <p:spPr>
          <a:xfrm>
            <a:off x="10687537" y="54828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35D821C-5BBE-529C-04E2-A1CC68D4A078}"/>
              </a:ext>
            </a:extLst>
          </p:cNvPr>
          <p:cNvSpPr/>
          <p:nvPr/>
        </p:nvSpPr>
        <p:spPr>
          <a:xfrm>
            <a:off x="3617043" y="511492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3DCA7BF-AFF5-008A-B93F-B3FA28B416C4}"/>
              </a:ext>
            </a:extLst>
          </p:cNvPr>
          <p:cNvSpPr/>
          <p:nvPr/>
        </p:nvSpPr>
        <p:spPr>
          <a:xfrm>
            <a:off x="4600770" y="511492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E2A8E00-DFD2-1D53-E186-2FCA5A02616C}"/>
              </a:ext>
            </a:extLst>
          </p:cNvPr>
          <p:cNvSpPr/>
          <p:nvPr/>
        </p:nvSpPr>
        <p:spPr>
          <a:xfrm>
            <a:off x="3968927" y="512744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4E42DCF-3756-331E-4C38-EE28834D218E}"/>
              </a:ext>
            </a:extLst>
          </p:cNvPr>
          <p:cNvSpPr/>
          <p:nvPr/>
        </p:nvSpPr>
        <p:spPr>
          <a:xfrm>
            <a:off x="4400840" y="511492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EBE2184-7762-6BB9-CA12-9E6445E49FC5}"/>
              </a:ext>
            </a:extLst>
          </p:cNvPr>
          <p:cNvSpPr/>
          <p:nvPr/>
        </p:nvSpPr>
        <p:spPr>
          <a:xfrm>
            <a:off x="4944650" y="508929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015AC0A-91CE-2731-7F04-6C950357F158}"/>
              </a:ext>
            </a:extLst>
          </p:cNvPr>
          <p:cNvSpPr/>
          <p:nvPr/>
        </p:nvSpPr>
        <p:spPr>
          <a:xfrm>
            <a:off x="7337387" y="510785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AACE6DF-0EF1-5B01-8D95-4A51B0FDEE2F}"/>
              </a:ext>
            </a:extLst>
          </p:cNvPr>
          <p:cNvSpPr/>
          <p:nvPr/>
        </p:nvSpPr>
        <p:spPr>
          <a:xfrm>
            <a:off x="7859104" y="510785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B578C51-CD2D-1A7F-EEDF-A7922E3C66A2}"/>
              </a:ext>
            </a:extLst>
          </p:cNvPr>
          <p:cNvSpPr/>
          <p:nvPr/>
        </p:nvSpPr>
        <p:spPr>
          <a:xfrm>
            <a:off x="8372277" y="509831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61D78DC-337D-2087-8CCA-967EDA29EEAE}"/>
              </a:ext>
            </a:extLst>
          </p:cNvPr>
          <p:cNvSpPr/>
          <p:nvPr/>
        </p:nvSpPr>
        <p:spPr>
          <a:xfrm>
            <a:off x="8867968" y="5110212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39DF490-43CB-F0C1-1530-8E803D5E94E1}"/>
              </a:ext>
            </a:extLst>
          </p:cNvPr>
          <p:cNvSpPr/>
          <p:nvPr/>
        </p:nvSpPr>
        <p:spPr>
          <a:xfrm>
            <a:off x="5177374" y="5114925"/>
            <a:ext cx="152792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127F83F-6655-FD88-7FB9-58746892712C}"/>
              </a:ext>
            </a:extLst>
          </p:cNvPr>
          <p:cNvSpPr/>
          <p:nvPr/>
        </p:nvSpPr>
        <p:spPr>
          <a:xfrm>
            <a:off x="8588306" y="5086350"/>
            <a:ext cx="152792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A8530E0-BFFC-5B62-5E2C-599CBB5CC233}"/>
              </a:ext>
            </a:extLst>
          </p:cNvPr>
          <p:cNvSpPr/>
          <p:nvPr/>
        </p:nvSpPr>
        <p:spPr>
          <a:xfrm>
            <a:off x="3237222" y="4914939"/>
            <a:ext cx="2299258" cy="5653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E841D549-7141-3C9B-6F47-7384C3EAA94A}"/>
              </a:ext>
            </a:extLst>
          </p:cNvPr>
          <p:cNvSpPr/>
          <p:nvPr/>
        </p:nvSpPr>
        <p:spPr>
          <a:xfrm>
            <a:off x="7148854" y="4914900"/>
            <a:ext cx="2070067" cy="53163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8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1F4CF-4C44-C354-F1E7-DE2709686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76CE-69E6-F4BD-A2B7-F2BECAFE7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dirty="0"/>
              <a:t>K-means clustering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D28242-1518-E3FA-EF39-1DF7A50C6F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0151"/>
                <a:ext cx="10515600" cy="3980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-dimensional example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D28242-1518-E3FA-EF39-1DF7A50C6F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0151"/>
                <a:ext cx="10515600" cy="398023"/>
              </a:xfrm>
              <a:blipFill>
                <a:blip r:embed="rId2"/>
                <a:stretch>
                  <a:fillRect l="-522" t="-15385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DB2E86-C71D-9CD5-81DE-7189E8E99193}"/>
                  </a:ext>
                </a:extLst>
              </p:cNvPr>
              <p:cNvSpPr txBox="1"/>
              <p:nvPr/>
            </p:nvSpPr>
            <p:spPr>
              <a:xfrm>
                <a:off x="838200" y="1885950"/>
                <a:ext cx="1389079" cy="2839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DB2E86-C71D-9CD5-81DE-7189E8E99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85950"/>
                <a:ext cx="1389079" cy="28392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FAD4E50-995A-23CF-4E2C-0B91C61DC54E}"/>
              </a:ext>
            </a:extLst>
          </p:cNvPr>
          <p:cNvGrpSpPr/>
          <p:nvPr/>
        </p:nvGrpSpPr>
        <p:grpSpPr>
          <a:xfrm>
            <a:off x="2851214" y="1545649"/>
            <a:ext cx="8409886" cy="886873"/>
            <a:chOff x="2838450" y="1600200"/>
            <a:chExt cx="8409886" cy="88687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C4E9CC7-C122-E119-6A11-391A9172CB54}"/>
                </a:ext>
              </a:extLst>
            </p:cNvPr>
            <p:cNvCxnSpPr>
              <a:cxnSpLocks/>
            </p:cNvCxnSpPr>
            <p:nvPr/>
          </p:nvCxnSpPr>
          <p:spPr>
            <a:xfrm>
              <a:off x="2838450" y="1863764"/>
              <a:ext cx="84010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987DD50-230A-B085-77C1-6D4528201288}"/>
                </a:ext>
              </a:extLst>
            </p:cNvPr>
            <p:cNvCxnSpPr/>
            <p:nvPr/>
          </p:nvCxnSpPr>
          <p:spPr>
            <a:xfrm>
              <a:off x="30670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DC77452-1936-067E-95D7-B33257E32126}"/>
                </a:ext>
              </a:extLst>
            </p:cNvPr>
            <p:cNvCxnSpPr/>
            <p:nvPr/>
          </p:nvCxnSpPr>
          <p:spPr>
            <a:xfrm>
              <a:off x="34099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AA80549-1675-BF61-419E-4721F48A99CA}"/>
                </a:ext>
              </a:extLst>
            </p:cNvPr>
            <p:cNvCxnSpPr/>
            <p:nvPr/>
          </p:nvCxnSpPr>
          <p:spPr>
            <a:xfrm>
              <a:off x="37528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93CB2B8-D323-4F1F-FD80-6E6B30AAC167}"/>
                </a:ext>
              </a:extLst>
            </p:cNvPr>
            <p:cNvCxnSpPr/>
            <p:nvPr/>
          </p:nvCxnSpPr>
          <p:spPr>
            <a:xfrm>
              <a:off x="40957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68CF87-8A9B-C4F7-9EB1-EEC2FE82FE40}"/>
                </a:ext>
              </a:extLst>
            </p:cNvPr>
            <p:cNvCxnSpPr/>
            <p:nvPr/>
          </p:nvCxnSpPr>
          <p:spPr>
            <a:xfrm>
              <a:off x="44386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2D20AC-182A-59D6-D1B0-CEFFA45EB0D5}"/>
                </a:ext>
              </a:extLst>
            </p:cNvPr>
            <p:cNvCxnSpPr/>
            <p:nvPr/>
          </p:nvCxnSpPr>
          <p:spPr>
            <a:xfrm>
              <a:off x="47815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A2F019-B1E3-6A74-58CA-17C580B3EF08}"/>
                </a:ext>
              </a:extLst>
            </p:cNvPr>
            <p:cNvCxnSpPr/>
            <p:nvPr/>
          </p:nvCxnSpPr>
          <p:spPr>
            <a:xfrm>
              <a:off x="51244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E4FB8B6-7135-C8B1-8CAD-E89A865346FE}"/>
                </a:ext>
              </a:extLst>
            </p:cNvPr>
            <p:cNvCxnSpPr/>
            <p:nvPr/>
          </p:nvCxnSpPr>
          <p:spPr>
            <a:xfrm>
              <a:off x="54673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2CB517A-AEDA-64E9-7C4D-208090383757}"/>
                </a:ext>
              </a:extLst>
            </p:cNvPr>
            <p:cNvCxnSpPr>
              <a:cxnSpLocks/>
            </p:cNvCxnSpPr>
            <p:nvPr/>
          </p:nvCxnSpPr>
          <p:spPr>
            <a:xfrm>
              <a:off x="58102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E39E80E-FCA8-8278-74E6-B43B20FBA285}"/>
                </a:ext>
              </a:extLst>
            </p:cNvPr>
            <p:cNvCxnSpPr>
              <a:cxnSpLocks/>
            </p:cNvCxnSpPr>
            <p:nvPr/>
          </p:nvCxnSpPr>
          <p:spPr>
            <a:xfrm>
              <a:off x="61531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ACD506A-EACB-C94C-06F3-C5C5652F79FE}"/>
                </a:ext>
              </a:extLst>
            </p:cNvPr>
            <p:cNvCxnSpPr>
              <a:cxnSpLocks/>
            </p:cNvCxnSpPr>
            <p:nvPr/>
          </p:nvCxnSpPr>
          <p:spPr>
            <a:xfrm>
              <a:off x="64960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5E6F567-4562-5D58-B9BE-5883FA172143}"/>
                </a:ext>
              </a:extLst>
            </p:cNvPr>
            <p:cNvCxnSpPr>
              <a:cxnSpLocks/>
            </p:cNvCxnSpPr>
            <p:nvPr/>
          </p:nvCxnSpPr>
          <p:spPr>
            <a:xfrm>
              <a:off x="68389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6E7C6FF-EE0D-7C7A-DFE7-12779AAD824F}"/>
                </a:ext>
              </a:extLst>
            </p:cNvPr>
            <p:cNvCxnSpPr>
              <a:cxnSpLocks/>
            </p:cNvCxnSpPr>
            <p:nvPr/>
          </p:nvCxnSpPr>
          <p:spPr>
            <a:xfrm>
              <a:off x="71818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4D73037-07A0-B127-8D65-EB749D8BD115}"/>
                </a:ext>
              </a:extLst>
            </p:cNvPr>
            <p:cNvCxnSpPr>
              <a:cxnSpLocks/>
            </p:cNvCxnSpPr>
            <p:nvPr/>
          </p:nvCxnSpPr>
          <p:spPr>
            <a:xfrm>
              <a:off x="75247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E98ED9-AC7E-0CFD-9BD2-05AE81918097}"/>
                </a:ext>
              </a:extLst>
            </p:cNvPr>
            <p:cNvCxnSpPr>
              <a:cxnSpLocks/>
            </p:cNvCxnSpPr>
            <p:nvPr/>
          </p:nvCxnSpPr>
          <p:spPr>
            <a:xfrm>
              <a:off x="78676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1AF236D-2B32-A312-BFCC-FDA32F99259D}"/>
                </a:ext>
              </a:extLst>
            </p:cNvPr>
            <p:cNvCxnSpPr>
              <a:cxnSpLocks/>
            </p:cNvCxnSpPr>
            <p:nvPr/>
          </p:nvCxnSpPr>
          <p:spPr>
            <a:xfrm>
              <a:off x="82105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340082-6B75-7F01-B0A9-BC2AFD77032E}"/>
                </a:ext>
              </a:extLst>
            </p:cNvPr>
            <p:cNvCxnSpPr>
              <a:cxnSpLocks/>
            </p:cNvCxnSpPr>
            <p:nvPr/>
          </p:nvCxnSpPr>
          <p:spPr>
            <a:xfrm>
              <a:off x="85534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BFDF11-C7AA-4FA6-6384-49343F8D5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963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6F0761-EC25-98D5-8157-07D47D884F33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0CBD1CE-7469-8C2D-98D5-F36ABB97BCD0}"/>
                </a:ext>
              </a:extLst>
            </p:cNvPr>
            <p:cNvCxnSpPr>
              <a:cxnSpLocks/>
            </p:cNvCxnSpPr>
            <p:nvPr/>
          </p:nvCxnSpPr>
          <p:spPr>
            <a:xfrm>
              <a:off x="95821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2A14CC-92B7-4247-695A-67F102E4E0D5}"/>
                </a:ext>
              </a:extLst>
            </p:cNvPr>
            <p:cNvCxnSpPr>
              <a:cxnSpLocks/>
            </p:cNvCxnSpPr>
            <p:nvPr/>
          </p:nvCxnSpPr>
          <p:spPr>
            <a:xfrm>
              <a:off x="99250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B9D890-DA69-AFA7-B6B2-5AA58C0C9346}"/>
                </a:ext>
              </a:extLst>
            </p:cNvPr>
            <p:cNvCxnSpPr>
              <a:cxnSpLocks/>
            </p:cNvCxnSpPr>
            <p:nvPr/>
          </p:nvCxnSpPr>
          <p:spPr>
            <a:xfrm>
              <a:off x="102679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B7DD27C-0FAF-8D92-300F-DE7D947B04AB}"/>
                </a:ext>
              </a:extLst>
            </p:cNvPr>
            <p:cNvCxnSpPr>
              <a:cxnSpLocks/>
            </p:cNvCxnSpPr>
            <p:nvPr/>
          </p:nvCxnSpPr>
          <p:spPr>
            <a:xfrm>
              <a:off x="106108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0DE483F-BF71-C04F-B220-4A5313669A34}"/>
                </a:ext>
              </a:extLst>
            </p:cNvPr>
            <p:cNvCxnSpPr>
              <a:cxnSpLocks/>
            </p:cNvCxnSpPr>
            <p:nvPr/>
          </p:nvCxnSpPr>
          <p:spPr>
            <a:xfrm>
              <a:off x="10953750" y="1749464"/>
              <a:ext cx="0" cy="2857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DCE06D-8AD3-4613-BA34-ECB0A1DAC82F}"/>
                </a:ext>
              </a:extLst>
            </p:cNvPr>
            <p:cNvSpPr txBox="1"/>
            <p:nvPr/>
          </p:nvSpPr>
          <p:spPr>
            <a:xfrm>
              <a:off x="2838450" y="2147747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-1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8CC50A-CB81-7093-D2AB-975588E2535C}"/>
                </a:ext>
              </a:extLst>
            </p:cNvPr>
            <p:cNvSpPr txBox="1"/>
            <p:nvPr/>
          </p:nvSpPr>
          <p:spPr>
            <a:xfrm>
              <a:off x="3218665" y="214597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2BAEC61-D086-0768-3070-826C9CA228A3}"/>
                </a:ext>
              </a:extLst>
            </p:cNvPr>
            <p:cNvSpPr txBox="1"/>
            <p:nvPr/>
          </p:nvSpPr>
          <p:spPr>
            <a:xfrm>
              <a:off x="3562742" y="2147747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EDE3CB-3CD7-629E-F21A-92E78D36CC1A}"/>
                </a:ext>
              </a:extLst>
            </p:cNvPr>
            <p:cNvSpPr txBox="1"/>
            <p:nvPr/>
          </p:nvSpPr>
          <p:spPr>
            <a:xfrm>
              <a:off x="3873435" y="214597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AE4EE4-7DDC-9B81-981F-0E1002CBAED8}"/>
                </a:ext>
              </a:extLst>
            </p:cNvPr>
            <p:cNvSpPr txBox="1"/>
            <p:nvPr/>
          </p:nvSpPr>
          <p:spPr>
            <a:xfrm>
              <a:off x="4237937" y="2147747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35CAD7D-17CC-DF79-6C15-72AB7A8BD6C2}"/>
                </a:ext>
              </a:extLst>
            </p:cNvPr>
            <p:cNvSpPr txBox="1"/>
            <p:nvPr/>
          </p:nvSpPr>
          <p:spPr>
            <a:xfrm>
              <a:off x="4618152" y="214597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C937E8F-158A-BBBC-414B-0BA00B4E45C5}"/>
                </a:ext>
              </a:extLst>
            </p:cNvPr>
            <p:cNvSpPr txBox="1"/>
            <p:nvPr/>
          </p:nvSpPr>
          <p:spPr>
            <a:xfrm>
              <a:off x="4953001" y="2147747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13DB81-DEA0-288B-1C90-DC5B4DA89C6F}"/>
                </a:ext>
              </a:extLst>
            </p:cNvPr>
            <p:cNvSpPr txBox="1"/>
            <p:nvPr/>
          </p:nvSpPr>
          <p:spPr>
            <a:xfrm>
              <a:off x="5272922" y="214597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C5A8F9-D8EE-5178-2BFE-0A6DBE805FD0}"/>
                </a:ext>
              </a:extLst>
            </p:cNvPr>
            <p:cNvSpPr txBox="1"/>
            <p:nvPr/>
          </p:nvSpPr>
          <p:spPr>
            <a:xfrm>
              <a:off x="5587541" y="214851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F0FDE14-93EA-5830-A444-680A7776B0A4}"/>
                </a:ext>
              </a:extLst>
            </p:cNvPr>
            <p:cNvSpPr txBox="1"/>
            <p:nvPr/>
          </p:nvSpPr>
          <p:spPr>
            <a:xfrm>
              <a:off x="5967756" y="2146751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8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6A7F3D-A19E-BCA6-49D4-4FD89645D3A1}"/>
                </a:ext>
              </a:extLst>
            </p:cNvPr>
            <p:cNvSpPr txBox="1"/>
            <p:nvPr/>
          </p:nvSpPr>
          <p:spPr>
            <a:xfrm>
              <a:off x="6311833" y="214851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9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1603652-8129-A9BC-72DF-5CFCC9BE346F}"/>
                </a:ext>
              </a:extLst>
            </p:cNvPr>
            <p:cNvSpPr txBox="1"/>
            <p:nvPr/>
          </p:nvSpPr>
          <p:spPr>
            <a:xfrm>
              <a:off x="6622526" y="2146751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42B6BC-AEA1-A5DE-6D11-F16769DF852D}"/>
                </a:ext>
              </a:extLst>
            </p:cNvPr>
            <p:cNvSpPr txBox="1"/>
            <p:nvPr/>
          </p:nvSpPr>
          <p:spPr>
            <a:xfrm>
              <a:off x="6987028" y="214851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331DBE6-7676-2FCE-C151-6E83AB3CC932}"/>
                </a:ext>
              </a:extLst>
            </p:cNvPr>
            <p:cNvSpPr txBox="1"/>
            <p:nvPr/>
          </p:nvSpPr>
          <p:spPr>
            <a:xfrm>
              <a:off x="7367243" y="2146751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DC0E37-DECA-3D7B-F8D1-BA612307ACD4}"/>
                </a:ext>
              </a:extLst>
            </p:cNvPr>
            <p:cNvSpPr txBox="1"/>
            <p:nvPr/>
          </p:nvSpPr>
          <p:spPr>
            <a:xfrm>
              <a:off x="7702092" y="214851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E1A304D-C09C-78DA-3C33-ED007612E7F8}"/>
                </a:ext>
              </a:extLst>
            </p:cNvPr>
            <p:cNvSpPr txBox="1"/>
            <p:nvPr/>
          </p:nvSpPr>
          <p:spPr>
            <a:xfrm>
              <a:off x="8022013" y="2146751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2C0C7E6-D6C5-A1E9-8497-80006A68371B}"/>
                </a:ext>
              </a:extLst>
            </p:cNvPr>
            <p:cNvSpPr txBox="1"/>
            <p:nvPr/>
          </p:nvSpPr>
          <p:spPr>
            <a:xfrm>
              <a:off x="8356665" y="2147747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CB3DDB4-854F-23EC-28B2-222201E95285}"/>
                </a:ext>
              </a:extLst>
            </p:cNvPr>
            <p:cNvSpPr txBox="1"/>
            <p:nvPr/>
          </p:nvSpPr>
          <p:spPr>
            <a:xfrm>
              <a:off x="8736880" y="214597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1DF6CB4-A708-BAEF-004C-41DC3FCC078E}"/>
                </a:ext>
              </a:extLst>
            </p:cNvPr>
            <p:cNvSpPr txBox="1"/>
            <p:nvPr/>
          </p:nvSpPr>
          <p:spPr>
            <a:xfrm>
              <a:off x="9080957" y="2147747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17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B068B34-E156-3833-E2D4-2BAB5E40BEFA}"/>
                </a:ext>
              </a:extLst>
            </p:cNvPr>
            <p:cNvSpPr txBox="1"/>
            <p:nvPr/>
          </p:nvSpPr>
          <p:spPr>
            <a:xfrm>
              <a:off x="9391650" y="214597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45FF377-CB96-755F-E8EF-56983B7A0A27}"/>
                </a:ext>
              </a:extLst>
            </p:cNvPr>
            <p:cNvSpPr txBox="1"/>
            <p:nvPr/>
          </p:nvSpPr>
          <p:spPr>
            <a:xfrm>
              <a:off x="9756152" y="2147747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19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DCA5339-82C9-C9D2-2EB8-07CFB6563FE7}"/>
                </a:ext>
              </a:extLst>
            </p:cNvPr>
            <p:cNvSpPr txBox="1"/>
            <p:nvPr/>
          </p:nvSpPr>
          <p:spPr>
            <a:xfrm>
              <a:off x="10136367" y="214597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20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A1E65E7-06C8-68AB-75B5-1C6E45DC1B8D}"/>
                </a:ext>
              </a:extLst>
            </p:cNvPr>
            <p:cNvSpPr txBox="1"/>
            <p:nvPr/>
          </p:nvSpPr>
          <p:spPr>
            <a:xfrm>
              <a:off x="10471216" y="2147747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21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508D74D-794D-42C5-BAE9-8AA8075C0D94}"/>
                </a:ext>
              </a:extLst>
            </p:cNvPr>
            <p:cNvSpPr txBox="1"/>
            <p:nvPr/>
          </p:nvSpPr>
          <p:spPr>
            <a:xfrm>
              <a:off x="10791137" y="2145979"/>
              <a:ext cx="457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22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BE1649E-2F35-9ADA-A12C-CD2545A0E3A9}"/>
                </a:ext>
              </a:extLst>
            </p:cNvPr>
            <p:cNvSpPr/>
            <p:nvPr/>
          </p:nvSpPr>
          <p:spPr>
            <a:xfrm>
              <a:off x="3720643" y="1778039"/>
              <a:ext cx="152792" cy="1714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A8CB94E-F136-1613-59BA-2B9307D75287}"/>
                </a:ext>
              </a:extLst>
            </p:cNvPr>
            <p:cNvSpPr/>
            <p:nvPr/>
          </p:nvSpPr>
          <p:spPr>
            <a:xfrm>
              <a:off x="4704370" y="1778039"/>
              <a:ext cx="152792" cy="1714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6503F6A-5B4F-850B-D532-BE0DBC9EA52C}"/>
                </a:ext>
              </a:extLst>
            </p:cNvPr>
            <p:cNvSpPr/>
            <p:nvPr/>
          </p:nvSpPr>
          <p:spPr>
            <a:xfrm>
              <a:off x="4072527" y="1790559"/>
              <a:ext cx="152792" cy="1714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01758BF-64FE-EA5C-1CF5-6B4E82185112}"/>
                </a:ext>
              </a:extLst>
            </p:cNvPr>
            <p:cNvSpPr/>
            <p:nvPr/>
          </p:nvSpPr>
          <p:spPr>
            <a:xfrm>
              <a:off x="4504440" y="1778039"/>
              <a:ext cx="152792" cy="1714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AE86CCC-E628-1659-68CD-6521B8E71CF3}"/>
                </a:ext>
              </a:extLst>
            </p:cNvPr>
            <p:cNvSpPr/>
            <p:nvPr/>
          </p:nvSpPr>
          <p:spPr>
            <a:xfrm>
              <a:off x="5048250" y="1752410"/>
              <a:ext cx="152792" cy="1714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9F160F9-3EED-9016-8899-1A079AE57E25}"/>
                </a:ext>
              </a:extLst>
            </p:cNvPr>
            <p:cNvSpPr/>
            <p:nvPr/>
          </p:nvSpPr>
          <p:spPr>
            <a:xfrm>
              <a:off x="7440987" y="1770969"/>
              <a:ext cx="152792" cy="1714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0F8838E-27E9-A73B-0B3F-B7F547DEFA28}"/>
                </a:ext>
              </a:extLst>
            </p:cNvPr>
            <p:cNvSpPr/>
            <p:nvPr/>
          </p:nvSpPr>
          <p:spPr>
            <a:xfrm>
              <a:off x="7962704" y="1770969"/>
              <a:ext cx="152792" cy="1714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B269FA9-5533-93B4-E7B7-6AD5F5FBC1B1}"/>
                </a:ext>
              </a:extLst>
            </p:cNvPr>
            <p:cNvSpPr/>
            <p:nvPr/>
          </p:nvSpPr>
          <p:spPr>
            <a:xfrm>
              <a:off x="8475877" y="1761430"/>
              <a:ext cx="152792" cy="1714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A1270B5-7C84-EF78-AD05-9BE9E767FCCA}"/>
                </a:ext>
              </a:extLst>
            </p:cNvPr>
            <p:cNvSpPr/>
            <p:nvPr/>
          </p:nvSpPr>
          <p:spPr>
            <a:xfrm>
              <a:off x="8971568" y="1773326"/>
              <a:ext cx="152792" cy="17145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3A14885-2699-E58F-E77C-91F82FB04859}"/>
                </a:ext>
              </a:extLst>
            </p:cNvPr>
            <p:cNvSpPr/>
            <p:nvPr/>
          </p:nvSpPr>
          <p:spPr>
            <a:xfrm>
              <a:off x="3516590" y="1612572"/>
              <a:ext cx="1909909" cy="451125"/>
            </a:xfrm>
            <a:prstGeom prst="ellipse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66BA7F-E166-43B7-116D-C19EC3B9D1B9}"/>
                </a:ext>
              </a:extLst>
            </p:cNvPr>
            <p:cNvSpPr/>
            <p:nvPr/>
          </p:nvSpPr>
          <p:spPr>
            <a:xfrm>
              <a:off x="7220248" y="1600200"/>
              <a:ext cx="2173955" cy="490588"/>
            </a:xfrm>
            <a:prstGeom prst="ellipse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54BD05E-9391-CE77-5404-CA4EB8121A1A}"/>
              </a:ext>
            </a:extLst>
          </p:cNvPr>
          <p:cNvSpPr txBox="1"/>
          <p:nvPr/>
        </p:nvSpPr>
        <p:spPr>
          <a:xfrm>
            <a:off x="3028261" y="2481980"/>
            <a:ext cx="677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3: recompute the means based on the cluster membership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B997A92-B28B-EB55-5288-E2F10B9C8A00}"/>
              </a:ext>
            </a:extLst>
          </p:cNvPr>
          <p:cNvCxnSpPr>
            <a:cxnSpLocks/>
          </p:cNvCxnSpPr>
          <p:nvPr/>
        </p:nvCxnSpPr>
        <p:spPr>
          <a:xfrm>
            <a:off x="2907579" y="3486150"/>
            <a:ext cx="84010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4A92900-8291-D8CC-308B-1286D7364649}"/>
              </a:ext>
            </a:extLst>
          </p:cNvPr>
          <p:cNvCxnSpPr/>
          <p:nvPr/>
        </p:nvCxnSpPr>
        <p:spPr>
          <a:xfrm>
            <a:off x="31361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90D3017-9731-1AAB-5B6B-C4D30A5470C2}"/>
              </a:ext>
            </a:extLst>
          </p:cNvPr>
          <p:cNvCxnSpPr/>
          <p:nvPr/>
        </p:nvCxnSpPr>
        <p:spPr>
          <a:xfrm>
            <a:off x="34790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F7CB049-C854-443F-9BB4-B63DE0D8C918}"/>
              </a:ext>
            </a:extLst>
          </p:cNvPr>
          <p:cNvCxnSpPr/>
          <p:nvPr/>
        </p:nvCxnSpPr>
        <p:spPr>
          <a:xfrm>
            <a:off x="38219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9259900-5CA5-17BD-AD21-B87805953C01}"/>
              </a:ext>
            </a:extLst>
          </p:cNvPr>
          <p:cNvCxnSpPr/>
          <p:nvPr/>
        </p:nvCxnSpPr>
        <p:spPr>
          <a:xfrm>
            <a:off x="41648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0B11F2E-BF1E-651B-E211-79EEE832D310}"/>
              </a:ext>
            </a:extLst>
          </p:cNvPr>
          <p:cNvCxnSpPr/>
          <p:nvPr/>
        </p:nvCxnSpPr>
        <p:spPr>
          <a:xfrm>
            <a:off x="45077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913A335-9183-F9CA-F893-512375993510}"/>
              </a:ext>
            </a:extLst>
          </p:cNvPr>
          <p:cNvCxnSpPr/>
          <p:nvPr/>
        </p:nvCxnSpPr>
        <p:spPr>
          <a:xfrm>
            <a:off x="48506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8D7F78D-17E5-9734-3F46-A42776DC1CCD}"/>
              </a:ext>
            </a:extLst>
          </p:cNvPr>
          <p:cNvCxnSpPr/>
          <p:nvPr/>
        </p:nvCxnSpPr>
        <p:spPr>
          <a:xfrm>
            <a:off x="51935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1B919B5-ED1A-6650-69B9-A49EDA87CADE}"/>
              </a:ext>
            </a:extLst>
          </p:cNvPr>
          <p:cNvCxnSpPr/>
          <p:nvPr/>
        </p:nvCxnSpPr>
        <p:spPr>
          <a:xfrm>
            <a:off x="55364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58D9830-CE68-06F4-1216-7DEAA8844E5B}"/>
              </a:ext>
            </a:extLst>
          </p:cNvPr>
          <p:cNvCxnSpPr>
            <a:cxnSpLocks/>
          </p:cNvCxnSpPr>
          <p:nvPr/>
        </p:nvCxnSpPr>
        <p:spPr>
          <a:xfrm>
            <a:off x="58793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3ACCEC2-3C45-632A-A447-19F0FB75A738}"/>
              </a:ext>
            </a:extLst>
          </p:cNvPr>
          <p:cNvCxnSpPr>
            <a:cxnSpLocks/>
          </p:cNvCxnSpPr>
          <p:nvPr/>
        </p:nvCxnSpPr>
        <p:spPr>
          <a:xfrm>
            <a:off x="62222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F710114-283A-312A-A24F-17D0DC5D593F}"/>
              </a:ext>
            </a:extLst>
          </p:cNvPr>
          <p:cNvCxnSpPr>
            <a:cxnSpLocks/>
          </p:cNvCxnSpPr>
          <p:nvPr/>
        </p:nvCxnSpPr>
        <p:spPr>
          <a:xfrm>
            <a:off x="65651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573540B-2680-0F66-72ED-4E8C8042ED8B}"/>
              </a:ext>
            </a:extLst>
          </p:cNvPr>
          <p:cNvCxnSpPr>
            <a:cxnSpLocks/>
          </p:cNvCxnSpPr>
          <p:nvPr/>
        </p:nvCxnSpPr>
        <p:spPr>
          <a:xfrm>
            <a:off x="69080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B730370-E2E0-764D-C466-DD83713637F5}"/>
              </a:ext>
            </a:extLst>
          </p:cNvPr>
          <p:cNvCxnSpPr>
            <a:cxnSpLocks/>
          </p:cNvCxnSpPr>
          <p:nvPr/>
        </p:nvCxnSpPr>
        <p:spPr>
          <a:xfrm>
            <a:off x="72509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2B93A9D-24B2-A79D-A3BB-332780482FA7}"/>
              </a:ext>
            </a:extLst>
          </p:cNvPr>
          <p:cNvCxnSpPr>
            <a:cxnSpLocks/>
          </p:cNvCxnSpPr>
          <p:nvPr/>
        </p:nvCxnSpPr>
        <p:spPr>
          <a:xfrm>
            <a:off x="75938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4361F9B-277E-9941-5E0C-F320D414AB80}"/>
              </a:ext>
            </a:extLst>
          </p:cNvPr>
          <p:cNvCxnSpPr>
            <a:cxnSpLocks/>
          </p:cNvCxnSpPr>
          <p:nvPr/>
        </p:nvCxnSpPr>
        <p:spPr>
          <a:xfrm>
            <a:off x="79367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CDF64F5-4503-2BB9-B8F3-AF55A10BF6BF}"/>
              </a:ext>
            </a:extLst>
          </p:cNvPr>
          <p:cNvCxnSpPr>
            <a:cxnSpLocks/>
          </p:cNvCxnSpPr>
          <p:nvPr/>
        </p:nvCxnSpPr>
        <p:spPr>
          <a:xfrm>
            <a:off x="82796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A1467A3-6110-F7A7-9FB0-B1CDF41004F5}"/>
              </a:ext>
            </a:extLst>
          </p:cNvPr>
          <p:cNvCxnSpPr>
            <a:cxnSpLocks/>
          </p:cNvCxnSpPr>
          <p:nvPr/>
        </p:nvCxnSpPr>
        <p:spPr>
          <a:xfrm>
            <a:off x="86225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0A30A6A-E585-3C34-02A6-1D6DFEB4E099}"/>
              </a:ext>
            </a:extLst>
          </p:cNvPr>
          <p:cNvCxnSpPr>
            <a:cxnSpLocks/>
          </p:cNvCxnSpPr>
          <p:nvPr/>
        </p:nvCxnSpPr>
        <p:spPr>
          <a:xfrm>
            <a:off x="89654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60E73E5-293A-38ED-094D-50F74B9AB756}"/>
              </a:ext>
            </a:extLst>
          </p:cNvPr>
          <p:cNvCxnSpPr>
            <a:cxnSpLocks/>
          </p:cNvCxnSpPr>
          <p:nvPr/>
        </p:nvCxnSpPr>
        <p:spPr>
          <a:xfrm>
            <a:off x="93083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F0C584E-63AD-F0D1-6621-3C47341CE656}"/>
              </a:ext>
            </a:extLst>
          </p:cNvPr>
          <p:cNvCxnSpPr>
            <a:cxnSpLocks/>
          </p:cNvCxnSpPr>
          <p:nvPr/>
        </p:nvCxnSpPr>
        <p:spPr>
          <a:xfrm>
            <a:off x="96512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E51CEE8-B180-E134-D070-DBDE2D946237}"/>
              </a:ext>
            </a:extLst>
          </p:cNvPr>
          <p:cNvCxnSpPr>
            <a:cxnSpLocks/>
          </p:cNvCxnSpPr>
          <p:nvPr/>
        </p:nvCxnSpPr>
        <p:spPr>
          <a:xfrm>
            <a:off x="99941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8CBCF0F-7A5D-9420-D25A-E58879D8F73C}"/>
              </a:ext>
            </a:extLst>
          </p:cNvPr>
          <p:cNvCxnSpPr>
            <a:cxnSpLocks/>
          </p:cNvCxnSpPr>
          <p:nvPr/>
        </p:nvCxnSpPr>
        <p:spPr>
          <a:xfrm>
            <a:off x="103370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4FA5271A-6085-B223-9456-C02F9FE278B0}"/>
              </a:ext>
            </a:extLst>
          </p:cNvPr>
          <p:cNvCxnSpPr>
            <a:cxnSpLocks/>
          </p:cNvCxnSpPr>
          <p:nvPr/>
        </p:nvCxnSpPr>
        <p:spPr>
          <a:xfrm>
            <a:off x="106799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EF8FFC8-8A4C-9C82-A961-A210CAA23D35}"/>
              </a:ext>
            </a:extLst>
          </p:cNvPr>
          <p:cNvCxnSpPr>
            <a:cxnSpLocks/>
          </p:cNvCxnSpPr>
          <p:nvPr/>
        </p:nvCxnSpPr>
        <p:spPr>
          <a:xfrm>
            <a:off x="11022879" y="33718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37ADE8F3-4EA8-4302-7419-AD35BF5BF8EF}"/>
              </a:ext>
            </a:extLst>
          </p:cNvPr>
          <p:cNvSpPr txBox="1"/>
          <p:nvPr/>
        </p:nvSpPr>
        <p:spPr>
          <a:xfrm>
            <a:off x="2907579" y="37701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1F48247-ACC0-51D6-798C-3A989A27907D}"/>
              </a:ext>
            </a:extLst>
          </p:cNvPr>
          <p:cNvSpPr txBox="1"/>
          <p:nvPr/>
        </p:nvSpPr>
        <p:spPr>
          <a:xfrm>
            <a:off x="3287794" y="37683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1E53EEC-83BD-9EB1-17C6-F9B8110AF5CB}"/>
              </a:ext>
            </a:extLst>
          </p:cNvPr>
          <p:cNvSpPr txBox="1"/>
          <p:nvPr/>
        </p:nvSpPr>
        <p:spPr>
          <a:xfrm>
            <a:off x="3631871" y="37701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0D09D22-D2A1-1F9A-A920-505F88982B91}"/>
              </a:ext>
            </a:extLst>
          </p:cNvPr>
          <p:cNvSpPr txBox="1"/>
          <p:nvPr/>
        </p:nvSpPr>
        <p:spPr>
          <a:xfrm>
            <a:off x="3942564" y="37683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CC31571-9000-C2B9-3944-6569D31C234D}"/>
              </a:ext>
            </a:extLst>
          </p:cNvPr>
          <p:cNvSpPr txBox="1"/>
          <p:nvPr/>
        </p:nvSpPr>
        <p:spPr>
          <a:xfrm>
            <a:off x="4307066" y="37701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796F681-E8B2-D533-3406-A3F91DA2CDD4}"/>
              </a:ext>
            </a:extLst>
          </p:cNvPr>
          <p:cNvSpPr txBox="1"/>
          <p:nvPr/>
        </p:nvSpPr>
        <p:spPr>
          <a:xfrm>
            <a:off x="4687281" y="37683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43F7F89-64A3-1066-6044-74A5728BACBC}"/>
              </a:ext>
            </a:extLst>
          </p:cNvPr>
          <p:cNvSpPr txBox="1"/>
          <p:nvPr/>
        </p:nvSpPr>
        <p:spPr>
          <a:xfrm>
            <a:off x="5022130" y="37701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3BEF967-61F1-3029-AB4C-9F7EE1EF7731}"/>
              </a:ext>
            </a:extLst>
          </p:cNvPr>
          <p:cNvSpPr txBox="1"/>
          <p:nvPr/>
        </p:nvSpPr>
        <p:spPr>
          <a:xfrm>
            <a:off x="5342051" y="37683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B188681-CA02-C583-C8DA-CCCE92BF92E2}"/>
              </a:ext>
            </a:extLst>
          </p:cNvPr>
          <p:cNvSpPr txBox="1"/>
          <p:nvPr/>
        </p:nvSpPr>
        <p:spPr>
          <a:xfrm>
            <a:off x="5656670" y="377090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696BC2B-1FBA-7CC6-4029-E608400D0E57}"/>
              </a:ext>
            </a:extLst>
          </p:cNvPr>
          <p:cNvSpPr txBox="1"/>
          <p:nvPr/>
        </p:nvSpPr>
        <p:spPr>
          <a:xfrm>
            <a:off x="6036885" y="376913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8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D62D6FD-FE4C-8E67-C730-A8EED7560C46}"/>
              </a:ext>
            </a:extLst>
          </p:cNvPr>
          <p:cNvSpPr txBox="1"/>
          <p:nvPr/>
        </p:nvSpPr>
        <p:spPr>
          <a:xfrm>
            <a:off x="6380962" y="377090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0A64257-6FEB-A29D-DED0-170752369FED}"/>
              </a:ext>
            </a:extLst>
          </p:cNvPr>
          <p:cNvSpPr txBox="1"/>
          <p:nvPr/>
        </p:nvSpPr>
        <p:spPr>
          <a:xfrm>
            <a:off x="6691655" y="376913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586333F-38E8-4E85-C446-9A21D4051ECE}"/>
              </a:ext>
            </a:extLst>
          </p:cNvPr>
          <p:cNvSpPr txBox="1"/>
          <p:nvPr/>
        </p:nvSpPr>
        <p:spPr>
          <a:xfrm>
            <a:off x="7056157" y="377090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6C9FFB4-E386-6529-7BA2-79AA2B4A0D00}"/>
              </a:ext>
            </a:extLst>
          </p:cNvPr>
          <p:cNvSpPr txBox="1"/>
          <p:nvPr/>
        </p:nvSpPr>
        <p:spPr>
          <a:xfrm>
            <a:off x="7436372" y="376913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544FC8A-B1B0-5587-2A9A-C3F2658303E9}"/>
              </a:ext>
            </a:extLst>
          </p:cNvPr>
          <p:cNvSpPr txBox="1"/>
          <p:nvPr/>
        </p:nvSpPr>
        <p:spPr>
          <a:xfrm>
            <a:off x="7771221" y="377090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13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6E5E4CA-67DF-94F4-5787-4AAABC447DDE}"/>
              </a:ext>
            </a:extLst>
          </p:cNvPr>
          <p:cNvSpPr txBox="1"/>
          <p:nvPr/>
        </p:nvSpPr>
        <p:spPr>
          <a:xfrm>
            <a:off x="8091142" y="376913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14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4C8C27D-7179-9630-0062-A2499CB4CE30}"/>
              </a:ext>
            </a:extLst>
          </p:cNvPr>
          <p:cNvSpPr txBox="1"/>
          <p:nvPr/>
        </p:nvSpPr>
        <p:spPr>
          <a:xfrm>
            <a:off x="8425794" y="37701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15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29CA5D1-8849-723E-D2CD-7C5714194EA4}"/>
              </a:ext>
            </a:extLst>
          </p:cNvPr>
          <p:cNvSpPr txBox="1"/>
          <p:nvPr/>
        </p:nvSpPr>
        <p:spPr>
          <a:xfrm>
            <a:off x="8806009" y="37683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16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4EE9ED5-539F-3B2B-3CBE-C70717AEA115}"/>
              </a:ext>
            </a:extLst>
          </p:cNvPr>
          <p:cNvSpPr txBox="1"/>
          <p:nvPr/>
        </p:nvSpPr>
        <p:spPr>
          <a:xfrm>
            <a:off x="9150086" y="37701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17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1C6DEAA-9CA1-F5F0-451E-7025094CD7C2}"/>
              </a:ext>
            </a:extLst>
          </p:cNvPr>
          <p:cNvSpPr txBox="1"/>
          <p:nvPr/>
        </p:nvSpPr>
        <p:spPr>
          <a:xfrm>
            <a:off x="9460779" y="37683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C79D5D0-2954-F7EB-4675-0BF282C69440}"/>
              </a:ext>
            </a:extLst>
          </p:cNvPr>
          <p:cNvSpPr txBox="1"/>
          <p:nvPr/>
        </p:nvSpPr>
        <p:spPr>
          <a:xfrm>
            <a:off x="9825281" y="37701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1F84A6C-F496-D88D-2E68-ECDA47DAD28F}"/>
              </a:ext>
            </a:extLst>
          </p:cNvPr>
          <p:cNvSpPr txBox="1"/>
          <p:nvPr/>
        </p:nvSpPr>
        <p:spPr>
          <a:xfrm>
            <a:off x="10205496" y="37683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CFC5760-1B89-9758-A4EB-17E47DD54018}"/>
              </a:ext>
            </a:extLst>
          </p:cNvPr>
          <p:cNvSpPr txBox="1"/>
          <p:nvPr/>
        </p:nvSpPr>
        <p:spPr>
          <a:xfrm>
            <a:off x="10540345" y="37701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9698F2B-0F00-9569-A201-36D658C1F6F8}"/>
              </a:ext>
            </a:extLst>
          </p:cNvPr>
          <p:cNvSpPr txBox="1"/>
          <p:nvPr/>
        </p:nvSpPr>
        <p:spPr>
          <a:xfrm>
            <a:off x="10860266" y="37683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22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3C91C8C3-1495-CAC4-F1B2-FF69D51E85A0}"/>
              </a:ext>
            </a:extLst>
          </p:cNvPr>
          <p:cNvSpPr/>
          <p:nvPr/>
        </p:nvSpPr>
        <p:spPr>
          <a:xfrm>
            <a:off x="3789772" y="340042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D02EDA1-CA45-BE9C-E53F-9918B6F05E7B}"/>
              </a:ext>
            </a:extLst>
          </p:cNvPr>
          <p:cNvSpPr/>
          <p:nvPr/>
        </p:nvSpPr>
        <p:spPr>
          <a:xfrm>
            <a:off x="4773499" y="340042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1FFB16DF-D1C4-F3EF-608F-A3A113C51853}"/>
              </a:ext>
            </a:extLst>
          </p:cNvPr>
          <p:cNvSpPr/>
          <p:nvPr/>
        </p:nvSpPr>
        <p:spPr>
          <a:xfrm>
            <a:off x="4141656" y="341294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6B4A6D4-99F1-D2DD-CBD6-771CF2A23BFD}"/>
              </a:ext>
            </a:extLst>
          </p:cNvPr>
          <p:cNvSpPr/>
          <p:nvPr/>
        </p:nvSpPr>
        <p:spPr>
          <a:xfrm>
            <a:off x="4573569" y="340042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02B9E358-174D-F7B2-9A6A-B1262626164F}"/>
              </a:ext>
            </a:extLst>
          </p:cNvPr>
          <p:cNvSpPr/>
          <p:nvPr/>
        </p:nvSpPr>
        <p:spPr>
          <a:xfrm>
            <a:off x="5117379" y="337479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C77F8149-F130-0D58-A374-D4CF1B57D427}"/>
              </a:ext>
            </a:extLst>
          </p:cNvPr>
          <p:cNvSpPr/>
          <p:nvPr/>
        </p:nvSpPr>
        <p:spPr>
          <a:xfrm>
            <a:off x="7510116" y="339335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EE864F57-620B-AA1E-5A54-C7E02215E7B3}"/>
              </a:ext>
            </a:extLst>
          </p:cNvPr>
          <p:cNvSpPr/>
          <p:nvPr/>
        </p:nvSpPr>
        <p:spPr>
          <a:xfrm>
            <a:off x="8031833" y="339335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A2F852E8-3869-98E4-95A7-BD3D64BA0D7B}"/>
              </a:ext>
            </a:extLst>
          </p:cNvPr>
          <p:cNvSpPr/>
          <p:nvPr/>
        </p:nvSpPr>
        <p:spPr>
          <a:xfrm>
            <a:off x="8545006" y="338381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F26BB6ED-A84F-F44F-4675-2003BAAB5E19}"/>
              </a:ext>
            </a:extLst>
          </p:cNvPr>
          <p:cNvSpPr/>
          <p:nvPr/>
        </p:nvSpPr>
        <p:spPr>
          <a:xfrm>
            <a:off x="9040697" y="3395712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ED072E03-2C01-3CF2-AA64-1847D741100C}"/>
              </a:ext>
            </a:extLst>
          </p:cNvPr>
          <p:cNvSpPr/>
          <p:nvPr/>
        </p:nvSpPr>
        <p:spPr>
          <a:xfrm>
            <a:off x="4407575" y="3391770"/>
            <a:ext cx="152792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B2730CD1-435B-DA80-DABE-BF9CD13EE381}"/>
              </a:ext>
            </a:extLst>
          </p:cNvPr>
          <p:cNvSpPr/>
          <p:nvPr/>
        </p:nvSpPr>
        <p:spPr>
          <a:xfrm>
            <a:off x="8297161" y="3382455"/>
            <a:ext cx="152792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785BB8A4-C72D-9BA0-67D1-BFE1C7F68CFC}"/>
              </a:ext>
            </a:extLst>
          </p:cNvPr>
          <p:cNvSpPr/>
          <p:nvPr/>
        </p:nvSpPr>
        <p:spPr>
          <a:xfrm>
            <a:off x="3409950" y="3200439"/>
            <a:ext cx="2108265" cy="5653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50FCFE44-6028-DC82-E3A3-E475E89475BC}"/>
              </a:ext>
            </a:extLst>
          </p:cNvPr>
          <p:cNvSpPr/>
          <p:nvPr/>
        </p:nvSpPr>
        <p:spPr>
          <a:xfrm>
            <a:off x="7349232" y="3200400"/>
            <a:ext cx="2042418" cy="53163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AA5C79D-7CB9-9272-49B3-28EC5096F310}"/>
              </a:ext>
            </a:extLst>
          </p:cNvPr>
          <p:cNvSpPr txBox="1"/>
          <p:nvPr/>
        </p:nvSpPr>
        <p:spPr>
          <a:xfrm>
            <a:off x="4057404" y="4097210"/>
            <a:ext cx="126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Cluster 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732B2B7-1022-1787-5C5B-C68194495488}"/>
              </a:ext>
            </a:extLst>
          </p:cNvPr>
          <p:cNvSpPr txBox="1"/>
          <p:nvPr/>
        </p:nvSpPr>
        <p:spPr>
          <a:xfrm>
            <a:off x="8510239" y="4111935"/>
            <a:ext cx="126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Cluster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24AEB92-C995-81F6-4E62-E5A018476A83}"/>
                  </a:ext>
                </a:extLst>
              </p:cNvPr>
              <p:cNvSpPr txBox="1"/>
              <p:nvPr/>
            </p:nvSpPr>
            <p:spPr>
              <a:xfrm>
                <a:off x="2368326" y="2724092"/>
                <a:ext cx="4531844" cy="492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𝟏𝟓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𝟏𝟖</m:t>
                    </m:r>
                  </m:oMath>
                </a14:m>
                <a:r>
                  <a:rPr lang="en-US" b="1" dirty="0"/>
                  <a:t>  </a:t>
                </a: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24AEB92-C995-81F6-4E62-E5A018476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326" y="2724092"/>
                <a:ext cx="4531844" cy="492507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57779C3-69C6-1191-3718-F2712F8C94D8}"/>
                  </a:ext>
                </a:extLst>
              </p:cNvPr>
              <p:cNvSpPr txBox="1"/>
              <p:nvPr/>
            </p:nvSpPr>
            <p:spPr>
              <a:xfrm>
                <a:off x="8027122" y="2714470"/>
                <a:ext cx="3701979" cy="49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𝟓𝟕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b="1" dirty="0"/>
                  <a:t>  </a:t>
                </a: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57779C3-69C6-1191-3718-F2712F8C9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122" y="2714470"/>
                <a:ext cx="3701979" cy="495200"/>
              </a:xfrm>
              <a:prstGeom prst="rect">
                <a:avLst/>
              </a:prstGeom>
              <a:blipFill>
                <a:blip r:embed="rId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12DD5BD-255A-E8FE-6076-C8E0FE987B6F}"/>
              </a:ext>
            </a:extLst>
          </p:cNvPr>
          <p:cNvSpPr txBox="1"/>
          <p:nvPr/>
        </p:nvSpPr>
        <p:spPr>
          <a:xfrm>
            <a:off x="2995364" y="4424287"/>
            <a:ext cx="677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2: assign each point to the cluster with the closest mean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89606C-40D8-C326-0CCD-0046AFA1A009}"/>
              </a:ext>
            </a:extLst>
          </p:cNvPr>
          <p:cNvCxnSpPr>
            <a:cxnSpLocks/>
          </p:cNvCxnSpPr>
          <p:nvPr/>
        </p:nvCxnSpPr>
        <p:spPr>
          <a:xfrm>
            <a:off x="2734850" y="5200650"/>
            <a:ext cx="84010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E7BD87-56B5-4F7E-861C-2C618DFF5902}"/>
              </a:ext>
            </a:extLst>
          </p:cNvPr>
          <p:cNvCxnSpPr/>
          <p:nvPr/>
        </p:nvCxnSpPr>
        <p:spPr>
          <a:xfrm>
            <a:off x="29634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DCEF54-1C0A-BE36-BDDD-DBFFB29F2740}"/>
              </a:ext>
            </a:extLst>
          </p:cNvPr>
          <p:cNvCxnSpPr/>
          <p:nvPr/>
        </p:nvCxnSpPr>
        <p:spPr>
          <a:xfrm>
            <a:off x="33063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FD2802-83D4-774B-AB1D-DE5FE4145FC8}"/>
              </a:ext>
            </a:extLst>
          </p:cNvPr>
          <p:cNvCxnSpPr/>
          <p:nvPr/>
        </p:nvCxnSpPr>
        <p:spPr>
          <a:xfrm>
            <a:off x="36492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79CA6C-4E61-9489-120C-A015895BFDCE}"/>
              </a:ext>
            </a:extLst>
          </p:cNvPr>
          <p:cNvCxnSpPr/>
          <p:nvPr/>
        </p:nvCxnSpPr>
        <p:spPr>
          <a:xfrm>
            <a:off x="39921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CCE49D-61FE-0AB7-2F4D-D489DE765483}"/>
              </a:ext>
            </a:extLst>
          </p:cNvPr>
          <p:cNvCxnSpPr/>
          <p:nvPr/>
        </p:nvCxnSpPr>
        <p:spPr>
          <a:xfrm>
            <a:off x="43350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1586AC-CCBD-C982-4429-BF2F65F98A8B}"/>
              </a:ext>
            </a:extLst>
          </p:cNvPr>
          <p:cNvCxnSpPr/>
          <p:nvPr/>
        </p:nvCxnSpPr>
        <p:spPr>
          <a:xfrm>
            <a:off x="46779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4BA18DB-8BCE-642B-AAD6-61CD7F73B194}"/>
              </a:ext>
            </a:extLst>
          </p:cNvPr>
          <p:cNvCxnSpPr/>
          <p:nvPr/>
        </p:nvCxnSpPr>
        <p:spPr>
          <a:xfrm>
            <a:off x="50208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5C0112C-C49B-0B59-E6C6-5FEF95748CB8}"/>
              </a:ext>
            </a:extLst>
          </p:cNvPr>
          <p:cNvCxnSpPr/>
          <p:nvPr/>
        </p:nvCxnSpPr>
        <p:spPr>
          <a:xfrm>
            <a:off x="53637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C16133B-950A-2EF7-36A9-081D5FF0FD4C}"/>
              </a:ext>
            </a:extLst>
          </p:cNvPr>
          <p:cNvCxnSpPr>
            <a:cxnSpLocks/>
          </p:cNvCxnSpPr>
          <p:nvPr/>
        </p:nvCxnSpPr>
        <p:spPr>
          <a:xfrm>
            <a:off x="57066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3EEF0AA-355E-9547-F643-DF4E6D6F4114}"/>
              </a:ext>
            </a:extLst>
          </p:cNvPr>
          <p:cNvCxnSpPr>
            <a:cxnSpLocks/>
          </p:cNvCxnSpPr>
          <p:nvPr/>
        </p:nvCxnSpPr>
        <p:spPr>
          <a:xfrm>
            <a:off x="60495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EA5F0E4-CFB0-9C6D-8654-BC789D941333}"/>
              </a:ext>
            </a:extLst>
          </p:cNvPr>
          <p:cNvCxnSpPr>
            <a:cxnSpLocks/>
          </p:cNvCxnSpPr>
          <p:nvPr/>
        </p:nvCxnSpPr>
        <p:spPr>
          <a:xfrm>
            <a:off x="63924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F55C5E6-39E8-CD1C-7E43-04805A670213}"/>
              </a:ext>
            </a:extLst>
          </p:cNvPr>
          <p:cNvCxnSpPr>
            <a:cxnSpLocks/>
          </p:cNvCxnSpPr>
          <p:nvPr/>
        </p:nvCxnSpPr>
        <p:spPr>
          <a:xfrm>
            <a:off x="67353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62EE4B-3EDB-65E7-2D87-48B6CE3B832C}"/>
              </a:ext>
            </a:extLst>
          </p:cNvPr>
          <p:cNvCxnSpPr>
            <a:cxnSpLocks/>
          </p:cNvCxnSpPr>
          <p:nvPr/>
        </p:nvCxnSpPr>
        <p:spPr>
          <a:xfrm>
            <a:off x="70782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CEE23DE-79F5-DE7E-C474-6FFDA990068D}"/>
              </a:ext>
            </a:extLst>
          </p:cNvPr>
          <p:cNvCxnSpPr>
            <a:cxnSpLocks/>
          </p:cNvCxnSpPr>
          <p:nvPr/>
        </p:nvCxnSpPr>
        <p:spPr>
          <a:xfrm>
            <a:off x="74211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C00D4F4-8B49-3569-C9B5-299B5733F78C}"/>
              </a:ext>
            </a:extLst>
          </p:cNvPr>
          <p:cNvCxnSpPr>
            <a:cxnSpLocks/>
          </p:cNvCxnSpPr>
          <p:nvPr/>
        </p:nvCxnSpPr>
        <p:spPr>
          <a:xfrm>
            <a:off x="77640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481F409-D0B5-1265-FE66-CD5F073E501A}"/>
              </a:ext>
            </a:extLst>
          </p:cNvPr>
          <p:cNvCxnSpPr>
            <a:cxnSpLocks/>
          </p:cNvCxnSpPr>
          <p:nvPr/>
        </p:nvCxnSpPr>
        <p:spPr>
          <a:xfrm>
            <a:off x="81069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E2381D6-25DA-1FC3-76F0-EA180A74D3ED}"/>
              </a:ext>
            </a:extLst>
          </p:cNvPr>
          <p:cNvCxnSpPr>
            <a:cxnSpLocks/>
          </p:cNvCxnSpPr>
          <p:nvPr/>
        </p:nvCxnSpPr>
        <p:spPr>
          <a:xfrm>
            <a:off x="84498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BC3BDB2-40AF-396D-6D3A-FAEC6C35EA39}"/>
              </a:ext>
            </a:extLst>
          </p:cNvPr>
          <p:cNvCxnSpPr>
            <a:cxnSpLocks/>
          </p:cNvCxnSpPr>
          <p:nvPr/>
        </p:nvCxnSpPr>
        <p:spPr>
          <a:xfrm>
            <a:off x="87927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69BE93D-C27B-46D0-AAAB-D5A3B5C87072}"/>
              </a:ext>
            </a:extLst>
          </p:cNvPr>
          <p:cNvCxnSpPr>
            <a:cxnSpLocks/>
          </p:cNvCxnSpPr>
          <p:nvPr/>
        </p:nvCxnSpPr>
        <p:spPr>
          <a:xfrm>
            <a:off x="91356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3ECC2D1-497D-B97A-55E8-CA75984DF403}"/>
              </a:ext>
            </a:extLst>
          </p:cNvPr>
          <p:cNvCxnSpPr>
            <a:cxnSpLocks/>
          </p:cNvCxnSpPr>
          <p:nvPr/>
        </p:nvCxnSpPr>
        <p:spPr>
          <a:xfrm>
            <a:off x="94785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1859F3D-69DF-93C2-A620-5DBE65590678}"/>
              </a:ext>
            </a:extLst>
          </p:cNvPr>
          <p:cNvCxnSpPr>
            <a:cxnSpLocks/>
          </p:cNvCxnSpPr>
          <p:nvPr/>
        </p:nvCxnSpPr>
        <p:spPr>
          <a:xfrm>
            <a:off x="98214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636553E-0ABA-BCC0-0998-F21502673671}"/>
              </a:ext>
            </a:extLst>
          </p:cNvPr>
          <p:cNvCxnSpPr>
            <a:cxnSpLocks/>
          </p:cNvCxnSpPr>
          <p:nvPr/>
        </p:nvCxnSpPr>
        <p:spPr>
          <a:xfrm>
            <a:off x="101643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ED989D9-1645-10C5-9CCD-6DBF7149CBB4}"/>
              </a:ext>
            </a:extLst>
          </p:cNvPr>
          <p:cNvCxnSpPr>
            <a:cxnSpLocks/>
          </p:cNvCxnSpPr>
          <p:nvPr/>
        </p:nvCxnSpPr>
        <p:spPr>
          <a:xfrm>
            <a:off x="105072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9FF519E-8F57-5291-D6F5-E09F241FECCD}"/>
              </a:ext>
            </a:extLst>
          </p:cNvPr>
          <p:cNvCxnSpPr>
            <a:cxnSpLocks/>
          </p:cNvCxnSpPr>
          <p:nvPr/>
        </p:nvCxnSpPr>
        <p:spPr>
          <a:xfrm>
            <a:off x="10850150" y="5086350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0544166-E2F9-3EB3-70AD-90112FE20614}"/>
              </a:ext>
            </a:extLst>
          </p:cNvPr>
          <p:cNvSpPr txBox="1"/>
          <p:nvPr/>
        </p:nvSpPr>
        <p:spPr>
          <a:xfrm>
            <a:off x="2734850" y="54846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4060A87-2C27-3759-A0F6-1E1AC947B81A}"/>
              </a:ext>
            </a:extLst>
          </p:cNvPr>
          <p:cNvSpPr txBox="1"/>
          <p:nvPr/>
        </p:nvSpPr>
        <p:spPr>
          <a:xfrm>
            <a:off x="3115065" y="54828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EB8B4C-6F30-C0A0-DD00-7EB4DA9FEACD}"/>
              </a:ext>
            </a:extLst>
          </p:cNvPr>
          <p:cNvSpPr txBox="1"/>
          <p:nvPr/>
        </p:nvSpPr>
        <p:spPr>
          <a:xfrm>
            <a:off x="3459142" y="54846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2F52F3-5FF3-EE0A-FED2-30CE7CA5DBA4}"/>
              </a:ext>
            </a:extLst>
          </p:cNvPr>
          <p:cNvSpPr txBox="1"/>
          <p:nvPr/>
        </p:nvSpPr>
        <p:spPr>
          <a:xfrm>
            <a:off x="3769835" y="54828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F28F022-9E76-2D65-B98D-9172322DD4BD}"/>
              </a:ext>
            </a:extLst>
          </p:cNvPr>
          <p:cNvSpPr txBox="1"/>
          <p:nvPr/>
        </p:nvSpPr>
        <p:spPr>
          <a:xfrm>
            <a:off x="4134337" y="54846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242CD1-D3B8-F703-553E-3329E4890592}"/>
              </a:ext>
            </a:extLst>
          </p:cNvPr>
          <p:cNvSpPr txBox="1"/>
          <p:nvPr/>
        </p:nvSpPr>
        <p:spPr>
          <a:xfrm>
            <a:off x="4514552" y="54828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2A3947A-8769-C865-5F71-29D7649A8352}"/>
              </a:ext>
            </a:extLst>
          </p:cNvPr>
          <p:cNvSpPr txBox="1"/>
          <p:nvPr/>
        </p:nvSpPr>
        <p:spPr>
          <a:xfrm>
            <a:off x="4849401" y="54846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C52EF4F-4403-7262-D34F-089825DE8883}"/>
              </a:ext>
            </a:extLst>
          </p:cNvPr>
          <p:cNvSpPr txBox="1"/>
          <p:nvPr/>
        </p:nvSpPr>
        <p:spPr>
          <a:xfrm>
            <a:off x="5169322" y="54828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95B0A57-585B-235D-904F-380B11DB43DE}"/>
              </a:ext>
            </a:extLst>
          </p:cNvPr>
          <p:cNvSpPr txBox="1"/>
          <p:nvPr/>
        </p:nvSpPr>
        <p:spPr>
          <a:xfrm>
            <a:off x="5483941" y="548540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D56BEE7-12A7-EE6E-73F1-2A20CCFE903E}"/>
              </a:ext>
            </a:extLst>
          </p:cNvPr>
          <p:cNvSpPr txBox="1"/>
          <p:nvPr/>
        </p:nvSpPr>
        <p:spPr>
          <a:xfrm>
            <a:off x="5864156" y="548363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8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4F6E43B-D19C-C28C-A8C7-085C45A218A6}"/>
              </a:ext>
            </a:extLst>
          </p:cNvPr>
          <p:cNvSpPr txBox="1"/>
          <p:nvPr/>
        </p:nvSpPr>
        <p:spPr>
          <a:xfrm>
            <a:off x="6208233" y="548540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2F8F592-5CA5-B781-CF20-76F1687D44B2}"/>
              </a:ext>
            </a:extLst>
          </p:cNvPr>
          <p:cNvSpPr txBox="1"/>
          <p:nvPr/>
        </p:nvSpPr>
        <p:spPr>
          <a:xfrm>
            <a:off x="6518926" y="548363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71FF86A-FF55-2B95-FE5A-5DB2FE6AC830}"/>
              </a:ext>
            </a:extLst>
          </p:cNvPr>
          <p:cNvSpPr txBox="1"/>
          <p:nvPr/>
        </p:nvSpPr>
        <p:spPr>
          <a:xfrm>
            <a:off x="6883428" y="548540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6D4DB2A-511A-27F7-8ED4-3D507EDED0F8}"/>
              </a:ext>
            </a:extLst>
          </p:cNvPr>
          <p:cNvSpPr txBox="1"/>
          <p:nvPr/>
        </p:nvSpPr>
        <p:spPr>
          <a:xfrm>
            <a:off x="7263643" y="548363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8661BC9-6457-7C32-5CFB-91B8C2E2118A}"/>
              </a:ext>
            </a:extLst>
          </p:cNvPr>
          <p:cNvSpPr txBox="1"/>
          <p:nvPr/>
        </p:nvSpPr>
        <p:spPr>
          <a:xfrm>
            <a:off x="7598492" y="548540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51898DD-6C40-0EB4-6C65-96E33B5C212B}"/>
              </a:ext>
            </a:extLst>
          </p:cNvPr>
          <p:cNvSpPr txBox="1"/>
          <p:nvPr/>
        </p:nvSpPr>
        <p:spPr>
          <a:xfrm>
            <a:off x="7918413" y="548363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6F79F9C-480E-06D3-64F2-80BC7354DBED}"/>
              </a:ext>
            </a:extLst>
          </p:cNvPr>
          <p:cNvSpPr txBox="1"/>
          <p:nvPr/>
        </p:nvSpPr>
        <p:spPr>
          <a:xfrm>
            <a:off x="8253065" y="54846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A163CAB-8FA0-276C-9DF9-1C995164ADB1}"/>
              </a:ext>
            </a:extLst>
          </p:cNvPr>
          <p:cNvSpPr txBox="1"/>
          <p:nvPr/>
        </p:nvSpPr>
        <p:spPr>
          <a:xfrm>
            <a:off x="8633280" y="54828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16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4BC5DC5-55E4-C657-6111-1982CC473609}"/>
              </a:ext>
            </a:extLst>
          </p:cNvPr>
          <p:cNvSpPr txBox="1"/>
          <p:nvPr/>
        </p:nvSpPr>
        <p:spPr>
          <a:xfrm>
            <a:off x="8977357" y="54846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17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4994F82-5A8C-ED81-4A78-AB497B98F408}"/>
              </a:ext>
            </a:extLst>
          </p:cNvPr>
          <p:cNvSpPr txBox="1"/>
          <p:nvPr/>
        </p:nvSpPr>
        <p:spPr>
          <a:xfrm>
            <a:off x="9288050" y="54828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B121EF9-1F4F-FEBD-AE2E-93666EED8AB3}"/>
              </a:ext>
            </a:extLst>
          </p:cNvPr>
          <p:cNvSpPr txBox="1"/>
          <p:nvPr/>
        </p:nvSpPr>
        <p:spPr>
          <a:xfrm>
            <a:off x="9652552" y="54846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6602BDB-5182-527F-2961-589B02C6D551}"/>
              </a:ext>
            </a:extLst>
          </p:cNvPr>
          <p:cNvSpPr txBox="1"/>
          <p:nvPr/>
        </p:nvSpPr>
        <p:spPr>
          <a:xfrm>
            <a:off x="10032767" y="54828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8428955-0DB4-1E3D-AB78-F3EFF713815B}"/>
              </a:ext>
            </a:extLst>
          </p:cNvPr>
          <p:cNvSpPr txBox="1"/>
          <p:nvPr/>
        </p:nvSpPr>
        <p:spPr>
          <a:xfrm>
            <a:off x="10367616" y="5484633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F9AEEF2-4E34-0E2A-26D8-B925128ED96C}"/>
              </a:ext>
            </a:extLst>
          </p:cNvPr>
          <p:cNvSpPr txBox="1"/>
          <p:nvPr/>
        </p:nvSpPr>
        <p:spPr>
          <a:xfrm>
            <a:off x="10687537" y="5482865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BF7F48D-F35E-3B99-BC65-C7FD7F1CE573}"/>
              </a:ext>
            </a:extLst>
          </p:cNvPr>
          <p:cNvSpPr/>
          <p:nvPr/>
        </p:nvSpPr>
        <p:spPr>
          <a:xfrm>
            <a:off x="3617043" y="511492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D45FF45-1A98-9147-3470-AFE7213E02D4}"/>
              </a:ext>
            </a:extLst>
          </p:cNvPr>
          <p:cNvSpPr/>
          <p:nvPr/>
        </p:nvSpPr>
        <p:spPr>
          <a:xfrm>
            <a:off x="4600770" y="511492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B7D6E66-A686-E185-97E2-C211B76ED846}"/>
              </a:ext>
            </a:extLst>
          </p:cNvPr>
          <p:cNvSpPr/>
          <p:nvPr/>
        </p:nvSpPr>
        <p:spPr>
          <a:xfrm>
            <a:off x="3968927" y="512744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464C02D-94A1-9A4B-5B10-1329DCA80F30}"/>
              </a:ext>
            </a:extLst>
          </p:cNvPr>
          <p:cNvSpPr/>
          <p:nvPr/>
        </p:nvSpPr>
        <p:spPr>
          <a:xfrm>
            <a:off x="4400840" y="511492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7CDA850-1E36-36AA-7C45-6B8CF37D21B2}"/>
              </a:ext>
            </a:extLst>
          </p:cNvPr>
          <p:cNvSpPr/>
          <p:nvPr/>
        </p:nvSpPr>
        <p:spPr>
          <a:xfrm>
            <a:off x="4944650" y="508929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976E678-F380-98DA-7690-947A54EA3374}"/>
              </a:ext>
            </a:extLst>
          </p:cNvPr>
          <p:cNvSpPr/>
          <p:nvPr/>
        </p:nvSpPr>
        <p:spPr>
          <a:xfrm>
            <a:off x="7337387" y="510785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2889682-6106-138E-66DC-3CA290D92DB0}"/>
              </a:ext>
            </a:extLst>
          </p:cNvPr>
          <p:cNvSpPr/>
          <p:nvPr/>
        </p:nvSpPr>
        <p:spPr>
          <a:xfrm>
            <a:off x="7859104" y="5107855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B3D47C0-CCC7-9F45-9574-9088196BC1AF}"/>
              </a:ext>
            </a:extLst>
          </p:cNvPr>
          <p:cNvSpPr/>
          <p:nvPr/>
        </p:nvSpPr>
        <p:spPr>
          <a:xfrm>
            <a:off x="8372277" y="509831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8BDD790-99E2-D137-9352-22BCDD235EC1}"/>
              </a:ext>
            </a:extLst>
          </p:cNvPr>
          <p:cNvSpPr/>
          <p:nvPr/>
        </p:nvSpPr>
        <p:spPr>
          <a:xfrm>
            <a:off x="8867968" y="5110212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6F3ECEF-E550-E692-3FFB-72F085A77251}"/>
              </a:ext>
            </a:extLst>
          </p:cNvPr>
          <p:cNvSpPr/>
          <p:nvPr/>
        </p:nvSpPr>
        <p:spPr>
          <a:xfrm>
            <a:off x="4311290" y="5114925"/>
            <a:ext cx="152792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AA0D5E9-CCAA-8D59-835F-FBCA29AFB443}"/>
              </a:ext>
            </a:extLst>
          </p:cNvPr>
          <p:cNvSpPr/>
          <p:nvPr/>
        </p:nvSpPr>
        <p:spPr>
          <a:xfrm>
            <a:off x="8588306" y="5086350"/>
            <a:ext cx="152792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E4794E3-96AA-B357-6F25-D5BD22CEAB68}"/>
              </a:ext>
            </a:extLst>
          </p:cNvPr>
          <p:cNvSpPr/>
          <p:nvPr/>
        </p:nvSpPr>
        <p:spPr>
          <a:xfrm>
            <a:off x="3237222" y="4914939"/>
            <a:ext cx="2299258" cy="56538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C6BFF7CA-7DCF-A301-9BB6-6B10A97940DF}"/>
              </a:ext>
            </a:extLst>
          </p:cNvPr>
          <p:cNvSpPr/>
          <p:nvPr/>
        </p:nvSpPr>
        <p:spPr>
          <a:xfrm>
            <a:off x="7148854" y="4914900"/>
            <a:ext cx="2070067" cy="53163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6C6DF42-BF36-2190-6263-B14EA6763625}"/>
              </a:ext>
            </a:extLst>
          </p:cNvPr>
          <p:cNvSpPr txBox="1"/>
          <p:nvPr/>
        </p:nvSpPr>
        <p:spPr>
          <a:xfrm>
            <a:off x="9631611" y="4391099"/>
            <a:ext cx="226366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No change: stop the iteration</a:t>
            </a:r>
          </a:p>
        </p:txBody>
      </p:sp>
    </p:spTree>
    <p:extLst>
      <p:ext uri="{BB962C8B-B14F-4D97-AF65-F5344CB8AC3E}">
        <p14:creationId xmlns:p14="http://schemas.microsoft.com/office/powerpoint/2010/main" val="67265960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Template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No corner logo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Simple Blue Background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U-branded-power-point-template-widescreen-white-test" id="{1DCC296B-1FB8-264B-8B76-D3CB3C933C55}" vid="{00EF76A3-298E-6941-82AB-7A7BEDEAC3AA}"/>
    </a:ext>
  </a:extLst>
</a:theme>
</file>

<file path=ppt/theme/theme4.xml><?xml version="1.0" encoding="utf-8"?>
<a:theme xmlns:a="http://schemas.openxmlformats.org/drawingml/2006/main" name="Simple White Background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U-branded-power-point-template-widescreen-white-test" id="{1DCC296B-1FB8-264B-8B76-D3CB3C933C55}" vid="{00EF76A3-298E-6941-82AB-7A7BEDEAC3A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380ef4-09d4-4340-8ccb-160c32c60401">
      <Terms xmlns="http://schemas.microsoft.com/office/infopath/2007/PartnerControls"/>
    </lcf76f155ced4ddcb4097134ff3c332f>
    <TaxCatchAll xmlns="7eb697ea-89e6-4a08-90bb-c11f41386e5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A1B80212167E4CB7BEF9FBFA5891EB" ma:contentTypeVersion="19" ma:contentTypeDescription="Create a new document." ma:contentTypeScope="" ma:versionID="554e0d73130b24d93c69e017f3277833">
  <xsd:schema xmlns:xsd="http://www.w3.org/2001/XMLSchema" xmlns:xs="http://www.w3.org/2001/XMLSchema" xmlns:p="http://schemas.microsoft.com/office/2006/metadata/properties" xmlns:ns2="e3380ef4-09d4-4340-8ccb-160c32c60401" xmlns:ns3="7eb697ea-89e6-4a08-90bb-c11f41386e51" targetNamespace="http://schemas.microsoft.com/office/2006/metadata/properties" ma:root="true" ma:fieldsID="53ea50482b33fcb66c9737c81bd1583c" ns2:_="" ns3:_="">
    <xsd:import namespace="e3380ef4-09d4-4340-8ccb-160c32c60401"/>
    <xsd:import namespace="7eb697ea-89e6-4a08-90bb-c11f41386e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80ef4-09d4-4340-8ccb-160c32c604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66bcfc7-c51b-4bc8-8383-b8f609394d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697ea-89e6-4a08-90bb-c11f41386e5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711c2aba-8739-421f-ae05-1e36b8c598e7}" ma:internalName="TaxCatchAll" ma:showField="CatchAllData" ma:web="7eb697ea-89e6-4a08-90bb-c11f41386e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073831-1F1E-47DF-BB51-881D635FA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BA731A-CE16-429C-B261-25EA2AE8C5DA}">
  <ds:schemaRefs>
    <ds:schemaRef ds:uri="e3380ef4-09d4-4340-8ccb-160c32c60401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7eb697ea-89e6-4a08-90bb-c11f41386e5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51F4AF4-3BB0-40CF-890F-E93EFB639C88}">
  <ds:schemaRefs>
    <ds:schemaRef ds:uri="7eb697ea-89e6-4a08-90bb-c11f41386e51"/>
    <ds:schemaRef ds:uri="e3380ef4-09d4-4340-8ccb-160c32c604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930</Words>
  <Application>Microsoft Office PowerPoint</Application>
  <PresentationFormat>Widescreen</PresentationFormat>
  <Paragraphs>450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Aptos Display</vt:lpstr>
      <vt:lpstr>Aptos SemiBold</vt:lpstr>
      <vt:lpstr>Arial</vt:lpstr>
      <vt:lpstr>Cambria Math</vt:lpstr>
      <vt:lpstr>Standard Template</vt:lpstr>
      <vt:lpstr>No corner logo</vt:lpstr>
      <vt:lpstr>Simple Blue Background</vt:lpstr>
      <vt:lpstr>Simple White Background</vt:lpstr>
      <vt:lpstr>K-means</vt:lpstr>
      <vt:lpstr>K-means clustering</vt:lpstr>
      <vt:lpstr>K-means clustering example</vt:lpstr>
      <vt:lpstr>K-means clustering example</vt:lpstr>
      <vt:lpstr>K-means clustering example</vt:lpstr>
      <vt:lpstr>K-means clustering example</vt:lpstr>
      <vt:lpstr>K-means clustering example</vt:lpstr>
      <vt:lpstr>K-means clustering example</vt:lpstr>
      <vt:lpstr>K-means clustering example</vt:lpstr>
      <vt:lpstr>K-means algorithm </vt:lpstr>
      <vt:lpstr>K-means</vt:lpstr>
      <vt:lpstr>K-means objective</vt:lpstr>
      <vt:lpstr>K-means objective</vt:lpstr>
      <vt:lpstr>K-means objective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MSU General PowerPoint Template</dc:title>
  <dc:creator>Bole, Robert</dc:creator>
  <cp:lastModifiedBy>Liyana Ralalage, Adiesha</cp:lastModifiedBy>
  <cp:revision>3</cp:revision>
  <dcterms:created xsi:type="dcterms:W3CDTF">2024-07-24T21:17:45Z</dcterms:created>
  <dcterms:modified xsi:type="dcterms:W3CDTF">2025-03-11T20:32:14Z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0x01010039A1B80212167E4CB7BEF9FBFA5891EB</vt:lpwstr>
  </property>
  <property fmtid="{D5CDD505-2E9C-101B-9397-08002B2CF9AE}" pid="3" name="MediaServiceImageTags">
    <vt:lpwstr/>
  </property>
</Properties>
</file>