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23" r:id="rId6"/>
    <p:sldMasterId id="2147483797" r:id="rId7"/>
    <p:sldMasterId id="2147483809" r:id="rId8"/>
  </p:sldMasterIdLst>
  <p:notesMasterIdLst>
    <p:notesMasterId r:id="rId18"/>
  </p:notesMasterIdLst>
  <p:sldIdLst>
    <p:sldId id="1468" r:id="rId9"/>
    <p:sldId id="1471" r:id="rId10"/>
    <p:sldId id="1472" r:id="rId11"/>
    <p:sldId id="1473" r:id="rId12"/>
    <p:sldId id="1474" r:id="rId13"/>
    <p:sldId id="1475" r:id="rId14"/>
    <p:sldId id="1476" r:id="rId15"/>
    <p:sldId id="1469" r:id="rId16"/>
    <p:sldId id="14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79D7A-672C-404B-A1C4-6615A96787CE}" v="1619" dt="2025-03-11T20:43:58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83"/>
  </p:normalViewPr>
  <p:slideViewPr>
    <p:cSldViewPr>
      <p:cViewPr varScale="1">
        <p:scale>
          <a:sx n="106" d="100"/>
          <a:sy n="106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1A279D7A-672C-404B-A1C4-6615A96787CE}"/>
    <pc:docChg chg="undo custSel addSld delSld modSld delSection modSection">
      <pc:chgData name="Liyana Ralalage, Adiesha" userId="15fd5c93-10d6-4014-8103-1a4931e3c018" providerId="ADAL" clId="{1A279D7A-672C-404B-A1C4-6615A96787CE}" dt="2025-03-11T20:43:58.344" v="2528" actId="20577"/>
      <pc:docMkLst>
        <pc:docMk/>
      </pc:docMkLst>
      <pc:sldChg chg="del">
        <pc:chgData name="Liyana Ralalage, Adiesha" userId="15fd5c93-10d6-4014-8103-1a4931e3c018" providerId="ADAL" clId="{1A279D7A-672C-404B-A1C4-6615A96787CE}" dt="2025-03-11T16:20:39.756" v="3" actId="47"/>
        <pc:sldMkLst>
          <pc:docMk/>
          <pc:sldMk cId="3386565224" sldId="256"/>
        </pc:sldMkLst>
      </pc:sldChg>
      <pc:sldChg chg="del">
        <pc:chgData name="Liyana Ralalage, Adiesha" userId="15fd5c93-10d6-4014-8103-1a4931e3c018" providerId="ADAL" clId="{1A279D7A-672C-404B-A1C4-6615A96787CE}" dt="2025-03-11T16:20:38.376" v="1" actId="47"/>
        <pc:sldMkLst>
          <pc:docMk/>
          <pc:sldMk cId="4073628171" sldId="257"/>
        </pc:sldMkLst>
      </pc:sldChg>
      <pc:sldChg chg="del">
        <pc:chgData name="Liyana Ralalage, Adiesha" userId="15fd5c93-10d6-4014-8103-1a4931e3c018" providerId="ADAL" clId="{1A279D7A-672C-404B-A1C4-6615A96787CE}" dt="2025-03-11T16:20:36.940" v="0" actId="2696"/>
        <pc:sldMkLst>
          <pc:docMk/>
          <pc:sldMk cId="357330455" sldId="258"/>
        </pc:sldMkLst>
      </pc:sldChg>
      <pc:sldChg chg="del">
        <pc:chgData name="Liyana Ralalage, Adiesha" userId="15fd5c93-10d6-4014-8103-1a4931e3c018" providerId="ADAL" clId="{1A279D7A-672C-404B-A1C4-6615A96787CE}" dt="2025-03-11T16:20:36.940" v="0" actId="2696"/>
        <pc:sldMkLst>
          <pc:docMk/>
          <pc:sldMk cId="3813119438" sldId="690"/>
        </pc:sldMkLst>
      </pc:sldChg>
      <pc:sldChg chg="del">
        <pc:chgData name="Liyana Ralalage, Adiesha" userId="15fd5c93-10d6-4014-8103-1a4931e3c018" providerId="ADAL" clId="{1A279D7A-672C-404B-A1C4-6615A96787CE}" dt="2025-03-11T16:20:39.097" v="2" actId="47"/>
        <pc:sldMkLst>
          <pc:docMk/>
          <pc:sldMk cId="1236756881" sldId="1467"/>
        </pc:sldMkLst>
      </pc:sldChg>
      <pc:sldChg chg="modSp mod">
        <pc:chgData name="Liyana Ralalage, Adiesha" userId="15fd5c93-10d6-4014-8103-1a4931e3c018" providerId="ADAL" clId="{1A279D7A-672C-404B-A1C4-6615A96787CE}" dt="2025-03-11T20:35:54.230" v="2495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1A279D7A-672C-404B-A1C4-6615A96787CE}" dt="2025-03-11T20:35:54.230" v="2495" actId="20577"/>
          <ac:spMkLst>
            <pc:docMk/>
            <pc:sldMk cId="2619225836" sldId="1468"/>
            <ac:spMk id="2" creationId="{3A95BBA3-5C8B-0EF8-420B-F14EFA119280}"/>
          </ac:spMkLst>
        </pc:spChg>
        <pc:spChg chg="mod">
          <ac:chgData name="Liyana Ralalage, Adiesha" userId="15fd5c93-10d6-4014-8103-1a4931e3c018" providerId="ADAL" clId="{1A279D7A-672C-404B-A1C4-6615A96787CE}" dt="2025-03-11T16:21:27.606" v="103" actId="20577"/>
          <ac:spMkLst>
            <pc:docMk/>
            <pc:sldMk cId="2619225836" sldId="1468"/>
            <ac:spMk id="3" creationId="{AA754864-9CA5-D2AD-0511-09B8DBFBBC1A}"/>
          </ac:spMkLst>
        </pc:spChg>
      </pc:sldChg>
      <pc:sldChg chg="modSp mod">
        <pc:chgData name="Liyana Ralalage, Adiesha" userId="15fd5c93-10d6-4014-8103-1a4931e3c018" providerId="ADAL" clId="{1A279D7A-672C-404B-A1C4-6615A96787CE}" dt="2025-03-11T16:36:48.826" v="170" actId="27636"/>
        <pc:sldMkLst>
          <pc:docMk/>
          <pc:sldMk cId="2014241022" sldId="1469"/>
        </pc:sldMkLst>
        <pc:spChg chg="mod">
          <ac:chgData name="Liyana Ralalage, Adiesha" userId="15fd5c93-10d6-4014-8103-1a4931e3c018" providerId="ADAL" clId="{1A279D7A-672C-404B-A1C4-6615A96787CE}" dt="2025-03-11T16:36:48.826" v="170" actId="27636"/>
          <ac:spMkLst>
            <pc:docMk/>
            <pc:sldMk cId="2014241022" sldId="1469"/>
            <ac:spMk id="2" creationId="{139F582E-8262-1BCC-E35D-2DC91C6ACBF0}"/>
          </ac:spMkLst>
        </pc:spChg>
      </pc:sldChg>
      <pc:sldChg chg="modSp mod">
        <pc:chgData name="Liyana Ralalage, Adiesha" userId="15fd5c93-10d6-4014-8103-1a4931e3c018" providerId="ADAL" clId="{1A279D7A-672C-404B-A1C4-6615A96787CE}" dt="2025-03-11T16:36:48.832" v="171" actId="27636"/>
        <pc:sldMkLst>
          <pc:docMk/>
          <pc:sldMk cId="2728285675" sldId="1470"/>
        </pc:sldMkLst>
        <pc:spChg chg="mod">
          <ac:chgData name="Liyana Ralalage, Adiesha" userId="15fd5c93-10d6-4014-8103-1a4931e3c018" providerId="ADAL" clId="{1A279D7A-672C-404B-A1C4-6615A96787CE}" dt="2025-03-11T16:36:48.832" v="171" actId="27636"/>
          <ac:spMkLst>
            <pc:docMk/>
            <pc:sldMk cId="2728285675" sldId="1470"/>
            <ac:spMk id="4" creationId="{0D938D8F-9360-4940-9FA0-AA60E73A44D9}"/>
          </ac:spMkLst>
        </pc:spChg>
      </pc:sldChg>
      <pc:sldChg chg="modSp new mod modAnim">
        <pc:chgData name="Liyana Ralalage, Adiesha" userId="15fd5c93-10d6-4014-8103-1a4931e3c018" providerId="ADAL" clId="{1A279D7A-672C-404B-A1C4-6615A96787CE}" dt="2025-03-11T17:09:22.197" v="913" actId="6549"/>
        <pc:sldMkLst>
          <pc:docMk/>
          <pc:sldMk cId="4143176211" sldId="1471"/>
        </pc:sldMkLst>
        <pc:spChg chg="mod">
          <ac:chgData name="Liyana Ralalage, Adiesha" userId="15fd5c93-10d6-4014-8103-1a4931e3c018" providerId="ADAL" clId="{1A279D7A-672C-404B-A1C4-6615A96787CE}" dt="2025-03-11T17:08:42.430" v="902" actId="14100"/>
          <ac:spMkLst>
            <pc:docMk/>
            <pc:sldMk cId="4143176211" sldId="1471"/>
            <ac:spMk id="2" creationId="{54B45247-AEE9-79DD-E72A-BD2ADAFECF54}"/>
          </ac:spMkLst>
        </pc:spChg>
        <pc:spChg chg="mod">
          <ac:chgData name="Liyana Ralalage, Adiesha" userId="15fd5c93-10d6-4014-8103-1a4931e3c018" providerId="ADAL" clId="{1A279D7A-672C-404B-A1C4-6615A96787CE}" dt="2025-03-11T17:09:22.197" v="913" actId="6549"/>
          <ac:spMkLst>
            <pc:docMk/>
            <pc:sldMk cId="4143176211" sldId="1471"/>
            <ac:spMk id="3" creationId="{D8B09CEB-3E3F-C9AF-D181-047DFBEECDE9}"/>
          </ac:spMkLst>
        </pc:spChg>
      </pc:sldChg>
      <pc:sldChg chg="addSp modSp new mod modAnim">
        <pc:chgData name="Liyana Ralalage, Adiesha" userId="15fd5c93-10d6-4014-8103-1a4931e3c018" providerId="ADAL" clId="{1A279D7A-672C-404B-A1C4-6615A96787CE}" dt="2025-03-11T20:39:36.258" v="2520" actId="20577"/>
        <pc:sldMkLst>
          <pc:docMk/>
          <pc:sldMk cId="4235527066" sldId="1472"/>
        </pc:sldMkLst>
        <pc:spChg chg="mod">
          <ac:chgData name="Liyana Ralalage, Adiesha" userId="15fd5c93-10d6-4014-8103-1a4931e3c018" providerId="ADAL" clId="{1A279D7A-672C-404B-A1C4-6615A96787CE}" dt="2025-03-11T16:46:41.914" v="776" actId="27636"/>
          <ac:spMkLst>
            <pc:docMk/>
            <pc:sldMk cId="4235527066" sldId="1472"/>
            <ac:spMk id="3" creationId="{03711FB9-8490-79FF-E4A6-50131E6FDD9F}"/>
          </ac:spMkLst>
        </pc:spChg>
        <pc:spChg chg="add mod">
          <ac:chgData name="Liyana Ralalage, Adiesha" userId="15fd5c93-10d6-4014-8103-1a4931e3c018" providerId="ADAL" clId="{1A279D7A-672C-404B-A1C4-6615A96787CE}" dt="2025-03-11T20:39:36.258" v="2520" actId="20577"/>
          <ac:spMkLst>
            <pc:docMk/>
            <pc:sldMk cId="4235527066" sldId="1472"/>
            <ac:spMk id="4" creationId="{0AC5A9B5-B460-9A43-2C34-3B0BCC331DC1}"/>
          </ac:spMkLst>
        </pc:spChg>
      </pc:sldChg>
      <pc:sldChg chg="modSp new mod">
        <pc:chgData name="Liyana Ralalage, Adiesha" userId="15fd5c93-10d6-4014-8103-1a4931e3c018" providerId="ADAL" clId="{1A279D7A-672C-404B-A1C4-6615A96787CE}" dt="2025-03-11T20:42:09.691" v="2526" actId="20577"/>
        <pc:sldMkLst>
          <pc:docMk/>
          <pc:sldMk cId="1296356257" sldId="1473"/>
        </pc:sldMkLst>
        <pc:spChg chg="mod">
          <ac:chgData name="Liyana Ralalage, Adiesha" userId="15fd5c93-10d6-4014-8103-1a4931e3c018" providerId="ADAL" clId="{1A279D7A-672C-404B-A1C4-6615A96787CE}" dt="2025-03-11T17:10:07.284" v="917" actId="20577"/>
          <ac:spMkLst>
            <pc:docMk/>
            <pc:sldMk cId="1296356257" sldId="1473"/>
            <ac:spMk id="2" creationId="{BB60DE98-DBA7-C4AF-CB1C-EE7848B8F154}"/>
          </ac:spMkLst>
        </pc:spChg>
        <pc:spChg chg="mod">
          <ac:chgData name="Liyana Ralalage, Adiesha" userId="15fd5c93-10d6-4014-8103-1a4931e3c018" providerId="ADAL" clId="{1A279D7A-672C-404B-A1C4-6615A96787CE}" dt="2025-03-11T20:42:09.691" v="2526" actId="20577"/>
          <ac:spMkLst>
            <pc:docMk/>
            <pc:sldMk cId="1296356257" sldId="1473"/>
            <ac:spMk id="3" creationId="{67D2FE1A-4FBC-F512-30F6-083526D97F54}"/>
          </ac:spMkLst>
        </pc:spChg>
        <pc:spChg chg="mod">
          <ac:chgData name="Liyana Ralalage, Adiesha" userId="15fd5c93-10d6-4014-8103-1a4931e3c018" providerId="ADAL" clId="{1A279D7A-672C-404B-A1C4-6615A96787CE}" dt="2025-03-11T17:10:10.124" v="920" actId="27636"/>
          <ac:spMkLst>
            <pc:docMk/>
            <pc:sldMk cId="1296356257" sldId="1473"/>
            <ac:spMk id="4" creationId="{CA838279-B3F2-522E-4298-80D63586B8D8}"/>
          </ac:spMkLst>
        </pc:spChg>
        <pc:spChg chg="mod">
          <ac:chgData name="Liyana Ralalage, Adiesha" userId="15fd5c93-10d6-4014-8103-1a4931e3c018" providerId="ADAL" clId="{1A279D7A-672C-404B-A1C4-6615A96787CE}" dt="2025-03-11T17:16:13.221" v="1108" actId="20577"/>
          <ac:spMkLst>
            <pc:docMk/>
            <pc:sldMk cId="1296356257" sldId="1473"/>
            <ac:spMk id="5" creationId="{3B13CB42-F20D-153C-D5FF-73F8F20614BE}"/>
          </ac:spMkLst>
        </pc:spChg>
      </pc:sldChg>
      <pc:sldChg chg="delSp modSp new mod modAnim">
        <pc:chgData name="Liyana Ralalage, Adiesha" userId="15fd5c93-10d6-4014-8103-1a4931e3c018" providerId="ADAL" clId="{1A279D7A-672C-404B-A1C4-6615A96787CE}" dt="2025-03-11T20:43:42.338" v="2527"/>
        <pc:sldMkLst>
          <pc:docMk/>
          <pc:sldMk cId="893028043" sldId="1474"/>
        </pc:sldMkLst>
        <pc:spChg chg="mod">
          <ac:chgData name="Liyana Ralalage, Adiesha" userId="15fd5c93-10d6-4014-8103-1a4931e3c018" providerId="ADAL" clId="{1A279D7A-672C-404B-A1C4-6615A96787CE}" dt="2025-03-11T17:27:48.310" v="1424" actId="1076"/>
          <ac:spMkLst>
            <pc:docMk/>
            <pc:sldMk cId="893028043" sldId="1474"/>
            <ac:spMk id="2" creationId="{8A112856-A5AA-78E4-46B2-65E33F614911}"/>
          </ac:spMkLst>
        </pc:spChg>
        <pc:spChg chg="mod">
          <ac:chgData name="Liyana Ralalage, Adiesha" userId="15fd5c93-10d6-4014-8103-1a4931e3c018" providerId="ADAL" clId="{1A279D7A-672C-404B-A1C4-6615A96787CE}" dt="2025-03-11T17:30:12.913" v="1777" actId="20577"/>
          <ac:spMkLst>
            <pc:docMk/>
            <pc:sldMk cId="893028043" sldId="1474"/>
            <ac:spMk id="3" creationId="{2B20458C-7D0F-AD1C-BBB1-16C3C1A7BCF7}"/>
          </ac:spMkLst>
        </pc:spChg>
        <pc:spChg chg="mod">
          <ac:chgData name="Liyana Ralalage, Adiesha" userId="15fd5c93-10d6-4014-8103-1a4931e3c018" providerId="ADAL" clId="{1A279D7A-672C-404B-A1C4-6615A96787CE}" dt="2025-03-11T17:26:14.751" v="1189" actId="27636"/>
          <ac:spMkLst>
            <pc:docMk/>
            <pc:sldMk cId="893028043" sldId="1474"/>
            <ac:spMk id="4" creationId="{B39FA5A3-3461-3971-1E69-B258B5D13AEE}"/>
          </ac:spMkLst>
        </pc:spChg>
        <pc:spChg chg="del">
          <ac:chgData name="Liyana Ralalage, Adiesha" userId="15fd5c93-10d6-4014-8103-1a4931e3c018" providerId="ADAL" clId="{1A279D7A-672C-404B-A1C4-6615A96787CE}" dt="2025-03-11T17:27:40.034" v="1420" actId="478"/>
          <ac:spMkLst>
            <pc:docMk/>
            <pc:sldMk cId="893028043" sldId="1474"/>
            <ac:spMk id="5" creationId="{0FEEA2B6-95E4-54D2-F030-C69B55FED4FE}"/>
          </ac:spMkLst>
        </pc:spChg>
      </pc:sldChg>
      <pc:sldChg chg="modSp add mod">
        <pc:chgData name="Liyana Ralalage, Adiesha" userId="15fd5c93-10d6-4014-8103-1a4931e3c018" providerId="ADAL" clId="{1A279D7A-672C-404B-A1C4-6615A96787CE}" dt="2025-03-11T18:10:53.128" v="2003" actId="20577"/>
        <pc:sldMkLst>
          <pc:docMk/>
          <pc:sldMk cId="2744036760" sldId="1475"/>
        </pc:sldMkLst>
        <pc:spChg chg="mod">
          <ac:chgData name="Liyana Ralalage, Adiesha" userId="15fd5c93-10d6-4014-8103-1a4931e3c018" providerId="ADAL" clId="{1A279D7A-672C-404B-A1C4-6615A96787CE}" dt="2025-03-11T18:10:53.128" v="2003" actId="20577"/>
          <ac:spMkLst>
            <pc:docMk/>
            <pc:sldMk cId="2744036760" sldId="1475"/>
            <ac:spMk id="3" creationId="{8E962E71-AB6D-0DC7-8455-1B89FFAFB820}"/>
          </ac:spMkLst>
        </pc:spChg>
      </pc:sldChg>
      <pc:sldChg chg="modSp new mod">
        <pc:chgData name="Liyana Ralalage, Adiesha" userId="15fd5c93-10d6-4014-8103-1a4931e3c018" providerId="ADAL" clId="{1A279D7A-672C-404B-A1C4-6615A96787CE}" dt="2025-03-11T20:43:58.344" v="2528" actId="20577"/>
        <pc:sldMkLst>
          <pc:docMk/>
          <pc:sldMk cId="808760721" sldId="1476"/>
        </pc:sldMkLst>
        <pc:spChg chg="mod">
          <ac:chgData name="Liyana Ralalage, Adiesha" userId="15fd5c93-10d6-4014-8103-1a4931e3c018" providerId="ADAL" clId="{1A279D7A-672C-404B-A1C4-6615A96787CE}" dt="2025-03-11T18:11:20.318" v="2025" actId="20577"/>
          <ac:spMkLst>
            <pc:docMk/>
            <pc:sldMk cId="808760721" sldId="1476"/>
            <ac:spMk id="2" creationId="{DDD97ABC-74B8-EC99-FA24-4A4C8D478B2A}"/>
          </ac:spMkLst>
        </pc:spChg>
        <pc:spChg chg="mod">
          <ac:chgData name="Liyana Ralalage, Adiesha" userId="15fd5c93-10d6-4014-8103-1a4931e3c018" providerId="ADAL" clId="{1A279D7A-672C-404B-A1C4-6615A96787CE}" dt="2025-03-11T20:43:58.344" v="2528" actId="20577"/>
          <ac:spMkLst>
            <pc:docMk/>
            <pc:sldMk cId="808760721" sldId="1476"/>
            <ac:spMk id="3" creationId="{8F72575F-7734-6324-3F18-989B9A2DA51A}"/>
          </ac:spMkLst>
        </pc:spChg>
        <pc:spChg chg="mod">
          <ac:chgData name="Liyana Ralalage, Adiesha" userId="15fd5c93-10d6-4014-8103-1a4931e3c018" providerId="ADAL" clId="{1A279D7A-672C-404B-A1C4-6615A96787CE}" dt="2025-03-11T18:12:56.439" v="2150" actId="27636"/>
          <ac:spMkLst>
            <pc:docMk/>
            <pc:sldMk cId="808760721" sldId="1476"/>
            <ac:spMk id="4" creationId="{F8F5B940-4247-7AC6-69CE-A4F895B5D1AA}"/>
          </ac:spMkLst>
        </pc:spChg>
      </pc:sldChg>
    </pc:docChg>
  </pc:docChgLst>
  <pc:docChgLst>
    <pc:chgData name="Liyana Ralalage, Adiesha" userId="15fd5c93-10d6-4014-8103-1a4931e3c018" providerId="ADAL" clId="{0020AD6B-27B5-4A8A-9C51-5C5FA14629DA}"/>
    <pc:docChg chg="addSld modSection">
      <pc:chgData name="Liyana Ralalage, Adiesha" userId="15fd5c93-10d6-4014-8103-1a4931e3c018" providerId="ADAL" clId="{0020AD6B-27B5-4A8A-9C51-5C5FA14629DA}" dt="2025-02-10T20:34:37.279" v="1" actId="680"/>
      <pc:docMkLst>
        <pc:docMk/>
      </pc:docMkLst>
      <pc:sldChg chg="new">
        <pc:chgData name="Liyana Ralalage, Adiesha" userId="15fd5c93-10d6-4014-8103-1a4931e3c018" providerId="ADAL" clId="{0020AD6B-27B5-4A8A-9C51-5C5FA14629DA}" dt="2025-02-10T20:32:42.240" v="0" actId="680"/>
        <pc:sldMkLst>
          <pc:docMk/>
          <pc:sldMk cId="2014241022" sldId="1469"/>
        </pc:sldMkLst>
      </pc:sldChg>
      <pc:sldChg chg="new">
        <pc:chgData name="Liyana Ralalage, Adiesha" userId="15fd5c93-10d6-4014-8103-1a4931e3c018" providerId="ADAL" clId="{0020AD6B-27B5-4A8A-9C51-5C5FA14629DA}" dt="2025-02-10T20:34:37.279" v="1" actId="680"/>
        <pc:sldMkLst>
          <pc:docMk/>
          <pc:sldMk cId="2728285675" sldId="1470"/>
        </pc:sldMkLst>
      </pc:sldChg>
    </pc:docChg>
  </pc:docChgLst>
  <pc:docChgLst>
    <pc:chgData name="Liyana Ralalage, Adiesha" userId="15fd5c93-10d6-4014-8103-1a4931e3c018" providerId="ADAL" clId="{8300F834-298A-46F6-A925-54750E0931EF}"/>
    <pc:docChg chg="addSld modSld modSection">
      <pc:chgData name="Liyana Ralalage, Adiesha" userId="15fd5c93-10d6-4014-8103-1a4931e3c018" providerId="ADAL" clId="{8300F834-298A-46F6-A925-54750E0931EF}" dt="2025-01-09T21:03:02.405" v="2" actId="20577"/>
      <pc:docMkLst>
        <pc:docMk/>
      </pc:docMkLst>
      <pc:sldChg chg="modSp new mod">
        <pc:chgData name="Liyana Ralalage, Adiesha" userId="15fd5c93-10d6-4014-8103-1a4931e3c018" providerId="ADAL" clId="{8300F834-298A-46F6-A925-54750E0931EF}" dt="2025-01-09T21:03:02.405" v="2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8300F834-298A-46F6-A925-54750E0931EF}" dt="2025-01-09T21:03:02.405" v="2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1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BB75-1B8F-2BA5-985A-714CDC39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EC390-5E2E-DDC3-8433-2CF97287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DFF4-C62C-8B43-7F33-58678F6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3D82-DB40-522A-2D06-BA0D9982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16C7-2516-CA7D-E8C3-2C4668C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61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736-12C5-7B49-F3EA-AFEB898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928-3218-DDA2-1B04-F84BD5D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A41A-1622-48F7-F140-C271626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2DD1-F1EC-DD97-8120-C5C9F91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BA0E-ECF5-21EB-3CB3-6B6E18F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421D44C-1B05-6407-497F-1533B0FE8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9" name="Subheading">
            <a:extLst>
              <a:ext uri="{FF2B5EF4-FFF2-40B4-BE49-F238E27FC236}">
                <a16:creationId xmlns:a16="http://schemas.microsoft.com/office/drawing/2014/main" id="{3A0EC3EB-5705-2848-FAC2-F3462E41C4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30623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49527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988A-6322-5ACE-F160-64921657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9C57-A167-36B9-4CA2-5C585F54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C90C-6BD4-B85B-3B40-5C501AA5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B878-BF30-E336-835D-8CDB452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F61B-8A57-0346-6240-E2920548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53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FCD2-CFC4-9775-454E-4F96EE7D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44D-C774-7454-CA66-2BFA6DA2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C30C-ED7D-7381-E908-4749FDC1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5ECB-B0E3-5A8C-A1C0-E51E7D1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F136-A454-B9F7-1373-BDF70829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4727-0E2E-B418-ADA3-277E4AD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FDD2A83D-5D4C-63B1-60DE-1B44A6D281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8386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FC5-C805-2F95-4002-F33C245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E540-F157-E327-CF43-6525EB38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62F3-2D0D-CD6D-9370-A503D5BF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87754-6A65-998E-0AB7-048532F76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D43A-10D5-049A-34DE-1F0EEE60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4673-6F2A-7B40-7D2A-560C3976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EF4F-83A2-817E-8E62-264C0FE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EBD5-FC28-37C5-E786-CDC646D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MSU Logo">
            <a:extLst>
              <a:ext uri="{FF2B5EF4-FFF2-40B4-BE49-F238E27FC236}">
                <a16:creationId xmlns:a16="http://schemas.microsoft.com/office/drawing/2014/main" id="{21E9D86B-A1FE-851A-EB3B-F81FE59957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049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98B3F01C-4C4D-E752-7E13-27BAFDDAB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990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0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87A683-B3F9-9CC4-E017-AD82958A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59209"/>
            <a:ext cx="10515600" cy="3651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MSU Logo">
            <a:extLst>
              <a:ext uri="{FF2B5EF4-FFF2-40B4-BE49-F238E27FC236}">
                <a16:creationId xmlns:a16="http://schemas.microsoft.com/office/drawing/2014/main" id="{AD817156-88F2-D8CE-B303-873AD6676A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332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6839C-6915-00A6-51E5-6EE1EC7C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D653-4673-3378-A039-51FADCD6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04CB-3A93-295E-88D6-1F50B95B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9DCCDADD-8160-227D-3C47-FC1D937F6C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236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451-F6B7-5F7F-3291-01AC63C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6C0-5661-7229-97F4-5CFFB5A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5B04-5BF4-EF2E-1493-A1D5E5F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22FD4-8559-6E19-5F2C-7CA6A57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298F-D433-113C-817C-6C873F49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09DC-A753-0D44-DE29-9510640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580A0166-C077-E6CF-9BF8-B164D9BC6B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7294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097-7F3C-F6EA-A80B-FDCAF30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EC11B-ED6C-98B4-49D8-ED4CABFA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A09-A4B8-AB17-1EA4-581F4067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299B-8955-A6D1-9B04-BD0BB7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8BF1-2380-AC56-7912-47A6373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C5E7-B424-D5BA-4920-3008CB8C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C3F1D5C5-DAF4-059D-DB78-FF673F6AF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26759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9AC1-CFFE-BDB5-B0AB-4660EEA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0949-8B68-7E3E-7668-8F351DEB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C58C-3284-3783-F73B-19918B4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CFA7-D421-4084-54D2-4807EA0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87EC-7817-13DA-24E3-3478918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07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0530D-1F14-36B3-52E8-F37A0DF0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792A0-1C34-3452-838E-C1C7117D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BF7-7CE8-C705-3325-D302416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0F6A-03A2-997D-632F-982F40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9C6C-099D-C7D9-A08C-A725770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53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364B-94F4-FE1C-EB7F-8929A29D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140A-E784-2905-FB91-228D8585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8817-015A-4845-02B9-CF68641F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2DB8C-CDAA-B64C-90B3-3ED94AA3994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4C39-397B-8512-8BD2-FEEF44516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A35B-0612-E4EA-6D3C-DE98BA02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4E368-9835-7340-966C-0B0CBDE99B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F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F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F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SVD: Singular Value Decomposition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347</a:t>
            </a:r>
          </a:p>
          <a:p>
            <a:r>
              <a:rPr lang="en-US" dirty="0"/>
              <a:t>Adiesha Liyanage</a:t>
            </a:r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5247-AEE9-79DD-E72A-BD2ADAFE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dirty="0"/>
              <a:t>What is SVD?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9CEB-3E3F-C9AF-D181-047DFBEEC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SVD is matrix factorization method.</a:t>
                </a:r>
              </a:p>
              <a:p>
                <a:r>
                  <a:rPr lang="en-US" sz="2400" dirty="0"/>
                  <a:t>SVD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data matrix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points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dimensions, and factorize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is an orthogonal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matrix,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 is an orthogonal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matrix,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diagonal matrix.</a:t>
                </a:r>
              </a:p>
              <a:p>
                <a:r>
                  <a:rPr lang="en-US" sz="2400" dirty="0"/>
                  <a:t>The columns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are called left singular vectors, and the columns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(or rows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) are called right singular vectors.</a:t>
                </a:r>
              </a:p>
              <a:p>
                <a:r>
                  <a:rPr lang="en-US" sz="2400" dirty="0"/>
                  <a:t>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values along the diagonal are called singular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. They are non-negative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B09CEB-3E3F-C9AF-D181-047DFBEEC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5029200"/>
              </a:xfrm>
              <a:blipFill>
                <a:blip r:embed="rId3"/>
                <a:stretch>
                  <a:fillRect l="-812" t="-2182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1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AC0B-7F51-FBBC-F12E-BEF1B9F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1FB9-8490-79FF-E4A6-50131E6FD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5A9B5-B460-9A43-2C34-3B0BCC331DC1}"/>
                  </a:ext>
                </a:extLst>
              </p:cNvPr>
              <p:cNvSpPr txBox="1"/>
              <p:nvPr/>
            </p:nvSpPr>
            <p:spPr>
              <a:xfrm>
                <a:off x="838200" y="1771650"/>
                <a:ext cx="10515600" cy="382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rank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, then there will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nonsingular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Rank is the maximum number of linearly independent rows (or columns) within that matrix.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C5A9B5-B460-9A43-2C34-3B0BCC331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1650"/>
                <a:ext cx="10515600" cy="3823483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5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DE98-DBA7-C4AF-CB1C-EE7848B8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2FE1A-4FBC-F512-30F6-083526D97F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2FE1A-4FBC-F512-30F6-083526D97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38279-B3F2-522E-4298-80D63586B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3CB42-F20D-153C-D5FF-73F8F2061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Basic structure of the SVD</a:t>
            </a:r>
          </a:p>
        </p:txBody>
      </p:sp>
    </p:spTree>
    <p:extLst>
      <p:ext uri="{BB962C8B-B14F-4D97-AF65-F5344CB8AC3E}">
        <p14:creationId xmlns:p14="http://schemas.microsoft.com/office/powerpoint/2010/main" val="129635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2856-A5AA-78E4-46B2-65E33F61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64" y="171450"/>
            <a:ext cx="10515600" cy="777240"/>
          </a:xfrm>
        </p:spPr>
        <p:txBody>
          <a:bodyPr/>
          <a:lstStyle/>
          <a:p>
            <a:r>
              <a:rPr lang="en-US" dirty="0"/>
              <a:t>SVD </a:t>
            </a:r>
            <a:r>
              <a:rPr lang="en-US" dirty="0" err="1"/>
              <a:t>cont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0458C-7D0F-AD1C-BBB1-16C3C1A7B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5519" y="948690"/>
                <a:ext cx="10515600" cy="4190719"/>
              </a:xfrm>
            </p:spPr>
            <p:txBody>
              <a:bodyPr/>
              <a:lstStyle/>
              <a:p>
                <a:r>
                  <a:rPr lang="en-US" dirty="0"/>
                  <a:t>We can assume that singular values are ordered by their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≥⋯≥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also discard left and right singular vectors that correspond to zero singular values, to obtain reduced SVD.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matrix of the left singular 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matrix of the right singular vectors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diagonal matrix containing the positive singular vectors.</a:t>
                </a:r>
              </a:p>
              <a:p>
                <a:r>
                  <a:rPr lang="en-US" dirty="0"/>
                  <a:t>This reduced SVD leads directly to </a:t>
                </a:r>
                <a:r>
                  <a:rPr lang="en-US" b="1" i="1" dirty="0"/>
                  <a:t>spectral decomposition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0458C-7D0F-AD1C-BBB1-16C3C1A7B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5519" y="948690"/>
                <a:ext cx="10515600" cy="4190719"/>
              </a:xfrm>
              <a:blipFill>
                <a:blip r:embed="rId2"/>
                <a:stretch>
                  <a:fillRect l="-1043" t="-2620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FA5A3-3461-3971-1E69-B258B5D13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2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D85D-7D91-23E5-5839-C3BC841E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C6D7-041C-915C-DC3C-2EDD8B77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64" y="171450"/>
            <a:ext cx="10515600" cy="777240"/>
          </a:xfrm>
        </p:spPr>
        <p:txBody>
          <a:bodyPr/>
          <a:lstStyle/>
          <a:p>
            <a:r>
              <a:rPr lang="en-US" dirty="0"/>
              <a:t>SVD </a:t>
            </a:r>
            <a:r>
              <a:rPr lang="en-US" dirty="0" err="1"/>
              <a:t>cont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62E71-AB6D-0DC7-8455-1B89FFAFB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5519" y="948690"/>
                <a:ext cx="10515600" cy="52235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basically a sum of rank one matrices in the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62E71-AB6D-0DC7-8455-1B89FFAFB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5519" y="948690"/>
                <a:ext cx="10515600" cy="522351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9DAA9-EC30-9340-2651-A79668224E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7ABC-74B8-EC99-FA24-4A4C8D47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2575F-7734-6324-3F18-989B9A2DA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PCA is a special case of SVD.</a:t>
                </a:r>
              </a:p>
              <a:p>
                <a:r>
                  <a:rPr lang="en-US" dirty="0"/>
                  <a:t>SVD can be used to compress data.</a:t>
                </a:r>
              </a:p>
              <a:p>
                <a:pPr lvl="1"/>
                <a:r>
                  <a:rPr lang="en-US" dirty="0"/>
                  <a:t>Suppose you use only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singular values and singular vectors in the decomposition.</a:t>
                </a:r>
              </a:p>
              <a:p>
                <a:pPr lvl="1"/>
                <a:r>
                  <a:rPr lang="en-US" dirty="0"/>
                  <a:t>The decomposition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values while the original data </a:t>
                </a:r>
                <a:r>
                  <a:rPr lang="en-US"/>
                  <a:t>matrix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values. Note that diagonal matrix only contains values in the diagonal.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2575F-7734-6324-3F18-989B9A2DA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2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5B940-4247-7AC6-69CE-A4F895B5D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22ADA-DB8D-D8EA-AB92-46746FA74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F582E-8262-1BCC-E35D-2DC91C6AC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4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3A71-A3DA-32E5-DF24-E698B09C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E396-3FBC-E1EE-83B9-EA3EFAD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8D8F-9360-4940-9FA0-AA60E73A4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FF89B-4D17-5AEC-7FDF-BADBE4F5CE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8567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nverted 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eb697ea-89e6-4a08-90bb-c11f41386e5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404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Aptos SemiBold</vt:lpstr>
      <vt:lpstr>Arial</vt:lpstr>
      <vt:lpstr>Cambria Math</vt:lpstr>
      <vt:lpstr>Standard Template</vt:lpstr>
      <vt:lpstr>No corner logo</vt:lpstr>
      <vt:lpstr>Inverted Standard Template</vt:lpstr>
      <vt:lpstr>Simple Blue Background</vt:lpstr>
      <vt:lpstr>Simple White Background</vt:lpstr>
      <vt:lpstr>SVD: Singular Value Decomposition</vt:lpstr>
      <vt:lpstr>What is SVD?</vt:lpstr>
      <vt:lpstr>PowerPoint Presentation</vt:lpstr>
      <vt:lpstr>SVD</vt:lpstr>
      <vt:lpstr>SVD cont</vt:lpstr>
      <vt:lpstr>SVD cont</vt:lpstr>
      <vt:lpstr>Why does this matter?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2</cp:revision>
  <dcterms:created xsi:type="dcterms:W3CDTF">2024-07-24T21:17:45Z</dcterms:created>
  <dcterms:modified xsi:type="dcterms:W3CDTF">2025-03-11T20:44:00Z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