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70" r:id="rId5"/>
    <p:sldMasterId id="2147483797" r:id="rId6"/>
    <p:sldMasterId id="2147483809" r:id="rId7"/>
  </p:sldMasterIdLst>
  <p:notesMasterIdLst>
    <p:notesMasterId r:id="rId61"/>
  </p:notesMasterIdLst>
  <p:sldIdLst>
    <p:sldId id="1468" r:id="rId8"/>
    <p:sldId id="1469" r:id="rId9"/>
    <p:sldId id="1470" r:id="rId10"/>
    <p:sldId id="1471" r:id="rId11"/>
    <p:sldId id="1472" r:id="rId12"/>
    <p:sldId id="1473" r:id="rId13"/>
    <p:sldId id="1519" r:id="rId14"/>
    <p:sldId id="1520" r:id="rId15"/>
    <p:sldId id="1521" r:id="rId16"/>
    <p:sldId id="1474" r:id="rId17"/>
    <p:sldId id="1475" r:id="rId18"/>
    <p:sldId id="1476" r:id="rId19"/>
    <p:sldId id="1477" r:id="rId20"/>
    <p:sldId id="1478" r:id="rId21"/>
    <p:sldId id="1479" r:id="rId22"/>
    <p:sldId id="1480" r:id="rId23"/>
    <p:sldId id="1490" r:id="rId24"/>
    <p:sldId id="1481" r:id="rId25"/>
    <p:sldId id="1482" r:id="rId26"/>
    <p:sldId id="1483" r:id="rId27"/>
    <p:sldId id="1484" r:id="rId28"/>
    <p:sldId id="1485" r:id="rId29"/>
    <p:sldId id="1486" r:id="rId30"/>
    <p:sldId id="1487" r:id="rId31"/>
    <p:sldId id="1488" r:id="rId32"/>
    <p:sldId id="1489" r:id="rId33"/>
    <p:sldId id="1498" r:id="rId34"/>
    <p:sldId id="1491" r:id="rId35"/>
    <p:sldId id="1492" r:id="rId36"/>
    <p:sldId id="1493" r:id="rId37"/>
    <p:sldId id="1494" r:id="rId38"/>
    <p:sldId id="1495" r:id="rId39"/>
    <p:sldId id="1496" r:id="rId40"/>
    <p:sldId id="1497" r:id="rId41"/>
    <p:sldId id="1499" r:id="rId42"/>
    <p:sldId id="1500" r:id="rId43"/>
    <p:sldId id="1501" r:id="rId44"/>
    <p:sldId id="1502" r:id="rId45"/>
    <p:sldId id="1503" r:id="rId46"/>
    <p:sldId id="1504" r:id="rId47"/>
    <p:sldId id="1505" r:id="rId48"/>
    <p:sldId id="1506" r:id="rId49"/>
    <p:sldId id="1507" r:id="rId50"/>
    <p:sldId id="1514" r:id="rId51"/>
    <p:sldId id="1515" r:id="rId52"/>
    <p:sldId id="1516" r:id="rId53"/>
    <p:sldId id="1517" r:id="rId54"/>
    <p:sldId id="1518" r:id="rId55"/>
    <p:sldId id="1508" r:id="rId56"/>
    <p:sldId id="1509" r:id="rId57"/>
    <p:sldId id="1510" r:id="rId58"/>
    <p:sldId id="1512" r:id="rId59"/>
    <p:sldId id="151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4B200C-6A4D-298A-3620-974AD57AA355}" name="Bole, Robert" initials="RB" userId="S::n55v625@msu.montana.edu::5dfb2e1e-5755-4a97-b2e6-527ab78e6a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58226-7A62-4997-AE97-89A97A4F44DA}" v="11" dt="2025-01-21T22:54:08.477"/>
    <p1510:client id="{DF2AEB66-B5AD-44C2-AFD3-F149EFDAB509}" v="1316" dt="2025-01-22T16:26:19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83"/>
  </p:normalViewPr>
  <p:slideViewPr>
    <p:cSldViewPr>
      <p:cViewPr varScale="1">
        <p:scale>
          <a:sx n="108" d="100"/>
          <a:sy n="108" d="100"/>
        </p:scale>
        <p:origin x="9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viewProps" Target="viewProps.xml"/><Relationship Id="rId68" Type="http://schemas.microsoft.com/office/2018/10/relationships/authors" Target="author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microsoft.com/office/2015/10/relationships/revisionInfo" Target="revisionInfo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52B58226-7A62-4997-AE97-89A97A4F44DA}"/>
    <pc:docChg chg="modSld">
      <pc:chgData name="Liyana Ralalage, Adiesha" userId="15fd5c93-10d6-4014-8103-1a4931e3c018" providerId="ADAL" clId="{52B58226-7A62-4997-AE97-89A97A4F44DA}" dt="2025-01-21T22:54:08.477" v="69" actId="20577"/>
      <pc:docMkLst>
        <pc:docMk/>
      </pc:docMkLst>
      <pc:sldChg chg="modSp mod">
        <pc:chgData name="Liyana Ralalage, Adiesha" userId="15fd5c93-10d6-4014-8103-1a4931e3c018" providerId="ADAL" clId="{52B58226-7A62-4997-AE97-89A97A4F44DA}" dt="2025-01-21T21:57:14.602" v="47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52B58226-7A62-4997-AE97-89A97A4F44DA}" dt="2025-01-21T21:57:14.602" v="47" actId="20577"/>
          <ac:spMkLst>
            <pc:docMk/>
            <pc:sldMk cId="2619225836" sldId="1468"/>
            <ac:spMk id="2" creationId="{3A95BBA3-5C8B-0EF8-420B-F14EFA119280}"/>
          </ac:spMkLst>
        </pc:spChg>
      </pc:sldChg>
      <pc:sldChg chg="modSp">
        <pc:chgData name="Liyana Ralalage, Adiesha" userId="15fd5c93-10d6-4014-8103-1a4931e3c018" providerId="ADAL" clId="{52B58226-7A62-4997-AE97-89A97A4F44DA}" dt="2025-01-21T22:23:18.055" v="60" actId="20577"/>
        <pc:sldMkLst>
          <pc:docMk/>
          <pc:sldMk cId="4150201617" sldId="1477"/>
        </pc:sldMkLst>
        <pc:spChg chg="mod">
          <ac:chgData name="Liyana Ralalage, Adiesha" userId="15fd5c93-10d6-4014-8103-1a4931e3c018" providerId="ADAL" clId="{52B58226-7A62-4997-AE97-89A97A4F44DA}" dt="2025-01-21T22:23:18.055" v="60" actId="20577"/>
          <ac:spMkLst>
            <pc:docMk/>
            <pc:sldMk cId="4150201617" sldId="1477"/>
            <ac:spMk id="3" creationId="{4771681F-7BF0-3077-FD4D-FCFF8F397A97}"/>
          </ac:spMkLst>
        </pc:spChg>
      </pc:sldChg>
      <pc:sldChg chg="modSp">
        <pc:chgData name="Liyana Ralalage, Adiesha" userId="15fd5c93-10d6-4014-8103-1a4931e3c018" providerId="ADAL" clId="{52B58226-7A62-4997-AE97-89A97A4F44DA}" dt="2025-01-21T22:54:08.477" v="69" actId="20577"/>
        <pc:sldMkLst>
          <pc:docMk/>
          <pc:sldMk cId="3258737849" sldId="1496"/>
        </pc:sldMkLst>
        <pc:spChg chg="mod">
          <ac:chgData name="Liyana Ralalage, Adiesha" userId="15fd5c93-10d6-4014-8103-1a4931e3c018" providerId="ADAL" clId="{52B58226-7A62-4997-AE97-89A97A4F44DA}" dt="2025-01-21T22:54:08.477" v="69" actId="20577"/>
          <ac:spMkLst>
            <pc:docMk/>
            <pc:sldMk cId="3258737849" sldId="1496"/>
            <ac:spMk id="3" creationId="{9B498F6F-183C-EBF3-5A08-408FC2C1FC1E}"/>
          </ac:spMkLst>
        </pc:spChg>
      </pc:sldChg>
      <pc:sldChg chg="modSp">
        <pc:chgData name="Liyana Ralalage, Adiesha" userId="15fd5c93-10d6-4014-8103-1a4931e3c018" providerId="ADAL" clId="{52B58226-7A62-4997-AE97-89A97A4F44DA}" dt="2025-01-21T22:49:44.070" v="62" actId="20577"/>
        <pc:sldMkLst>
          <pc:docMk/>
          <pc:sldMk cId="919849265" sldId="1499"/>
        </pc:sldMkLst>
        <pc:spChg chg="mod">
          <ac:chgData name="Liyana Ralalage, Adiesha" userId="15fd5c93-10d6-4014-8103-1a4931e3c018" providerId="ADAL" clId="{52B58226-7A62-4997-AE97-89A97A4F44DA}" dt="2025-01-21T22:49:44.070" v="62" actId="20577"/>
          <ac:spMkLst>
            <pc:docMk/>
            <pc:sldMk cId="919849265" sldId="1499"/>
            <ac:spMk id="3" creationId="{9E0F2AFF-D35C-6EED-202F-E743A8AF8C64}"/>
          </ac:spMkLst>
        </pc:spChg>
      </pc:sldChg>
      <pc:sldChg chg="modSp mod">
        <pc:chgData name="Liyana Ralalage, Adiesha" userId="15fd5c93-10d6-4014-8103-1a4931e3c018" providerId="ADAL" clId="{52B58226-7A62-4997-AE97-89A97A4F44DA}" dt="2025-01-21T21:58:27.901" v="58" actId="20577"/>
        <pc:sldMkLst>
          <pc:docMk/>
          <pc:sldMk cId="991446703" sldId="1520"/>
        </pc:sldMkLst>
        <pc:spChg chg="mod">
          <ac:chgData name="Liyana Ralalage, Adiesha" userId="15fd5c93-10d6-4014-8103-1a4931e3c018" providerId="ADAL" clId="{52B58226-7A62-4997-AE97-89A97A4F44DA}" dt="2025-01-21T21:58:27.901" v="58" actId="20577"/>
          <ac:spMkLst>
            <pc:docMk/>
            <pc:sldMk cId="991446703" sldId="1520"/>
            <ac:spMk id="3" creationId="{35A77520-7CD7-5E12-D026-03DFAFC128B8}"/>
          </ac:spMkLst>
        </pc:spChg>
      </pc:sldChg>
    </pc:docChg>
  </pc:docChgLst>
  <pc:docChgLst>
    <pc:chgData name="Liyana Ralalage, Adiesha" userId="15fd5c93-10d6-4014-8103-1a4931e3c018" providerId="ADAL" clId="{DF2AEB66-B5AD-44C2-AFD3-F149EFDAB509}"/>
    <pc:docChg chg="undo custSel addSld delSld modSld">
      <pc:chgData name="Liyana Ralalage, Adiesha" userId="15fd5c93-10d6-4014-8103-1a4931e3c018" providerId="ADAL" clId="{DF2AEB66-B5AD-44C2-AFD3-F149EFDAB509}" dt="2025-01-22T16:26:19.948" v="2909" actId="20577"/>
      <pc:docMkLst>
        <pc:docMk/>
      </pc:docMkLst>
      <pc:sldChg chg="modSp mod">
        <pc:chgData name="Liyana Ralalage, Adiesha" userId="15fd5c93-10d6-4014-8103-1a4931e3c018" providerId="ADAL" clId="{DF2AEB66-B5AD-44C2-AFD3-F149EFDAB509}" dt="2025-01-21T18:48:27.973" v="1723" actId="20577"/>
        <pc:sldMkLst>
          <pc:docMk/>
          <pc:sldMk cId="1371693886" sldId="1469"/>
        </pc:sldMkLst>
        <pc:spChg chg="mod">
          <ac:chgData name="Liyana Ralalage, Adiesha" userId="15fd5c93-10d6-4014-8103-1a4931e3c018" providerId="ADAL" clId="{DF2AEB66-B5AD-44C2-AFD3-F149EFDAB509}" dt="2025-01-21T18:47:57.787" v="1637" actId="20577"/>
          <ac:spMkLst>
            <pc:docMk/>
            <pc:sldMk cId="1371693886" sldId="1469"/>
            <ac:spMk id="2" creationId="{AAB179AF-774D-C6BE-CB61-003CA8CC9420}"/>
          </ac:spMkLst>
        </pc:spChg>
        <pc:spChg chg="mod">
          <ac:chgData name="Liyana Ralalage, Adiesha" userId="15fd5c93-10d6-4014-8103-1a4931e3c018" providerId="ADAL" clId="{DF2AEB66-B5AD-44C2-AFD3-F149EFDAB509}" dt="2025-01-21T18:48:27.973" v="1723" actId="20577"/>
          <ac:spMkLst>
            <pc:docMk/>
            <pc:sldMk cId="1371693886" sldId="1469"/>
            <ac:spMk id="3" creationId="{181FAEC9-FEF0-9D4E-6AD9-6BBDD1D030A8}"/>
          </ac:spMkLst>
        </pc:spChg>
      </pc:sldChg>
      <pc:sldChg chg="modSp">
        <pc:chgData name="Liyana Ralalage, Adiesha" userId="15fd5c93-10d6-4014-8103-1a4931e3c018" providerId="ADAL" clId="{DF2AEB66-B5AD-44C2-AFD3-F149EFDAB509}" dt="2025-01-22T16:26:19.948" v="2909" actId="20577"/>
        <pc:sldMkLst>
          <pc:docMk/>
          <pc:sldMk cId="1266368447" sldId="1472"/>
        </pc:sldMkLst>
        <pc:spChg chg="mod">
          <ac:chgData name="Liyana Ralalage, Adiesha" userId="15fd5c93-10d6-4014-8103-1a4931e3c018" providerId="ADAL" clId="{DF2AEB66-B5AD-44C2-AFD3-F149EFDAB509}" dt="2025-01-22T16:26:19.948" v="2909" actId="20577"/>
          <ac:spMkLst>
            <pc:docMk/>
            <pc:sldMk cId="1266368447" sldId="1472"/>
            <ac:spMk id="3" creationId="{9FE8CA78-955F-DDA7-20DC-BF470BB374BB}"/>
          </ac:spMkLst>
        </pc:spChg>
      </pc:sldChg>
      <pc:sldChg chg="addSp modSp mod">
        <pc:chgData name="Liyana Ralalage, Adiesha" userId="15fd5c93-10d6-4014-8103-1a4931e3c018" providerId="ADAL" clId="{DF2AEB66-B5AD-44C2-AFD3-F149EFDAB509}" dt="2025-01-21T19:41:10.160" v="2447" actId="14100"/>
        <pc:sldMkLst>
          <pc:docMk/>
          <pc:sldMk cId="1826873736" sldId="1473"/>
        </pc:sldMkLst>
        <pc:spChg chg="mod">
          <ac:chgData name="Liyana Ralalage, Adiesha" userId="15fd5c93-10d6-4014-8103-1a4931e3c018" providerId="ADAL" clId="{DF2AEB66-B5AD-44C2-AFD3-F149EFDAB509}" dt="2025-01-21T18:54:39.065" v="1840" actId="1076"/>
          <ac:spMkLst>
            <pc:docMk/>
            <pc:sldMk cId="1826873736" sldId="1473"/>
            <ac:spMk id="2" creationId="{58C31A92-7A20-5375-6C6A-F3E651948B23}"/>
          </ac:spMkLst>
        </pc:spChg>
        <pc:spChg chg="mod">
          <ac:chgData name="Liyana Ralalage, Adiesha" userId="15fd5c93-10d6-4014-8103-1a4931e3c018" providerId="ADAL" clId="{DF2AEB66-B5AD-44C2-AFD3-F149EFDAB509}" dt="2025-01-21T18:54:41.696" v="1841" actId="1076"/>
          <ac:spMkLst>
            <pc:docMk/>
            <pc:sldMk cId="1826873736" sldId="1473"/>
            <ac:spMk id="3" creationId="{2FBB56CE-F679-D96D-14CC-A31321644291}"/>
          </ac:spMkLst>
        </pc:spChg>
        <pc:spChg chg="add mod">
          <ac:chgData name="Liyana Ralalage, Adiesha" userId="15fd5c93-10d6-4014-8103-1a4931e3c018" providerId="ADAL" clId="{DF2AEB66-B5AD-44C2-AFD3-F149EFDAB509}" dt="2025-01-21T19:41:10.160" v="2447" actId="14100"/>
          <ac:spMkLst>
            <pc:docMk/>
            <pc:sldMk cId="1826873736" sldId="1473"/>
            <ac:spMk id="4" creationId="{61ED8F46-A835-FE56-C270-1CC638CEBA80}"/>
          </ac:spMkLst>
        </pc:spChg>
      </pc:sldChg>
      <pc:sldChg chg="modSp mod">
        <pc:chgData name="Liyana Ralalage, Adiesha" userId="15fd5c93-10d6-4014-8103-1a4931e3c018" providerId="ADAL" clId="{DF2AEB66-B5AD-44C2-AFD3-F149EFDAB509}" dt="2025-01-21T20:00:18.480" v="2741" actId="5793"/>
        <pc:sldMkLst>
          <pc:docMk/>
          <pc:sldMk cId="1943006790" sldId="1474"/>
        </pc:sldMkLst>
        <pc:spChg chg="mod">
          <ac:chgData name="Liyana Ralalage, Adiesha" userId="15fd5c93-10d6-4014-8103-1a4931e3c018" providerId="ADAL" clId="{DF2AEB66-B5AD-44C2-AFD3-F149EFDAB509}" dt="2025-01-21T20:00:18.480" v="2741" actId="5793"/>
          <ac:spMkLst>
            <pc:docMk/>
            <pc:sldMk cId="1943006790" sldId="1474"/>
            <ac:spMk id="3" creationId="{4771681F-7BF0-3077-FD4D-FCFF8F397A97}"/>
          </ac:spMkLst>
        </pc:spChg>
      </pc:sldChg>
      <pc:sldChg chg="addSp modSp">
        <pc:chgData name="Liyana Ralalage, Adiesha" userId="15fd5c93-10d6-4014-8103-1a4931e3c018" providerId="ADAL" clId="{DF2AEB66-B5AD-44C2-AFD3-F149EFDAB509}" dt="2025-01-21T20:28:38.340" v="2805"/>
        <pc:sldMkLst>
          <pc:docMk/>
          <pc:sldMk cId="680968996" sldId="1481"/>
        </pc:sldMkLst>
        <pc:spChg chg="add mod">
          <ac:chgData name="Liyana Ralalage, Adiesha" userId="15fd5c93-10d6-4014-8103-1a4931e3c018" providerId="ADAL" clId="{DF2AEB66-B5AD-44C2-AFD3-F149EFDAB509}" dt="2025-01-21T20:28:38.340" v="2805"/>
          <ac:spMkLst>
            <pc:docMk/>
            <pc:sldMk cId="680968996" sldId="1481"/>
            <ac:spMk id="15" creationId="{926EA788-3D4C-53D9-D50F-2DFE80962EBA}"/>
          </ac:spMkLst>
        </pc:spChg>
      </pc:sldChg>
      <pc:sldChg chg="addSp delSp modSp mod">
        <pc:chgData name="Liyana Ralalage, Adiesha" userId="15fd5c93-10d6-4014-8103-1a4931e3c018" providerId="ADAL" clId="{DF2AEB66-B5AD-44C2-AFD3-F149EFDAB509}" dt="2025-01-21T20:28:33.759" v="2804" actId="21"/>
        <pc:sldMkLst>
          <pc:docMk/>
          <pc:sldMk cId="1684300454" sldId="1484"/>
        </pc:sldMkLst>
        <pc:spChg chg="add del mod">
          <ac:chgData name="Liyana Ralalage, Adiesha" userId="15fd5c93-10d6-4014-8103-1a4931e3c018" providerId="ADAL" clId="{DF2AEB66-B5AD-44C2-AFD3-F149EFDAB509}" dt="2025-01-21T20:28:33.759" v="2804" actId="21"/>
          <ac:spMkLst>
            <pc:docMk/>
            <pc:sldMk cId="1684300454" sldId="1484"/>
            <ac:spMk id="15" creationId="{926EA788-3D4C-53D9-D50F-2DFE80962EBA}"/>
          </ac:spMkLst>
        </pc:spChg>
      </pc:sldChg>
      <pc:sldChg chg="addSp modSp mod modAnim">
        <pc:chgData name="Liyana Ralalage, Adiesha" userId="15fd5c93-10d6-4014-8103-1a4931e3c018" providerId="ADAL" clId="{DF2AEB66-B5AD-44C2-AFD3-F149EFDAB509}" dt="2025-01-21T20:56:30.570" v="2822"/>
        <pc:sldMkLst>
          <pc:docMk/>
          <pc:sldMk cId="2253358190" sldId="1493"/>
        </pc:sldMkLst>
        <pc:spChg chg="add mod">
          <ac:chgData name="Liyana Ralalage, Adiesha" userId="15fd5c93-10d6-4014-8103-1a4931e3c018" providerId="ADAL" clId="{DF2AEB66-B5AD-44C2-AFD3-F149EFDAB509}" dt="2025-01-21T20:56:23.717" v="2821" actId="692"/>
          <ac:spMkLst>
            <pc:docMk/>
            <pc:sldMk cId="2253358190" sldId="1493"/>
            <ac:spMk id="4" creationId="{96E05E10-E17F-522C-7BCE-1EECF54EF240}"/>
          </ac:spMkLst>
        </pc:spChg>
      </pc:sldChg>
      <pc:sldChg chg="modSp mod">
        <pc:chgData name="Liyana Ralalage, Adiesha" userId="15fd5c93-10d6-4014-8103-1a4931e3c018" providerId="ADAL" clId="{DF2AEB66-B5AD-44C2-AFD3-F149EFDAB509}" dt="2025-01-21T20:55:47.294" v="2809" actId="404"/>
        <pc:sldMkLst>
          <pc:docMk/>
          <pc:sldMk cId="2518619719" sldId="1494"/>
        </pc:sldMkLst>
        <pc:spChg chg="mod">
          <ac:chgData name="Liyana Ralalage, Adiesha" userId="15fd5c93-10d6-4014-8103-1a4931e3c018" providerId="ADAL" clId="{DF2AEB66-B5AD-44C2-AFD3-F149EFDAB509}" dt="2025-01-21T20:55:47.294" v="2809" actId="404"/>
          <ac:spMkLst>
            <pc:docMk/>
            <pc:sldMk cId="2518619719" sldId="1494"/>
            <ac:spMk id="3" creationId="{9B498F6F-183C-EBF3-5A08-408FC2C1FC1E}"/>
          </ac:spMkLst>
        </pc:spChg>
      </pc:sldChg>
      <pc:sldChg chg="modSp mod">
        <pc:chgData name="Liyana Ralalage, Adiesha" userId="15fd5c93-10d6-4014-8103-1a4931e3c018" providerId="ADAL" clId="{DF2AEB66-B5AD-44C2-AFD3-F149EFDAB509}" dt="2025-01-21T20:59:24.767" v="2824" actId="1035"/>
        <pc:sldMkLst>
          <pc:docMk/>
          <pc:sldMk cId="3701341348" sldId="1495"/>
        </pc:sldMkLst>
        <pc:spChg chg="mod">
          <ac:chgData name="Liyana Ralalage, Adiesha" userId="15fd5c93-10d6-4014-8103-1a4931e3c018" providerId="ADAL" clId="{DF2AEB66-B5AD-44C2-AFD3-F149EFDAB509}" dt="2025-01-21T20:59:24.767" v="2824" actId="1035"/>
          <ac:spMkLst>
            <pc:docMk/>
            <pc:sldMk cId="3701341348" sldId="1495"/>
            <ac:spMk id="2" creationId="{39C5197B-5BD2-D5D9-7CAF-B39D32313F4B}"/>
          </ac:spMkLst>
        </pc:spChg>
      </pc:sldChg>
      <pc:sldChg chg="modSp mod">
        <pc:chgData name="Liyana Ralalage, Adiesha" userId="15fd5c93-10d6-4014-8103-1a4931e3c018" providerId="ADAL" clId="{DF2AEB66-B5AD-44C2-AFD3-F149EFDAB509}" dt="2025-01-21T21:23:42.999" v="2828"/>
        <pc:sldMkLst>
          <pc:docMk/>
          <pc:sldMk cId="458256960" sldId="1503"/>
        </pc:sldMkLst>
        <pc:spChg chg="mod">
          <ac:chgData name="Liyana Ralalage, Adiesha" userId="15fd5c93-10d6-4014-8103-1a4931e3c018" providerId="ADAL" clId="{DF2AEB66-B5AD-44C2-AFD3-F149EFDAB509}" dt="2025-01-21T21:23:42.999" v="2828"/>
          <ac:spMkLst>
            <pc:docMk/>
            <pc:sldMk cId="458256960" sldId="1503"/>
            <ac:spMk id="4" creationId="{E3E0A3CF-8E47-F481-E52E-CBADFB3BD750}"/>
          </ac:spMkLst>
        </pc:spChg>
      </pc:sldChg>
      <pc:sldChg chg="addSp modSp mod">
        <pc:chgData name="Liyana Ralalage, Adiesha" userId="15fd5c93-10d6-4014-8103-1a4931e3c018" providerId="ADAL" clId="{DF2AEB66-B5AD-44C2-AFD3-F149EFDAB509}" dt="2025-01-21T21:26:24.429" v="2846" actId="1076"/>
        <pc:sldMkLst>
          <pc:docMk/>
          <pc:sldMk cId="4229166423" sldId="1506"/>
        </pc:sldMkLst>
        <pc:spChg chg="mod">
          <ac:chgData name="Liyana Ralalage, Adiesha" userId="15fd5c93-10d6-4014-8103-1a4931e3c018" providerId="ADAL" clId="{DF2AEB66-B5AD-44C2-AFD3-F149EFDAB509}" dt="2025-01-21T21:26:21.606" v="2845" actId="1076"/>
          <ac:spMkLst>
            <pc:docMk/>
            <pc:sldMk cId="4229166423" sldId="1506"/>
            <ac:spMk id="4" creationId="{8E44FA3F-ADF9-AC6E-2C00-DE6A29B035F8}"/>
          </ac:spMkLst>
        </pc:spChg>
        <pc:spChg chg="add mod">
          <ac:chgData name="Liyana Ralalage, Adiesha" userId="15fd5c93-10d6-4014-8103-1a4931e3c018" providerId="ADAL" clId="{DF2AEB66-B5AD-44C2-AFD3-F149EFDAB509}" dt="2025-01-21T21:26:24.429" v="2846" actId="1076"/>
          <ac:spMkLst>
            <pc:docMk/>
            <pc:sldMk cId="4229166423" sldId="1506"/>
            <ac:spMk id="5" creationId="{6F3E2B81-6733-A2B8-65D4-ACBC926CDDC5}"/>
          </ac:spMkLst>
        </pc:spChg>
      </pc:sldChg>
      <pc:sldChg chg="addSp delSp modSp mod">
        <pc:chgData name="Liyana Ralalage, Adiesha" userId="15fd5c93-10d6-4014-8103-1a4931e3c018" providerId="ADAL" clId="{DF2AEB66-B5AD-44C2-AFD3-F149EFDAB509}" dt="2025-01-20T01:30:50.799" v="342" actId="478"/>
        <pc:sldMkLst>
          <pc:docMk/>
          <pc:sldMk cId="213058578" sldId="1508"/>
        </pc:sldMkLst>
        <pc:spChg chg="add del mod">
          <ac:chgData name="Liyana Ralalage, Adiesha" userId="15fd5c93-10d6-4014-8103-1a4931e3c018" providerId="ADAL" clId="{DF2AEB66-B5AD-44C2-AFD3-F149EFDAB509}" dt="2025-01-20T01:30:50.799" v="342" actId="478"/>
          <ac:spMkLst>
            <pc:docMk/>
            <pc:sldMk cId="213058578" sldId="1508"/>
            <ac:spMk id="10" creationId="{2AAD99D1-FACF-B5E6-5406-B5C7B3DEEF80}"/>
          </ac:spMkLst>
        </pc:spChg>
        <pc:spChg chg="mod">
          <ac:chgData name="Liyana Ralalage, Adiesha" userId="15fd5c93-10d6-4014-8103-1a4931e3c018" providerId="ADAL" clId="{DF2AEB66-B5AD-44C2-AFD3-F149EFDAB509}" dt="2025-01-20T01:06:18.308" v="1" actId="14100"/>
          <ac:spMkLst>
            <pc:docMk/>
            <pc:sldMk cId="213058578" sldId="1508"/>
            <ac:spMk id="11" creationId="{00A0F311-68EC-FB56-424A-B83F9FC47885}"/>
          </ac:spMkLst>
        </pc:spChg>
        <pc:spChg chg="add mod">
          <ac:chgData name="Liyana Ralalage, Adiesha" userId="15fd5c93-10d6-4014-8103-1a4931e3c018" providerId="ADAL" clId="{DF2AEB66-B5AD-44C2-AFD3-F149EFDAB509}" dt="2025-01-20T01:12:46.694" v="12" actId="20577"/>
          <ac:spMkLst>
            <pc:docMk/>
            <pc:sldMk cId="213058578" sldId="1508"/>
            <ac:spMk id="12" creationId="{11D99114-CC32-9EA3-E9B1-7DA84C757F3E}"/>
          </ac:spMkLst>
        </pc:spChg>
        <pc:spChg chg="add mod">
          <ac:chgData name="Liyana Ralalage, Adiesha" userId="15fd5c93-10d6-4014-8103-1a4931e3c018" providerId="ADAL" clId="{DF2AEB66-B5AD-44C2-AFD3-F149EFDAB509}" dt="2025-01-20T01:12:59.836" v="50" actId="20577"/>
          <ac:spMkLst>
            <pc:docMk/>
            <pc:sldMk cId="213058578" sldId="1508"/>
            <ac:spMk id="13" creationId="{2359149B-45BB-8591-25DE-35E8920AB1EB}"/>
          </ac:spMkLst>
        </pc:spChg>
        <pc:spChg chg="add mod">
          <ac:chgData name="Liyana Ralalage, Adiesha" userId="15fd5c93-10d6-4014-8103-1a4931e3c018" providerId="ADAL" clId="{DF2AEB66-B5AD-44C2-AFD3-F149EFDAB509}" dt="2025-01-20T01:13:07.447" v="91" actId="20577"/>
          <ac:spMkLst>
            <pc:docMk/>
            <pc:sldMk cId="213058578" sldId="1508"/>
            <ac:spMk id="14" creationId="{69A1A33F-082E-4853-16CA-6A607983A7FB}"/>
          </ac:spMkLst>
        </pc:spChg>
        <pc:cxnChg chg="add mod">
          <ac:chgData name="Liyana Ralalage, Adiesha" userId="15fd5c93-10d6-4014-8103-1a4931e3c018" providerId="ADAL" clId="{DF2AEB66-B5AD-44C2-AFD3-F149EFDAB509}" dt="2025-01-20T01:12:23.518" v="6" actId="692"/>
          <ac:cxnSpMkLst>
            <pc:docMk/>
            <pc:sldMk cId="213058578" sldId="1508"/>
            <ac:cxnSpMk id="6" creationId="{A5F3A54E-7627-7380-F41F-043060CC23E7}"/>
          </ac:cxnSpMkLst>
        </pc:cxnChg>
      </pc:sldChg>
      <pc:sldChg chg="addSp delSp modSp add mod">
        <pc:chgData name="Liyana Ralalage, Adiesha" userId="15fd5c93-10d6-4014-8103-1a4931e3c018" providerId="ADAL" clId="{DF2AEB66-B5AD-44C2-AFD3-F149EFDAB509}" dt="2025-01-21T21:36:28.086" v="2900" actId="14100"/>
        <pc:sldMkLst>
          <pc:docMk/>
          <pc:sldMk cId="3018011000" sldId="1509"/>
        </pc:sldMkLst>
        <pc:spChg chg="mod">
          <ac:chgData name="Liyana Ralalage, Adiesha" userId="15fd5c93-10d6-4014-8103-1a4931e3c018" providerId="ADAL" clId="{DF2AEB66-B5AD-44C2-AFD3-F149EFDAB509}" dt="2025-01-20T01:13:24.504" v="94" actId="1076"/>
          <ac:spMkLst>
            <pc:docMk/>
            <pc:sldMk cId="3018011000" sldId="1509"/>
            <ac:spMk id="3" creationId="{3935C491-2A7F-8455-6AD0-6253F6B4B6B4}"/>
          </ac:spMkLst>
        </pc:spChg>
        <pc:spChg chg="add mod">
          <ac:chgData name="Liyana Ralalage, Adiesha" userId="15fd5c93-10d6-4014-8103-1a4931e3c018" providerId="ADAL" clId="{DF2AEB66-B5AD-44C2-AFD3-F149EFDAB509}" dt="2025-01-21T21:36:25.764" v="2899" actId="1076"/>
          <ac:spMkLst>
            <pc:docMk/>
            <pc:sldMk cId="3018011000" sldId="1509"/>
            <ac:spMk id="8" creationId="{E9FED53D-F8F6-B14D-A566-700D35A183D9}"/>
          </ac:spMkLst>
        </pc:spChg>
        <pc:spChg chg="add mod">
          <ac:chgData name="Liyana Ralalage, Adiesha" userId="15fd5c93-10d6-4014-8103-1a4931e3c018" providerId="ADAL" clId="{DF2AEB66-B5AD-44C2-AFD3-F149EFDAB509}" dt="2025-01-21T21:36:20.876" v="2897" actId="1076"/>
          <ac:spMkLst>
            <pc:docMk/>
            <pc:sldMk cId="3018011000" sldId="1509"/>
            <ac:spMk id="9" creationId="{DC825A64-E1DA-1D89-5A9E-E5BC9836874D}"/>
          </ac:spMkLst>
        </pc:spChg>
        <pc:spChg chg="del mod">
          <ac:chgData name="Liyana Ralalage, Adiesha" userId="15fd5c93-10d6-4014-8103-1a4931e3c018" providerId="ADAL" clId="{DF2AEB66-B5AD-44C2-AFD3-F149EFDAB509}" dt="2025-01-20T01:30:45.811" v="341" actId="478"/>
          <ac:spMkLst>
            <pc:docMk/>
            <pc:sldMk cId="3018011000" sldId="1509"/>
            <ac:spMk id="10" creationId="{2AAD99D1-FACF-B5E6-5406-B5C7B3DEEF80}"/>
          </ac:spMkLst>
        </pc:spChg>
        <pc:spChg chg="mod">
          <ac:chgData name="Liyana Ralalage, Adiesha" userId="15fd5c93-10d6-4014-8103-1a4931e3c018" providerId="ADAL" clId="{DF2AEB66-B5AD-44C2-AFD3-F149EFDAB509}" dt="2025-01-20T01:13:29.937" v="95" actId="164"/>
          <ac:spMkLst>
            <pc:docMk/>
            <pc:sldMk cId="3018011000" sldId="1509"/>
            <ac:spMk id="11" creationId="{00A0F311-68EC-FB56-424A-B83F9FC47885}"/>
          </ac:spMkLst>
        </pc:spChg>
        <pc:spChg chg="mod">
          <ac:chgData name="Liyana Ralalage, Adiesha" userId="15fd5c93-10d6-4014-8103-1a4931e3c018" providerId="ADAL" clId="{DF2AEB66-B5AD-44C2-AFD3-F149EFDAB509}" dt="2025-01-20T01:13:29.937" v="95" actId="164"/>
          <ac:spMkLst>
            <pc:docMk/>
            <pc:sldMk cId="3018011000" sldId="1509"/>
            <ac:spMk id="12" creationId="{11D99114-CC32-9EA3-E9B1-7DA84C757F3E}"/>
          </ac:spMkLst>
        </pc:spChg>
        <pc:spChg chg="mod">
          <ac:chgData name="Liyana Ralalage, Adiesha" userId="15fd5c93-10d6-4014-8103-1a4931e3c018" providerId="ADAL" clId="{DF2AEB66-B5AD-44C2-AFD3-F149EFDAB509}" dt="2025-01-20T01:13:29.937" v="95" actId="164"/>
          <ac:spMkLst>
            <pc:docMk/>
            <pc:sldMk cId="3018011000" sldId="1509"/>
            <ac:spMk id="13" creationId="{2359149B-45BB-8591-25DE-35E8920AB1EB}"/>
          </ac:spMkLst>
        </pc:spChg>
        <pc:spChg chg="mod">
          <ac:chgData name="Liyana Ralalage, Adiesha" userId="15fd5c93-10d6-4014-8103-1a4931e3c018" providerId="ADAL" clId="{DF2AEB66-B5AD-44C2-AFD3-F149EFDAB509}" dt="2025-01-20T01:13:29.937" v="95" actId="164"/>
          <ac:spMkLst>
            <pc:docMk/>
            <pc:sldMk cId="3018011000" sldId="1509"/>
            <ac:spMk id="14" creationId="{69A1A33F-082E-4853-16CA-6A607983A7FB}"/>
          </ac:spMkLst>
        </pc:spChg>
        <pc:grpChg chg="add mod">
          <ac:chgData name="Liyana Ralalage, Adiesha" userId="15fd5c93-10d6-4014-8103-1a4931e3c018" providerId="ADAL" clId="{DF2AEB66-B5AD-44C2-AFD3-F149EFDAB509}" dt="2025-01-20T01:13:31.785" v="96" actId="1076"/>
          <ac:grpSpMkLst>
            <pc:docMk/>
            <pc:sldMk cId="3018011000" sldId="1509"/>
            <ac:grpSpMk id="4" creationId="{42278EBB-3F51-3FAD-ECAB-172D634A0AF4}"/>
          </ac:grpSpMkLst>
        </pc:grpChg>
        <pc:cxnChg chg="mod">
          <ac:chgData name="Liyana Ralalage, Adiesha" userId="15fd5c93-10d6-4014-8103-1a4931e3c018" providerId="ADAL" clId="{DF2AEB66-B5AD-44C2-AFD3-F149EFDAB509}" dt="2025-01-20T01:13:29.937" v="95" actId="164"/>
          <ac:cxnSpMkLst>
            <pc:docMk/>
            <pc:sldMk cId="3018011000" sldId="1509"/>
            <ac:cxnSpMk id="5" creationId="{52EEBCEF-B07B-A683-8834-AA10C54D3A3C}"/>
          </ac:cxnSpMkLst>
        </pc:cxnChg>
        <pc:cxnChg chg="mod">
          <ac:chgData name="Liyana Ralalage, Adiesha" userId="15fd5c93-10d6-4014-8103-1a4931e3c018" providerId="ADAL" clId="{DF2AEB66-B5AD-44C2-AFD3-F149EFDAB509}" dt="2025-01-20T01:13:29.937" v="95" actId="164"/>
          <ac:cxnSpMkLst>
            <pc:docMk/>
            <pc:sldMk cId="3018011000" sldId="1509"/>
            <ac:cxnSpMk id="6" creationId="{A5F3A54E-7627-7380-F41F-043060CC23E7}"/>
          </ac:cxnSpMkLst>
        </pc:cxnChg>
        <pc:cxnChg chg="mod">
          <ac:chgData name="Liyana Ralalage, Adiesha" userId="15fd5c93-10d6-4014-8103-1a4931e3c018" providerId="ADAL" clId="{DF2AEB66-B5AD-44C2-AFD3-F149EFDAB509}" dt="2025-01-20T01:13:29.937" v="95" actId="164"/>
          <ac:cxnSpMkLst>
            <pc:docMk/>
            <pc:sldMk cId="3018011000" sldId="1509"/>
            <ac:cxnSpMk id="7" creationId="{78B337B1-3559-0C29-63A7-3922374619BC}"/>
          </ac:cxnSpMkLst>
        </pc:cxnChg>
        <pc:cxnChg chg="add mod">
          <ac:chgData name="Liyana Ralalage, Adiesha" userId="15fd5c93-10d6-4014-8103-1a4931e3c018" providerId="ADAL" clId="{DF2AEB66-B5AD-44C2-AFD3-F149EFDAB509}" dt="2025-01-21T21:36:28.086" v="2900" actId="14100"/>
          <ac:cxnSpMkLst>
            <pc:docMk/>
            <pc:sldMk cId="3018011000" sldId="1509"/>
            <ac:cxnSpMk id="16" creationId="{D6E421DB-67AE-D5E7-652B-5F68557F1A04}"/>
          </ac:cxnSpMkLst>
        </pc:cxnChg>
        <pc:cxnChg chg="add mod">
          <ac:chgData name="Liyana Ralalage, Adiesha" userId="15fd5c93-10d6-4014-8103-1a4931e3c018" providerId="ADAL" clId="{DF2AEB66-B5AD-44C2-AFD3-F149EFDAB509}" dt="2025-01-20T01:31:17.717" v="343" actId="692"/>
          <ac:cxnSpMkLst>
            <pc:docMk/>
            <pc:sldMk cId="3018011000" sldId="1509"/>
            <ac:cxnSpMk id="19" creationId="{0DA29419-E7A4-1B77-9088-9D005C0E9F76}"/>
          </ac:cxnSpMkLst>
        </pc:cxnChg>
      </pc:sldChg>
      <pc:sldChg chg="addSp delSp modSp add mod">
        <pc:chgData name="Liyana Ralalage, Adiesha" userId="15fd5c93-10d6-4014-8103-1a4931e3c018" providerId="ADAL" clId="{DF2AEB66-B5AD-44C2-AFD3-F149EFDAB509}" dt="2025-01-20T01:33:48.528" v="414" actId="478"/>
        <pc:sldMkLst>
          <pc:docMk/>
          <pc:sldMk cId="1705312157" sldId="1510"/>
        </pc:sldMkLst>
        <pc:spChg chg="mod">
          <ac:chgData name="Liyana Ralalage, Adiesha" userId="15fd5c93-10d6-4014-8103-1a4931e3c018" providerId="ADAL" clId="{DF2AEB66-B5AD-44C2-AFD3-F149EFDAB509}" dt="2025-01-20T01:33:40.357" v="413" actId="14100"/>
          <ac:spMkLst>
            <pc:docMk/>
            <pc:sldMk cId="1705312157" sldId="1510"/>
            <ac:spMk id="8" creationId="{E9FED53D-F8F6-B14D-A566-700D35A183D9}"/>
          </ac:spMkLst>
        </pc:spChg>
        <pc:spChg chg="del mod">
          <ac:chgData name="Liyana Ralalage, Adiesha" userId="15fd5c93-10d6-4014-8103-1a4931e3c018" providerId="ADAL" clId="{DF2AEB66-B5AD-44C2-AFD3-F149EFDAB509}" dt="2025-01-20T01:33:48.528" v="414" actId="478"/>
          <ac:spMkLst>
            <pc:docMk/>
            <pc:sldMk cId="1705312157" sldId="1510"/>
            <ac:spMk id="9" creationId="{DC825A64-E1DA-1D89-5A9E-E5BC9836874D}"/>
          </ac:spMkLst>
        </pc:spChg>
        <pc:spChg chg="del">
          <ac:chgData name="Liyana Ralalage, Adiesha" userId="15fd5c93-10d6-4014-8103-1a4931e3c018" providerId="ADAL" clId="{DF2AEB66-B5AD-44C2-AFD3-F149EFDAB509}" dt="2025-01-20T01:30:40.331" v="340" actId="478"/>
          <ac:spMkLst>
            <pc:docMk/>
            <pc:sldMk cId="1705312157" sldId="1510"/>
            <ac:spMk id="10" creationId="{2AAD99D1-FACF-B5E6-5406-B5C7B3DEEF80}"/>
          </ac:spMkLst>
        </pc:spChg>
        <pc:spChg chg="mod">
          <ac:chgData name="Liyana Ralalage, Adiesha" userId="15fd5c93-10d6-4014-8103-1a4931e3c018" providerId="ADAL" clId="{DF2AEB66-B5AD-44C2-AFD3-F149EFDAB509}" dt="2025-01-20T01:32:06.047" v="377" actId="1076"/>
          <ac:spMkLst>
            <pc:docMk/>
            <pc:sldMk cId="1705312157" sldId="1510"/>
            <ac:spMk id="12" creationId="{11D99114-CC32-9EA3-E9B1-7DA84C757F3E}"/>
          </ac:spMkLst>
        </pc:spChg>
        <pc:spChg chg="add mod">
          <ac:chgData name="Liyana Ralalage, Adiesha" userId="15fd5c93-10d6-4014-8103-1a4931e3c018" providerId="ADAL" clId="{DF2AEB66-B5AD-44C2-AFD3-F149EFDAB509}" dt="2025-01-20T01:17:43.444" v="243" actId="1076"/>
          <ac:spMkLst>
            <pc:docMk/>
            <pc:sldMk cId="1705312157" sldId="1510"/>
            <ac:spMk id="17" creationId="{551EEF1D-B664-0E55-E14F-0DA787B7269B}"/>
          </ac:spMkLst>
        </pc:spChg>
        <pc:spChg chg="add mod">
          <ac:chgData name="Liyana Ralalage, Adiesha" userId="15fd5c93-10d6-4014-8103-1a4931e3c018" providerId="ADAL" clId="{DF2AEB66-B5AD-44C2-AFD3-F149EFDAB509}" dt="2025-01-20T01:32:18.052" v="381" actId="207"/>
          <ac:spMkLst>
            <pc:docMk/>
            <pc:sldMk cId="1705312157" sldId="1510"/>
            <ac:spMk id="18" creationId="{82CE1BED-CC14-1B15-7FF2-6529377531CD}"/>
          </ac:spMkLst>
        </pc:spChg>
        <pc:cxnChg chg="del">
          <ac:chgData name="Liyana Ralalage, Adiesha" userId="15fd5c93-10d6-4014-8103-1a4931e3c018" providerId="ADAL" clId="{DF2AEB66-B5AD-44C2-AFD3-F149EFDAB509}" dt="2025-01-20T01:32:02.225" v="376" actId="478"/>
          <ac:cxnSpMkLst>
            <pc:docMk/>
            <pc:sldMk cId="1705312157" sldId="1510"/>
            <ac:cxnSpMk id="16" creationId="{D6E421DB-67AE-D5E7-652B-5F68557F1A04}"/>
          </ac:cxnSpMkLst>
        </pc:cxnChg>
      </pc:sldChg>
      <pc:sldChg chg="delSp modSp add del mod">
        <pc:chgData name="Liyana Ralalage, Adiesha" userId="15fd5c93-10d6-4014-8103-1a4931e3c018" providerId="ADAL" clId="{DF2AEB66-B5AD-44C2-AFD3-F149EFDAB509}" dt="2025-01-20T01:43:28.266" v="418" actId="47"/>
        <pc:sldMkLst>
          <pc:docMk/>
          <pc:sldMk cId="267956933" sldId="1511"/>
        </pc:sldMkLst>
        <pc:spChg chg="del mod">
          <ac:chgData name="Liyana Ralalage, Adiesha" userId="15fd5c93-10d6-4014-8103-1a4931e3c018" providerId="ADAL" clId="{DF2AEB66-B5AD-44C2-AFD3-F149EFDAB509}" dt="2025-01-20T01:43:20.327" v="416" actId="478"/>
          <ac:spMkLst>
            <pc:docMk/>
            <pc:sldMk cId="267956933" sldId="1511"/>
            <ac:spMk id="10" creationId="{2AAD99D1-FACF-B5E6-5406-B5C7B3DEEF80}"/>
          </ac:spMkLst>
        </pc:spChg>
      </pc:sldChg>
      <pc:sldChg chg="addSp delSp modSp add mod">
        <pc:chgData name="Liyana Ralalage, Adiesha" userId="15fd5c93-10d6-4014-8103-1a4931e3c018" providerId="ADAL" clId="{DF2AEB66-B5AD-44C2-AFD3-F149EFDAB509}" dt="2025-01-20T01:44:57.695" v="445" actId="1037"/>
        <pc:sldMkLst>
          <pc:docMk/>
          <pc:sldMk cId="1316343149" sldId="1512"/>
        </pc:sldMkLst>
        <pc:spChg chg="add mod">
          <ac:chgData name="Liyana Ralalage, Adiesha" userId="15fd5c93-10d6-4014-8103-1a4931e3c018" providerId="ADAL" clId="{DF2AEB66-B5AD-44C2-AFD3-F149EFDAB509}" dt="2025-01-20T01:44:19.650" v="431" actId="207"/>
          <ac:spMkLst>
            <pc:docMk/>
            <pc:sldMk cId="1316343149" sldId="1512"/>
            <ac:spMk id="9" creationId="{3E8F1EDB-AEBE-C925-BF57-8917D32BF2F4}"/>
          </ac:spMkLst>
        </pc:spChg>
        <pc:cxnChg chg="add del">
          <ac:chgData name="Liyana Ralalage, Adiesha" userId="15fd5c93-10d6-4014-8103-1a4931e3c018" providerId="ADAL" clId="{DF2AEB66-B5AD-44C2-AFD3-F149EFDAB509}" dt="2025-01-20T01:44:32.199" v="433" actId="11529"/>
          <ac:cxnSpMkLst>
            <pc:docMk/>
            <pc:sldMk cId="1316343149" sldId="1512"/>
            <ac:cxnSpMk id="15" creationId="{149FBCCE-2F66-2E2F-70F7-752D9F496421}"/>
          </ac:cxnSpMkLst>
        </pc:cxnChg>
        <pc:cxnChg chg="add mod">
          <ac:chgData name="Liyana Ralalage, Adiesha" userId="15fd5c93-10d6-4014-8103-1a4931e3c018" providerId="ADAL" clId="{DF2AEB66-B5AD-44C2-AFD3-F149EFDAB509}" dt="2025-01-20T01:44:57.695" v="445" actId="1037"/>
          <ac:cxnSpMkLst>
            <pc:docMk/>
            <pc:sldMk cId="1316343149" sldId="1512"/>
            <ac:cxnSpMk id="20" creationId="{40865404-7A2E-CB29-550E-A22A9BFC5609}"/>
          </ac:cxnSpMkLst>
        </pc:cxnChg>
      </pc:sldChg>
      <pc:sldChg chg="addSp modSp add mod">
        <pc:chgData name="Liyana Ralalage, Adiesha" userId="15fd5c93-10d6-4014-8103-1a4931e3c018" providerId="ADAL" clId="{DF2AEB66-B5AD-44C2-AFD3-F149EFDAB509}" dt="2025-01-20T01:45:43.706" v="487" actId="20577"/>
        <pc:sldMkLst>
          <pc:docMk/>
          <pc:sldMk cId="238181793" sldId="1513"/>
        </pc:sldMkLst>
        <pc:spChg chg="add mod">
          <ac:chgData name="Liyana Ralalage, Adiesha" userId="15fd5c93-10d6-4014-8103-1a4931e3c018" providerId="ADAL" clId="{DF2AEB66-B5AD-44C2-AFD3-F149EFDAB509}" dt="2025-01-20T01:45:43.706" v="487" actId="20577"/>
          <ac:spMkLst>
            <pc:docMk/>
            <pc:sldMk cId="238181793" sldId="1513"/>
            <ac:spMk id="10" creationId="{32500447-A264-A340-D9C7-BBDF0B7D8195}"/>
          </ac:spMkLst>
        </pc:spChg>
      </pc:sldChg>
      <pc:sldChg chg="addSp delSp modSp new mod">
        <pc:chgData name="Liyana Ralalage, Adiesha" userId="15fd5c93-10d6-4014-8103-1a4931e3c018" providerId="ADAL" clId="{DF2AEB66-B5AD-44C2-AFD3-F149EFDAB509}" dt="2025-01-20T02:04:32.243" v="674" actId="20577"/>
        <pc:sldMkLst>
          <pc:docMk/>
          <pc:sldMk cId="2204675952" sldId="1514"/>
        </pc:sldMkLst>
        <pc:spChg chg="mod">
          <ac:chgData name="Liyana Ralalage, Adiesha" userId="15fd5c93-10d6-4014-8103-1a4931e3c018" providerId="ADAL" clId="{DF2AEB66-B5AD-44C2-AFD3-F149EFDAB509}" dt="2025-01-20T01:58:03.362" v="553" actId="20577"/>
          <ac:spMkLst>
            <pc:docMk/>
            <pc:sldMk cId="2204675952" sldId="1514"/>
            <ac:spMk id="2" creationId="{3677CFA5-67C5-1CF5-2EC9-A939956057EA}"/>
          </ac:spMkLst>
        </pc:spChg>
        <pc:spChg chg="del mod">
          <ac:chgData name="Liyana Ralalage, Adiesha" userId="15fd5c93-10d6-4014-8103-1a4931e3c018" providerId="ADAL" clId="{DF2AEB66-B5AD-44C2-AFD3-F149EFDAB509}" dt="2025-01-20T01:58:40.163" v="554" actId="478"/>
          <ac:spMkLst>
            <pc:docMk/>
            <pc:sldMk cId="2204675952" sldId="1514"/>
            <ac:spMk id="3" creationId="{16FF46FA-F70E-8D23-26B3-E413440E0168}"/>
          </ac:spMkLst>
        </pc:spChg>
        <pc:spChg chg="add mod">
          <ac:chgData name="Liyana Ralalage, Adiesha" userId="15fd5c93-10d6-4014-8103-1a4931e3c018" providerId="ADAL" clId="{DF2AEB66-B5AD-44C2-AFD3-F149EFDAB509}" dt="2025-01-20T02:00:39.364" v="557" actId="1076"/>
          <ac:spMkLst>
            <pc:docMk/>
            <pc:sldMk cId="2204675952" sldId="1514"/>
            <ac:spMk id="5" creationId="{125B4D23-D54D-A34E-42B8-68E577D3C687}"/>
          </ac:spMkLst>
        </pc:spChg>
        <pc:spChg chg="add mod">
          <ac:chgData name="Liyana Ralalage, Adiesha" userId="15fd5c93-10d6-4014-8103-1a4931e3c018" providerId="ADAL" clId="{DF2AEB66-B5AD-44C2-AFD3-F149EFDAB509}" dt="2025-01-20T02:03:57.454" v="628" actId="20577"/>
          <ac:spMkLst>
            <pc:docMk/>
            <pc:sldMk cId="2204675952" sldId="1514"/>
            <ac:spMk id="7" creationId="{89FB10CE-410B-BA8A-7AF6-1D789A326116}"/>
          </ac:spMkLst>
        </pc:spChg>
        <pc:spChg chg="add mod">
          <ac:chgData name="Liyana Ralalage, Adiesha" userId="15fd5c93-10d6-4014-8103-1a4931e3c018" providerId="ADAL" clId="{DF2AEB66-B5AD-44C2-AFD3-F149EFDAB509}" dt="2025-01-20T02:04:11.899" v="639" actId="767"/>
          <ac:spMkLst>
            <pc:docMk/>
            <pc:sldMk cId="2204675952" sldId="1514"/>
            <ac:spMk id="10" creationId="{08F1F628-E4B2-CDB6-D595-94324FA79AA7}"/>
          </ac:spMkLst>
        </pc:spChg>
        <pc:spChg chg="add mod">
          <ac:chgData name="Liyana Ralalage, Adiesha" userId="15fd5c93-10d6-4014-8103-1a4931e3c018" providerId="ADAL" clId="{DF2AEB66-B5AD-44C2-AFD3-F149EFDAB509}" dt="2025-01-20T02:04:32.243" v="674" actId="20577"/>
          <ac:spMkLst>
            <pc:docMk/>
            <pc:sldMk cId="2204675952" sldId="1514"/>
            <ac:spMk id="11" creationId="{393F2175-0528-B21B-83E4-B80D2AAC0AEF}"/>
          </ac:spMkLst>
        </pc:spChg>
        <pc:cxnChg chg="add mod">
          <ac:chgData name="Liyana Ralalage, Adiesha" userId="15fd5c93-10d6-4014-8103-1a4931e3c018" providerId="ADAL" clId="{DF2AEB66-B5AD-44C2-AFD3-F149EFDAB509}" dt="2025-01-20T02:04:13.823" v="640" actId="1076"/>
          <ac:cxnSpMkLst>
            <pc:docMk/>
            <pc:sldMk cId="2204675952" sldId="1514"/>
            <ac:cxnSpMk id="9" creationId="{AD36465E-DEAB-8543-B540-6FCC1552209F}"/>
          </ac:cxnSpMkLst>
        </pc:cxnChg>
      </pc:sldChg>
      <pc:sldChg chg="delSp modSp add mod">
        <pc:chgData name="Liyana Ralalage, Adiesha" userId="15fd5c93-10d6-4014-8103-1a4931e3c018" providerId="ADAL" clId="{DF2AEB66-B5AD-44C2-AFD3-F149EFDAB509}" dt="2025-01-20T02:10:31.195" v="878" actId="1076"/>
        <pc:sldMkLst>
          <pc:docMk/>
          <pc:sldMk cId="1058701881" sldId="1515"/>
        </pc:sldMkLst>
        <pc:spChg chg="mod">
          <ac:chgData name="Liyana Ralalage, Adiesha" userId="15fd5c93-10d6-4014-8103-1a4931e3c018" providerId="ADAL" clId="{DF2AEB66-B5AD-44C2-AFD3-F149EFDAB509}" dt="2025-01-20T02:10:24.109" v="876" actId="115"/>
          <ac:spMkLst>
            <pc:docMk/>
            <pc:sldMk cId="1058701881" sldId="1515"/>
            <ac:spMk id="2" creationId="{3677CFA5-67C5-1CF5-2EC9-A939956057EA}"/>
          </ac:spMkLst>
        </pc:spChg>
        <pc:spChg chg="mod">
          <ac:chgData name="Liyana Ralalage, Adiesha" userId="15fd5c93-10d6-4014-8103-1a4931e3c018" providerId="ADAL" clId="{DF2AEB66-B5AD-44C2-AFD3-F149EFDAB509}" dt="2025-01-20T02:10:28.798" v="877" actId="1076"/>
          <ac:spMkLst>
            <pc:docMk/>
            <pc:sldMk cId="1058701881" sldId="1515"/>
            <ac:spMk id="5" creationId="{125B4D23-D54D-A34E-42B8-68E577D3C687}"/>
          </ac:spMkLst>
        </pc:spChg>
        <pc:spChg chg="mod">
          <ac:chgData name="Liyana Ralalage, Adiesha" userId="15fd5c93-10d6-4014-8103-1a4931e3c018" providerId="ADAL" clId="{DF2AEB66-B5AD-44C2-AFD3-F149EFDAB509}" dt="2025-01-20T02:10:31.195" v="878" actId="1076"/>
          <ac:spMkLst>
            <pc:docMk/>
            <pc:sldMk cId="1058701881" sldId="1515"/>
            <ac:spMk id="7" creationId="{89FB10CE-410B-BA8A-7AF6-1D789A326116}"/>
          </ac:spMkLst>
        </pc:spChg>
        <pc:spChg chg="del">
          <ac:chgData name="Liyana Ralalage, Adiesha" userId="15fd5c93-10d6-4014-8103-1a4931e3c018" providerId="ADAL" clId="{DF2AEB66-B5AD-44C2-AFD3-F149EFDAB509}" dt="2025-01-20T02:06:10.896" v="701" actId="478"/>
          <ac:spMkLst>
            <pc:docMk/>
            <pc:sldMk cId="1058701881" sldId="1515"/>
            <ac:spMk id="11" creationId="{393F2175-0528-B21B-83E4-B80D2AAC0AEF}"/>
          </ac:spMkLst>
        </pc:spChg>
        <pc:cxnChg chg="del">
          <ac:chgData name="Liyana Ralalage, Adiesha" userId="15fd5c93-10d6-4014-8103-1a4931e3c018" providerId="ADAL" clId="{DF2AEB66-B5AD-44C2-AFD3-F149EFDAB509}" dt="2025-01-20T02:06:08.202" v="700" actId="478"/>
          <ac:cxnSpMkLst>
            <pc:docMk/>
            <pc:sldMk cId="1058701881" sldId="1515"/>
            <ac:cxnSpMk id="9" creationId="{AD36465E-DEAB-8543-B540-6FCC1552209F}"/>
          </ac:cxnSpMkLst>
        </pc:cxnChg>
      </pc:sldChg>
      <pc:sldChg chg="addSp modSp add mod modAnim">
        <pc:chgData name="Liyana Ralalage, Adiesha" userId="15fd5c93-10d6-4014-8103-1a4931e3c018" providerId="ADAL" clId="{DF2AEB66-B5AD-44C2-AFD3-F149EFDAB509}" dt="2025-01-21T21:30:56.649" v="2849"/>
        <pc:sldMkLst>
          <pc:docMk/>
          <pc:sldMk cId="3697069002" sldId="1516"/>
        </pc:sldMkLst>
        <pc:spChg chg="add mod">
          <ac:chgData name="Liyana Ralalage, Adiesha" userId="15fd5c93-10d6-4014-8103-1a4931e3c018" providerId="ADAL" clId="{DF2AEB66-B5AD-44C2-AFD3-F149EFDAB509}" dt="2025-01-20T02:11:07.612" v="898" actId="20577"/>
          <ac:spMkLst>
            <pc:docMk/>
            <pc:sldMk cId="3697069002" sldId="1516"/>
            <ac:spMk id="3" creationId="{04C7AB58-E3BF-747C-451C-DD2ED3C29785}"/>
          </ac:spMkLst>
        </pc:spChg>
      </pc:sldChg>
      <pc:sldChg chg="addSp delSp modSp add mod modAnim">
        <pc:chgData name="Liyana Ralalage, Adiesha" userId="15fd5c93-10d6-4014-8103-1a4931e3c018" providerId="ADAL" clId="{DF2AEB66-B5AD-44C2-AFD3-F149EFDAB509}" dt="2025-01-21T21:31:46.013" v="2857" actId="20577"/>
        <pc:sldMkLst>
          <pc:docMk/>
          <pc:sldMk cId="1887358325" sldId="1517"/>
        </pc:sldMkLst>
        <pc:spChg chg="mod">
          <ac:chgData name="Liyana Ralalage, Adiesha" userId="15fd5c93-10d6-4014-8103-1a4931e3c018" providerId="ADAL" clId="{DF2AEB66-B5AD-44C2-AFD3-F149EFDAB509}" dt="2025-01-20T02:11:35.883" v="919" actId="20577"/>
          <ac:spMkLst>
            <pc:docMk/>
            <pc:sldMk cId="1887358325" sldId="1517"/>
            <ac:spMk id="2" creationId="{3677CFA5-67C5-1CF5-2EC9-A939956057EA}"/>
          </ac:spMkLst>
        </pc:spChg>
        <pc:spChg chg="mod">
          <ac:chgData name="Liyana Ralalage, Adiesha" userId="15fd5c93-10d6-4014-8103-1a4931e3c018" providerId="ADAL" clId="{DF2AEB66-B5AD-44C2-AFD3-F149EFDAB509}" dt="2025-01-21T21:31:46.013" v="2857" actId="20577"/>
          <ac:spMkLst>
            <pc:docMk/>
            <pc:sldMk cId="1887358325" sldId="1517"/>
            <ac:spMk id="3" creationId="{04C7AB58-E3BF-747C-451C-DD2ED3C29785}"/>
          </ac:spMkLst>
        </pc:spChg>
        <pc:spChg chg="del">
          <ac:chgData name="Liyana Ralalage, Adiesha" userId="15fd5c93-10d6-4014-8103-1a4931e3c018" providerId="ADAL" clId="{DF2AEB66-B5AD-44C2-AFD3-F149EFDAB509}" dt="2025-01-20T02:16:05.232" v="921" actId="478"/>
          <ac:spMkLst>
            <pc:docMk/>
            <pc:sldMk cId="1887358325" sldId="1517"/>
            <ac:spMk id="5" creationId="{125B4D23-D54D-A34E-42B8-68E577D3C687}"/>
          </ac:spMkLst>
        </pc:spChg>
        <pc:spChg chg="add mod">
          <ac:chgData name="Liyana Ralalage, Adiesha" userId="15fd5c93-10d6-4014-8103-1a4931e3c018" providerId="ADAL" clId="{DF2AEB66-B5AD-44C2-AFD3-F149EFDAB509}" dt="2025-01-20T02:26:36.653" v="1349" actId="1076"/>
          <ac:spMkLst>
            <pc:docMk/>
            <pc:sldMk cId="1887358325" sldId="1517"/>
            <ac:spMk id="6" creationId="{0308B6D7-56D3-0B32-9121-088A05089E5C}"/>
          </ac:spMkLst>
        </pc:spChg>
        <pc:spChg chg="del">
          <ac:chgData name="Liyana Ralalage, Adiesha" userId="15fd5c93-10d6-4014-8103-1a4931e3c018" providerId="ADAL" clId="{DF2AEB66-B5AD-44C2-AFD3-F149EFDAB509}" dt="2025-01-20T02:16:01.880" v="920" actId="478"/>
          <ac:spMkLst>
            <pc:docMk/>
            <pc:sldMk cId="1887358325" sldId="1517"/>
            <ac:spMk id="7" creationId="{89FB10CE-410B-BA8A-7AF6-1D789A326116}"/>
          </ac:spMkLst>
        </pc:spChg>
        <pc:spChg chg="add del mod">
          <ac:chgData name="Liyana Ralalage, Adiesha" userId="15fd5c93-10d6-4014-8103-1a4931e3c018" providerId="ADAL" clId="{DF2AEB66-B5AD-44C2-AFD3-F149EFDAB509}" dt="2025-01-20T02:26:54.156" v="1352" actId="478"/>
          <ac:spMkLst>
            <pc:docMk/>
            <pc:sldMk cId="1887358325" sldId="1517"/>
            <ac:spMk id="9" creationId="{832496AE-C12B-E8E6-B859-5CA0A1A58CFB}"/>
          </ac:spMkLst>
        </pc:spChg>
        <pc:spChg chg="add mod">
          <ac:chgData name="Liyana Ralalage, Adiesha" userId="15fd5c93-10d6-4014-8103-1a4931e3c018" providerId="ADAL" clId="{DF2AEB66-B5AD-44C2-AFD3-F149EFDAB509}" dt="2025-01-20T02:31:48.893" v="1379" actId="20577"/>
          <ac:spMkLst>
            <pc:docMk/>
            <pc:sldMk cId="1887358325" sldId="1517"/>
            <ac:spMk id="11" creationId="{5024C551-19DB-4B98-46D4-0523DCCE4694}"/>
          </ac:spMkLst>
        </pc:spChg>
        <pc:cxnChg chg="add mod">
          <ac:chgData name="Liyana Ralalage, Adiesha" userId="15fd5c93-10d6-4014-8103-1a4931e3c018" providerId="ADAL" clId="{DF2AEB66-B5AD-44C2-AFD3-F149EFDAB509}" dt="2025-01-20T02:31:33.742" v="1378" actId="692"/>
          <ac:cxnSpMkLst>
            <pc:docMk/>
            <pc:sldMk cId="1887358325" sldId="1517"/>
            <ac:cxnSpMk id="13" creationId="{9AEEC5EB-5137-BBA9-917B-5F67EA135D06}"/>
          </ac:cxnSpMkLst>
        </pc:cxnChg>
      </pc:sldChg>
      <pc:sldChg chg="addSp delSp modSp add mod modAnim">
        <pc:chgData name="Liyana Ralalage, Adiesha" userId="15fd5c93-10d6-4014-8103-1a4931e3c018" providerId="ADAL" clId="{DF2AEB66-B5AD-44C2-AFD3-F149EFDAB509}" dt="2025-01-21T21:32:23.857" v="2858"/>
        <pc:sldMkLst>
          <pc:docMk/>
          <pc:sldMk cId="3501944115" sldId="1518"/>
        </pc:sldMkLst>
        <pc:spChg chg="del">
          <ac:chgData name="Liyana Ralalage, Adiesha" userId="15fd5c93-10d6-4014-8103-1a4931e3c018" providerId="ADAL" clId="{DF2AEB66-B5AD-44C2-AFD3-F149EFDAB509}" dt="2025-01-20T02:35:19.547" v="1428" actId="478"/>
          <ac:spMkLst>
            <pc:docMk/>
            <pc:sldMk cId="3501944115" sldId="1518"/>
            <ac:spMk id="3" creationId="{04C7AB58-E3BF-747C-451C-DD2ED3C29785}"/>
          </ac:spMkLst>
        </pc:spChg>
        <pc:spChg chg="add mod">
          <ac:chgData name="Liyana Ralalage, Adiesha" userId="15fd5c93-10d6-4014-8103-1a4931e3c018" providerId="ADAL" clId="{DF2AEB66-B5AD-44C2-AFD3-F149EFDAB509}" dt="2025-01-20T02:32:46.015" v="1385" actId="1076"/>
          <ac:spMkLst>
            <pc:docMk/>
            <pc:sldMk cId="3501944115" sldId="1518"/>
            <ac:spMk id="4" creationId="{AACA5691-9C8A-2EDA-FB66-2160F223AF9C}"/>
          </ac:spMkLst>
        </pc:spChg>
        <pc:spChg chg="add mod">
          <ac:chgData name="Liyana Ralalage, Adiesha" userId="15fd5c93-10d6-4014-8103-1a4931e3c018" providerId="ADAL" clId="{DF2AEB66-B5AD-44C2-AFD3-F149EFDAB509}" dt="2025-01-20T02:37:01.215" v="1472" actId="14100"/>
          <ac:spMkLst>
            <pc:docMk/>
            <pc:sldMk cId="3501944115" sldId="1518"/>
            <ac:spMk id="5" creationId="{29D9687B-6629-14D7-F2E9-20562B0DDF3B}"/>
          </ac:spMkLst>
        </pc:spChg>
        <pc:spChg chg="del">
          <ac:chgData name="Liyana Ralalage, Adiesha" userId="15fd5c93-10d6-4014-8103-1a4931e3c018" providerId="ADAL" clId="{DF2AEB66-B5AD-44C2-AFD3-F149EFDAB509}" dt="2025-01-20T02:32:49.582" v="1387" actId="478"/>
          <ac:spMkLst>
            <pc:docMk/>
            <pc:sldMk cId="3501944115" sldId="1518"/>
            <ac:spMk id="6" creationId="{0308B6D7-56D3-0B32-9121-088A05089E5C}"/>
          </ac:spMkLst>
        </pc:spChg>
        <pc:spChg chg="add mod">
          <ac:chgData name="Liyana Ralalage, Adiesha" userId="15fd5c93-10d6-4014-8103-1a4931e3c018" providerId="ADAL" clId="{DF2AEB66-B5AD-44C2-AFD3-F149EFDAB509}" dt="2025-01-20T02:37:52.736" v="1491" actId="692"/>
          <ac:spMkLst>
            <pc:docMk/>
            <pc:sldMk cId="3501944115" sldId="1518"/>
            <ac:spMk id="7" creationId="{518A1E16-89C8-7325-F125-A2D9FD112367}"/>
          </ac:spMkLst>
        </pc:spChg>
        <pc:spChg chg="add del mod">
          <ac:chgData name="Liyana Ralalage, Adiesha" userId="15fd5c93-10d6-4014-8103-1a4931e3c018" providerId="ADAL" clId="{DF2AEB66-B5AD-44C2-AFD3-F149EFDAB509}" dt="2025-01-20T02:35:21.897" v="1429" actId="1076"/>
          <ac:spMkLst>
            <pc:docMk/>
            <pc:sldMk cId="3501944115" sldId="1518"/>
            <ac:spMk id="11" creationId="{5024C551-19DB-4B98-46D4-0523DCCE4694}"/>
          </ac:spMkLst>
        </pc:spChg>
        <pc:cxnChg chg="del mod">
          <ac:chgData name="Liyana Ralalage, Adiesha" userId="15fd5c93-10d6-4014-8103-1a4931e3c018" providerId="ADAL" clId="{DF2AEB66-B5AD-44C2-AFD3-F149EFDAB509}" dt="2025-01-20T02:32:28.208" v="1381" actId="478"/>
          <ac:cxnSpMkLst>
            <pc:docMk/>
            <pc:sldMk cId="3501944115" sldId="1518"/>
            <ac:cxnSpMk id="13" creationId="{9AEEC5EB-5137-BBA9-917B-5F67EA135D06}"/>
          </ac:cxnSpMkLst>
        </pc:cxnChg>
      </pc:sldChg>
      <pc:sldChg chg="addSp delSp modSp new mod">
        <pc:chgData name="Liyana Ralalage, Adiesha" userId="15fd5c93-10d6-4014-8103-1a4931e3c018" providerId="ADAL" clId="{DF2AEB66-B5AD-44C2-AFD3-F149EFDAB509}" dt="2025-01-21T19:44:57.012" v="2532" actId="1038"/>
        <pc:sldMkLst>
          <pc:docMk/>
          <pc:sldMk cId="691087022" sldId="1519"/>
        </pc:sldMkLst>
        <pc:spChg chg="mod">
          <ac:chgData name="Liyana Ralalage, Adiesha" userId="15fd5c93-10d6-4014-8103-1a4931e3c018" providerId="ADAL" clId="{DF2AEB66-B5AD-44C2-AFD3-F149EFDAB509}" dt="2025-01-21T18:55:36.745" v="1871" actId="20577"/>
          <ac:spMkLst>
            <pc:docMk/>
            <pc:sldMk cId="691087022" sldId="1519"/>
            <ac:spMk id="2" creationId="{4AC40A18-08F0-9900-D80E-7953D7F011AA}"/>
          </ac:spMkLst>
        </pc:spChg>
        <pc:spChg chg="del">
          <ac:chgData name="Liyana Ralalage, Adiesha" userId="15fd5c93-10d6-4014-8103-1a4931e3c018" providerId="ADAL" clId="{DF2AEB66-B5AD-44C2-AFD3-F149EFDAB509}" dt="2025-01-21T18:55:39.494" v="1872" actId="478"/>
          <ac:spMkLst>
            <pc:docMk/>
            <pc:sldMk cId="691087022" sldId="1519"/>
            <ac:spMk id="3" creationId="{13742D7A-1815-E560-9B93-3EFE504ABC2F}"/>
          </ac:spMkLst>
        </pc:spChg>
        <pc:spChg chg="add mod">
          <ac:chgData name="Liyana Ralalage, Adiesha" userId="15fd5c93-10d6-4014-8103-1a4931e3c018" providerId="ADAL" clId="{DF2AEB66-B5AD-44C2-AFD3-F149EFDAB509}" dt="2025-01-21T19:07:54.794" v="2019" actId="1076"/>
          <ac:spMkLst>
            <pc:docMk/>
            <pc:sldMk cId="691087022" sldId="1519"/>
            <ac:spMk id="5" creationId="{4BC49376-2D24-0692-F283-088E97B68D1B}"/>
          </ac:spMkLst>
        </pc:spChg>
        <pc:spChg chg="add mod">
          <ac:chgData name="Liyana Ralalage, Adiesha" userId="15fd5c93-10d6-4014-8103-1a4931e3c018" providerId="ADAL" clId="{DF2AEB66-B5AD-44C2-AFD3-F149EFDAB509}" dt="2025-01-21T19:07:08.092" v="2014" actId="1076"/>
          <ac:spMkLst>
            <pc:docMk/>
            <pc:sldMk cId="691087022" sldId="1519"/>
            <ac:spMk id="7" creationId="{A1CF4B87-D0F4-0273-D9FD-F0AB8AB427A4}"/>
          </ac:spMkLst>
        </pc:spChg>
        <pc:spChg chg="add mod">
          <ac:chgData name="Liyana Ralalage, Adiesha" userId="15fd5c93-10d6-4014-8103-1a4931e3c018" providerId="ADAL" clId="{DF2AEB66-B5AD-44C2-AFD3-F149EFDAB509}" dt="2025-01-21T19:44:41.812" v="2518" actId="1076"/>
          <ac:spMkLst>
            <pc:docMk/>
            <pc:sldMk cId="691087022" sldId="1519"/>
            <ac:spMk id="8" creationId="{EC4A9B6E-8832-E925-6182-7B9B0D3F0EAE}"/>
          </ac:spMkLst>
        </pc:spChg>
        <pc:spChg chg="add mod">
          <ac:chgData name="Liyana Ralalage, Adiesha" userId="15fd5c93-10d6-4014-8103-1a4931e3c018" providerId="ADAL" clId="{DF2AEB66-B5AD-44C2-AFD3-F149EFDAB509}" dt="2025-01-21T19:44:36.517" v="2517" actId="14100"/>
          <ac:spMkLst>
            <pc:docMk/>
            <pc:sldMk cId="691087022" sldId="1519"/>
            <ac:spMk id="11" creationId="{1DEF6F2E-EDFA-0124-47CA-D50E1104048D}"/>
          </ac:spMkLst>
        </pc:spChg>
        <pc:spChg chg="add mod">
          <ac:chgData name="Liyana Ralalage, Adiesha" userId="15fd5c93-10d6-4014-8103-1a4931e3c018" providerId="ADAL" clId="{DF2AEB66-B5AD-44C2-AFD3-F149EFDAB509}" dt="2025-01-21T19:44:57.012" v="2532" actId="1038"/>
          <ac:spMkLst>
            <pc:docMk/>
            <pc:sldMk cId="691087022" sldId="1519"/>
            <ac:spMk id="12" creationId="{FBB9F1D3-D1FA-B45E-68F3-2DE1F55961E2}"/>
          </ac:spMkLst>
        </pc:spChg>
        <pc:cxnChg chg="add mod">
          <ac:chgData name="Liyana Ralalage, Adiesha" userId="15fd5c93-10d6-4014-8103-1a4931e3c018" providerId="ADAL" clId="{DF2AEB66-B5AD-44C2-AFD3-F149EFDAB509}" dt="2025-01-21T19:08:30.575" v="2039" actId="692"/>
          <ac:cxnSpMkLst>
            <pc:docMk/>
            <pc:sldMk cId="691087022" sldId="1519"/>
            <ac:cxnSpMk id="10" creationId="{E97FA793-C57C-8D5B-804E-647B7FC5B5FB}"/>
          </ac:cxnSpMkLst>
        </pc:cxnChg>
      </pc:sldChg>
      <pc:sldChg chg="addSp delSp modSp add mod modAnim">
        <pc:chgData name="Liyana Ralalage, Adiesha" userId="15fd5c93-10d6-4014-8103-1a4931e3c018" providerId="ADAL" clId="{DF2AEB66-B5AD-44C2-AFD3-F149EFDAB509}" dt="2025-01-21T19:51:48.140" v="2623"/>
        <pc:sldMkLst>
          <pc:docMk/>
          <pc:sldMk cId="991446703" sldId="1520"/>
        </pc:sldMkLst>
        <pc:spChg chg="mod">
          <ac:chgData name="Liyana Ralalage, Adiesha" userId="15fd5c93-10d6-4014-8103-1a4931e3c018" providerId="ADAL" clId="{DF2AEB66-B5AD-44C2-AFD3-F149EFDAB509}" dt="2025-01-21T19:15:17" v="2058" actId="14100"/>
          <ac:spMkLst>
            <pc:docMk/>
            <pc:sldMk cId="991446703" sldId="1520"/>
            <ac:spMk id="2" creationId="{4AC40A18-08F0-9900-D80E-7953D7F011AA}"/>
          </ac:spMkLst>
        </pc:spChg>
        <pc:spChg chg="add mod">
          <ac:chgData name="Liyana Ralalage, Adiesha" userId="15fd5c93-10d6-4014-8103-1a4931e3c018" providerId="ADAL" clId="{DF2AEB66-B5AD-44C2-AFD3-F149EFDAB509}" dt="2025-01-21T19:47:49.701" v="2595" actId="20577"/>
          <ac:spMkLst>
            <pc:docMk/>
            <pc:sldMk cId="991446703" sldId="1520"/>
            <ac:spMk id="3" creationId="{35A77520-7CD7-5E12-D026-03DFAFC128B8}"/>
          </ac:spMkLst>
        </pc:spChg>
        <pc:spChg chg="del mod">
          <ac:chgData name="Liyana Ralalage, Adiesha" userId="15fd5c93-10d6-4014-8103-1a4931e3c018" providerId="ADAL" clId="{DF2AEB66-B5AD-44C2-AFD3-F149EFDAB509}" dt="2025-01-21T19:14:41.277" v="2050" actId="478"/>
          <ac:spMkLst>
            <pc:docMk/>
            <pc:sldMk cId="991446703" sldId="1520"/>
            <ac:spMk id="5" creationId="{4BC49376-2D24-0692-F283-088E97B68D1B}"/>
          </ac:spMkLst>
        </pc:spChg>
        <pc:spChg chg="add mod">
          <ac:chgData name="Liyana Ralalage, Adiesha" userId="15fd5c93-10d6-4014-8103-1a4931e3c018" providerId="ADAL" clId="{DF2AEB66-B5AD-44C2-AFD3-F149EFDAB509}" dt="2025-01-21T19:17:56.964" v="2220" actId="207"/>
          <ac:spMkLst>
            <pc:docMk/>
            <pc:sldMk cId="991446703" sldId="1520"/>
            <ac:spMk id="6" creationId="{C116FA5F-A8A3-A4D9-9995-E61ADFD0F560}"/>
          </ac:spMkLst>
        </pc:spChg>
        <pc:spChg chg="del">
          <ac:chgData name="Liyana Ralalage, Adiesha" userId="15fd5c93-10d6-4014-8103-1a4931e3c018" providerId="ADAL" clId="{DF2AEB66-B5AD-44C2-AFD3-F149EFDAB509}" dt="2025-01-21T19:14:41.277" v="2050" actId="478"/>
          <ac:spMkLst>
            <pc:docMk/>
            <pc:sldMk cId="991446703" sldId="1520"/>
            <ac:spMk id="7" creationId="{A1CF4B87-D0F4-0273-D9FD-F0AB8AB427A4}"/>
          </ac:spMkLst>
        </pc:spChg>
        <pc:spChg chg="del mod">
          <ac:chgData name="Liyana Ralalage, Adiesha" userId="15fd5c93-10d6-4014-8103-1a4931e3c018" providerId="ADAL" clId="{DF2AEB66-B5AD-44C2-AFD3-F149EFDAB509}" dt="2025-01-21T19:15:13.229" v="2057"/>
          <ac:spMkLst>
            <pc:docMk/>
            <pc:sldMk cId="991446703" sldId="1520"/>
            <ac:spMk id="8" creationId="{EC4A9B6E-8832-E925-6182-7B9B0D3F0EAE}"/>
          </ac:spMkLst>
        </pc:spChg>
        <pc:spChg chg="add mod">
          <ac:chgData name="Liyana Ralalage, Adiesha" userId="15fd5c93-10d6-4014-8103-1a4931e3c018" providerId="ADAL" clId="{DF2AEB66-B5AD-44C2-AFD3-F149EFDAB509}" dt="2025-01-21T19:18:11.365" v="2222" actId="1076"/>
          <ac:spMkLst>
            <pc:docMk/>
            <pc:sldMk cId="991446703" sldId="1520"/>
            <ac:spMk id="9" creationId="{33265015-8766-C993-27EE-5AB26E2C4C11}"/>
          </ac:spMkLst>
        </pc:spChg>
        <pc:spChg chg="add mod">
          <ac:chgData name="Liyana Ralalage, Adiesha" userId="15fd5c93-10d6-4014-8103-1a4931e3c018" providerId="ADAL" clId="{DF2AEB66-B5AD-44C2-AFD3-F149EFDAB509}" dt="2025-01-21T19:48:34.909" v="2596" actId="1076"/>
          <ac:spMkLst>
            <pc:docMk/>
            <pc:sldMk cId="991446703" sldId="1520"/>
            <ac:spMk id="11" creationId="{D2E4DCE0-F1B8-B9BE-50B4-95A7155B32C1}"/>
          </ac:spMkLst>
        </pc:spChg>
        <pc:spChg chg="add mod">
          <ac:chgData name="Liyana Ralalage, Adiesha" userId="15fd5c93-10d6-4014-8103-1a4931e3c018" providerId="ADAL" clId="{DF2AEB66-B5AD-44C2-AFD3-F149EFDAB509}" dt="2025-01-21T19:51:15.003" v="2617" actId="692"/>
          <ac:spMkLst>
            <pc:docMk/>
            <pc:sldMk cId="991446703" sldId="1520"/>
            <ac:spMk id="12" creationId="{BCE97F2B-DA90-A5EC-EA2F-7DFA9CF6F308}"/>
          </ac:spMkLst>
        </pc:spChg>
        <pc:spChg chg="add mod">
          <ac:chgData name="Liyana Ralalage, Adiesha" userId="15fd5c93-10d6-4014-8103-1a4931e3c018" providerId="ADAL" clId="{DF2AEB66-B5AD-44C2-AFD3-F149EFDAB509}" dt="2025-01-21T19:51:19.341" v="2618" actId="692"/>
          <ac:spMkLst>
            <pc:docMk/>
            <pc:sldMk cId="991446703" sldId="1520"/>
            <ac:spMk id="13" creationId="{960098EF-6950-7B49-EE8C-AD90CC374EFE}"/>
          </ac:spMkLst>
        </pc:spChg>
        <pc:spChg chg="add mod">
          <ac:chgData name="Liyana Ralalage, Adiesha" userId="15fd5c93-10d6-4014-8103-1a4931e3c018" providerId="ADAL" clId="{DF2AEB66-B5AD-44C2-AFD3-F149EFDAB509}" dt="2025-01-21T19:51:29.111" v="2619" actId="692"/>
          <ac:spMkLst>
            <pc:docMk/>
            <pc:sldMk cId="991446703" sldId="1520"/>
            <ac:spMk id="14" creationId="{032FFB61-696E-D40B-0CA7-915409FE6778}"/>
          </ac:spMkLst>
        </pc:spChg>
        <pc:cxnChg chg="del">
          <ac:chgData name="Liyana Ralalage, Adiesha" userId="15fd5c93-10d6-4014-8103-1a4931e3c018" providerId="ADAL" clId="{DF2AEB66-B5AD-44C2-AFD3-F149EFDAB509}" dt="2025-01-21T19:14:41.277" v="2050" actId="478"/>
          <ac:cxnSpMkLst>
            <pc:docMk/>
            <pc:sldMk cId="991446703" sldId="1520"/>
            <ac:cxnSpMk id="10" creationId="{E97FA793-C57C-8D5B-804E-647B7FC5B5FB}"/>
          </ac:cxnSpMkLst>
        </pc:cxnChg>
      </pc:sldChg>
      <pc:sldChg chg="delSp modSp add mod">
        <pc:chgData name="Liyana Ralalage, Adiesha" userId="15fd5c93-10d6-4014-8103-1a4931e3c018" providerId="ADAL" clId="{DF2AEB66-B5AD-44C2-AFD3-F149EFDAB509}" dt="2025-01-21T19:39:18.343" v="2443" actId="1076"/>
        <pc:sldMkLst>
          <pc:docMk/>
          <pc:sldMk cId="2597163292" sldId="1521"/>
        </pc:sldMkLst>
        <pc:spChg chg="mod">
          <ac:chgData name="Liyana Ralalage, Adiesha" userId="15fd5c93-10d6-4014-8103-1a4931e3c018" providerId="ADAL" clId="{DF2AEB66-B5AD-44C2-AFD3-F149EFDAB509}" dt="2025-01-21T19:25:15.699" v="2286" actId="20577"/>
          <ac:spMkLst>
            <pc:docMk/>
            <pc:sldMk cId="2597163292" sldId="1521"/>
            <ac:spMk id="2" creationId="{4AC40A18-08F0-9900-D80E-7953D7F011AA}"/>
          </ac:spMkLst>
        </pc:spChg>
        <pc:spChg chg="mod">
          <ac:chgData name="Liyana Ralalage, Adiesha" userId="15fd5c93-10d6-4014-8103-1a4931e3c018" providerId="ADAL" clId="{DF2AEB66-B5AD-44C2-AFD3-F149EFDAB509}" dt="2025-01-21T19:39:18.343" v="2443" actId="1076"/>
          <ac:spMkLst>
            <pc:docMk/>
            <pc:sldMk cId="2597163292" sldId="1521"/>
            <ac:spMk id="5" creationId="{4BC49376-2D24-0692-F283-088E97B68D1B}"/>
          </ac:spMkLst>
        </pc:spChg>
        <pc:spChg chg="mod">
          <ac:chgData name="Liyana Ralalage, Adiesha" userId="15fd5c93-10d6-4014-8103-1a4931e3c018" providerId="ADAL" clId="{DF2AEB66-B5AD-44C2-AFD3-F149EFDAB509}" dt="2025-01-21T19:39:18.343" v="2443" actId="1076"/>
          <ac:spMkLst>
            <pc:docMk/>
            <pc:sldMk cId="2597163292" sldId="1521"/>
            <ac:spMk id="7" creationId="{A1CF4B87-D0F4-0273-D9FD-F0AB8AB427A4}"/>
          </ac:spMkLst>
        </pc:spChg>
        <pc:spChg chg="del mod">
          <ac:chgData name="Liyana Ralalage, Adiesha" userId="15fd5c93-10d6-4014-8103-1a4931e3c018" providerId="ADAL" clId="{DF2AEB66-B5AD-44C2-AFD3-F149EFDAB509}" dt="2025-01-21T19:29:19.125" v="2289"/>
          <ac:spMkLst>
            <pc:docMk/>
            <pc:sldMk cId="2597163292" sldId="1521"/>
            <ac:spMk id="8" creationId="{EC4A9B6E-8832-E925-6182-7B9B0D3F0EAE}"/>
          </ac:spMkLst>
        </pc:spChg>
        <pc:cxnChg chg="mod">
          <ac:chgData name="Liyana Ralalage, Adiesha" userId="15fd5c93-10d6-4014-8103-1a4931e3c018" providerId="ADAL" clId="{DF2AEB66-B5AD-44C2-AFD3-F149EFDAB509}" dt="2025-01-21T19:39:18.343" v="2443" actId="1076"/>
          <ac:cxnSpMkLst>
            <pc:docMk/>
            <pc:sldMk cId="2597163292" sldId="1521"/>
            <ac:cxnSpMk id="10" creationId="{E97FA793-C57C-8D5B-804E-647B7FC5B5FB}"/>
          </ac:cxnSpMkLst>
        </pc:cxnChg>
      </pc:sldChg>
    </pc:docChg>
  </pc:docChgLst>
  <pc:docChgLst>
    <pc:chgData name="Liyana Ralalage, Adiesha" userId="15fd5c93-10d6-4014-8103-1a4931e3c018" providerId="ADAL" clId="{8300F834-298A-46F6-A925-54750E0931EF}"/>
    <pc:docChg chg="addSld modSld modSection">
      <pc:chgData name="Liyana Ralalage, Adiesha" userId="15fd5c93-10d6-4014-8103-1a4931e3c018" providerId="ADAL" clId="{8300F834-298A-46F6-A925-54750E0931EF}" dt="2025-01-09T21:03:02.405" v="2" actId="20577"/>
      <pc:docMkLst>
        <pc:docMk/>
      </pc:docMkLst>
      <pc:sldChg chg="modSp new mod">
        <pc:chgData name="Liyana Ralalage, Adiesha" userId="15fd5c93-10d6-4014-8103-1a4931e3c018" providerId="ADAL" clId="{8300F834-298A-46F6-A925-54750E0931EF}" dt="2025-01-09T21:03:02.405" v="2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8300F834-298A-46F6-A925-54750E0931EF}" dt="2025-01-09T21:03:02.405" v="2" actId="20577"/>
          <ac:spMkLst>
            <pc:docMk/>
            <pc:sldMk cId="2619225836" sldId="1468"/>
            <ac:spMk id="2" creationId="{3A95BBA3-5C8B-0EF8-420B-F14EFA11928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Sheet1!$I$10:$I$16</c:f>
              <c:numCache>
                <c:formatCode>General</c:formatCode>
                <c:ptCount val="7"/>
                <c:pt idx="0">
                  <c:v>0.2</c:v>
                </c:pt>
                <c:pt idx="1">
                  <c:v>0.4</c:v>
                </c:pt>
                <c:pt idx="2">
                  <c:v>1.8</c:v>
                </c:pt>
                <c:pt idx="3">
                  <c:v>5.6</c:v>
                </c:pt>
                <c:pt idx="4">
                  <c:v>-0.5</c:v>
                </c:pt>
                <c:pt idx="5">
                  <c:v>0.4</c:v>
                </c:pt>
                <c:pt idx="6">
                  <c:v>1.1000000000000001</c:v>
                </c:pt>
              </c:numCache>
            </c:numRef>
          </c:xVal>
          <c:yVal>
            <c:numRef>
              <c:f>Sheet1!$J$10:$J$16</c:f>
              <c:numCache>
                <c:formatCode>General</c:formatCode>
                <c:ptCount val="7"/>
                <c:pt idx="0">
                  <c:v>23</c:v>
                </c:pt>
                <c:pt idx="1">
                  <c:v>1</c:v>
                </c:pt>
                <c:pt idx="2">
                  <c:v>0.2</c:v>
                </c:pt>
                <c:pt idx="3">
                  <c:v>50</c:v>
                </c:pt>
                <c:pt idx="4">
                  <c:v>34</c:v>
                </c:pt>
                <c:pt idx="5">
                  <c:v>19</c:v>
                </c:pt>
                <c:pt idx="6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9A-4298-A84B-DF968E3C0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910767"/>
        <c:axId val="300911727"/>
      </c:scatterChart>
      <c:valAx>
        <c:axId val="300910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911727"/>
        <c:crosses val="autoZero"/>
        <c:crossBetween val="midCat"/>
      </c:valAx>
      <c:valAx>
        <c:axId val="30091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9107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Sheet1!$J$25:$J$31</c:f>
              <c:numCache>
                <c:formatCode>General</c:formatCode>
                <c:ptCount val="7"/>
                <c:pt idx="0">
                  <c:v>5.7</c:v>
                </c:pt>
                <c:pt idx="1">
                  <c:v>5.4</c:v>
                </c:pt>
                <c:pt idx="2">
                  <c:v>5.2</c:v>
                </c:pt>
                <c:pt idx="3">
                  <c:v>5.0999999999999996</c:v>
                </c:pt>
                <c:pt idx="4">
                  <c:v>5.3</c:v>
                </c:pt>
                <c:pt idx="5">
                  <c:v>5.4</c:v>
                </c:pt>
                <c:pt idx="6">
                  <c:v>5.5</c:v>
                </c:pt>
              </c:numCache>
            </c:numRef>
          </c:xVal>
          <c:yVal>
            <c:numRef>
              <c:f>Sheet1!$K$25:$K$31</c:f>
              <c:numCache>
                <c:formatCode>General</c:formatCode>
                <c:ptCount val="7"/>
                <c:pt idx="0">
                  <c:v>23</c:v>
                </c:pt>
                <c:pt idx="1">
                  <c:v>1</c:v>
                </c:pt>
                <c:pt idx="2">
                  <c:v>0.2</c:v>
                </c:pt>
                <c:pt idx="3">
                  <c:v>50</c:v>
                </c:pt>
                <c:pt idx="4">
                  <c:v>34</c:v>
                </c:pt>
                <c:pt idx="5">
                  <c:v>19</c:v>
                </c:pt>
                <c:pt idx="6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0A-4488-AA8B-B7C1F7FA17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924319"/>
        <c:axId val="396922399"/>
      </c:scatterChart>
      <c:valAx>
        <c:axId val="396924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922399"/>
        <c:crosses val="autoZero"/>
        <c:crossBetween val="midCat"/>
      </c:valAx>
      <c:valAx>
        <c:axId val="39692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9243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Sheet1!$I$10:$I$16</c:f>
              <c:numCache>
                <c:formatCode>General</c:formatCode>
                <c:ptCount val="7"/>
                <c:pt idx="0">
                  <c:v>0.2</c:v>
                </c:pt>
                <c:pt idx="1">
                  <c:v>0.4</c:v>
                </c:pt>
                <c:pt idx="2">
                  <c:v>1.8</c:v>
                </c:pt>
                <c:pt idx="3">
                  <c:v>5.6</c:v>
                </c:pt>
                <c:pt idx="4">
                  <c:v>-0.5</c:v>
                </c:pt>
                <c:pt idx="5">
                  <c:v>0.4</c:v>
                </c:pt>
                <c:pt idx="6">
                  <c:v>1.1000000000000001</c:v>
                </c:pt>
              </c:numCache>
            </c:numRef>
          </c:xVal>
          <c:yVal>
            <c:numRef>
              <c:f>Sheet1!$J$10:$J$16</c:f>
              <c:numCache>
                <c:formatCode>General</c:formatCode>
                <c:ptCount val="7"/>
                <c:pt idx="0">
                  <c:v>23</c:v>
                </c:pt>
                <c:pt idx="1">
                  <c:v>1</c:v>
                </c:pt>
                <c:pt idx="2">
                  <c:v>0.2</c:v>
                </c:pt>
                <c:pt idx="3">
                  <c:v>50</c:v>
                </c:pt>
                <c:pt idx="4">
                  <c:v>34</c:v>
                </c:pt>
                <c:pt idx="5">
                  <c:v>19</c:v>
                </c:pt>
                <c:pt idx="6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33-42E3-AE8E-5381EB779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910767"/>
        <c:axId val="300911727"/>
      </c:scatterChart>
      <c:valAx>
        <c:axId val="300910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911727"/>
        <c:crosses val="autoZero"/>
        <c:crossBetween val="midCat"/>
      </c:valAx>
      <c:valAx>
        <c:axId val="300911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09107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0.175</cdr:x>
      <cdr:y>0.74855</cdr:y>
    </cdr:from>
    <cdr:to>
      <cdr:x>0.3125</cdr:x>
      <cdr:y>0.87428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240135E-DAA2-6119-5DCF-1AEBED996A30}"/>
            </a:ext>
          </a:extLst>
        </cdr:cNvPr>
        <cdr:cNvCxnSpPr/>
      </cdr:nvCxnSpPr>
      <cdr:spPr>
        <a:xfrm xmlns:a="http://schemas.openxmlformats.org/drawingml/2006/main" flipV="1">
          <a:off x="800100" y="2053431"/>
          <a:ext cx="628650" cy="344884"/>
        </a:xfrm>
        <a:prstGeom xmlns:a="http://schemas.openxmlformats.org/drawingml/2006/main" prst="straightConnector1">
          <a:avLst/>
        </a:prstGeom>
        <a:ln xmlns:a="http://schemas.openxmlformats.org/drawingml/2006/main" w="28575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567F-6D72-6847-8267-5ABCDBDBF85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A459-4BAB-4A40-A2DC-1D94CDAB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B8E7-DF65-9237-9ACF-5DBC76EAF3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60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2B2F-D717-CEE8-4C5E-67070F98F3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DFE0-72EE-CDBD-10B4-E8FE3666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7390-B865-BFA5-A363-042AB6DC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A30A-7C20-B756-6CDE-613EA0D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8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g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10601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heading">
            <a:extLst>
              <a:ext uri="{FF2B5EF4-FFF2-40B4-BE49-F238E27FC236}">
                <a16:creationId xmlns:a16="http://schemas.microsoft.com/office/drawing/2014/main" id="{9B8C8812-0873-0575-B9A0-CC9A20391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129640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2057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70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age an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80013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1371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0F26-05FD-EB88-166E-259F1013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A8D2-D47B-65D3-9FCB-F11AF6CD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E15D-144F-94C5-E9F2-7756055A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3277-DB28-EE44-188F-244DA045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B6C6-AABE-8759-EAD5-5E25260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627C-AE8C-06BC-E580-2E0C145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6E2243A9-F3EF-67F4-D494-667833958D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4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E9FD-C2E6-DC99-0084-7A12410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E2725-23AD-25F4-169D-B81C81FA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55EF-5693-FEDD-661F-BFCA13DB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35AB-E3A6-8F2C-CC95-507DF799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43E76-D3A8-7D65-A10A-6D3B92A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E191-4193-12DA-2E08-DE90261B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614380B-E0DE-A080-E2C2-75C68F4304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6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4094-5AA7-79D5-7136-2EC0D546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9E2A-F23D-E4E0-5E77-10BFB1D2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E5B7-7942-9BDA-4734-DA0857C3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D427-326A-983E-A1D6-E2FF11E2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ED7-02D9-D4F3-AABC-EC68109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7098-22AD-4BC9-794D-9D2F796D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4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D225-2FE4-7311-B554-6D299A01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5C74-BF90-C3D3-41E1-4E4B6AE9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5AE2-DE1A-7D69-DF91-073B300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1003-09AC-149D-D1B2-A4C200A4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24EC6745-47D3-FD3D-A23D-C2CBB6FD66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51207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EEDF-33F5-B556-741A-60DF1A8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9812-8247-766E-B779-47B3D8F3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8276-F12C-98F4-D51F-ECF8F21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C674-1582-2372-CD2D-1B1D04F9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5A5-62D3-48D9-DA70-CAEA6899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0E9-730C-6569-BCF2-A27B465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9D78-1278-5932-40F5-84B6CF96B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5FFC-DC0E-AEE4-5216-5BA14D4E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D415-4C09-7D76-D57C-AAC74C8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7347-B1AB-B9D6-5831-CAFAEFD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B047-1C5D-D965-8AF2-E8A6D30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307E-061B-0096-8F35-C5010968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82EA-F81A-FAC5-73A9-B7570E3D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DA51-7EF9-48A6-BC6F-1394CF4D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8BA06-8945-8668-EC42-36798BF4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E66D-8598-F9CC-4C13-62AA829DC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FDF51-4975-2DD7-D00D-0100E52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6379-9AB9-1319-0491-48483F58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7F2EA-64BE-C84E-7529-43A116B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9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D632-957E-29C5-AD5B-D9FD2784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2A5E-E3A1-6893-FC1F-683BD44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08892-ED8E-ABB4-398F-A9ED4770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4DCE-09D3-3ADC-EB52-2A56A996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heading">
            <a:extLst>
              <a:ext uri="{FF2B5EF4-FFF2-40B4-BE49-F238E27FC236}">
                <a16:creationId xmlns:a16="http://schemas.microsoft.com/office/drawing/2014/main" id="{ECF0600B-5738-3EA1-FE87-20AE86A9A6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35849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828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769C-0C7C-286F-7C05-F631301A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106"/>
          </a:xfr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6CF-49C8-FF1A-3E10-BD7D0B16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7D92-040B-1E25-F39B-562CF71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136-E6A4-79BC-6D9B-0D94B363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537A-B24E-3639-8EDA-E7E546E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1354391E-3BCA-FE6F-A335-972C0177C4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62146D74-5604-EEA4-8F3E-AFFAA59692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32684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8061-D30A-327E-9910-696A96F7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95C1A-A9A7-E2F6-F505-17A3B486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B2E67-7FA1-C93B-557A-1538FD3B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8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4572-BEF2-BC81-855C-8B97F91C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8AF9-31C8-7CDD-3B7E-66BE99BC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CB83-8727-8F75-292B-7C906C87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CD45-B4C3-8816-8684-20A6BEF0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9942-C746-3B6D-3E95-5995B277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DBC6-43B6-3F6E-01E2-014B0AB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76EC-9302-9885-32A5-1A6F330A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B9F58-DE16-76FA-3D9D-AFB4A534C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CE6B0-5BE3-E800-36AE-64BB8AB8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A64C-6E7C-072C-37A0-4538421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F31E0-54F6-B319-8315-3C2E62E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74364-7567-2F61-6479-0EA1C0A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4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96C-9227-4DD9-9002-5BB133F4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AE73B-4183-EFE7-51FA-DAAA88AD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3310-7527-5C31-7C00-862269D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C84D-D5D3-8CCF-2533-1C90903E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39BD-6322-2478-D92D-EF7F644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9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DA68F-F969-7020-E7AC-64D130C86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4ABEF-1455-393D-44F4-42C0F2BA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A992-5829-D430-4A29-616A8AE1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584-D39A-C296-307B-794DAEA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ADE3-910D-C5F5-1F1B-3DC95D72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7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7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9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5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9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3A46-B5BD-1DD5-A844-FCB153B9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9BC0-2ECD-81D3-37CF-7F6F23C0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22A5-794C-BF24-3B4B-34092A7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8F49-A228-A2C5-D6EC-94E1255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E7BD-31CF-7ECA-52FB-7BB7E25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12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77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44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01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28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5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0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46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7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BF6F-7205-ED1C-6129-EF4A162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C97E-A575-6E85-D5E5-F3595BAE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29D05-1A22-80C3-8EE1-81ABB0CE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D8D5-7B55-854D-DF5B-99213024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A0E7-5A06-F717-F44B-A7FCEAA8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DC90-7132-DDA5-94BC-D15F72BE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B746D94C-3A2E-49EB-9E4D-0E593CAF6E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009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9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1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61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28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52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22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2ED4-BF6F-228E-52F8-AD852E2E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DDC6-FF95-60FD-64C9-FF8A2DEB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F9194-624C-582A-0E9A-5A4B0D53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7B724-7FA9-FAB8-60BE-53EA6D6E0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DCC5-2A4F-EDD8-F5FD-845BF0E86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10BCC-842C-7F1D-8129-8ADAF44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5873-854C-4566-B0C6-C753DA43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8BC0-A77B-A9EB-4335-FF12534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U Logo">
            <a:extLst>
              <a:ext uri="{FF2B5EF4-FFF2-40B4-BE49-F238E27FC236}">
                <a16:creationId xmlns:a16="http://schemas.microsoft.com/office/drawing/2014/main" id="{16643159-38A9-CD03-F5A3-3C5EA572BC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08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01B2-93F5-D747-C453-156ABCD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8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F5C2B-1AC4-A146-A395-8A79FF98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06143-8E2C-BAD3-810C-E5CEB4F8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B8A33-1E4C-E314-52AE-37BCE831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77433622-EB89-EBF9-582C-6798A9F005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DFE6261A-0177-C239-01D6-DFD8A49561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71944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7943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E65712E0-04B5-E49F-90DD-8872CD720B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3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Background Image">
            <a:extLst>
              <a:ext uri="{FF2B5EF4-FFF2-40B4-BE49-F238E27FC236}">
                <a16:creationId xmlns:a16="http://schemas.microsoft.com/office/drawing/2014/main" id="{D3725F3D-E2DB-53D9-E8B2-93BABA1614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8327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6" name="Subheading">
            <a:extLst>
              <a:ext uri="{FF2B5EF4-FFF2-40B4-BE49-F238E27FC236}">
                <a16:creationId xmlns:a16="http://schemas.microsoft.com/office/drawing/2014/main" id="{6D341254-876B-CF50-0F2E-6A954206B2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5405777"/>
            <a:ext cx="10551404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Main Title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789488"/>
            <a:ext cx="10515600" cy="616289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main text</a:t>
            </a:r>
          </a:p>
        </p:txBody>
      </p:sp>
      <p:sp>
        <p:nvSpPr>
          <p:cNvPr id="23" name="MSU Logo">
            <a:extLst>
              <a:ext uri="{FF2B5EF4-FFF2-40B4-BE49-F238E27FC236}">
                <a16:creationId xmlns:a16="http://schemas.microsoft.com/office/drawing/2014/main" id="{7A06302D-AE62-5CC4-D855-CA986BCE9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43434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9" name="Bottom Left Line">
            <a:extLst>
              <a:ext uri="{FF2B5EF4-FFF2-40B4-BE49-F238E27FC236}">
                <a16:creationId xmlns:a16="http://schemas.microsoft.com/office/drawing/2014/main" id="{22FCC679-5D86-540F-FBCE-B40F001190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4343400"/>
            <a:ext cx="27432" cy="2514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Upper Right Text">
            <a:extLst>
              <a:ext uri="{FF2B5EF4-FFF2-40B4-BE49-F238E27FC236}">
                <a16:creationId xmlns:a16="http://schemas.microsoft.com/office/drawing/2014/main" id="{602D1815-D701-6C10-CC1F-7C302766B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31" name="Top Right Line">
            <a:extLst>
              <a:ext uri="{FF2B5EF4-FFF2-40B4-BE49-F238E27FC236}">
                <a16:creationId xmlns:a16="http://schemas.microsoft.com/office/drawing/2014/main" id="{E03B6392-6019-A1E0-27EC-39918565E8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64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Background Image">
            <a:extLst>
              <a:ext uri="{FF2B5EF4-FFF2-40B4-BE49-F238E27FC236}">
                <a16:creationId xmlns:a16="http://schemas.microsoft.com/office/drawing/2014/main" id="{2DF63EF5-E879-5637-DBCB-8A7AF6F05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1"/>
            <a:ext cx="10515600" cy="1006474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Upper Right Text">
            <a:extLst>
              <a:ext uri="{FF2B5EF4-FFF2-40B4-BE49-F238E27FC236}">
                <a16:creationId xmlns:a16="http://schemas.microsoft.com/office/drawing/2014/main" id="{06628B15-0E02-FC7D-D8E2-3309469088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15" name="Top Right Line">
            <a:extLst>
              <a:ext uri="{FF2B5EF4-FFF2-40B4-BE49-F238E27FC236}">
                <a16:creationId xmlns:a16="http://schemas.microsoft.com/office/drawing/2014/main" id="{2FC77D67-1B2D-7FA0-BFA9-F453FBA2F2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6" name="Bottom Left Line">
            <a:extLst>
              <a:ext uri="{FF2B5EF4-FFF2-40B4-BE49-F238E27FC236}">
                <a16:creationId xmlns:a16="http://schemas.microsoft.com/office/drawing/2014/main" id="{AD883ED5-B427-FB4A-2BB6-98C216E88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5257800"/>
            <a:ext cx="27432" cy="1600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MSU Logo">
            <a:extLst>
              <a:ext uri="{FF2B5EF4-FFF2-40B4-BE49-F238E27FC236}">
                <a16:creationId xmlns:a16="http://schemas.microsoft.com/office/drawing/2014/main" id="{84730211-39FA-1F96-3BB6-E21F9442EF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52578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8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2EC4C101-5D77-C039-0923-4D48FF46CA9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1293-EB51-F54C-3C25-49953E3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3B9D-F24D-DBBD-6530-968891B6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570C-6436-03F6-A0BF-25CF5562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B3BB2-4D4E-2F4A-BDA5-6D092819E06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58F0-A8DD-65A7-8699-79666F31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A17B-42E2-8103-E619-C2163C6E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10BABEF9-C6AB-B324-8246-1CDDF7700D5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9D89A-0A3D-99F8-9483-E6D6ACA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5833-9E90-870F-E5E2-5D4B5727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C795-0439-0927-8A05-D55EBE72D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3E739-E89B-8D4E-A3A6-12F0EF252BC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C050-D54F-27EB-51B5-78AA9AAA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AAF3-50B6-C810-6230-794AC6FF7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CA6676-D3CD-D644-8F9D-F9E37AA604D6}"/>
              </a:ext>
            </a:extLst>
          </p:cNvPr>
          <p:cNvSpPr/>
          <p:nvPr userDrawn="1"/>
        </p:nvSpPr>
        <p:spPr>
          <a:xfrm>
            <a:off x="0" y="0"/>
            <a:ext cx="12192000" cy="59634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BBA3-5C8B-0EF8-420B-F14EFA119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algebra review</a:t>
            </a:r>
            <a:br>
              <a:rPr lang="en-US" dirty="0"/>
            </a:br>
            <a:r>
              <a:rPr lang="en-US" dirty="0"/>
              <a:t>and distance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4864-9CA5-D2AD-0511-09B8DBFBB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CSCI 347 - Data Mining</a:t>
            </a:r>
          </a:p>
        </p:txBody>
      </p:sp>
    </p:spTree>
    <p:extLst>
      <p:ext uri="{BB962C8B-B14F-4D97-AF65-F5344CB8AC3E}">
        <p14:creationId xmlns:p14="http://schemas.microsoft.com/office/powerpoint/2010/main" val="261922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03A7-3565-62D0-8FB3-C06B7504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1681F-7BF0-3077-FD4D-FCFF8F397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445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Projection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5.7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1.8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5.2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5.6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−0.5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5.3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1.1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5.5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1681F-7BF0-3077-FD4D-FCFF8F397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4450"/>
                <a:ext cx="10515600" cy="4351338"/>
              </a:xfrm>
              <a:blipFill>
                <a:blip r:embed="rId2"/>
                <a:stretch>
                  <a:fillRect l="-1043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00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03A7-3565-62D0-8FB3-C06B7504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1681F-7BF0-3077-FD4D-FCFF8F397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Projection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600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5.7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1.8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5.2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5.6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−0.5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5.3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1.1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5.5</m:t>
                          </m:r>
                        </m:e>
                      </m:mr>
                    </m:m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sz="3600" dirty="0"/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1.8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5.6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19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mr>
                    </m:m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1681F-7BF0-3077-FD4D-FCFF8F397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16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03A7-3565-62D0-8FB3-C06B7504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1681F-7BF0-3077-FD4D-FCFF8F397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Projection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600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5.7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1.8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5.2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5.6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−0.5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5.3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1.1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5.5</m:t>
                          </m:r>
                        </m:e>
                      </m:mr>
                    </m:m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sz="3600" dirty="0"/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1.8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5.6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19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mr>
                    </m:m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1681F-7BF0-3077-FD4D-FCFF8F397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1D4432-D3EF-4B6A-4B29-7572B5B33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673598"/>
              </p:ext>
            </p:extLst>
          </p:nvPr>
        </p:nvGraphicFramePr>
        <p:xfrm>
          <a:off x="6381750" y="2286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16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03A7-3565-62D0-8FB3-C06B7504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1681F-7BF0-3077-FD4D-FCFF8F397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Projection and re-label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600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5.7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1.8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5.2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5.6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−0.5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5.3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1.1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5.5</m:t>
                          </m:r>
                        </m:e>
                      </m:mr>
                    </m:m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42</m:t>
                            </m:r>
                          </m:sub>
                        </m:sSub>
                      </m:e>
                    </m:groupChr>
                  </m:oMath>
                </a14:m>
                <a:r>
                  <a:rPr lang="en-US" sz="3600" dirty="0"/>
                  <a:t>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5.7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5.4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5.2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5.3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.4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19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5.5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mr>
                    </m:m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1681F-7BF0-3077-FD4D-FCFF8F397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3E2C301-F2EB-CC07-ABA8-96C041905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4010885"/>
              </p:ext>
            </p:extLst>
          </p:nvPr>
        </p:nvGraphicFramePr>
        <p:xfrm>
          <a:off x="6381750" y="234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5020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DC83-FF95-2980-1E08-9693F3BD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E08B-05EF-4069-1FFA-7F63FE6C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80" y="1200150"/>
            <a:ext cx="10515600" cy="4351338"/>
          </a:xfrm>
        </p:spPr>
        <p:txBody>
          <a:bodyPr/>
          <a:lstStyle/>
          <a:p>
            <a:r>
              <a:rPr lang="en-US" dirty="0"/>
              <a:t>Points</a:t>
            </a:r>
          </a:p>
          <a:p>
            <a:pPr lvl="1"/>
            <a:r>
              <a:rPr lang="en-US" dirty="0"/>
              <a:t>Location in a coordinate system</a:t>
            </a:r>
          </a:p>
          <a:p>
            <a:pPr lvl="1"/>
            <a:r>
              <a:rPr lang="en-US" dirty="0"/>
              <a:t>No direction or magnitude (simply a position)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8C17-A754-BBA4-1520-1DD7DD2F872C}"/>
              </a:ext>
            </a:extLst>
          </p:cNvPr>
          <p:cNvCxnSpPr/>
          <p:nvPr/>
        </p:nvCxnSpPr>
        <p:spPr>
          <a:xfrm flipV="1">
            <a:off x="1924050" y="2751138"/>
            <a:ext cx="0" cy="280035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AAF307-1DFB-0F0E-BD60-36E027731D33}"/>
              </a:ext>
            </a:extLst>
          </p:cNvPr>
          <p:cNvCxnSpPr>
            <a:cxnSpLocks/>
          </p:cNvCxnSpPr>
          <p:nvPr/>
        </p:nvCxnSpPr>
        <p:spPr>
          <a:xfrm>
            <a:off x="1753895" y="5406294"/>
            <a:ext cx="5619750" cy="26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FDB15E5-9A55-4BE4-E33F-9BCB5835A50B}"/>
              </a:ext>
            </a:extLst>
          </p:cNvPr>
          <p:cNvSpPr/>
          <p:nvPr/>
        </p:nvSpPr>
        <p:spPr>
          <a:xfrm>
            <a:off x="3008421" y="4629150"/>
            <a:ext cx="172924" cy="1714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A712DF-C16E-51F4-D096-64FDB7B79273}"/>
              </a:ext>
            </a:extLst>
          </p:cNvPr>
          <p:cNvSpPr txBox="1"/>
          <p:nvPr/>
        </p:nvSpPr>
        <p:spPr>
          <a:xfrm>
            <a:off x="3295649" y="4400550"/>
            <a:ext cx="74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(2,1)</a:t>
            </a:r>
          </a:p>
        </p:txBody>
      </p:sp>
    </p:spTree>
    <p:extLst>
      <p:ext uri="{BB962C8B-B14F-4D97-AF65-F5344CB8AC3E}">
        <p14:creationId xmlns:p14="http://schemas.microsoft.com/office/powerpoint/2010/main" val="2963334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DC83-FF95-2980-1E08-9693F3BD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E08B-05EF-4069-1FFA-7F63FE6C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680" y="1200150"/>
            <a:ext cx="10515600" cy="4351338"/>
          </a:xfrm>
        </p:spPr>
        <p:txBody>
          <a:bodyPr/>
          <a:lstStyle/>
          <a:p>
            <a:r>
              <a:rPr lang="en-US" dirty="0"/>
              <a:t>Vector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vector</a:t>
            </a:r>
            <a:r>
              <a:rPr lang="en-US" dirty="0"/>
              <a:t> represents a quantity with both magnitude (size) and direction.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8C17-A754-BBA4-1520-1DD7DD2F872C}"/>
              </a:ext>
            </a:extLst>
          </p:cNvPr>
          <p:cNvCxnSpPr/>
          <p:nvPr/>
        </p:nvCxnSpPr>
        <p:spPr>
          <a:xfrm flipV="1">
            <a:off x="1924050" y="2751138"/>
            <a:ext cx="0" cy="280035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AAF307-1DFB-0F0E-BD60-36E027731D33}"/>
              </a:ext>
            </a:extLst>
          </p:cNvPr>
          <p:cNvCxnSpPr>
            <a:cxnSpLocks/>
          </p:cNvCxnSpPr>
          <p:nvPr/>
        </p:nvCxnSpPr>
        <p:spPr>
          <a:xfrm>
            <a:off x="1753895" y="5406294"/>
            <a:ext cx="5619750" cy="26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FDB15E5-9A55-4BE4-E33F-9BCB5835A50B}"/>
              </a:ext>
            </a:extLst>
          </p:cNvPr>
          <p:cNvSpPr/>
          <p:nvPr/>
        </p:nvSpPr>
        <p:spPr>
          <a:xfrm>
            <a:off x="3008421" y="4629150"/>
            <a:ext cx="172924" cy="1714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A712DF-C16E-51F4-D096-64FDB7B79273}"/>
              </a:ext>
            </a:extLst>
          </p:cNvPr>
          <p:cNvSpPr txBox="1"/>
          <p:nvPr/>
        </p:nvSpPr>
        <p:spPr>
          <a:xfrm>
            <a:off x="3295649" y="4400550"/>
            <a:ext cx="74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[2,1]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FD5D5C-959C-2182-66F7-810E4470B71D}"/>
              </a:ext>
            </a:extLst>
          </p:cNvPr>
          <p:cNvCxnSpPr>
            <a:endCxn id="14" idx="3"/>
          </p:cNvCxnSpPr>
          <p:nvPr/>
        </p:nvCxnSpPr>
        <p:spPr>
          <a:xfrm flipV="1">
            <a:off x="1924050" y="4775492"/>
            <a:ext cx="1109695" cy="63080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2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DC83-FF95-2980-1E08-9693F3BD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6E08B-05EF-4069-1FFA-7F63FE6C9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80" y="120015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Vector</a:t>
                </a:r>
              </a:p>
              <a:p>
                <a:pPr lvl="1"/>
                <a:r>
                  <a:rPr lang="en-US" dirty="0"/>
                  <a:t>Vector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𝑑𝑖𝑚𝑒𝑛𝑠𝑖𝑜𝑛𝑎𝑙</m:t>
                    </m:r>
                  </m:oMath>
                </a14:m>
                <a:r>
                  <a:rPr lang="en-US" dirty="0"/>
                  <a:t> space can be considered as: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𝑐𝑎𝑙𝑙𝑒𝑑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𝑐𝑜𝑚𝑝𝑜𝑛𝑒𝑛𝑡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equivalently, it can be considered 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𝑑𝑖𝑚𝑒𝑛𝑠𝑖𝑜𝑛𝑎𝑙</m:t>
                    </m:r>
                  </m:oMath>
                </a14:m>
                <a:r>
                  <a:rPr lang="en-US" dirty="0"/>
                  <a:t> column vector</a:t>
                </a:r>
              </a:p>
              <a:p>
                <a:pPr lvl="2"/>
                <a:r>
                  <a:rPr lang="en-US" dirty="0"/>
                  <a:t>(All vectors are assumed to be column vectors by default)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6E08B-05EF-4069-1FFA-7F63FE6C9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80" y="1200150"/>
                <a:ext cx="10515600" cy="4351338"/>
              </a:xfrm>
              <a:blipFill>
                <a:blip r:embed="rId2"/>
                <a:stretch>
                  <a:fillRect l="-1043" t="-322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62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0B62-BC9F-ABA7-740E-6851E1F5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Formats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952D0-F73B-4ED9-88A0-F1298F16B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can be represented by data matrix.</a:t>
                </a:r>
              </a:p>
              <a:p>
                <a:r>
                  <a:rPr lang="en-US" dirty="0"/>
                  <a:t>Each row/entity of a data matrix can be represented as a vector.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5.7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1.8</m:t>
                          </m:r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5.2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5.6</m:t>
                          </m:r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−0.5</m:t>
                          </m:r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5.3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1.1</m:t>
                          </m:r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5.5</m:t>
                          </m:r>
                        </m:e>
                      </m:mr>
                    </m:m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=(5.6  50 5.1)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Essentially, the dataset can be considered as a collection of vectors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952D0-F73B-4ED9-88A0-F1298F16B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1043" t="-2525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1ADD6EC-CEF7-A4E9-133D-3478FDF45065}"/>
              </a:ext>
            </a:extLst>
          </p:cNvPr>
          <p:cNvSpPr/>
          <p:nvPr/>
        </p:nvSpPr>
        <p:spPr>
          <a:xfrm>
            <a:off x="1238250" y="3086100"/>
            <a:ext cx="2971800" cy="45720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9B80-865F-95F1-BA0E-2D3688FE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3B729-AFD1-E3D1-5ED8-B3ED4B4DF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5350" y="1460584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Vector addition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3B729-AFD1-E3D1-5ED8-B3ED4B4DF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5350" y="1460584"/>
                <a:ext cx="10515600" cy="4351338"/>
              </a:xfrm>
              <a:blipFill>
                <a:blip r:embed="rId2"/>
                <a:stretch>
                  <a:fillRect l="-1043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DF4D5D-D92D-1856-5E10-E0D96843E155}"/>
              </a:ext>
            </a:extLst>
          </p:cNvPr>
          <p:cNvCxnSpPr/>
          <p:nvPr/>
        </p:nvCxnSpPr>
        <p:spPr>
          <a:xfrm flipV="1">
            <a:off x="1924050" y="2751138"/>
            <a:ext cx="0" cy="280035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69B12A-ACA4-519E-4FC2-73885F1E4116}"/>
              </a:ext>
            </a:extLst>
          </p:cNvPr>
          <p:cNvCxnSpPr>
            <a:cxnSpLocks/>
          </p:cNvCxnSpPr>
          <p:nvPr/>
        </p:nvCxnSpPr>
        <p:spPr>
          <a:xfrm>
            <a:off x="1753895" y="5406294"/>
            <a:ext cx="5619750" cy="26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DBC045C-6056-D7C3-A921-D102A026BCDA}"/>
              </a:ext>
            </a:extLst>
          </p:cNvPr>
          <p:cNvSpPr/>
          <p:nvPr/>
        </p:nvSpPr>
        <p:spPr>
          <a:xfrm>
            <a:off x="3008421" y="4629150"/>
            <a:ext cx="172924" cy="1714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534BE0-41C3-E712-80C9-E0CD4FC3C360}"/>
              </a:ext>
            </a:extLst>
          </p:cNvPr>
          <p:cNvCxnSpPr>
            <a:endCxn id="6" idx="3"/>
          </p:cNvCxnSpPr>
          <p:nvPr/>
        </p:nvCxnSpPr>
        <p:spPr>
          <a:xfrm flipV="1">
            <a:off x="1924050" y="4775492"/>
            <a:ext cx="1109695" cy="63080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2B54298-D4EF-0D61-B9CB-F8FF95031328}"/>
              </a:ext>
            </a:extLst>
          </p:cNvPr>
          <p:cNvSpPr/>
          <p:nvPr/>
        </p:nvSpPr>
        <p:spPr>
          <a:xfrm>
            <a:off x="2364053" y="3946086"/>
            <a:ext cx="172924" cy="1714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4E7C42-98D4-5647-94E0-D4A682DE4E52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1924049" y="4092428"/>
            <a:ext cx="465328" cy="132736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97F437-9BC1-F6C6-46ED-F37E34A37362}"/>
              </a:ext>
            </a:extLst>
          </p:cNvPr>
          <p:cNvSpPr txBox="1"/>
          <p:nvPr/>
        </p:nvSpPr>
        <p:spPr>
          <a:xfrm>
            <a:off x="2042413" y="412031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40A1E-A92F-BD73-46CE-AD74CFEBA730}"/>
              </a:ext>
            </a:extLst>
          </p:cNvPr>
          <p:cNvSpPr txBox="1"/>
          <p:nvPr/>
        </p:nvSpPr>
        <p:spPr>
          <a:xfrm>
            <a:off x="2690846" y="492932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6EA788-3D4C-53D9-D50F-2DFE80962EBA}"/>
                  </a:ext>
                </a:extLst>
              </p:cNvPr>
              <p:cNvSpPr txBox="1"/>
              <p:nvPr/>
            </p:nvSpPr>
            <p:spPr>
              <a:xfrm>
                <a:off x="6038850" y="3416090"/>
                <a:ext cx="2400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6EA788-3D4C-53D9-D50F-2DFE80962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50" y="3416090"/>
                <a:ext cx="2400300" cy="830997"/>
              </a:xfrm>
              <a:prstGeom prst="rect">
                <a:avLst/>
              </a:prstGeom>
              <a:blipFill>
                <a:blip r:embed="rId3"/>
                <a:stretch>
                  <a:fillRect b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96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9B80-865F-95F1-BA0E-2D3688FE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3B729-AFD1-E3D1-5ED8-B3ED4B4DF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5350" y="1460584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Vector addition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3B729-AFD1-E3D1-5ED8-B3ED4B4DF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5350" y="1460584"/>
                <a:ext cx="10515600" cy="4351338"/>
              </a:xfrm>
              <a:blipFill>
                <a:blip r:embed="rId2"/>
                <a:stretch>
                  <a:fillRect l="-1043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DF4D5D-D92D-1856-5E10-E0D96843E155}"/>
              </a:ext>
            </a:extLst>
          </p:cNvPr>
          <p:cNvCxnSpPr/>
          <p:nvPr/>
        </p:nvCxnSpPr>
        <p:spPr>
          <a:xfrm flipV="1">
            <a:off x="1924050" y="2751138"/>
            <a:ext cx="0" cy="280035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69B12A-ACA4-519E-4FC2-73885F1E4116}"/>
              </a:ext>
            </a:extLst>
          </p:cNvPr>
          <p:cNvCxnSpPr>
            <a:cxnSpLocks/>
          </p:cNvCxnSpPr>
          <p:nvPr/>
        </p:nvCxnSpPr>
        <p:spPr>
          <a:xfrm>
            <a:off x="1753895" y="5406294"/>
            <a:ext cx="5619750" cy="26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DBC045C-6056-D7C3-A921-D102A026BCDA}"/>
              </a:ext>
            </a:extLst>
          </p:cNvPr>
          <p:cNvSpPr/>
          <p:nvPr/>
        </p:nvSpPr>
        <p:spPr>
          <a:xfrm>
            <a:off x="3008421" y="4629150"/>
            <a:ext cx="172924" cy="1714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534BE0-41C3-E712-80C9-E0CD4FC3C360}"/>
              </a:ext>
            </a:extLst>
          </p:cNvPr>
          <p:cNvCxnSpPr>
            <a:endCxn id="6" idx="3"/>
          </p:cNvCxnSpPr>
          <p:nvPr/>
        </p:nvCxnSpPr>
        <p:spPr>
          <a:xfrm flipV="1">
            <a:off x="1924050" y="4775492"/>
            <a:ext cx="1109695" cy="63080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2B54298-D4EF-0D61-B9CB-F8FF95031328}"/>
              </a:ext>
            </a:extLst>
          </p:cNvPr>
          <p:cNvSpPr/>
          <p:nvPr/>
        </p:nvSpPr>
        <p:spPr>
          <a:xfrm>
            <a:off x="2364053" y="3946086"/>
            <a:ext cx="172924" cy="1714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4E7C42-98D4-5647-94E0-D4A682DE4E52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1924049" y="4092428"/>
            <a:ext cx="465328" cy="132736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97F437-9BC1-F6C6-46ED-F37E34A37362}"/>
              </a:ext>
            </a:extLst>
          </p:cNvPr>
          <p:cNvSpPr txBox="1"/>
          <p:nvPr/>
        </p:nvSpPr>
        <p:spPr>
          <a:xfrm>
            <a:off x="2042413" y="412031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40A1E-A92F-BD73-46CE-AD74CFEBA730}"/>
              </a:ext>
            </a:extLst>
          </p:cNvPr>
          <p:cNvSpPr txBox="1"/>
          <p:nvPr/>
        </p:nvSpPr>
        <p:spPr>
          <a:xfrm>
            <a:off x="2690846" y="492932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04DF29-3877-CCAF-EAD3-6FE762097C75}"/>
              </a:ext>
            </a:extLst>
          </p:cNvPr>
          <p:cNvCxnSpPr/>
          <p:nvPr/>
        </p:nvCxnSpPr>
        <p:spPr>
          <a:xfrm flipV="1">
            <a:off x="2438400" y="3429000"/>
            <a:ext cx="1109695" cy="63080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F5373E-A720-D17D-830C-2AA5A26EC86B}"/>
              </a:ext>
            </a:extLst>
          </p:cNvPr>
          <p:cNvSpPr txBox="1"/>
          <p:nvPr/>
        </p:nvSpPr>
        <p:spPr>
          <a:xfrm>
            <a:off x="2628505" y="3429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4718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79AF-774D-C6BE-CB61-003CA8CC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1, 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AEC9-FEF0-9D4E-6AD9-6BBDD1D03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 is available now.</a:t>
            </a:r>
          </a:p>
          <a:p>
            <a:r>
              <a:rPr lang="en-US" dirty="0"/>
              <a:t>You should be able to finish this after this class.</a:t>
            </a:r>
          </a:p>
          <a:p>
            <a:r>
              <a:rPr lang="en-US" dirty="0"/>
              <a:t>Quiz 1 is available.</a:t>
            </a:r>
          </a:p>
          <a:p>
            <a:pPr lvl="1"/>
            <a:r>
              <a:rPr lang="en-US" dirty="0"/>
              <a:t>Only 1 attempt is allowed (50 mins)</a:t>
            </a:r>
          </a:p>
          <a:p>
            <a:pPr lvl="1"/>
            <a:r>
              <a:rPr lang="en-US" dirty="0"/>
              <a:t>Quiz does not take 50 mins to complete.</a:t>
            </a:r>
          </a:p>
        </p:txBody>
      </p:sp>
    </p:spTree>
    <p:extLst>
      <p:ext uri="{BB962C8B-B14F-4D97-AF65-F5344CB8AC3E}">
        <p14:creationId xmlns:p14="http://schemas.microsoft.com/office/powerpoint/2010/main" val="1371693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9B80-865F-95F1-BA0E-2D3688FE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3B729-AFD1-E3D1-5ED8-B3ED4B4DF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5350" y="1460584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Vector addition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3B729-AFD1-E3D1-5ED8-B3ED4B4DF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5350" y="1460584"/>
                <a:ext cx="10515600" cy="4351338"/>
              </a:xfrm>
              <a:blipFill>
                <a:blip r:embed="rId2"/>
                <a:stretch>
                  <a:fillRect l="-1043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DF4D5D-D92D-1856-5E10-E0D96843E155}"/>
              </a:ext>
            </a:extLst>
          </p:cNvPr>
          <p:cNvCxnSpPr/>
          <p:nvPr/>
        </p:nvCxnSpPr>
        <p:spPr>
          <a:xfrm flipV="1">
            <a:off x="1924050" y="2751138"/>
            <a:ext cx="0" cy="280035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69B12A-ACA4-519E-4FC2-73885F1E4116}"/>
              </a:ext>
            </a:extLst>
          </p:cNvPr>
          <p:cNvCxnSpPr>
            <a:cxnSpLocks/>
          </p:cNvCxnSpPr>
          <p:nvPr/>
        </p:nvCxnSpPr>
        <p:spPr>
          <a:xfrm>
            <a:off x="1753895" y="5406294"/>
            <a:ext cx="5619750" cy="26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DBC045C-6056-D7C3-A921-D102A026BCDA}"/>
              </a:ext>
            </a:extLst>
          </p:cNvPr>
          <p:cNvSpPr/>
          <p:nvPr/>
        </p:nvSpPr>
        <p:spPr>
          <a:xfrm>
            <a:off x="3008421" y="4629150"/>
            <a:ext cx="172924" cy="1714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534BE0-41C3-E712-80C9-E0CD4FC3C360}"/>
              </a:ext>
            </a:extLst>
          </p:cNvPr>
          <p:cNvCxnSpPr>
            <a:endCxn id="6" idx="3"/>
          </p:cNvCxnSpPr>
          <p:nvPr/>
        </p:nvCxnSpPr>
        <p:spPr>
          <a:xfrm flipV="1">
            <a:off x="1924050" y="4775492"/>
            <a:ext cx="1109695" cy="63080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2B54298-D4EF-0D61-B9CB-F8FF95031328}"/>
              </a:ext>
            </a:extLst>
          </p:cNvPr>
          <p:cNvSpPr/>
          <p:nvPr/>
        </p:nvSpPr>
        <p:spPr>
          <a:xfrm>
            <a:off x="2364053" y="3946086"/>
            <a:ext cx="172924" cy="1714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4E7C42-98D4-5647-94E0-D4A682DE4E52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1924049" y="4092428"/>
            <a:ext cx="465328" cy="132736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97F437-9BC1-F6C6-46ED-F37E34A37362}"/>
              </a:ext>
            </a:extLst>
          </p:cNvPr>
          <p:cNvSpPr txBox="1"/>
          <p:nvPr/>
        </p:nvSpPr>
        <p:spPr>
          <a:xfrm>
            <a:off x="2042413" y="412031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40A1E-A92F-BD73-46CE-AD74CFEBA730}"/>
              </a:ext>
            </a:extLst>
          </p:cNvPr>
          <p:cNvSpPr txBox="1"/>
          <p:nvPr/>
        </p:nvSpPr>
        <p:spPr>
          <a:xfrm>
            <a:off x="2690846" y="492932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04DF29-3877-CCAF-EAD3-6FE762097C75}"/>
              </a:ext>
            </a:extLst>
          </p:cNvPr>
          <p:cNvCxnSpPr/>
          <p:nvPr/>
        </p:nvCxnSpPr>
        <p:spPr>
          <a:xfrm flipV="1">
            <a:off x="2438400" y="3429000"/>
            <a:ext cx="1109695" cy="63080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FB724B-5627-39B1-EAF4-CBADCC343126}"/>
              </a:ext>
            </a:extLst>
          </p:cNvPr>
          <p:cNvCxnSpPr>
            <a:cxnSpLocks/>
          </p:cNvCxnSpPr>
          <p:nvPr/>
        </p:nvCxnSpPr>
        <p:spPr>
          <a:xfrm flipV="1">
            <a:off x="1924049" y="3429000"/>
            <a:ext cx="1624046" cy="1968416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60AF4B-9F20-F3D5-5A2A-CAC3A649DFBD}"/>
              </a:ext>
            </a:extLst>
          </p:cNvPr>
          <p:cNvSpPr txBox="1"/>
          <p:nvPr/>
        </p:nvSpPr>
        <p:spPr>
          <a:xfrm>
            <a:off x="2562303" y="35006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984DB2-267D-2263-ED58-608F96ED5471}"/>
              </a:ext>
            </a:extLst>
          </p:cNvPr>
          <p:cNvSpPr txBox="1"/>
          <p:nvPr/>
        </p:nvSpPr>
        <p:spPr>
          <a:xfrm>
            <a:off x="3087099" y="3935644"/>
            <a:ext cx="7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+ b</a:t>
            </a:r>
          </a:p>
        </p:txBody>
      </p:sp>
    </p:spTree>
    <p:extLst>
      <p:ext uri="{BB962C8B-B14F-4D97-AF65-F5344CB8AC3E}">
        <p14:creationId xmlns:p14="http://schemas.microsoft.com/office/powerpoint/2010/main" val="451135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9B80-865F-95F1-BA0E-2D3688FE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3B729-AFD1-E3D1-5ED8-B3ED4B4DF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5350" y="1460584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Vector addition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3B729-AFD1-E3D1-5ED8-B3ED4B4DF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5350" y="1460584"/>
                <a:ext cx="10515600" cy="4351338"/>
              </a:xfrm>
              <a:blipFill>
                <a:blip r:embed="rId2"/>
                <a:stretch>
                  <a:fillRect l="-1043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DF4D5D-D92D-1856-5E10-E0D96843E155}"/>
              </a:ext>
            </a:extLst>
          </p:cNvPr>
          <p:cNvCxnSpPr/>
          <p:nvPr/>
        </p:nvCxnSpPr>
        <p:spPr>
          <a:xfrm flipV="1">
            <a:off x="1924050" y="2751138"/>
            <a:ext cx="0" cy="280035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69B12A-ACA4-519E-4FC2-73885F1E4116}"/>
              </a:ext>
            </a:extLst>
          </p:cNvPr>
          <p:cNvCxnSpPr>
            <a:cxnSpLocks/>
          </p:cNvCxnSpPr>
          <p:nvPr/>
        </p:nvCxnSpPr>
        <p:spPr>
          <a:xfrm>
            <a:off x="1753895" y="5406294"/>
            <a:ext cx="5619750" cy="26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DBC045C-6056-D7C3-A921-D102A026BCDA}"/>
              </a:ext>
            </a:extLst>
          </p:cNvPr>
          <p:cNvSpPr/>
          <p:nvPr/>
        </p:nvSpPr>
        <p:spPr>
          <a:xfrm>
            <a:off x="3008421" y="4629150"/>
            <a:ext cx="172924" cy="1714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534BE0-41C3-E712-80C9-E0CD4FC3C360}"/>
              </a:ext>
            </a:extLst>
          </p:cNvPr>
          <p:cNvCxnSpPr>
            <a:endCxn id="6" idx="3"/>
          </p:cNvCxnSpPr>
          <p:nvPr/>
        </p:nvCxnSpPr>
        <p:spPr>
          <a:xfrm flipV="1">
            <a:off x="1924050" y="4775492"/>
            <a:ext cx="1109695" cy="63080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2B54298-D4EF-0D61-B9CB-F8FF95031328}"/>
              </a:ext>
            </a:extLst>
          </p:cNvPr>
          <p:cNvSpPr/>
          <p:nvPr/>
        </p:nvSpPr>
        <p:spPr>
          <a:xfrm>
            <a:off x="2364053" y="3946086"/>
            <a:ext cx="172924" cy="1714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4E7C42-98D4-5647-94E0-D4A682DE4E52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1924049" y="4092428"/>
            <a:ext cx="465328" cy="132736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97F437-9BC1-F6C6-46ED-F37E34A37362}"/>
              </a:ext>
            </a:extLst>
          </p:cNvPr>
          <p:cNvSpPr txBox="1"/>
          <p:nvPr/>
        </p:nvSpPr>
        <p:spPr>
          <a:xfrm>
            <a:off x="2042413" y="412031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40A1E-A92F-BD73-46CE-AD74CFEBA730}"/>
              </a:ext>
            </a:extLst>
          </p:cNvPr>
          <p:cNvSpPr txBox="1"/>
          <p:nvPr/>
        </p:nvSpPr>
        <p:spPr>
          <a:xfrm>
            <a:off x="2690846" y="492932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04DF29-3877-CCAF-EAD3-6FE762097C75}"/>
              </a:ext>
            </a:extLst>
          </p:cNvPr>
          <p:cNvCxnSpPr/>
          <p:nvPr/>
        </p:nvCxnSpPr>
        <p:spPr>
          <a:xfrm flipV="1">
            <a:off x="2438400" y="3429000"/>
            <a:ext cx="1109695" cy="63080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FB724B-5627-39B1-EAF4-CBADCC343126}"/>
              </a:ext>
            </a:extLst>
          </p:cNvPr>
          <p:cNvCxnSpPr>
            <a:cxnSpLocks/>
          </p:cNvCxnSpPr>
          <p:nvPr/>
        </p:nvCxnSpPr>
        <p:spPr>
          <a:xfrm flipV="1">
            <a:off x="1924049" y="3429000"/>
            <a:ext cx="1624046" cy="1968416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60AF4B-9F20-F3D5-5A2A-CAC3A649DFBD}"/>
              </a:ext>
            </a:extLst>
          </p:cNvPr>
          <p:cNvSpPr txBox="1"/>
          <p:nvPr/>
        </p:nvSpPr>
        <p:spPr>
          <a:xfrm>
            <a:off x="2562303" y="350062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984DB2-267D-2263-ED58-608F96ED5471}"/>
              </a:ext>
            </a:extLst>
          </p:cNvPr>
          <p:cNvSpPr txBox="1"/>
          <p:nvPr/>
        </p:nvSpPr>
        <p:spPr>
          <a:xfrm>
            <a:off x="2342254" y="4332989"/>
            <a:ext cx="7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+ 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54DAA1-458D-E6BF-DA07-E18F4055C324}"/>
              </a:ext>
            </a:extLst>
          </p:cNvPr>
          <p:cNvCxnSpPr>
            <a:cxnSpLocks/>
          </p:cNvCxnSpPr>
          <p:nvPr/>
        </p:nvCxnSpPr>
        <p:spPr>
          <a:xfrm flipV="1">
            <a:off x="3067050" y="3416090"/>
            <a:ext cx="465328" cy="132736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1C4E3D-5CBD-28BB-0695-EB98C29984E6}"/>
              </a:ext>
            </a:extLst>
          </p:cNvPr>
          <p:cNvSpPr txBox="1"/>
          <p:nvPr/>
        </p:nvSpPr>
        <p:spPr>
          <a:xfrm>
            <a:off x="3378676" y="399005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84300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9B80-865F-95F1-BA0E-2D3688FE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3B729-AFD1-E3D1-5ED8-B3ED4B4DF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5350" y="1460584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Vector subtraction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3B729-AFD1-E3D1-5ED8-B3ED4B4DF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5350" y="1460584"/>
                <a:ext cx="10515600" cy="4351338"/>
              </a:xfrm>
              <a:blipFill>
                <a:blip r:embed="rId2"/>
                <a:stretch>
                  <a:fillRect l="-1043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DF4D5D-D92D-1856-5E10-E0D96843E155}"/>
              </a:ext>
            </a:extLst>
          </p:cNvPr>
          <p:cNvCxnSpPr/>
          <p:nvPr/>
        </p:nvCxnSpPr>
        <p:spPr>
          <a:xfrm flipV="1">
            <a:off x="1924050" y="2751138"/>
            <a:ext cx="0" cy="280035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69B12A-ACA4-519E-4FC2-73885F1E4116}"/>
              </a:ext>
            </a:extLst>
          </p:cNvPr>
          <p:cNvCxnSpPr>
            <a:cxnSpLocks/>
          </p:cNvCxnSpPr>
          <p:nvPr/>
        </p:nvCxnSpPr>
        <p:spPr>
          <a:xfrm>
            <a:off x="1753895" y="5406294"/>
            <a:ext cx="5619750" cy="26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DBC045C-6056-D7C3-A921-D102A026BCDA}"/>
              </a:ext>
            </a:extLst>
          </p:cNvPr>
          <p:cNvSpPr/>
          <p:nvPr/>
        </p:nvSpPr>
        <p:spPr>
          <a:xfrm>
            <a:off x="3418913" y="4506782"/>
            <a:ext cx="172924" cy="1714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534BE0-41C3-E712-80C9-E0CD4FC3C360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1960851" y="4653124"/>
            <a:ext cx="1483386" cy="74817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2B54298-D4EF-0D61-B9CB-F8FF95031328}"/>
              </a:ext>
            </a:extLst>
          </p:cNvPr>
          <p:cNvSpPr/>
          <p:nvPr/>
        </p:nvSpPr>
        <p:spPr>
          <a:xfrm>
            <a:off x="3295650" y="3035897"/>
            <a:ext cx="172924" cy="1714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4E7C42-98D4-5647-94E0-D4A682DE4E52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1939964" y="3182239"/>
            <a:ext cx="1381010" cy="221517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97F437-9BC1-F6C6-46ED-F37E34A37362}"/>
              </a:ext>
            </a:extLst>
          </p:cNvPr>
          <p:cNvSpPr txBox="1"/>
          <p:nvPr/>
        </p:nvSpPr>
        <p:spPr>
          <a:xfrm>
            <a:off x="2813100" y="309927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40A1E-A92F-BD73-46CE-AD74CFEBA730}"/>
              </a:ext>
            </a:extLst>
          </p:cNvPr>
          <p:cNvSpPr txBox="1"/>
          <p:nvPr/>
        </p:nvSpPr>
        <p:spPr>
          <a:xfrm>
            <a:off x="2933701" y="502765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058FA4-1A8B-EA8B-083A-248B0FA86732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 flipH="1" flipV="1">
            <a:off x="3320974" y="3182239"/>
            <a:ext cx="123263" cy="1470885"/>
          </a:xfrm>
          <a:prstGeom prst="straightConnector1">
            <a:avLst/>
          </a:prstGeom>
          <a:ln w="412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369572-42EC-703F-0535-537C071FE5DC}"/>
              </a:ext>
            </a:extLst>
          </p:cNvPr>
          <p:cNvSpPr txBox="1"/>
          <p:nvPr/>
        </p:nvSpPr>
        <p:spPr>
          <a:xfrm>
            <a:off x="3501386" y="3636253"/>
            <a:ext cx="59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-b</a:t>
            </a:r>
          </a:p>
        </p:txBody>
      </p:sp>
    </p:spTree>
    <p:extLst>
      <p:ext uri="{BB962C8B-B14F-4D97-AF65-F5344CB8AC3E}">
        <p14:creationId xmlns:p14="http://schemas.microsoft.com/office/powerpoint/2010/main" val="1653100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DC83-FF95-2980-1E08-9693F3BD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6E08B-05EF-4069-1FFA-7F63FE6C9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80" y="1200150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Scaling: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6E08B-05EF-4069-1FFA-7F63FE6C9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80" y="1200150"/>
                <a:ext cx="10515600" cy="4351338"/>
              </a:xfrm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8C17-A754-BBA4-1520-1DD7DD2F872C}"/>
              </a:ext>
            </a:extLst>
          </p:cNvPr>
          <p:cNvCxnSpPr>
            <a:cxnSpLocks/>
          </p:cNvCxnSpPr>
          <p:nvPr/>
        </p:nvCxnSpPr>
        <p:spPr>
          <a:xfrm flipV="1">
            <a:off x="1924050" y="2457450"/>
            <a:ext cx="0" cy="309403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AAF307-1DFB-0F0E-BD60-36E027731D33}"/>
              </a:ext>
            </a:extLst>
          </p:cNvPr>
          <p:cNvCxnSpPr>
            <a:cxnSpLocks/>
          </p:cNvCxnSpPr>
          <p:nvPr/>
        </p:nvCxnSpPr>
        <p:spPr>
          <a:xfrm>
            <a:off x="1753895" y="5406294"/>
            <a:ext cx="5619750" cy="26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FD5D5C-959C-2182-66F7-810E4470B71D}"/>
              </a:ext>
            </a:extLst>
          </p:cNvPr>
          <p:cNvCxnSpPr>
            <a:cxnSpLocks/>
          </p:cNvCxnSpPr>
          <p:nvPr/>
        </p:nvCxnSpPr>
        <p:spPr>
          <a:xfrm flipV="1">
            <a:off x="1924050" y="4572000"/>
            <a:ext cx="1600200" cy="83429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16C5DD-12E4-AD8A-9BBC-C9D2C829AD3F}"/>
              </a:ext>
            </a:extLst>
          </p:cNvPr>
          <p:cNvSpPr txBox="1"/>
          <p:nvPr/>
        </p:nvSpPr>
        <p:spPr>
          <a:xfrm>
            <a:off x="2694096" y="4938387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49076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DC83-FF95-2980-1E08-9693F3BD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6E08B-05EF-4069-1FFA-7F63FE6C9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80" y="1200150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Scaling: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Basically,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copies of v, and add them.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6E08B-05EF-4069-1FFA-7F63FE6C9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80" y="1200150"/>
                <a:ext cx="10515600" cy="4351338"/>
              </a:xfrm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8C17-A754-BBA4-1520-1DD7DD2F872C}"/>
              </a:ext>
            </a:extLst>
          </p:cNvPr>
          <p:cNvCxnSpPr>
            <a:cxnSpLocks/>
          </p:cNvCxnSpPr>
          <p:nvPr/>
        </p:nvCxnSpPr>
        <p:spPr>
          <a:xfrm flipV="1">
            <a:off x="1924050" y="2457450"/>
            <a:ext cx="0" cy="309403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AAF307-1DFB-0F0E-BD60-36E027731D33}"/>
              </a:ext>
            </a:extLst>
          </p:cNvPr>
          <p:cNvCxnSpPr>
            <a:cxnSpLocks/>
          </p:cNvCxnSpPr>
          <p:nvPr/>
        </p:nvCxnSpPr>
        <p:spPr>
          <a:xfrm>
            <a:off x="1753895" y="5406294"/>
            <a:ext cx="5619750" cy="26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FD5D5C-959C-2182-66F7-810E4470B71D}"/>
              </a:ext>
            </a:extLst>
          </p:cNvPr>
          <p:cNvCxnSpPr>
            <a:cxnSpLocks/>
          </p:cNvCxnSpPr>
          <p:nvPr/>
        </p:nvCxnSpPr>
        <p:spPr>
          <a:xfrm flipV="1">
            <a:off x="1924050" y="4572000"/>
            <a:ext cx="1600200" cy="83429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16C5DD-12E4-AD8A-9BBC-C9D2C829AD3F}"/>
              </a:ext>
            </a:extLst>
          </p:cNvPr>
          <p:cNvSpPr txBox="1"/>
          <p:nvPr/>
        </p:nvSpPr>
        <p:spPr>
          <a:xfrm>
            <a:off x="2694096" y="4938387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783181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DC83-FF95-2980-1E08-9693F3BD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view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6E08B-05EF-4069-1FFA-7F63FE6C9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680" y="1200150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Scaling: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C6E08B-05EF-4069-1FFA-7F63FE6C9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680" y="1200150"/>
                <a:ext cx="10515600" cy="4351338"/>
              </a:xfrm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DB8C17-A754-BBA4-1520-1DD7DD2F872C}"/>
              </a:ext>
            </a:extLst>
          </p:cNvPr>
          <p:cNvCxnSpPr>
            <a:cxnSpLocks/>
          </p:cNvCxnSpPr>
          <p:nvPr/>
        </p:nvCxnSpPr>
        <p:spPr>
          <a:xfrm flipV="1">
            <a:off x="1924050" y="2457450"/>
            <a:ext cx="0" cy="309403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AAF307-1DFB-0F0E-BD60-36E027731D33}"/>
              </a:ext>
            </a:extLst>
          </p:cNvPr>
          <p:cNvCxnSpPr>
            <a:cxnSpLocks/>
          </p:cNvCxnSpPr>
          <p:nvPr/>
        </p:nvCxnSpPr>
        <p:spPr>
          <a:xfrm>
            <a:off x="1753895" y="5406294"/>
            <a:ext cx="5619750" cy="26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FD5D5C-959C-2182-66F7-810E4470B71D}"/>
              </a:ext>
            </a:extLst>
          </p:cNvPr>
          <p:cNvCxnSpPr>
            <a:cxnSpLocks/>
          </p:cNvCxnSpPr>
          <p:nvPr/>
        </p:nvCxnSpPr>
        <p:spPr>
          <a:xfrm flipV="1">
            <a:off x="1924050" y="4572000"/>
            <a:ext cx="1600200" cy="83429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16C5DD-12E4-AD8A-9BBC-C9D2C829AD3F}"/>
              </a:ext>
            </a:extLst>
          </p:cNvPr>
          <p:cNvSpPr txBox="1"/>
          <p:nvPr/>
        </p:nvSpPr>
        <p:spPr>
          <a:xfrm>
            <a:off x="2694096" y="4938387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26D19D-25C6-5320-0B8B-FBB65EEF2B09}"/>
              </a:ext>
            </a:extLst>
          </p:cNvPr>
          <p:cNvCxnSpPr>
            <a:cxnSpLocks/>
          </p:cNvCxnSpPr>
          <p:nvPr/>
        </p:nvCxnSpPr>
        <p:spPr>
          <a:xfrm flipV="1">
            <a:off x="3479677" y="3762329"/>
            <a:ext cx="1600200" cy="83429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6DF327-3246-3862-685E-273738034EC3}"/>
              </a:ext>
            </a:extLst>
          </p:cNvPr>
          <p:cNvCxnSpPr>
            <a:cxnSpLocks/>
          </p:cNvCxnSpPr>
          <p:nvPr/>
        </p:nvCxnSpPr>
        <p:spPr>
          <a:xfrm flipV="1">
            <a:off x="5041776" y="2958672"/>
            <a:ext cx="1600200" cy="83429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9F9337-FECA-5823-E684-12A0ADB41114}"/>
              </a:ext>
            </a:extLst>
          </p:cNvPr>
          <p:cNvSpPr txBox="1"/>
          <p:nvPr/>
        </p:nvSpPr>
        <p:spPr>
          <a:xfrm>
            <a:off x="5002475" y="3067090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3v</a:t>
            </a:r>
          </a:p>
        </p:txBody>
      </p:sp>
    </p:spTree>
    <p:extLst>
      <p:ext uri="{BB962C8B-B14F-4D97-AF65-F5344CB8AC3E}">
        <p14:creationId xmlns:p14="http://schemas.microsoft.com/office/powerpoint/2010/main" val="4291913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197B-5BD2-D5D9-7CAF-B39D3231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98F6F-183C-EBF3-5A08-408FC2C1F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8700"/>
                <a:ext cx="10515600" cy="45759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are interested in some measure of distance between vectors representing separate entities.</a:t>
                </a:r>
              </a:p>
              <a:p>
                <a:r>
                  <a:rPr lang="en-US" dirty="0"/>
                  <a:t>Norm of a vector is a measure of magnitude (non-negative) in the given vector space.</a:t>
                </a:r>
              </a:p>
              <a:p>
                <a:r>
                  <a:rPr lang="en-US" dirty="0"/>
                  <a:t>There are different types of norms we can define. (different types of distance measurements)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98F6F-183C-EBF3-5A08-408FC2C1F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8700"/>
                <a:ext cx="10515600" cy="4575969"/>
              </a:xfrm>
              <a:blipFill>
                <a:blip r:embed="rId2"/>
                <a:stretch>
                  <a:fillRect l="-1043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281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197B-5BD2-D5D9-7CAF-B39D3231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98F6F-183C-EBF3-5A08-408FC2C1F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8700"/>
                <a:ext cx="10515600" cy="457596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dimensions (columns/attributes)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5.6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5.5</m:t>
                            </m:r>
                          </m:e>
                        </m:mr>
                      </m:m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98F6F-183C-EBF3-5A08-408FC2C1F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8700"/>
                <a:ext cx="10515600" cy="4575969"/>
              </a:xfrm>
              <a:blipFill>
                <a:blip r:embed="rId2"/>
                <a:stretch>
                  <a:fillRect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25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197B-5BD2-D5D9-7CAF-B39D3231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98F6F-183C-EBF3-5A08-408FC2C1F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known and Euclidean norm (2-norm)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dimensions (columns/attributes)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5.6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5.5</m:t>
                            </m:r>
                          </m:e>
                        </m:mr>
                      </m:m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98F6F-183C-EBF3-5A08-408FC2C1F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253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197B-5BD2-D5D9-7CAF-B39D3231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98F6F-183C-EBF3-5A08-408FC2C1F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858500" cy="435133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example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 11.05                                                                                                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1.8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5.6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50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19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98F6F-183C-EBF3-5A08-408FC2C1F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858500" cy="4351338"/>
              </a:xfrm>
              <a:blipFill>
                <a:blip r:embed="rId2"/>
                <a:stretch>
                  <a:fillRect l="-898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D859937-C57E-A2A9-8A1D-C0210308E19A}"/>
              </a:ext>
            </a:extLst>
          </p:cNvPr>
          <p:cNvSpPr/>
          <p:nvPr/>
        </p:nvSpPr>
        <p:spPr>
          <a:xfrm>
            <a:off x="9067800" y="4914900"/>
            <a:ext cx="2228850" cy="689769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1D4432-D3EF-4B6A-4B29-7572B5B33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130172"/>
              </p:ext>
            </p:extLst>
          </p:nvPr>
        </p:nvGraphicFramePr>
        <p:xfrm>
          <a:off x="3581400" y="28614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415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0B62-BC9F-ABA7-740E-6851E1F5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Formats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952D0-F73B-4ED9-88A0-F1298F16B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 can be represented by data matrix.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5.6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34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1.1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952D0-F73B-4ED9-88A0-F1298F16B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497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197B-5BD2-D5D9-7CAF-B39D3231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98F6F-183C-EBF3-5A08-408FC2C1F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We are interested in some measure of distance between vectors representing separate entities.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between two vectors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m dimensional vectors.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5.6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5.5</m:t>
                            </m:r>
                          </m:e>
                        </m:mr>
                      </m:m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98F6F-183C-EBF3-5A08-408FC2C1F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812" t="-2525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6E05E10-E17F-522C-7BCE-1EECF54EF240}"/>
              </a:ext>
            </a:extLst>
          </p:cNvPr>
          <p:cNvSpPr/>
          <p:nvPr/>
        </p:nvSpPr>
        <p:spPr>
          <a:xfrm>
            <a:off x="7810500" y="2686050"/>
            <a:ext cx="2514600" cy="97155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5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98F6F-183C-EBF3-5A08-408FC2C1F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450"/>
                <a:ext cx="10515600" cy="60578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200" dirty="0"/>
                  <a:t>We are interested in some measure of distance between vectors representing separate entities.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norm between two vectors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are m dimensional </a:t>
                </a:r>
                <a:r>
                  <a:rPr lang="en-US" dirty="0"/>
                  <a:t>vectors.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9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9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9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0.2−0.4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23−1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900" b="0" i="1" smtClean="0">
                                      <a:latin typeface="Cambria Math" panose="02040503050406030204" pitchFamily="18" charset="0"/>
                                    </a:rPr>
                                    <m:t>5.7−5.4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     =22</m:t>
                      </m:r>
                    </m:oMath>
                  </m:oMathPara>
                </a14:m>
                <a:endParaRPr lang="en-US" sz="2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3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32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5.6</m:t>
                            </m:r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34</m:t>
                            </m:r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1.1</m:t>
                            </m:r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sz="3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5.5</m:t>
                            </m:r>
                          </m:e>
                        </m:mr>
                      </m:m>
                      <m:r>
                        <a:rPr lang="en-US" sz="3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98F6F-183C-EBF3-5A08-408FC2C1F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450"/>
                <a:ext cx="10515600" cy="6057899"/>
              </a:xfrm>
              <a:blipFill>
                <a:blip r:embed="rId2"/>
                <a:stretch>
                  <a:fillRect l="-522" t="-1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4272FF71-07E1-2541-8E71-822D030FC08B}"/>
              </a:ext>
            </a:extLst>
          </p:cNvPr>
          <p:cNvSpPr/>
          <p:nvPr/>
        </p:nvSpPr>
        <p:spPr>
          <a:xfrm>
            <a:off x="5353050" y="3257550"/>
            <a:ext cx="2628900" cy="914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19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197B-5BD2-D5D9-7CAF-B39D3231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1325563"/>
          </a:xfrm>
        </p:spPr>
        <p:txBody>
          <a:bodyPr/>
          <a:lstStyle/>
          <a:p>
            <a:r>
              <a:rPr lang="en-US" dirty="0"/>
              <a:t>Distance between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98F6F-183C-EBF3-5A08-408FC2C1F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900" y="102790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norm of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dimensions (columns/attributes)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g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98F6F-183C-EBF3-5A08-408FC2C1F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1027906"/>
                <a:ext cx="10515600" cy="4351338"/>
              </a:xfrm>
              <a:blipFill>
                <a:blip r:embed="rId2"/>
                <a:stretch>
                  <a:fillRect l="-1217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341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197B-5BD2-D5D9-7CAF-B39D3231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98F6F-183C-EBF3-5A08-408FC2C1F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900" y="1027906"/>
                <a:ext cx="10515600" cy="435133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 norm of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3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3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2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5.6</m:t>
                            </m:r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34</m:t>
                            </m:r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1.1</m:t>
                            </m:r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sz="2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5.5</m:t>
                            </m:r>
                          </m:e>
                        </m:mr>
                      </m:m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g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0.2−0.4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5.7−5.4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=22.5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98F6F-183C-EBF3-5A08-408FC2C1F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1027906"/>
                <a:ext cx="10515600" cy="4351338"/>
              </a:xfrm>
              <a:blipFill>
                <a:blip r:embed="rId2"/>
                <a:stretch>
                  <a:fillRect t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737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C15517-735F-8CD1-283F-150BC5EFF6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8575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norm between two vectors mean?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C15517-735F-8CD1-283F-150BC5EFF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85750"/>
                <a:ext cx="10515600" cy="1325563"/>
              </a:xfrm>
              <a:blipFill>
                <a:blip r:embed="rId2"/>
                <a:stretch>
                  <a:fillRect l="-2377" t="-14286" b="-20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DC3B6-C807-EB5A-CB8C-4FA022A19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norm is the sum of absolute values of the components of the vector.</a:t>
                </a:r>
              </a:p>
              <a:p>
                <a:r>
                  <a:rPr lang="en-US" dirty="0"/>
                  <a:t>This is also called Manhattan distance/norm or taxicab norm.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DC3B6-C807-EB5A-CB8C-4FA022A19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Example of Manhattan distance and Euclidean distance">
            <a:extLst>
              <a:ext uri="{FF2B5EF4-FFF2-40B4-BE49-F238E27FC236}">
                <a16:creationId xmlns:a16="http://schemas.microsoft.com/office/drawing/2014/main" id="{F51FECB9-1247-4A18-776F-4B549F8D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4290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192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F34B53-58AB-7073-1D4B-8890A266C6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norm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F34B53-58AB-7073-1D4B-8890A266C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  <a:blipFill>
                <a:blip r:embed="rId2"/>
                <a:stretch>
                  <a:fillRect t="-22881" b="-4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0F2AFF-D35C-6EED-202F-E743A8AF8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5850"/>
                <a:ext cx="10515600" cy="4919663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norm of two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with m dimensions is defined as follows: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Let’s do an example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. . (Find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dirty="0"/>
                  <a:t>In class activity)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5.7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1.8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5.2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5.6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−0.5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5.3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1.1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5.5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0F2AFF-D35C-6EED-202F-E743A8AF8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5850"/>
                <a:ext cx="10515600" cy="4919663"/>
              </a:xfrm>
              <a:blipFill>
                <a:blip r:embed="rId3"/>
                <a:stretch>
                  <a:fillRect l="-522"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849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F34B53-58AB-7073-1D4B-8890A266C6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norm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F34B53-58AB-7073-1D4B-8890A266C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  <a:blipFill>
                <a:blip r:embed="rId2"/>
                <a:stretch>
                  <a:fillRect t="-22881" b="-4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0F2AFF-D35C-6EED-202F-E743A8AF8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5850"/>
                <a:ext cx="10515600" cy="4919663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norm of two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with m dimensions is defined as follows: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Let’s do an example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. (Find the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dirty="0"/>
                  <a:t>In class activity)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5.7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1.8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5.2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5.6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−0.5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5.3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1.1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5.5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0F2AFF-D35C-6EED-202F-E743A8AF8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5850"/>
                <a:ext cx="10515600" cy="4919663"/>
              </a:xfrm>
              <a:blipFill>
                <a:blip r:embed="rId3"/>
                <a:stretch>
                  <a:fillRect l="-696" t="-2354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1C786-E454-92FB-C2AC-A28671683445}"/>
                  </a:ext>
                </a:extLst>
              </p:cNvPr>
              <p:cNvSpPr txBox="1"/>
              <p:nvPr/>
            </p:nvSpPr>
            <p:spPr>
              <a:xfrm>
                <a:off x="5524500" y="2914650"/>
                <a:ext cx="5200650" cy="2890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0.2−0.4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23−1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5.7−5.4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=22.0000002277</m:t>
                      </m:r>
                    </m:oMath>
                  </m:oMathPara>
                </a14:m>
                <a:endParaRPr lang="en-US" b="0" dirty="0"/>
              </a:p>
              <a:p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≅22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1C786-E454-92FB-C2AC-A2867168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0" y="2914650"/>
                <a:ext cx="5200650" cy="2890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230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F34B53-58AB-7073-1D4B-8890A266C6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norm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5F34B53-58AB-7073-1D4B-8890A266C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20725"/>
              </a:xfrm>
              <a:blipFill>
                <a:blip r:embed="rId2"/>
                <a:stretch>
                  <a:fillRect t="-26271" b="-38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0F2AFF-D35C-6EED-202F-E743A8AF8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5850"/>
                <a:ext cx="10515600" cy="49196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norm of two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with m dimensions is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g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𝑗𝑘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b="0" dirty="0"/>
              </a:p>
              <a:p>
                <a:r>
                  <a:rPr lang="en-US" dirty="0"/>
                  <a:t>Basically, the largest component of the difference of the vectors.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0F2AFF-D35C-6EED-202F-E743A8AF8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5850"/>
                <a:ext cx="10515600" cy="4919663"/>
              </a:xfrm>
              <a:blipFill>
                <a:blip r:embed="rId3"/>
                <a:stretch>
                  <a:fillRect l="-1043" t="-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620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0212-CBF6-1C05-7DED-A19B23B3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of two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5FFD9-4346-7430-1DA9-4591E73CC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Dot product: Given two vectors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5FFD9-4346-7430-1DA9-4591E73CC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720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0212-CBF6-1C05-7DED-A19B23B3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of two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5FFD9-4346-7430-1DA9-4591E73CC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4450"/>
                <a:ext cx="10515600" cy="48625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Dot product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5.7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1.8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5.2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5.6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−0.5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5.3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1.1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5.5</m:t>
                          </m:r>
                        </m:e>
                      </m:mr>
                    </m:m>
                    <m:r>
                      <a:rPr lang="en-US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5FFD9-4346-7430-1DA9-4591E73CC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4450"/>
                <a:ext cx="10515600" cy="4862513"/>
              </a:xfrm>
              <a:blipFill>
                <a:blip r:embed="rId2"/>
                <a:stretch>
                  <a:fillRect l="-1043" t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E0A3CF-8E47-F481-E52E-CBADFB3BD750}"/>
                  </a:ext>
                </a:extLst>
              </p:cNvPr>
              <p:cNvSpPr txBox="1"/>
              <p:nvPr/>
            </p:nvSpPr>
            <p:spPr>
              <a:xfrm>
                <a:off x="6610350" y="1554956"/>
                <a:ext cx="4572000" cy="1273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5.3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43.66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E0A3CF-8E47-F481-E52E-CBADFB3BD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1554956"/>
                <a:ext cx="4572000" cy="1273362"/>
              </a:xfrm>
              <a:prstGeom prst="rect">
                <a:avLst/>
              </a:prstGeom>
              <a:blipFill>
                <a:blip r:embed="rId3"/>
                <a:stretch>
                  <a:fillRect t="-33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5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0B62-BC9F-ABA7-740E-6851E1F5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Formats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952D0-F73B-4ED9-88A0-F1298F16B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 can be represented by data matrix.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5.6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34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1.1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952D0-F73B-4ED9-88A0-F1298F16B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462ACEB-59B0-8C01-0B52-154EBB600390}"/>
              </a:ext>
            </a:extLst>
          </p:cNvPr>
          <p:cNvSpPr/>
          <p:nvPr/>
        </p:nvSpPr>
        <p:spPr>
          <a:xfrm>
            <a:off x="5437758" y="3028950"/>
            <a:ext cx="2258442" cy="400050"/>
          </a:xfrm>
          <a:prstGeom prst="ellipse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89DB8A-1F14-EEE2-6703-7670B7DBF58B}"/>
              </a:ext>
            </a:extLst>
          </p:cNvPr>
          <p:cNvSpPr/>
          <p:nvPr/>
        </p:nvSpPr>
        <p:spPr>
          <a:xfrm>
            <a:off x="4953000" y="3028950"/>
            <a:ext cx="484758" cy="26289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E4062-7459-4F0D-E5A6-459748EFE5AA}"/>
              </a:ext>
            </a:extLst>
          </p:cNvPr>
          <p:cNvSpPr txBox="1"/>
          <p:nvPr/>
        </p:nvSpPr>
        <p:spPr>
          <a:xfrm>
            <a:off x="7124700" y="2247682"/>
            <a:ext cx="360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The columns commonly represent attributes/properties of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EC195-96D9-B1E7-DE57-BDB825A67A07}"/>
              </a:ext>
            </a:extLst>
          </p:cNvPr>
          <p:cNvSpPr txBox="1"/>
          <p:nvPr/>
        </p:nvSpPr>
        <p:spPr>
          <a:xfrm>
            <a:off x="970903" y="3420070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rows commonly represent entities and their observed values for each attribute</a:t>
            </a:r>
          </a:p>
        </p:txBody>
      </p:sp>
    </p:spTree>
    <p:extLst>
      <p:ext uri="{BB962C8B-B14F-4D97-AF65-F5344CB8AC3E}">
        <p14:creationId xmlns:p14="http://schemas.microsoft.com/office/powerpoint/2010/main" val="1112881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0212-CBF6-1C05-7DED-A19B23B3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of two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5FFD9-4346-7430-1DA9-4591E73CC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Dot product: Given two vectors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angle between two vectors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5FFD9-4346-7430-1DA9-4591E73CC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32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640212-CBF6-1C05-7DED-A19B23B36F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Cosine of the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between two vectors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calculated as follows: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640212-CBF6-1C05-7DED-A19B23B36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4286" b="-20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5FFD9-4346-7430-1DA9-4591E73CC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772400" cy="20605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5FFD9-4346-7430-1DA9-4591E73CC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772400" cy="20605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765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A253-8AC6-5256-0274-CF37D31D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07B78-9920-9695-08FF-51C7AA0C8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4450"/>
                <a:ext cx="10515600" cy="4862513"/>
              </a:xfrm>
            </p:spPr>
            <p:txBody>
              <a:bodyPr/>
              <a:lstStyle/>
              <a:p>
                <a:r>
                  <a:rPr lang="en-US" dirty="0"/>
                  <a:t>Example: cosine of the angle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0.2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5.7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1.8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5.2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5.6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−0.5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5.3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5.4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1.1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5.5</m:t>
                          </m:r>
                        </m:e>
                      </m:mr>
                    </m:m>
                    <m:r>
                      <a:rPr lang="en-US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07B78-9920-9695-08FF-51C7AA0C8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4450"/>
                <a:ext cx="10515600" cy="4862513"/>
              </a:xfrm>
              <a:blipFill>
                <a:blip r:embed="rId2"/>
                <a:stretch>
                  <a:fillRect l="-1043" t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44FA3F-ADF9-AC6E-2C00-DE6A29B035F8}"/>
                  </a:ext>
                </a:extLst>
              </p:cNvPr>
              <p:cNvSpPr txBox="1"/>
              <p:nvPr/>
            </p:nvSpPr>
            <p:spPr>
              <a:xfrm>
                <a:off x="6381750" y="2057400"/>
                <a:ext cx="4286250" cy="890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44FA3F-ADF9-AC6E-2C00-DE6A29B0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0" y="2057400"/>
                <a:ext cx="4286250" cy="890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3E2B81-6733-A2B8-65D4-ACBC926CDDC5}"/>
                  </a:ext>
                </a:extLst>
              </p:cNvPr>
              <p:cNvSpPr txBox="1"/>
              <p:nvPr/>
            </p:nvSpPr>
            <p:spPr>
              <a:xfrm>
                <a:off x="6096000" y="3543300"/>
                <a:ext cx="4944135" cy="1512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5.4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.8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5.2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5.4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1.8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5.2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=0.96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3E2B81-6733-A2B8-65D4-ACBC926CD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43300"/>
                <a:ext cx="4944135" cy="1512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166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4EE1-1502-5FAC-2310-7C8FEC0B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Distance between vectors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81BFE4-547F-59E6-1A83-CF83E09D08C7}"/>
                  </a:ext>
                </a:extLst>
              </p:cNvPr>
              <p:cNvSpPr txBox="1"/>
              <p:nvPr/>
            </p:nvSpPr>
            <p:spPr>
              <a:xfrm>
                <a:off x="6724650" y="1223010"/>
                <a:ext cx="1543050" cy="663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81BFE4-547F-59E6-1A83-CF83E09D0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650" y="1223010"/>
                <a:ext cx="1543050" cy="663580"/>
              </a:xfrm>
              <a:prstGeom prst="rect">
                <a:avLst/>
              </a:prstGeom>
              <a:blipFill>
                <a:blip r:embed="rId2"/>
                <a:stretch>
                  <a:fillRect r="-19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2FB8D47-DF07-C756-D649-21A98B1C7898}"/>
              </a:ext>
            </a:extLst>
          </p:cNvPr>
          <p:cNvGrpSpPr/>
          <p:nvPr/>
        </p:nvGrpSpPr>
        <p:grpSpPr>
          <a:xfrm>
            <a:off x="3238500" y="1257300"/>
            <a:ext cx="2457450" cy="1499116"/>
            <a:chOff x="3924300" y="1657350"/>
            <a:chExt cx="2457450" cy="149911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E28DEA3-FE11-E152-3090-E2C0A838B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4300" y="1657350"/>
              <a:ext cx="1543050" cy="102870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6863E6D-B1EA-3688-508D-3C03EB35485F}"/>
                </a:ext>
              </a:extLst>
            </p:cNvPr>
            <p:cNvCxnSpPr>
              <a:cxnSpLocks/>
            </p:cNvCxnSpPr>
            <p:nvPr/>
          </p:nvCxnSpPr>
          <p:spPr>
            <a:xfrm>
              <a:off x="3924300" y="2686050"/>
              <a:ext cx="2457450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899282C-DD2A-C31D-6370-299498578D29}"/>
                </a:ext>
              </a:extLst>
            </p:cNvPr>
            <p:cNvSpPr>
              <a:spLocks/>
            </p:cNvSpPr>
            <p:nvPr/>
          </p:nvSpPr>
          <p:spPr>
            <a:xfrm>
              <a:off x="4495800" y="2286000"/>
              <a:ext cx="228600" cy="685800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68E284-FAFC-1CED-BC6E-12221E12E050}"/>
                </a:ext>
              </a:extLst>
            </p:cNvPr>
            <p:cNvSpPr txBox="1">
              <a:spLocks/>
            </p:cNvSpPr>
            <p:nvPr/>
          </p:nvSpPr>
          <p:spPr>
            <a:xfrm>
              <a:off x="4271010" y="1850509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F18B41-E5C0-DC09-BBF2-C3F31FA6D394}"/>
                </a:ext>
              </a:extLst>
            </p:cNvPr>
            <p:cNvSpPr txBox="1">
              <a:spLocks/>
            </p:cNvSpPr>
            <p:nvPr/>
          </p:nvSpPr>
          <p:spPr>
            <a:xfrm>
              <a:off x="4827270" y="2787134"/>
              <a:ext cx="34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8C54AB-C448-1D97-B9C4-BECAFC8FC8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99660" y="2146994"/>
                  <a:ext cx="342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78C54AB-C448-1D97-B9C4-BECAFC8FC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660" y="2146994"/>
                  <a:ext cx="3429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34BAD7-7C56-71E5-E4D7-25F500259D6C}"/>
              </a:ext>
            </a:extLst>
          </p:cNvPr>
          <p:cNvGrpSpPr/>
          <p:nvPr/>
        </p:nvGrpSpPr>
        <p:grpSpPr>
          <a:xfrm>
            <a:off x="2381250" y="3037959"/>
            <a:ext cx="6115050" cy="337702"/>
            <a:chOff x="2381250" y="3037959"/>
            <a:chExt cx="6115050" cy="33770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747E15E-7ECD-9CF4-B752-F20CAED05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1250" y="3037959"/>
              <a:ext cx="6115050" cy="33389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D7F7F76-D2D9-9106-99B2-6933B82CC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1250" y="3267645"/>
              <a:ext cx="3714750" cy="10801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583E9F-8C2D-D394-7900-AADA9A9A2916}"/>
              </a:ext>
            </a:extLst>
          </p:cNvPr>
          <p:cNvGrpSpPr/>
          <p:nvPr/>
        </p:nvGrpSpPr>
        <p:grpSpPr>
          <a:xfrm>
            <a:off x="2324100" y="3657600"/>
            <a:ext cx="3771900" cy="723900"/>
            <a:chOff x="2324100" y="3657600"/>
            <a:chExt cx="3771900" cy="72390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9818EEB-8D3E-C05A-5E18-3FFB780B94EF}"/>
                </a:ext>
              </a:extLst>
            </p:cNvPr>
            <p:cNvCxnSpPr>
              <a:cxnSpLocks/>
            </p:cNvCxnSpPr>
            <p:nvPr/>
          </p:nvCxnSpPr>
          <p:spPr>
            <a:xfrm>
              <a:off x="2324100" y="4343400"/>
              <a:ext cx="377190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CE4E405-C9DF-0794-2007-9F0EAD8CB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4100" y="3657600"/>
              <a:ext cx="57150" cy="7239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F48818-9CE3-B5BB-B79E-2FDCDEBDA890}"/>
              </a:ext>
            </a:extLst>
          </p:cNvPr>
          <p:cNvGrpSpPr/>
          <p:nvPr/>
        </p:nvGrpSpPr>
        <p:grpSpPr>
          <a:xfrm>
            <a:off x="2261235" y="5200650"/>
            <a:ext cx="5234940" cy="0"/>
            <a:chOff x="1946910" y="5200650"/>
            <a:chExt cx="5234940" cy="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1676E41-41EA-670D-6B40-0A9D353EA443}"/>
                </a:ext>
              </a:extLst>
            </p:cNvPr>
            <p:cNvCxnSpPr>
              <a:cxnSpLocks/>
            </p:cNvCxnSpPr>
            <p:nvPr/>
          </p:nvCxnSpPr>
          <p:spPr>
            <a:xfrm>
              <a:off x="3409950" y="5200650"/>
              <a:ext cx="377190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8AE31E0-286F-2AD4-C891-B448DA5BD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6910" y="5200650"/>
              <a:ext cx="1638300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966572-20E1-ED09-9566-C82B41DC4E1F}"/>
                  </a:ext>
                </a:extLst>
              </p:cNvPr>
              <p:cNvSpPr txBox="1"/>
              <p:nvPr/>
            </p:nvSpPr>
            <p:spPr>
              <a:xfrm>
                <a:off x="323850" y="3037959"/>
                <a:ext cx="1085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966572-20E1-ED09-9566-C82B41DC4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3037959"/>
                <a:ext cx="1085850" cy="369332"/>
              </a:xfrm>
              <a:prstGeom prst="rect">
                <a:avLst/>
              </a:prstGeom>
              <a:blipFill>
                <a:blip r:embed="rId4"/>
                <a:stretch>
                  <a:fillRect r="-8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D141D8-F8C5-7E73-2CDD-4BA73EF5F623}"/>
                  </a:ext>
                </a:extLst>
              </p:cNvPr>
              <p:cNvSpPr txBox="1"/>
              <p:nvPr/>
            </p:nvSpPr>
            <p:spPr>
              <a:xfrm>
                <a:off x="339090" y="4080510"/>
                <a:ext cx="1085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CD141D8-F8C5-7E73-2CDD-4BA73EF5F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" y="4080510"/>
                <a:ext cx="1085850" cy="369332"/>
              </a:xfrm>
              <a:prstGeom prst="rect">
                <a:avLst/>
              </a:prstGeom>
              <a:blipFill>
                <a:blip r:embed="rId5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E1AA56-7527-9D4C-81D9-B9BA3978C6C8}"/>
                  </a:ext>
                </a:extLst>
              </p:cNvPr>
              <p:cNvSpPr txBox="1"/>
              <p:nvPr/>
            </p:nvSpPr>
            <p:spPr>
              <a:xfrm>
                <a:off x="323850" y="493839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E1AA56-7527-9D4C-81D9-B9BA3978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4938395"/>
                <a:ext cx="1371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027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CFA5-67C5-1CF5-2EC9-A9399560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What if we have categorical attributes?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5B4D23-D54D-A34E-42B8-68E577D3C687}"/>
                  </a:ext>
                </a:extLst>
              </p:cNvPr>
              <p:cNvSpPr txBox="1"/>
              <p:nvPr/>
            </p:nvSpPr>
            <p:spPr>
              <a:xfrm>
                <a:off x="1238250" y="1657350"/>
                <a:ext cx="3275120" cy="2307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5.6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5B4D23-D54D-A34E-42B8-68E577D3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1657350"/>
                <a:ext cx="3275120" cy="23078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FB10CE-410B-BA8A-7AF6-1D789A326116}"/>
                  </a:ext>
                </a:extLst>
              </p:cNvPr>
              <p:cNvSpPr txBox="1"/>
              <p:nvPr/>
            </p:nvSpPr>
            <p:spPr>
              <a:xfrm>
                <a:off x="4610100" y="1678989"/>
                <a:ext cx="7119152" cy="2394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0.2−0.4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23−1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5.7−5.4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FB10CE-410B-BA8A-7AF6-1D789A32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1678989"/>
                <a:ext cx="7119152" cy="2394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36465E-DEAB-8543-B540-6FCC1552209F}"/>
              </a:ext>
            </a:extLst>
          </p:cNvPr>
          <p:cNvCxnSpPr/>
          <p:nvPr/>
        </p:nvCxnSpPr>
        <p:spPr>
          <a:xfrm flipV="1">
            <a:off x="8629280" y="3989134"/>
            <a:ext cx="228600" cy="12412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3F2175-0528-B21B-83E4-B80D2AAC0AEF}"/>
              </a:ext>
            </a:extLst>
          </p:cNvPr>
          <p:cNvSpPr txBox="1"/>
          <p:nvPr/>
        </p:nvSpPr>
        <p:spPr>
          <a:xfrm>
            <a:off x="7400555" y="5314950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can we do about this?</a:t>
            </a:r>
          </a:p>
        </p:txBody>
      </p:sp>
    </p:spTree>
    <p:extLst>
      <p:ext uri="{BB962C8B-B14F-4D97-AF65-F5344CB8AC3E}">
        <p14:creationId xmlns:p14="http://schemas.microsoft.com/office/powerpoint/2010/main" val="2204675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CFA5-67C5-1CF5-2EC9-A9399560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What if we have categorical attributes?</a:t>
            </a:r>
            <a:br>
              <a:rPr lang="en-US" dirty="0"/>
            </a:br>
            <a:r>
              <a:rPr lang="en-US" u="sng" dirty="0"/>
              <a:t>Integer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5B4D23-D54D-A34E-42B8-68E577D3C687}"/>
                  </a:ext>
                </a:extLst>
              </p:cNvPr>
              <p:cNvSpPr txBox="1"/>
              <p:nvPr/>
            </p:nvSpPr>
            <p:spPr>
              <a:xfrm>
                <a:off x="952500" y="2457450"/>
                <a:ext cx="3275120" cy="2307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5.6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5B4D23-D54D-A34E-42B8-68E577D3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457450"/>
                <a:ext cx="3275120" cy="23078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FB10CE-410B-BA8A-7AF6-1D789A326116}"/>
                  </a:ext>
                </a:extLst>
              </p:cNvPr>
              <p:cNvSpPr txBox="1"/>
              <p:nvPr/>
            </p:nvSpPr>
            <p:spPr>
              <a:xfrm>
                <a:off x="4610100" y="2231621"/>
                <a:ext cx="7119152" cy="2394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0.2−0.4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23−1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5.7−5.4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=22.02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FB10CE-410B-BA8A-7AF6-1D789A32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2231621"/>
                <a:ext cx="7119152" cy="2394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701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CFA5-67C5-1CF5-2EC9-A9399560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What if we have categorical attributes?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5B4D23-D54D-A34E-42B8-68E577D3C687}"/>
                  </a:ext>
                </a:extLst>
              </p:cNvPr>
              <p:cNvSpPr txBox="1"/>
              <p:nvPr/>
            </p:nvSpPr>
            <p:spPr>
              <a:xfrm>
                <a:off x="1238250" y="1657350"/>
                <a:ext cx="3275120" cy="2307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5.6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5B4D23-D54D-A34E-42B8-68E577D3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1657350"/>
                <a:ext cx="3275120" cy="23078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FB10CE-410B-BA8A-7AF6-1D789A326116}"/>
                  </a:ext>
                </a:extLst>
              </p:cNvPr>
              <p:cNvSpPr txBox="1"/>
              <p:nvPr/>
            </p:nvSpPr>
            <p:spPr>
              <a:xfrm>
                <a:off x="4610100" y="1678989"/>
                <a:ext cx="7119152" cy="2394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0.2−0.4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23−1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5.7−5.4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=22.02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FB10CE-410B-BA8A-7AF6-1D789A32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1678989"/>
                <a:ext cx="7119152" cy="2394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4C7AB58-E3BF-747C-451C-DD2ED3C29785}"/>
              </a:ext>
            </a:extLst>
          </p:cNvPr>
          <p:cNvSpPr txBox="1"/>
          <p:nvPr/>
        </p:nvSpPr>
        <p:spPr>
          <a:xfrm>
            <a:off x="1752600" y="451485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appropriate if the categorical attribute is ordinal (there is an order)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 good approach for nominal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</a:t>
            </a:r>
          </a:p>
        </p:txBody>
      </p:sp>
    </p:spTree>
    <p:extLst>
      <p:ext uri="{BB962C8B-B14F-4D97-AF65-F5344CB8AC3E}">
        <p14:creationId xmlns:p14="http://schemas.microsoft.com/office/powerpoint/2010/main" val="369706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CFA5-67C5-1CF5-2EC9-A9399560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One-Hot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C7AB58-E3BF-747C-451C-DD2ED3C29785}"/>
                  </a:ext>
                </a:extLst>
              </p:cNvPr>
              <p:cNvSpPr txBox="1"/>
              <p:nvPr/>
            </p:nvSpPr>
            <p:spPr>
              <a:xfrm>
                <a:off x="850222" y="1371600"/>
                <a:ext cx="80010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Appropriate for nominal data.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Create a binary column for each possible value in the category.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replaced by columns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category A is present in the row, then the observed value for the new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is 1, and all the other new columns are 0.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C7AB58-E3BF-747C-451C-DD2ED3C29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22" y="1371600"/>
                <a:ext cx="8001000" cy="1477328"/>
              </a:xfrm>
              <a:prstGeom prst="rect">
                <a:avLst/>
              </a:prstGeom>
              <a:blipFill>
                <a:blip r:embed="rId2"/>
                <a:stretch>
                  <a:fillRect l="-457" t="-165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08B6D7-56D3-0B32-9121-088A05089E5C}"/>
                  </a:ext>
                </a:extLst>
              </p:cNvPr>
              <p:cNvSpPr txBox="1"/>
              <p:nvPr/>
            </p:nvSpPr>
            <p:spPr>
              <a:xfrm>
                <a:off x="438150" y="3204667"/>
                <a:ext cx="4169914" cy="2307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5.6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08B6D7-56D3-0B32-9121-088A05089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3204667"/>
                <a:ext cx="4169914" cy="2307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24C551-19DB-4B98-46D4-0523DCCE4694}"/>
                  </a:ext>
                </a:extLst>
              </p:cNvPr>
              <p:cNvSpPr txBox="1"/>
              <p:nvPr/>
            </p:nvSpPr>
            <p:spPr>
              <a:xfrm>
                <a:off x="5223029" y="3204667"/>
                <a:ext cx="6515100" cy="2308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0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5.6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24C551-19DB-4B98-46D4-0523DCCE4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029" y="3204667"/>
                <a:ext cx="6515100" cy="2308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EEC5EB-5137-BBA9-917B-5F67EA135D06}"/>
              </a:ext>
            </a:extLst>
          </p:cNvPr>
          <p:cNvCxnSpPr>
            <a:endCxn id="11" idx="1"/>
          </p:cNvCxnSpPr>
          <p:nvPr/>
        </p:nvCxnSpPr>
        <p:spPr>
          <a:xfrm>
            <a:off x="4267200" y="4358572"/>
            <a:ext cx="955829" cy="19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3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CFA5-67C5-1CF5-2EC9-A9399560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One-Hot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24C551-19DB-4B98-46D4-0523DCCE4694}"/>
                  </a:ext>
                </a:extLst>
              </p:cNvPr>
              <p:cNvSpPr txBox="1"/>
              <p:nvPr/>
            </p:nvSpPr>
            <p:spPr>
              <a:xfrm>
                <a:off x="95250" y="1173101"/>
                <a:ext cx="6515100" cy="2308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0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5.6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24C551-19DB-4B98-46D4-0523DCCE4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1173101"/>
                <a:ext cx="6515100" cy="2308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D9687B-6629-14D7-F2E9-20562B0DDF3B}"/>
                  </a:ext>
                </a:extLst>
              </p:cNvPr>
              <p:cNvSpPr txBox="1"/>
              <p:nvPr/>
            </p:nvSpPr>
            <p:spPr>
              <a:xfrm>
                <a:off x="1181100" y="3429000"/>
                <a:ext cx="10515600" cy="2336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0.2−0.4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23−1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5.7−5.4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0−0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=22.05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D9687B-6629-14D7-F2E9-20562B0DD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3429000"/>
                <a:ext cx="10515600" cy="2336345"/>
              </a:xfrm>
              <a:prstGeom prst="rect">
                <a:avLst/>
              </a:prstGeom>
              <a:blipFill>
                <a:blip r:embed="rId3"/>
                <a:stretch>
                  <a:fillRect r="-3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518A1E16-89C8-7325-F125-A2D9FD112367}"/>
              </a:ext>
            </a:extLst>
          </p:cNvPr>
          <p:cNvSpPr/>
          <p:nvPr/>
        </p:nvSpPr>
        <p:spPr>
          <a:xfrm>
            <a:off x="0" y="1428751"/>
            <a:ext cx="7753350" cy="57149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76D4-95B5-285A-5B3C-34CE30A2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5C491-2A7F-8455-6AD0-6253F6B4B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1"/>
                <a:ext cx="10515600" cy="1325564"/>
              </a:xfrm>
            </p:spPr>
            <p:txBody>
              <a:bodyPr/>
              <a:lstStyle/>
              <a:p>
                <a:r>
                  <a:rPr lang="en-US" dirty="0"/>
                  <a:t>Application: How far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the line through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long is the dotted line?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5C491-2A7F-8455-6AD0-6253F6B4B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1"/>
                <a:ext cx="10515600" cy="1325564"/>
              </a:xfrm>
              <a:blipFill>
                <a:blip r:embed="rId2"/>
                <a:stretch>
                  <a:fillRect l="-1043" t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EEBCEF-B07B-A683-8834-AA10C54D3A3C}"/>
              </a:ext>
            </a:extLst>
          </p:cNvPr>
          <p:cNvCxnSpPr>
            <a:cxnSpLocks/>
          </p:cNvCxnSpPr>
          <p:nvPr/>
        </p:nvCxnSpPr>
        <p:spPr>
          <a:xfrm>
            <a:off x="2438400" y="4000500"/>
            <a:ext cx="4343400" cy="342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B337B1-3559-0C29-63A7-3922374619BC}"/>
              </a:ext>
            </a:extLst>
          </p:cNvPr>
          <p:cNvCxnSpPr>
            <a:cxnSpLocks/>
          </p:cNvCxnSpPr>
          <p:nvPr/>
        </p:nvCxnSpPr>
        <p:spPr>
          <a:xfrm flipV="1">
            <a:off x="2438400" y="2819400"/>
            <a:ext cx="1428750" cy="1181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00A0F311-68EC-FB56-424A-B83F9FC47885}"/>
              </a:ext>
            </a:extLst>
          </p:cNvPr>
          <p:cNvSpPr/>
          <p:nvPr/>
        </p:nvSpPr>
        <p:spPr>
          <a:xfrm>
            <a:off x="2667000" y="3620980"/>
            <a:ext cx="685800" cy="685800"/>
          </a:xfrm>
          <a:prstGeom prst="arc">
            <a:avLst>
              <a:gd name="adj1" fmla="val 15583674"/>
              <a:gd name="adj2" fmla="val 9537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F3A54E-7627-7380-F41F-043060CC23E7}"/>
              </a:ext>
            </a:extLst>
          </p:cNvPr>
          <p:cNvCxnSpPr>
            <a:cxnSpLocks/>
          </p:cNvCxnSpPr>
          <p:nvPr/>
        </p:nvCxnSpPr>
        <p:spPr>
          <a:xfrm flipH="1">
            <a:off x="3759323" y="2857500"/>
            <a:ext cx="107827" cy="1247775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D99114-CC32-9EA3-E9B1-7DA84C757F3E}"/>
              </a:ext>
            </a:extLst>
          </p:cNvPr>
          <p:cNvSpPr txBox="1"/>
          <p:nvPr/>
        </p:nvSpPr>
        <p:spPr>
          <a:xfrm>
            <a:off x="4010025" y="4286250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59149B-45BB-8591-25DE-35E8920AB1EB}"/>
                  </a:ext>
                </a:extLst>
              </p:cNvPr>
              <p:cNvSpPr txBox="1"/>
              <p:nvPr/>
            </p:nvSpPr>
            <p:spPr>
              <a:xfrm>
                <a:off x="3271471" y="3543300"/>
                <a:ext cx="334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59149B-45BB-8591-25DE-35E8920AB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471" y="3543300"/>
                <a:ext cx="3341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9A1A33F-082E-4853-16CA-6A607983A7FB}"/>
              </a:ext>
            </a:extLst>
          </p:cNvPr>
          <p:cNvSpPr txBox="1"/>
          <p:nvPr/>
        </p:nvSpPr>
        <p:spPr>
          <a:xfrm>
            <a:off x="2486558" y="3257550"/>
            <a:ext cx="30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305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DEF5-B98A-36DA-B9A0-AD6032D2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stats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8CA78-955F-DDA7-20DC-BF470BB37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7300"/>
                <a:ext cx="10691119" cy="4687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Estimated Mean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Estimated variance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 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Estimated standard deviation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Estimated covariance  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⋅ 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Covariance matrix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8CA78-955F-DDA7-20DC-BF470BB37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7300"/>
                <a:ext cx="10691119" cy="4687094"/>
              </a:xfrm>
              <a:blipFill>
                <a:blip r:embed="rId2"/>
                <a:stretch>
                  <a:fillRect l="-1027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3684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76D4-95B5-285A-5B3C-34CE30A2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5C491-2A7F-8455-6AD0-6253F6B4B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1"/>
                <a:ext cx="10515600" cy="1325564"/>
              </a:xfrm>
            </p:spPr>
            <p:txBody>
              <a:bodyPr/>
              <a:lstStyle/>
              <a:p>
                <a:r>
                  <a:rPr lang="en-US" dirty="0"/>
                  <a:t>Application: How far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the line through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long is the dotted line?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5C491-2A7F-8455-6AD0-6253F6B4B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1"/>
                <a:ext cx="10515600" cy="1325564"/>
              </a:xfrm>
              <a:blipFill>
                <a:blip r:embed="rId2"/>
                <a:stretch>
                  <a:fillRect l="-1043" t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2278EBB-3F51-3FAD-ECAB-172D634A0AF4}"/>
              </a:ext>
            </a:extLst>
          </p:cNvPr>
          <p:cNvGrpSpPr/>
          <p:nvPr/>
        </p:nvGrpSpPr>
        <p:grpSpPr>
          <a:xfrm>
            <a:off x="2438400" y="2468564"/>
            <a:ext cx="4343400" cy="1836182"/>
            <a:chOff x="2438400" y="2819400"/>
            <a:chExt cx="4343400" cy="183618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2EEBCEF-B07B-A683-8834-AA10C54D3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4000500"/>
              <a:ext cx="4343400" cy="342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B337B1-3559-0C29-63A7-392237461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400" y="2819400"/>
              <a:ext cx="1428750" cy="1181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00A0F311-68EC-FB56-424A-B83F9FC47885}"/>
                </a:ext>
              </a:extLst>
            </p:cNvPr>
            <p:cNvSpPr/>
            <p:nvPr/>
          </p:nvSpPr>
          <p:spPr>
            <a:xfrm>
              <a:off x="2667000" y="3620980"/>
              <a:ext cx="685800" cy="685800"/>
            </a:xfrm>
            <a:prstGeom prst="arc">
              <a:avLst>
                <a:gd name="adj1" fmla="val 15583674"/>
                <a:gd name="adj2" fmla="val 9537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F3A54E-7627-7380-F41F-043060CC2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9323" y="2857500"/>
              <a:ext cx="107827" cy="1247775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D99114-CC32-9EA3-E9B1-7DA84C757F3E}"/>
                </a:ext>
              </a:extLst>
            </p:cNvPr>
            <p:cNvSpPr txBox="1"/>
            <p:nvPr/>
          </p:nvSpPr>
          <p:spPr>
            <a:xfrm>
              <a:off x="4010025" y="4286250"/>
              <a:ext cx="171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59149B-45BB-8591-25DE-35E8920AB1EB}"/>
                    </a:ext>
                  </a:extLst>
                </p:cNvPr>
                <p:cNvSpPr txBox="1"/>
                <p:nvPr/>
              </p:nvSpPr>
              <p:spPr>
                <a:xfrm>
                  <a:off x="3271471" y="3543300"/>
                  <a:ext cx="3341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59149B-45BB-8591-25DE-35E8920AB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1471" y="3543300"/>
                  <a:ext cx="33410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A1A33F-082E-4853-16CA-6A607983A7FB}"/>
                </a:ext>
              </a:extLst>
            </p:cNvPr>
            <p:cNvSpPr txBox="1"/>
            <p:nvPr/>
          </p:nvSpPr>
          <p:spPr>
            <a:xfrm>
              <a:off x="2486558" y="3257550"/>
              <a:ext cx="303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FED53D-F8F6-B14D-A566-700D35A183D9}"/>
                  </a:ext>
                </a:extLst>
              </p:cNvPr>
              <p:cNvSpPr txBox="1"/>
              <p:nvPr/>
            </p:nvSpPr>
            <p:spPr>
              <a:xfrm>
                <a:off x="556846" y="4901323"/>
                <a:ext cx="5429250" cy="663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FED53D-F8F6-B14D-A566-700D35A18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46" y="4901323"/>
                <a:ext cx="5429250" cy="663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825A64-E1DA-1D89-5A9E-E5BC9836874D}"/>
                  </a:ext>
                </a:extLst>
              </p:cNvPr>
              <p:cNvSpPr txBox="1"/>
              <p:nvPr/>
            </p:nvSpPr>
            <p:spPr>
              <a:xfrm>
                <a:off x="6381750" y="4911599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Scalar projection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direction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825A64-E1DA-1D89-5A9E-E5BC98368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0" y="4911599"/>
                <a:ext cx="3886200" cy="369332"/>
              </a:xfrm>
              <a:prstGeom prst="rect">
                <a:avLst/>
              </a:prstGeom>
              <a:blipFill>
                <a:blip r:embed="rId5"/>
                <a:stretch>
                  <a:fillRect l="-1413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E421DB-67AE-D5E7-652B-5F68557F1A04}"/>
              </a:ext>
            </a:extLst>
          </p:cNvPr>
          <p:cNvCxnSpPr>
            <a:cxnSpLocks/>
          </p:cNvCxnSpPr>
          <p:nvPr/>
        </p:nvCxnSpPr>
        <p:spPr>
          <a:xfrm flipV="1">
            <a:off x="1352550" y="3832119"/>
            <a:ext cx="1437743" cy="125165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A29419-E7A4-1B77-9088-9D005C0E9F76}"/>
              </a:ext>
            </a:extLst>
          </p:cNvPr>
          <p:cNvCxnSpPr>
            <a:cxnSpLocks/>
          </p:cNvCxnSpPr>
          <p:nvPr/>
        </p:nvCxnSpPr>
        <p:spPr>
          <a:xfrm>
            <a:off x="2486558" y="3733909"/>
            <a:ext cx="1272765" cy="98210"/>
          </a:xfrm>
          <a:prstGeom prst="straightConnector1">
            <a:avLst/>
          </a:prstGeom>
          <a:ln w="34925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11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76D4-95B5-285A-5B3C-34CE30A2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5C491-2A7F-8455-6AD0-6253F6B4B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1"/>
                <a:ext cx="10515600" cy="1325564"/>
              </a:xfrm>
            </p:spPr>
            <p:txBody>
              <a:bodyPr/>
              <a:lstStyle/>
              <a:p>
                <a:r>
                  <a:rPr lang="en-US" dirty="0"/>
                  <a:t>Application: How far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the line through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long is the dotted line?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5C491-2A7F-8455-6AD0-6253F6B4B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1"/>
                <a:ext cx="10515600" cy="1325564"/>
              </a:xfrm>
              <a:blipFill>
                <a:blip r:embed="rId2"/>
                <a:stretch>
                  <a:fillRect l="-1043" t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2278EBB-3F51-3FAD-ECAB-172D634A0AF4}"/>
              </a:ext>
            </a:extLst>
          </p:cNvPr>
          <p:cNvGrpSpPr/>
          <p:nvPr/>
        </p:nvGrpSpPr>
        <p:grpSpPr>
          <a:xfrm>
            <a:off x="2438400" y="2468564"/>
            <a:ext cx="4343400" cy="1855509"/>
            <a:chOff x="2438400" y="2819400"/>
            <a:chExt cx="4343400" cy="185550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2EEBCEF-B07B-A683-8834-AA10C54D3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4000500"/>
              <a:ext cx="4343400" cy="342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B337B1-3559-0C29-63A7-392237461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400" y="2819400"/>
              <a:ext cx="1428750" cy="1181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00A0F311-68EC-FB56-424A-B83F9FC47885}"/>
                </a:ext>
              </a:extLst>
            </p:cNvPr>
            <p:cNvSpPr/>
            <p:nvPr/>
          </p:nvSpPr>
          <p:spPr>
            <a:xfrm>
              <a:off x="2667000" y="3620980"/>
              <a:ext cx="685800" cy="685800"/>
            </a:xfrm>
            <a:prstGeom prst="arc">
              <a:avLst>
                <a:gd name="adj1" fmla="val 15583674"/>
                <a:gd name="adj2" fmla="val 9537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F3A54E-7627-7380-F41F-043060CC2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9323" y="2857500"/>
              <a:ext cx="107827" cy="1247775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D99114-CC32-9EA3-E9B1-7DA84C757F3E}"/>
                </a:ext>
              </a:extLst>
            </p:cNvPr>
            <p:cNvSpPr txBox="1"/>
            <p:nvPr/>
          </p:nvSpPr>
          <p:spPr>
            <a:xfrm>
              <a:off x="4610100" y="4305577"/>
              <a:ext cx="171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59149B-45BB-8591-25DE-35E8920AB1EB}"/>
                    </a:ext>
                  </a:extLst>
                </p:cNvPr>
                <p:cNvSpPr txBox="1"/>
                <p:nvPr/>
              </p:nvSpPr>
              <p:spPr>
                <a:xfrm>
                  <a:off x="3271471" y="3543300"/>
                  <a:ext cx="3341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59149B-45BB-8591-25DE-35E8920AB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1471" y="3543300"/>
                  <a:ext cx="33410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A1A33F-082E-4853-16CA-6A607983A7FB}"/>
                </a:ext>
              </a:extLst>
            </p:cNvPr>
            <p:cNvSpPr txBox="1"/>
            <p:nvPr/>
          </p:nvSpPr>
          <p:spPr>
            <a:xfrm>
              <a:off x="2486558" y="3257550"/>
              <a:ext cx="303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FED53D-F8F6-B14D-A566-700D35A183D9}"/>
                  </a:ext>
                </a:extLst>
              </p:cNvPr>
              <p:cNvSpPr txBox="1"/>
              <p:nvPr/>
            </p:nvSpPr>
            <p:spPr>
              <a:xfrm>
                <a:off x="1009650" y="4629150"/>
                <a:ext cx="400050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FED53D-F8F6-B14D-A566-700D35A18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4629150"/>
                <a:ext cx="400050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A29419-E7A4-1B77-9088-9D005C0E9F76}"/>
              </a:ext>
            </a:extLst>
          </p:cNvPr>
          <p:cNvCxnSpPr>
            <a:cxnSpLocks/>
          </p:cNvCxnSpPr>
          <p:nvPr/>
        </p:nvCxnSpPr>
        <p:spPr>
          <a:xfrm>
            <a:off x="2486558" y="3733909"/>
            <a:ext cx="1272765" cy="98210"/>
          </a:xfrm>
          <a:prstGeom prst="straightConnector1">
            <a:avLst/>
          </a:prstGeom>
          <a:ln w="349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1EEF1D-B664-0E55-E14F-0DA787B726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9250" y="3725856"/>
                <a:ext cx="1943100" cy="663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1EEF1D-B664-0E55-E14F-0DA787B7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0" y="3725856"/>
                <a:ext cx="1943100" cy="663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2CE1BED-CC14-1B15-7FF2-6529377531CD}"/>
              </a:ext>
            </a:extLst>
          </p:cNvPr>
          <p:cNvSpPr txBox="1"/>
          <p:nvPr/>
        </p:nvSpPr>
        <p:spPr>
          <a:xfrm>
            <a:off x="2838450" y="3839071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053121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76D4-95B5-285A-5B3C-34CE30A2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5C491-2A7F-8455-6AD0-6253F6B4B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1"/>
                <a:ext cx="10515600" cy="1325564"/>
              </a:xfrm>
            </p:spPr>
            <p:txBody>
              <a:bodyPr/>
              <a:lstStyle/>
              <a:p>
                <a:r>
                  <a:rPr lang="en-US" dirty="0"/>
                  <a:t>Application: How far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the line through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long is the dotted line?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5C491-2A7F-8455-6AD0-6253F6B4B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1"/>
                <a:ext cx="10515600" cy="1325564"/>
              </a:xfrm>
              <a:blipFill>
                <a:blip r:embed="rId2"/>
                <a:stretch>
                  <a:fillRect l="-1043" t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2278EBB-3F51-3FAD-ECAB-172D634A0AF4}"/>
              </a:ext>
            </a:extLst>
          </p:cNvPr>
          <p:cNvGrpSpPr/>
          <p:nvPr/>
        </p:nvGrpSpPr>
        <p:grpSpPr>
          <a:xfrm>
            <a:off x="2438400" y="2468564"/>
            <a:ext cx="4343400" cy="1855509"/>
            <a:chOff x="2438400" y="2819400"/>
            <a:chExt cx="4343400" cy="185550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2EEBCEF-B07B-A683-8834-AA10C54D3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4000500"/>
              <a:ext cx="4343400" cy="342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B337B1-3559-0C29-63A7-392237461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400" y="2819400"/>
              <a:ext cx="1428750" cy="1181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00A0F311-68EC-FB56-424A-B83F9FC47885}"/>
                </a:ext>
              </a:extLst>
            </p:cNvPr>
            <p:cNvSpPr/>
            <p:nvPr/>
          </p:nvSpPr>
          <p:spPr>
            <a:xfrm>
              <a:off x="2667000" y="3620980"/>
              <a:ext cx="685800" cy="685800"/>
            </a:xfrm>
            <a:prstGeom prst="arc">
              <a:avLst>
                <a:gd name="adj1" fmla="val 15583674"/>
                <a:gd name="adj2" fmla="val 9537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F3A54E-7627-7380-F41F-043060CC2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9323" y="2857500"/>
              <a:ext cx="107827" cy="1247775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D99114-CC32-9EA3-E9B1-7DA84C757F3E}"/>
                </a:ext>
              </a:extLst>
            </p:cNvPr>
            <p:cNvSpPr txBox="1"/>
            <p:nvPr/>
          </p:nvSpPr>
          <p:spPr>
            <a:xfrm>
              <a:off x="4610100" y="4305577"/>
              <a:ext cx="171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59149B-45BB-8591-25DE-35E8920AB1EB}"/>
                    </a:ext>
                  </a:extLst>
                </p:cNvPr>
                <p:cNvSpPr txBox="1"/>
                <p:nvPr/>
              </p:nvSpPr>
              <p:spPr>
                <a:xfrm>
                  <a:off x="3271471" y="3543300"/>
                  <a:ext cx="3341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59149B-45BB-8591-25DE-35E8920AB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1471" y="3543300"/>
                  <a:ext cx="33410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A1A33F-082E-4853-16CA-6A607983A7FB}"/>
                </a:ext>
              </a:extLst>
            </p:cNvPr>
            <p:cNvSpPr txBox="1"/>
            <p:nvPr/>
          </p:nvSpPr>
          <p:spPr>
            <a:xfrm>
              <a:off x="2486558" y="3257550"/>
              <a:ext cx="303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FED53D-F8F6-B14D-A566-700D35A183D9}"/>
                  </a:ext>
                </a:extLst>
              </p:cNvPr>
              <p:cNvSpPr txBox="1"/>
              <p:nvPr/>
            </p:nvSpPr>
            <p:spPr>
              <a:xfrm>
                <a:off x="1009650" y="4629150"/>
                <a:ext cx="400050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FED53D-F8F6-B14D-A566-700D35A18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4629150"/>
                <a:ext cx="400050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A29419-E7A4-1B77-9088-9D005C0E9F76}"/>
              </a:ext>
            </a:extLst>
          </p:cNvPr>
          <p:cNvCxnSpPr>
            <a:cxnSpLocks/>
          </p:cNvCxnSpPr>
          <p:nvPr/>
        </p:nvCxnSpPr>
        <p:spPr>
          <a:xfrm>
            <a:off x="2486558" y="3733909"/>
            <a:ext cx="1272765" cy="98210"/>
          </a:xfrm>
          <a:prstGeom prst="straightConnector1">
            <a:avLst/>
          </a:prstGeom>
          <a:ln w="349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1EEF1D-B664-0E55-E14F-0DA787B726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9250" y="3725856"/>
                <a:ext cx="1943100" cy="663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1EEF1D-B664-0E55-E14F-0DA787B7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0" y="3725856"/>
                <a:ext cx="1943100" cy="663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2CE1BED-CC14-1B15-7FF2-6529377531CD}"/>
              </a:ext>
            </a:extLst>
          </p:cNvPr>
          <p:cNvSpPr txBox="1"/>
          <p:nvPr/>
        </p:nvSpPr>
        <p:spPr>
          <a:xfrm>
            <a:off x="2838450" y="3839071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F1EDB-AEBE-C925-BF57-8917D32BF2F4}"/>
              </a:ext>
            </a:extLst>
          </p:cNvPr>
          <p:cNvSpPr txBox="1"/>
          <p:nvPr/>
        </p:nvSpPr>
        <p:spPr>
          <a:xfrm>
            <a:off x="3890429" y="2975255"/>
            <a:ext cx="58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865404-7A2E-CB29-550E-A22A9BFC5609}"/>
              </a:ext>
            </a:extLst>
          </p:cNvPr>
          <p:cNvCxnSpPr>
            <a:cxnSpLocks/>
          </p:cNvCxnSpPr>
          <p:nvPr/>
        </p:nvCxnSpPr>
        <p:spPr>
          <a:xfrm flipV="1">
            <a:off x="3752850" y="2514600"/>
            <a:ext cx="107827" cy="12112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431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76D4-95B5-285A-5B3C-34CE30A2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5C491-2A7F-8455-6AD0-6253F6B4B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1"/>
                <a:ext cx="10515600" cy="1325564"/>
              </a:xfrm>
            </p:spPr>
            <p:txBody>
              <a:bodyPr/>
              <a:lstStyle/>
              <a:p>
                <a:r>
                  <a:rPr lang="en-US" dirty="0"/>
                  <a:t>Application: How far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the line through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long is the dotted line?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35C491-2A7F-8455-6AD0-6253F6B4B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1"/>
                <a:ext cx="10515600" cy="1325564"/>
              </a:xfrm>
              <a:blipFill>
                <a:blip r:embed="rId2"/>
                <a:stretch>
                  <a:fillRect l="-1043" t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2278EBB-3F51-3FAD-ECAB-172D634A0AF4}"/>
              </a:ext>
            </a:extLst>
          </p:cNvPr>
          <p:cNvGrpSpPr/>
          <p:nvPr/>
        </p:nvGrpSpPr>
        <p:grpSpPr>
          <a:xfrm>
            <a:off x="2438400" y="2468564"/>
            <a:ext cx="4343400" cy="1855509"/>
            <a:chOff x="2438400" y="2819400"/>
            <a:chExt cx="4343400" cy="185550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2EEBCEF-B07B-A683-8834-AA10C54D3A3C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4000500"/>
              <a:ext cx="4343400" cy="342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B337B1-3559-0C29-63A7-392237461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8400" y="2819400"/>
              <a:ext cx="1428750" cy="11811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00A0F311-68EC-FB56-424A-B83F9FC47885}"/>
                </a:ext>
              </a:extLst>
            </p:cNvPr>
            <p:cNvSpPr/>
            <p:nvPr/>
          </p:nvSpPr>
          <p:spPr>
            <a:xfrm>
              <a:off x="2667000" y="3620980"/>
              <a:ext cx="685800" cy="685800"/>
            </a:xfrm>
            <a:prstGeom prst="arc">
              <a:avLst>
                <a:gd name="adj1" fmla="val 15583674"/>
                <a:gd name="adj2" fmla="val 9537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F3A54E-7627-7380-F41F-043060CC2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9323" y="2857500"/>
              <a:ext cx="107827" cy="1247775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D99114-CC32-9EA3-E9B1-7DA84C757F3E}"/>
                </a:ext>
              </a:extLst>
            </p:cNvPr>
            <p:cNvSpPr txBox="1"/>
            <p:nvPr/>
          </p:nvSpPr>
          <p:spPr>
            <a:xfrm>
              <a:off x="4610100" y="4305577"/>
              <a:ext cx="171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59149B-45BB-8591-25DE-35E8920AB1EB}"/>
                    </a:ext>
                  </a:extLst>
                </p:cNvPr>
                <p:cNvSpPr txBox="1"/>
                <p:nvPr/>
              </p:nvSpPr>
              <p:spPr>
                <a:xfrm>
                  <a:off x="3271471" y="3543300"/>
                  <a:ext cx="3341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59149B-45BB-8591-25DE-35E8920AB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1471" y="3543300"/>
                  <a:ext cx="33410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A1A33F-082E-4853-16CA-6A607983A7FB}"/>
                </a:ext>
              </a:extLst>
            </p:cNvPr>
            <p:cNvSpPr txBox="1"/>
            <p:nvPr/>
          </p:nvSpPr>
          <p:spPr>
            <a:xfrm>
              <a:off x="2486558" y="3257550"/>
              <a:ext cx="3037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FED53D-F8F6-B14D-A566-700D35A183D9}"/>
                  </a:ext>
                </a:extLst>
              </p:cNvPr>
              <p:cNvSpPr txBox="1"/>
              <p:nvPr/>
            </p:nvSpPr>
            <p:spPr>
              <a:xfrm>
                <a:off x="1009650" y="4629150"/>
                <a:ext cx="400050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FED53D-F8F6-B14D-A566-700D35A18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4629150"/>
                <a:ext cx="400050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A29419-E7A4-1B77-9088-9D005C0E9F76}"/>
              </a:ext>
            </a:extLst>
          </p:cNvPr>
          <p:cNvCxnSpPr>
            <a:cxnSpLocks/>
          </p:cNvCxnSpPr>
          <p:nvPr/>
        </p:nvCxnSpPr>
        <p:spPr>
          <a:xfrm>
            <a:off x="2486558" y="3733909"/>
            <a:ext cx="1272765" cy="98210"/>
          </a:xfrm>
          <a:prstGeom prst="straightConnector1">
            <a:avLst/>
          </a:prstGeom>
          <a:ln w="349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1EEF1D-B664-0E55-E14F-0DA787B726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9250" y="3725856"/>
                <a:ext cx="1943100" cy="663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1EEF1D-B664-0E55-E14F-0DA787B7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0" y="3725856"/>
                <a:ext cx="1943100" cy="663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2CE1BED-CC14-1B15-7FF2-6529377531CD}"/>
              </a:ext>
            </a:extLst>
          </p:cNvPr>
          <p:cNvSpPr txBox="1"/>
          <p:nvPr/>
        </p:nvSpPr>
        <p:spPr>
          <a:xfrm>
            <a:off x="2838450" y="3839071"/>
            <a:ext cx="17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F1EDB-AEBE-C925-BF57-8917D32BF2F4}"/>
              </a:ext>
            </a:extLst>
          </p:cNvPr>
          <p:cNvSpPr txBox="1"/>
          <p:nvPr/>
        </p:nvSpPr>
        <p:spPr>
          <a:xfrm>
            <a:off x="3890429" y="2975255"/>
            <a:ext cx="58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865404-7A2E-CB29-550E-A22A9BFC5609}"/>
              </a:ext>
            </a:extLst>
          </p:cNvPr>
          <p:cNvCxnSpPr>
            <a:cxnSpLocks/>
          </p:cNvCxnSpPr>
          <p:nvPr/>
        </p:nvCxnSpPr>
        <p:spPr>
          <a:xfrm flipV="1">
            <a:off x="3752850" y="2514600"/>
            <a:ext cx="107827" cy="12112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500447-A264-A340-D9C7-BBDF0B7D81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66634" y="1935609"/>
                <a:ext cx="19431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500447-A264-A340-D9C7-BBDF0B7D8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34" y="1935609"/>
                <a:ext cx="1943100" cy="369332"/>
              </a:xfrm>
              <a:prstGeom prst="rect">
                <a:avLst/>
              </a:prstGeom>
              <a:blipFill>
                <a:blip r:embed="rId6"/>
                <a:stretch>
                  <a:fillRect l="-2508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8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1A92-7A20-5375-6C6A-F3E65194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77799"/>
            <a:ext cx="10515600" cy="1006475"/>
          </a:xfrm>
        </p:spPr>
        <p:txBody>
          <a:bodyPr/>
          <a:lstStyle/>
          <a:p>
            <a:r>
              <a:rPr lang="en-US" dirty="0"/>
              <a:t>More stats…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B56CE-F679-D96D-14CC-A31321644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5500" y="971550"/>
                <a:ext cx="10515600" cy="5091113"/>
              </a:xfrm>
            </p:spPr>
            <p:txBody>
              <a:bodyPr/>
              <a:lstStyle/>
              <a:p>
                <a:r>
                  <a:rPr lang="en-US" dirty="0"/>
                  <a:t>Mean centering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Z – score normalization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 is still 0.</a:t>
                </a:r>
              </a:p>
              <a:p>
                <a:pPr lvl="1"/>
                <a:r>
                  <a:rPr lang="en-US" dirty="0"/>
                  <a:t>SD = 1</a:t>
                </a:r>
              </a:p>
              <a:p>
                <a:pPr lvl="1"/>
                <a:r>
                  <a:rPr lang="en-US" dirty="0"/>
                  <a:t>Variance is 1</a:t>
                </a:r>
              </a:p>
              <a:p>
                <a:pPr lvl="1"/>
                <a:r>
                  <a:rPr lang="en-US" dirty="0"/>
                  <a:t>Can detect outliers based on the standard deviation.</a:t>
                </a:r>
              </a:p>
              <a:p>
                <a:pPr lvl="1"/>
                <a:r>
                  <a:rPr lang="en-US" dirty="0"/>
                  <a:t>Can use when features have different units and scales.</a:t>
                </a:r>
              </a:p>
              <a:p>
                <a:r>
                  <a:rPr lang="en-US" dirty="0"/>
                  <a:t>Range normalization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Good for visualization.</a:t>
                </a:r>
              </a:p>
              <a:p>
                <a:pPr lvl="1"/>
                <a:r>
                  <a:rPr lang="en-US" b="0" dirty="0"/>
                  <a:t>Good for distance-based</a:t>
                </a:r>
                <a:r>
                  <a:rPr lang="en-US" dirty="0"/>
                  <a:t> algorithms.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B56CE-F679-D96D-14CC-A31321644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500" y="971550"/>
                <a:ext cx="10515600" cy="5091113"/>
              </a:xfrm>
              <a:blipFill>
                <a:blip r:embed="rId2"/>
                <a:stretch>
                  <a:fillRect l="-1043" t="-1675" b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1ED8F46-A835-FE56-C270-1CC638CEBA80}"/>
              </a:ext>
            </a:extLst>
          </p:cNvPr>
          <p:cNvSpPr txBox="1"/>
          <p:nvPr/>
        </p:nvSpPr>
        <p:spPr>
          <a:xfrm>
            <a:off x="7124700" y="51435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Normalization</a:t>
            </a:r>
            <a:r>
              <a:rPr lang="en-US" dirty="0">
                <a:solidFill>
                  <a:srgbClr val="0070C0"/>
                </a:solidFill>
              </a:rPr>
              <a:t> is the process of adjusting or transforming data into a standard or common format.</a:t>
            </a:r>
          </a:p>
        </p:txBody>
      </p:sp>
    </p:spTree>
    <p:extLst>
      <p:ext uri="{BB962C8B-B14F-4D97-AF65-F5344CB8AC3E}">
        <p14:creationId xmlns:p14="http://schemas.microsoft.com/office/powerpoint/2010/main" val="182687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0A18-08F0-9900-D80E-7953D7F0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 normalization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C49376-2D24-0692-F283-088E97B68D1B}"/>
                  </a:ext>
                </a:extLst>
              </p:cNvPr>
              <p:cNvSpPr txBox="1"/>
              <p:nvPr/>
            </p:nvSpPr>
            <p:spPr>
              <a:xfrm>
                <a:off x="266700" y="3294865"/>
                <a:ext cx="3829050" cy="2307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5.6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5.5</m:t>
                            </m:r>
                          </m:e>
                        </m:mr>
                      </m:m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C49376-2D24-0692-F283-088E97B68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294865"/>
                <a:ext cx="3829050" cy="23078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CF4B87-D0F4-0273-D9FD-F0AB8AB427A4}"/>
                  </a:ext>
                </a:extLst>
              </p:cNvPr>
              <p:cNvSpPr txBox="1"/>
              <p:nvPr/>
            </p:nvSpPr>
            <p:spPr>
              <a:xfrm>
                <a:off x="6267450" y="3257550"/>
                <a:ext cx="6100618" cy="2400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.5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−1.0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0.3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−1.1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−0.9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2.1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1.7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−0.9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0.8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−0.4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−0.04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−0.1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0.7</m:t>
                            </m:r>
                          </m:e>
                        </m:mr>
                      </m:m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CF4B87-D0F4-0273-D9FD-F0AB8AB42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50" y="3257550"/>
                <a:ext cx="6100618" cy="2400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C4A9B6E-8832-E925-6182-7B9B0D3F0EAE}"/>
              </a:ext>
            </a:extLst>
          </p:cNvPr>
          <p:cNvSpPr txBox="1"/>
          <p:nvPr/>
        </p:nvSpPr>
        <p:spPr>
          <a:xfrm>
            <a:off x="1295400" y="1360666"/>
            <a:ext cx="9315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</a:rPr>
              <a:t>Z-score or standard score normalization </a:t>
            </a:r>
            <a:r>
              <a:rPr lang="en-US" sz="2400" b="0" i="0" dirty="0">
                <a:effectLst/>
              </a:rPr>
              <a:t>tells us how many</a:t>
            </a:r>
            <a:br>
              <a:rPr lang="en-US" sz="2400" dirty="0"/>
            </a:br>
            <a:r>
              <a:rPr lang="en-US" sz="2400" b="0" i="0" dirty="0">
                <a:effectLst/>
              </a:rPr>
              <a:t>standard deviations each entity value is from the attribute</a:t>
            </a:r>
            <a:br>
              <a:rPr lang="en-US" sz="2400" dirty="0"/>
            </a:br>
            <a:r>
              <a:rPr lang="en-US" sz="2400" b="0" i="0" dirty="0">
                <a:effectLst/>
              </a:rPr>
              <a:t>mean: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7FA793-C57C-8D5B-804E-647B7FC5B5FB}"/>
              </a:ext>
            </a:extLst>
          </p:cNvPr>
          <p:cNvCxnSpPr/>
          <p:nvPr/>
        </p:nvCxnSpPr>
        <p:spPr>
          <a:xfrm>
            <a:off x="4552950" y="4400550"/>
            <a:ext cx="24003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EF6F2E-EDFA-0124-47CA-D50E1104048D}"/>
                  </a:ext>
                </a:extLst>
              </p:cNvPr>
              <p:cNvSpPr txBox="1"/>
              <p:nvPr/>
            </p:nvSpPr>
            <p:spPr>
              <a:xfrm>
                <a:off x="4781550" y="2857500"/>
                <a:ext cx="2971800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0.2−1.285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2.035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=−0.533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EF6F2E-EDFA-0124-47CA-D50E11040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550" y="2857500"/>
                <a:ext cx="2971800" cy="505203"/>
              </a:xfrm>
              <a:prstGeom prst="rect">
                <a:avLst/>
              </a:prstGeom>
              <a:blipFill>
                <a:blip r:embed="rId4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FBB9F1D3-D1FA-B45E-68F3-2DE1F55961E2}"/>
              </a:ext>
            </a:extLst>
          </p:cNvPr>
          <p:cNvSpPr/>
          <p:nvPr/>
        </p:nvSpPr>
        <p:spPr>
          <a:xfrm>
            <a:off x="8782050" y="3486150"/>
            <a:ext cx="685800" cy="400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0A18-08F0-9900-D80E-7953D7F0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en-US" dirty="0"/>
              <a:t>Range 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77520-7CD7-5E12-D026-03DFAFC128B8}"/>
              </a:ext>
            </a:extLst>
          </p:cNvPr>
          <p:cNvSpPr txBox="1"/>
          <p:nvPr/>
        </p:nvSpPr>
        <p:spPr>
          <a:xfrm>
            <a:off x="952500" y="1485900"/>
            <a:ext cx="9601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Ensure comparability across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Some algorithms may disproportionately weigh feature with larger ranges. (Ex: k-means)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Facilitate Visualization and Interpretation.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algorithms assume normalized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16FA5F-A8A3-A4D9-9995-E61ADFD0F560}"/>
                  </a:ext>
                </a:extLst>
              </p:cNvPr>
              <p:cNvSpPr txBox="1"/>
              <p:nvPr/>
            </p:nvSpPr>
            <p:spPr>
              <a:xfrm>
                <a:off x="6610350" y="742950"/>
                <a:ext cx="3543300" cy="893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16FA5F-A8A3-A4D9-9995-E61ADFD0F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742950"/>
                <a:ext cx="3543300" cy="8935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265015-8766-C993-27EE-5AB26E2C4C11}"/>
                  </a:ext>
                </a:extLst>
              </p:cNvPr>
              <p:cNvSpPr txBox="1"/>
              <p:nvPr/>
            </p:nvSpPr>
            <p:spPr>
              <a:xfrm>
                <a:off x="1066800" y="3543300"/>
                <a:ext cx="3829050" cy="2307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5.6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5.5</m:t>
                            </m:r>
                          </m:e>
                        </m:mr>
                      </m:m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265015-8766-C993-27EE-5AB26E2C4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543300"/>
                <a:ext cx="3829050" cy="2307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E4DCE0-F1B8-B9BE-50B4-95A7155B32C1}"/>
                  </a:ext>
                </a:extLst>
              </p:cNvPr>
              <p:cNvSpPr txBox="1"/>
              <p:nvPr/>
            </p:nvSpPr>
            <p:spPr>
              <a:xfrm>
                <a:off x="6953250" y="4629150"/>
                <a:ext cx="3086100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0.2−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5.6−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=0.11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E4DCE0-F1B8-B9BE-50B4-95A7155B3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0" y="4629150"/>
                <a:ext cx="3086100" cy="669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BCE97F2B-DA90-A5EC-EA2F-7DFA9CF6F308}"/>
              </a:ext>
            </a:extLst>
          </p:cNvPr>
          <p:cNvSpPr/>
          <p:nvPr/>
        </p:nvSpPr>
        <p:spPr>
          <a:xfrm>
            <a:off x="2698679" y="3873684"/>
            <a:ext cx="457199" cy="291836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0098EF-6950-7B49-EE8C-AD90CC374EFE}"/>
              </a:ext>
            </a:extLst>
          </p:cNvPr>
          <p:cNvSpPr/>
          <p:nvPr/>
        </p:nvSpPr>
        <p:spPr>
          <a:xfrm>
            <a:off x="2698678" y="4678924"/>
            <a:ext cx="457200" cy="2918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2FFB61-696E-D40B-0CA7-915409FE6778}"/>
              </a:ext>
            </a:extLst>
          </p:cNvPr>
          <p:cNvSpPr/>
          <p:nvPr/>
        </p:nvSpPr>
        <p:spPr>
          <a:xfrm>
            <a:off x="2628792" y="4973181"/>
            <a:ext cx="596971" cy="291836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0A18-08F0-9900-D80E-7953D7F0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normalization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C49376-2D24-0692-F283-088E97B68D1B}"/>
                  </a:ext>
                </a:extLst>
              </p:cNvPr>
              <p:cNvSpPr txBox="1"/>
              <p:nvPr/>
            </p:nvSpPr>
            <p:spPr>
              <a:xfrm>
                <a:off x="209550" y="2000250"/>
                <a:ext cx="3829050" cy="2307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1.8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5.6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5.5</m:t>
                            </m:r>
                          </m:e>
                        </m:mr>
                      </m:m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C49376-2D24-0692-F283-088E97B68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2000250"/>
                <a:ext cx="3829050" cy="23078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CF4B87-D0F4-0273-D9FD-F0AB8AB427A4}"/>
                  </a:ext>
                </a:extLst>
              </p:cNvPr>
              <p:cNvSpPr txBox="1"/>
              <p:nvPr/>
            </p:nvSpPr>
            <p:spPr>
              <a:xfrm>
                <a:off x="6210300" y="1962935"/>
                <a:ext cx="6100618" cy="2400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0.11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0.46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1.00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0.15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0.02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0.50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0.38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0.00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0.17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0.00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0.00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0.68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0.33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0.15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0.38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0.50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0.26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0.22</m:t>
                            </m:r>
                          </m:e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0.67</m:t>
                            </m:r>
                          </m:e>
                        </m:mr>
                      </m:m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CF4B87-D0F4-0273-D9FD-F0AB8AB42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00" y="1962935"/>
                <a:ext cx="6100618" cy="2400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7FA793-C57C-8D5B-804E-647B7FC5B5FB}"/>
              </a:ext>
            </a:extLst>
          </p:cNvPr>
          <p:cNvCxnSpPr/>
          <p:nvPr/>
        </p:nvCxnSpPr>
        <p:spPr>
          <a:xfrm>
            <a:off x="4495800" y="3105935"/>
            <a:ext cx="24003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6329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 corner logo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imple Blu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4.xml><?xml version="1.0" encoding="utf-8"?>
<a:theme xmlns:a="http://schemas.openxmlformats.org/drawingml/2006/main" name="Simple Whit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380ef4-09d4-4340-8ccb-160c32c60401">
      <Terms xmlns="http://schemas.microsoft.com/office/infopath/2007/PartnerControls"/>
    </lcf76f155ced4ddcb4097134ff3c332f>
    <TaxCatchAll xmlns="7eb697ea-89e6-4a08-90bb-c11f41386e5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A1B80212167E4CB7BEF9FBFA5891EB" ma:contentTypeVersion="19" ma:contentTypeDescription="Create a new document." ma:contentTypeScope="" ma:versionID="554e0d73130b24d93c69e017f3277833">
  <xsd:schema xmlns:xsd="http://www.w3.org/2001/XMLSchema" xmlns:xs="http://www.w3.org/2001/XMLSchema" xmlns:p="http://schemas.microsoft.com/office/2006/metadata/properties" xmlns:ns2="e3380ef4-09d4-4340-8ccb-160c32c60401" xmlns:ns3="7eb697ea-89e6-4a08-90bb-c11f41386e51" targetNamespace="http://schemas.microsoft.com/office/2006/metadata/properties" ma:root="true" ma:fieldsID="53ea50482b33fcb66c9737c81bd1583c" ns2:_="" ns3:_="">
    <xsd:import namespace="e3380ef4-09d4-4340-8ccb-160c32c60401"/>
    <xsd:import namespace="7eb697ea-89e6-4a08-90bb-c11f41386e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80ef4-09d4-4340-8ccb-160c32c60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697ea-89e6-4a08-90bb-c11f41386e5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11c2aba-8739-421f-ae05-1e36b8c598e7}" ma:internalName="TaxCatchAll" ma:showField="CatchAllData" ma:web="7eb697ea-89e6-4a08-90bb-c11f4138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BA731A-CE16-429C-B261-25EA2AE8C5DA}">
  <ds:schemaRefs>
    <ds:schemaRef ds:uri="e3380ef4-09d4-4340-8ccb-160c32c60401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7eb697ea-89e6-4a08-90bb-c11f41386e5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51F4AF4-3BB0-40CF-890F-E93EFB639C88}">
  <ds:schemaRefs>
    <ds:schemaRef ds:uri="7eb697ea-89e6-4a08-90bb-c11f41386e51"/>
    <ds:schemaRef ds:uri="e3380ef4-09d4-4340-8ccb-160c32c604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D073831-1F1E-47DF-BB51-881D635FA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1600</Words>
  <Application>Microsoft Office PowerPoint</Application>
  <PresentationFormat>Widescreen</PresentationFormat>
  <Paragraphs>328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Aptos</vt:lpstr>
      <vt:lpstr>Aptos Display</vt:lpstr>
      <vt:lpstr>Aptos SemiBold</vt:lpstr>
      <vt:lpstr>Arial</vt:lpstr>
      <vt:lpstr>Calibri</vt:lpstr>
      <vt:lpstr>Cambria Math</vt:lpstr>
      <vt:lpstr>Times New Roman</vt:lpstr>
      <vt:lpstr>Standard Template</vt:lpstr>
      <vt:lpstr>No corner logo</vt:lpstr>
      <vt:lpstr>Simple Blue Background</vt:lpstr>
      <vt:lpstr>Simple White Background</vt:lpstr>
      <vt:lpstr>Linear algebra review and distance measurements</vt:lpstr>
      <vt:lpstr>Assignment 1, Quiz 1</vt:lpstr>
      <vt:lpstr>Common Data Formats</vt:lpstr>
      <vt:lpstr>Common Data Formats</vt:lpstr>
      <vt:lpstr>Review of stats</vt:lpstr>
      <vt:lpstr>More stats…</vt:lpstr>
      <vt:lpstr>Z-Score normalization example</vt:lpstr>
      <vt:lpstr>Range normalization</vt:lpstr>
      <vt:lpstr>Range normalization example</vt:lpstr>
      <vt:lpstr>Geometric view of data</vt:lpstr>
      <vt:lpstr>Geometric view of data</vt:lpstr>
      <vt:lpstr>Geometric view of data</vt:lpstr>
      <vt:lpstr>Geometric view of data</vt:lpstr>
      <vt:lpstr>Geometric view of data</vt:lpstr>
      <vt:lpstr>Geometric view of data</vt:lpstr>
      <vt:lpstr>Geometric view of data</vt:lpstr>
      <vt:lpstr>Common Data Formats</vt:lpstr>
      <vt:lpstr>Geometric view of data</vt:lpstr>
      <vt:lpstr>Geometric view of data</vt:lpstr>
      <vt:lpstr>Geometric view of data</vt:lpstr>
      <vt:lpstr>Geometric view of data</vt:lpstr>
      <vt:lpstr>Geometric view of data</vt:lpstr>
      <vt:lpstr>Geometric view of data</vt:lpstr>
      <vt:lpstr>Geometric view of data</vt:lpstr>
      <vt:lpstr>Geometric view of data</vt:lpstr>
      <vt:lpstr>Distance between vectors</vt:lpstr>
      <vt:lpstr>Distance between vectors</vt:lpstr>
      <vt:lpstr>Distance between vectors</vt:lpstr>
      <vt:lpstr>Distance between vectors</vt:lpstr>
      <vt:lpstr>Distance between vectors</vt:lpstr>
      <vt:lpstr>PowerPoint Presentation</vt:lpstr>
      <vt:lpstr>Distance between vectors</vt:lpstr>
      <vt:lpstr>Distance between vectors</vt:lpstr>
      <vt:lpstr>What does L_1 norm between two vectors mean? </vt:lpstr>
      <vt:lpstr>L_p norm </vt:lpstr>
      <vt:lpstr>L_p norm </vt:lpstr>
      <vt:lpstr>L_∞norm </vt:lpstr>
      <vt:lpstr>Dot product of two vectors</vt:lpstr>
      <vt:lpstr>Dot product of two vectors</vt:lpstr>
      <vt:lpstr>Dot product of two vectors</vt:lpstr>
      <vt:lpstr>Cosine of the angle θ between two vectors a,b is calculated as follows:</vt:lpstr>
      <vt:lpstr>PowerPoint Presentation</vt:lpstr>
      <vt:lpstr>Distance between vectors </vt:lpstr>
      <vt:lpstr>What if we have categorical attributes?</vt:lpstr>
      <vt:lpstr>What if we have categorical attributes? Integer encoding</vt:lpstr>
      <vt:lpstr>What if we have categorical attributes?</vt:lpstr>
      <vt:lpstr>One-Hot encoding</vt:lpstr>
      <vt:lpstr>One-Hot encoding</vt:lpstr>
      <vt:lpstr>Putting it together</vt:lpstr>
      <vt:lpstr>Putting it together</vt:lpstr>
      <vt:lpstr>Putting it together</vt:lpstr>
      <vt:lpstr>Putting it together</vt:lpstr>
      <vt:lpstr>Putting it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General PowerPoint Template</dc:title>
  <dc:creator>Bole, Robert</dc:creator>
  <cp:lastModifiedBy>Liyana Ralalage, Adiesha</cp:lastModifiedBy>
  <cp:revision>13</cp:revision>
  <dcterms:created xsi:type="dcterms:W3CDTF">2024-07-24T21:17:45Z</dcterms:created>
  <dcterms:modified xsi:type="dcterms:W3CDTF">2025-01-22T16:26:50Z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0x01010039A1B80212167E4CB7BEF9FBFA5891EB</vt:lpwstr>
  </property>
  <property fmtid="{D5CDD505-2E9C-101B-9397-08002B2CF9AE}" pid="3" name="MediaServiceImageTags">
    <vt:lpwstr/>
  </property>
</Properties>
</file>