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4"/>
    <p:sldMasterId id="2147483770" r:id="rId5"/>
    <p:sldMasterId id="2147483797" r:id="rId6"/>
    <p:sldMasterId id="2147483809" r:id="rId7"/>
  </p:sldMasterIdLst>
  <p:notesMasterIdLst>
    <p:notesMasterId r:id="rId43"/>
  </p:notesMasterIdLst>
  <p:sldIdLst>
    <p:sldId id="1468" r:id="rId8"/>
    <p:sldId id="1545" r:id="rId9"/>
    <p:sldId id="1546" r:id="rId10"/>
    <p:sldId id="1517" r:id="rId11"/>
    <p:sldId id="1518" r:id="rId12"/>
    <p:sldId id="1519" r:id="rId13"/>
    <p:sldId id="1520" r:id="rId14"/>
    <p:sldId id="1522" r:id="rId15"/>
    <p:sldId id="1523" r:id="rId16"/>
    <p:sldId id="1524" r:id="rId17"/>
    <p:sldId id="1525" r:id="rId18"/>
    <p:sldId id="1526" r:id="rId19"/>
    <p:sldId id="1527" r:id="rId20"/>
    <p:sldId id="1528" r:id="rId21"/>
    <p:sldId id="1529" r:id="rId22"/>
    <p:sldId id="1530" r:id="rId23"/>
    <p:sldId id="1531" r:id="rId24"/>
    <p:sldId id="1532" r:id="rId25"/>
    <p:sldId id="1534" r:id="rId26"/>
    <p:sldId id="1533" r:id="rId27"/>
    <p:sldId id="1535" r:id="rId28"/>
    <p:sldId id="1536" r:id="rId29"/>
    <p:sldId id="1537" r:id="rId30"/>
    <p:sldId id="1538" r:id="rId31"/>
    <p:sldId id="1473" r:id="rId32"/>
    <p:sldId id="1539" r:id="rId33"/>
    <p:sldId id="1540" r:id="rId34"/>
    <p:sldId id="1541" r:id="rId35"/>
    <p:sldId id="1542" r:id="rId36"/>
    <p:sldId id="1543" r:id="rId37"/>
    <p:sldId id="1469" r:id="rId38"/>
    <p:sldId id="1544" r:id="rId39"/>
    <p:sldId id="1470" r:id="rId40"/>
    <p:sldId id="1471" r:id="rId41"/>
    <p:sldId id="147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200C-6A4D-298A-3620-974AD57AA355}" name="Bole, Robert" initials="RB" userId="S::n55v625@msu.montana.edu::5dfb2e1e-5755-4a97-b2e6-527ab78e6a6a"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EB7E0F-7C4B-410A-A57B-F63FAB8C635B}" v="11" dt="2025-01-23T21:59:49.856"/>
    <p1510:client id="{306D8AA3-F58B-482E-A9C5-B1E1C9909D31}" v="1951" dt="2025-01-23T19:35:41.8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46"/>
    <p:restoredTop sz="94683"/>
  </p:normalViewPr>
  <p:slideViewPr>
    <p:cSldViewPr>
      <p:cViewPr varScale="1">
        <p:scale>
          <a:sx n="78" d="100"/>
          <a:sy n="78" d="100"/>
        </p:scale>
        <p:origin x="1056" y="77"/>
      </p:cViewPr>
      <p:guideLst/>
    </p:cSldViewPr>
  </p:slideViewPr>
  <p:notesTextViewPr>
    <p:cViewPr>
      <p:scale>
        <a:sx n="1" d="1"/>
        <a:sy n="1" d="1"/>
      </p:scale>
      <p:origin x="0" y="0"/>
    </p:cViewPr>
  </p:notesTextViewPr>
  <p:gridSpacing cx="57150" cy="5715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ableStyles" Target="tableStyles.xml"/><Relationship Id="rId50" Type="http://schemas.microsoft.com/office/2018/10/relationships/authors" Targe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yana Ralalage, Adiesha" userId="15fd5c93-10d6-4014-8103-1a4931e3c018" providerId="ADAL" clId="{24EB7E0F-7C4B-410A-A57B-F63FAB8C635B}"/>
    <pc:docChg chg="modSld">
      <pc:chgData name="Liyana Ralalage, Adiesha" userId="15fd5c93-10d6-4014-8103-1a4931e3c018" providerId="ADAL" clId="{24EB7E0F-7C4B-410A-A57B-F63FAB8C635B}" dt="2025-01-23T22:11:12.989" v="14" actId="20577"/>
      <pc:docMkLst>
        <pc:docMk/>
      </pc:docMkLst>
      <pc:sldChg chg="mod modShow">
        <pc:chgData name="Liyana Ralalage, Adiesha" userId="15fd5c93-10d6-4014-8103-1a4931e3c018" providerId="ADAL" clId="{24EB7E0F-7C4B-410A-A57B-F63FAB8C635B}" dt="2025-01-23T22:05:32.710" v="11" actId="729"/>
        <pc:sldMkLst>
          <pc:docMk/>
          <pc:sldMk cId="799889278" sldId="1472"/>
        </pc:sldMkLst>
      </pc:sldChg>
      <pc:sldChg chg="modAnim">
        <pc:chgData name="Liyana Ralalage, Adiesha" userId="15fd5c93-10d6-4014-8103-1a4931e3c018" providerId="ADAL" clId="{24EB7E0F-7C4B-410A-A57B-F63FAB8C635B}" dt="2025-01-23T21:05:29.119" v="0"/>
        <pc:sldMkLst>
          <pc:docMk/>
          <pc:sldMk cId="3237416167" sldId="1522"/>
        </pc:sldMkLst>
      </pc:sldChg>
      <pc:sldChg chg="modAnim">
        <pc:chgData name="Liyana Ralalage, Adiesha" userId="15fd5c93-10d6-4014-8103-1a4931e3c018" providerId="ADAL" clId="{24EB7E0F-7C4B-410A-A57B-F63FAB8C635B}" dt="2025-01-23T21:05:59.470" v="1"/>
        <pc:sldMkLst>
          <pc:docMk/>
          <pc:sldMk cId="590945738" sldId="1523"/>
        </pc:sldMkLst>
      </pc:sldChg>
      <pc:sldChg chg="modAnim">
        <pc:chgData name="Liyana Ralalage, Adiesha" userId="15fd5c93-10d6-4014-8103-1a4931e3c018" providerId="ADAL" clId="{24EB7E0F-7C4B-410A-A57B-F63FAB8C635B}" dt="2025-01-23T21:07:30.528" v="2"/>
        <pc:sldMkLst>
          <pc:docMk/>
          <pc:sldMk cId="3105636127" sldId="1524"/>
        </pc:sldMkLst>
      </pc:sldChg>
      <pc:sldChg chg="modSp">
        <pc:chgData name="Liyana Ralalage, Adiesha" userId="15fd5c93-10d6-4014-8103-1a4931e3c018" providerId="ADAL" clId="{24EB7E0F-7C4B-410A-A57B-F63FAB8C635B}" dt="2025-01-23T21:59:49.856" v="10" actId="20577"/>
        <pc:sldMkLst>
          <pc:docMk/>
          <pc:sldMk cId="3489003973" sldId="1533"/>
        </pc:sldMkLst>
        <pc:spChg chg="mod">
          <ac:chgData name="Liyana Ralalage, Adiesha" userId="15fd5c93-10d6-4014-8103-1a4931e3c018" providerId="ADAL" clId="{24EB7E0F-7C4B-410A-A57B-F63FAB8C635B}" dt="2025-01-23T21:59:49.856" v="10" actId="20577"/>
          <ac:spMkLst>
            <pc:docMk/>
            <pc:sldMk cId="3489003973" sldId="1533"/>
            <ac:spMk id="3" creationId="{CD3A5A6F-CFA2-4725-34EF-8FC9F2CD443A}"/>
          </ac:spMkLst>
        </pc:spChg>
      </pc:sldChg>
      <pc:sldChg chg="modSp mod">
        <pc:chgData name="Liyana Ralalage, Adiesha" userId="15fd5c93-10d6-4014-8103-1a4931e3c018" providerId="ADAL" clId="{24EB7E0F-7C4B-410A-A57B-F63FAB8C635B}" dt="2025-01-23T22:11:12.989" v="14" actId="20577"/>
        <pc:sldMkLst>
          <pc:docMk/>
          <pc:sldMk cId="3060343931" sldId="1545"/>
        </pc:sldMkLst>
        <pc:spChg chg="mod">
          <ac:chgData name="Liyana Ralalage, Adiesha" userId="15fd5c93-10d6-4014-8103-1a4931e3c018" providerId="ADAL" clId="{24EB7E0F-7C4B-410A-A57B-F63FAB8C635B}" dt="2025-01-23T22:11:12.989" v="14" actId="20577"/>
          <ac:spMkLst>
            <pc:docMk/>
            <pc:sldMk cId="3060343931" sldId="1545"/>
            <ac:spMk id="2" creationId="{862B41D5-4123-EDA5-446A-12E674403C09}"/>
          </ac:spMkLst>
        </pc:spChg>
      </pc:sldChg>
    </pc:docChg>
  </pc:docChgLst>
  <pc:docChgLst>
    <pc:chgData name="Liyana Ralalage, Adiesha" userId="15fd5c93-10d6-4014-8103-1a4931e3c018" providerId="ADAL" clId="{306D8AA3-F58B-482E-A9C5-B1E1C9909D31}"/>
    <pc:docChg chg="undo redo custSel addSld delSld modSld sldOrd delMainMaster delSection">
      <pc:chgData name="Liyana Ralalage, Adiesha" userId="15fd5c93-10d6-4014-8103-1a4931e3c018" providerId="ADAL" clId="{306D8AA3-F58B-482E-A9C5-B1E1C9909D31}" dt="2025-01-23T19:35:41.844" v="3408" actId="20577"/>
      <pc:docMkLst>
        <pc:docMk/>
      </pc:docMkLst>
      <pc:sldChg chg="del">
        <pc:chgData name="Liyana Ralalage, Adiesha" userId="15fd5c93-10d6-4014-8103-1a4931e3c018" providerId="ADAL" clId="{306D8AA3-F58B-482E-A9C5-B1E1C9909D31}" dt="2025-01-23T02:26:53.157" v="788" actId="47"/>
        <pc:sldMkLst>
          <pc:docMk/>
          <pc:sldMk cId="3386565224" sldId="256"/>
        </pc:sldMkLst>
      </pc:sldChg>
      <pc:sldChg chg="del">
        <pc:chgData name="Liyana Ralalage, Adiesha" userId="15fd5c93-10d6-4014-8103-1a4931e3c018" providerId="ADAL" clId="{306D8AA3-F58B-482E-A9C5-B1E1C9909D31}" dt="2025-01-23T02:26:53.157" v="788" actId="47"/>
        <pc:sldMkLst>
          <pc:docMk/>
          <pc:sldMk cId="4073628171" sldId="257"/>
        </pc:sldMkLst>
      </pc:sldChg>
      <pc:sldChg chg="del">
        <pc:chgData name="Liyana Ralalage, Adiesha" userId="15fd5c93-10d6-4014-8103-1a4931e3c018" providerId="ADAL" clId="{306D8AA3-F58B-482E-A9C5-B1E1C9909D31}" dt="2025-01-23T02:26:53.157" v="788" actId="47"/>
        <pc:sldMkLst>
          <pc:docMk/>
          <pc:sldMk cId="357330455" sldId="258"/>
        </pc:sldMkLst>
      </pc:sldChg>
      <pc:sldChg chg="del">
        <pc:chgData name="Liyana Ralalage, Adiesha" userId="15fd5c93-10d6-4014-8103-1a4931e3c018" providerId="ADAL" clId="{306D8AA3-F58B-482E-A9C5-B1E1C9909D31}" dt="2025-01-23T02:26:53.157" v="788" actId="47"/>
        <pc:sldMkLst>
          <pc:docMk/>
          <pc:sldMk cId="3813119438" sldId="690"/>
        </pc:sldMkLst>
      </pc:sldChg>
      <pc:sldChg chg="del">
        <pc:chgData name="Liyana Ralalage, Adiesha" userId="15fd5c93-10d6-4014-8103-1a4931e3c018" providerId="ADAL" clId="{306D8AA3-F58B-482E-A9C5-B1E1C9909D31}" dt="2025-01-23T02:26:53.157" v="788" actId="47"/>
        <pc:sldMkLst>
          <pc:docMk/>
          <pc:sldMk cId="1236756881" sldId="1467"/>
        </pc:sldMkLst>
      </pc:sldChg>
      <pc:sldChg chg="modSp mod ord">
        <pc:chgData name="Liyana Ralalage, Adiesha" userId="15fd5c93-10d6-4014-8103-1a4931e3c018" providerId="ADAL" clId="{306D8AA3-F58B-482E-A9C5-B1E1C9909D31}" dt="2025-01-23T01:00:03.880" v="86" actId="20577"/>
        <pc:sldMkLst>
          <pc:docMk/>
          <pc:sldMk cId="2619225836" sldId="1468"/>
        </pc:sldMkLst>
        <pc:spChg chg="mod">
          <ac:chgData name="Liyana Ralalage, Adiesha" userId="15fd5c93-10d6-4014-8103-1a4931e3c018" providerId="ADAL" clId="{306D8AA3-F58B-482E-A9C5-B1E1C9909D31}" dt="2025-01-23T00:59:48.752" v="22" actId="20577"/>
          <ac:spMkLst>
            <pc:docMk/>
            <pc:sldMk cId="2619225836" sldId="1468"/>
            <ac:spMk id="2" creationId="{3A95BBA3-5C8B-0EF8-420B-F14EFA119280}"/>
          </ac:spMkLst>
        </pc:spChg>
        <pc:spChg chg="mod">
          <ac:chgData name="Liyana Ralalage, Adiesha" userId="15fd5c93-10d6-4014-8103-1a4931e3c018" providerId="ADAL" clId="{306D8AA3-F58B-482E-A9C5-B1E1C9909D31}" dt="2025-01-23T01:00:03.880" v="86" actId="20577"/>
          <ac:spMkLst>
            <pc:docMk/>
            <pc:sldMk cId="2619225836" sldId="1468"/>
            <ac:spMk id="3" creationId="{AA754864-9CA5-D2AD-0511-09B8DBFBBC1A}"/>
          </ac:spMkLst>
        </pc:spChg>
      </pc:sldChg>
      <pc:sldChg chg="modSp new mod modAnim">
        <pc:chgData name="Liyana Ralalage, Adiesha" userId="15fd5c93-10d6-4014-8103-1a4931e3c018" providerId="ADAL" clId="{306D8AA3-F58B-482E-A9C5-B1E1C9909D31}" dt="2025-01-23T19:09:08.759" v="3294"/>
        <pc:sldMkLst>
          <pc:docMk/>
          <pc:sldMk cId="624878251" sldId="1469"/>
        </pc:sldMkLst>
        <pc:spChg chg="mod">
          <ac:chgData name="Liyana Ralalage, Adiesha" userId="15fd5c93-10d6-4014-8103-1a4931e3c018" providerId="ADAL" clId="{306D8AA3-F58B-482E-A9C5-B1E1C9909D31}" dt="2025-01-23T01:00:42.004" v="102" actId="20577"/>
          <ac:spMkLst>
            <pc:docMk/>
            <pc:sldMk cId="624878251" sldId="1469"/>
            <ac:spMk id="2" creationId="{E5034722-7686-BC2C-0E86-96DB39F302D2}"/>
          </ac:spMkLst>
        </pc:spChg>
        <pc:spChg chg="mod">
          <ac:chgData name="Liyana Ralalage, Adiesha" userId="15fd5c93-10d6-4014-8103-1a4931e3c018" providerId="ADAL" clId="{306D8AA3-F58B-482E-A9C5-B1E1C9909D31}" dt="2025-01-23T01:02:41.644" v="360" actId="20577"/>
          <ac:spMkLst>
            <pc:docMk/>
            <pc:sldMk cId="624878251" sldId="1469"/>
            <ac:spMk id="3" creationId="{596E01D9-E814-1653-091E-ACB1B7CB5BA3}"/>
          </ac:spMkLst>
        </pc:spChg>
      </pc:sldChg>
      <pc:sldChg chg="modSp new mod modShow">
        <pc:chgData name="Liyana Ralalage, Adiesha" userId="15fd5c93-10d6-4014-8103-1a4931e3c018" providerId="ADAL" clId="{306D8AA3-F58B-482E-A9C5-B1E1C9909D31}" dt="2025-01-23T19:07:43.733" v="3262" actId="729"/>
        <pc:sldMkLst>
          <pc:docMk/>
          <pc:sldMk cId="2313962515" sldId="1470"/>
        </pc:sldMkLst>
        <pc:spChg chg="mod">
          <ac:chgData name="Liyana Ralalage, Adiesha" userId="15fd5c93-10d6-4014-8103-1a4931e3c018" providerId="ADAL" clId="{306D8AA3-F58B-482E-A9C5-B1E1C9909D31}" dt="2025-01-23T01:43:49.320" v="372" actId="20577"/>
          <ac:spMkLst>
            <pc:docMk/>
            <pc:sldMk cId="2313962515" sldId="1470"/>
            <ac:spMk id="2" creationId="{6347A406-B3F6-3519-7712-ED186687404A}"/>
          </ac:spMkLst>
        </pc:spChg>
        <pc:spChg chg="mod">
          <ac:chgData name="Liyana Ralalage, Adiesha" userId="15fd5c93-10d6-4014-8103-1a4931e3c018" providerId="ADAL" clId="{306D8AA3-F58B-482E-A9C5-B1E1C9909D31}" dt="2025-01-23T01:45:37.675" v="508" actId="20577"/>
          <ac:spMkLst>
            <pc:docMk/>
            <pc:sldMk cId="2313962515" sldId="1470"/>
            <ac:spMk id="3" creationId="{B83E63CF-B9D1-F5F7-7156-41FC6B0D3124}"/>
          </ac:spMkLst>
        </pc:spChg>
      </pc:sldChg>
      <pc:sldChg chg="modSp new mod">
        <pc:chgData name="Liyana Ralalage, Adiesha" userId="15fd5c93-10d6-4014-8103-1a4931e3c018" providerId="ADAL" clId="{306D8AA3-F58B-482E-A9C5-B1E1C9909D31}" dt="2025-01-23T01:50:04.172" v="636" actId="20577"/>
        <pc:sldMkLst>
          <pc:docMk/>
          <pc:sldMk cId="802947868" sldId="1471"/>
        </pc:sldMkLst>
        <pc:spChg chg="mod">
          <ac:chgData name="Liyana Ralalage, Adiesha" userId="15fd5c93-10d6-4014-8103-1a4931e3c018" providerId="ADAL" clId="{306D8AA3-F58B-482E-A9C5-B1E1C9909D31}" dt="2025-01-23T01:46:11.852" v="568" actId="20577"/>
          <ac:spMkLst>
            <pc:docMk/>
            <pc:sldMk cId="802947868" sldId="1471"/>
            <ac:spMk id="2" creationId="{DC276DCA-EFD6-3C80-151F-DAA981A63BCC}"/>
          </ac:spMkLst>
        </pc:spChg>
        <pc:spChg chg="mod">
          <ac:chgData name="Liyana Ralalage, Adiesha" userId="15fd5c93-10d6-4014-8103-1a4931e3c018" providerId="ADAL" clId="{306D8AA3-F58B-482E-A9C5-B1E1C9909D31}" dt="2025-01-23T01:50:04.172" v="636" actId="20577"/>
          <ac:spMkLst>
            <pc:docMk/>
            <pc:sldMk cId="802947868" sldId="1471"/>
            <ac:spMk id="3" creationId="{640119A0-7BD4-8785-BAD3-CFE5019CE755}"/>
          </ac:spMkLst>
        </pc:spChg>
      </pc:sldChg>
      <pc:sldChg chg="addSp delSp modSp new mod">
        <pc:chgData name="Liyana Ralalage, Adiesha" userId="15fd5c93-10d6-4014-8103-1a4931e3c018" providerId="ADAL" clId="{306D8AA3-F58B-482E-A9C5-B1E1C9909D31}" dt="2025-01-23T02:25:17.045" v="754" actId="403"/>
        <pc:sldMkLst>
          <pc:docMk/>
          <pc:sldMk cId="799889278" sldId="1472"/>
        </pc:sldMkLst>
        <pc:spChg chg="mod">
          <ac:chgData name="Liyana Ralalage, Adiesha" userId="15fd5c93-10d6-4014-8103-1a4931e3c018" providerId="ADAL" clId="{306D8AA3-F58B-482E-A9C5-B1E1C9909D31}" dt="2025-01-23T01:50:21.316" v="648" actId="20577"/>
          <ac:spMkLst>
            <pc:docMk/>
            <pc:sldMk cId="799889278" sldId="1472"/>
            <ac:spMk id="2" creationId="{14D85940-E7EB-95AE-5E5B-1CE75A328493}"/>
          </ac:spMkLst>
        </pc:spChg>
        <pc:spChg chg="mod">
          <ac:chgData name="Liyana Ralalage, Adiesha" userId="15fd5c93-10d6-4014-8103-1a4931e3c018" providerId="ADAL" clId="{306D8AA3-F58B-482E-A9C5-B1E1C9909D31}" dt="2025-01-23T01:55:37.499" v="722" actId="20577"/>
          <ac:spMkLst>
            <pc:docMk/>
            <pc:sldMk cId="799889278" sldId="1472"/>
            <ac:spMk id="3" creationId="{F77DC37D-19C2-6922-5B23-8B7432B9ECAE}"/>
          </ac:spMkLst>
        </pc:spChg>
        <pc:spChg chg="add mod">
          <ac:chgData name="Liyana Ralalage, Adiesha" userId="15fd5c93-10d6-4014-8103-1a4931e3c018" providerId="ADAL" clId="{306D8AA3-F58B-482E-A9C5-B1E1C9909D31}" dt="2025-01-23T01:54:27.776" v="712" actId="20577"/>
          <ac:spMkLst>
            <pc:docMk/>
            <pc:sldMk cId="799889278" sldId="1472"/>
            <ac:spMk id="5" creationId="{45AAB0DC-689B-25F4-5090-E46EE8578011}"/>
          </ac:spMkLst>
        </pc:spChg>
        <pc:spChg chg="add del mod">
          <ac:chgData name="Liyana Ralalage, Adiesha" userId="15fd5c93-10d6-4014-8103-1a4931e3c018" providerId="ADAL" clId="{306D8AA3-F58B-482E-A9C5-B1E1C9909D31}" dt="2025-01-23T01:55:38.343" v="724"/>
          <ac:spMkLst>
            <pc:docMk/>
            <pc:sldMk cId="799889278" sldId="1472"/>
            <ac:spMk id="6" creationId="{463BE1BF-B56E-BFA2-28E0-B822C2EDD7B7}"/>
          </ac:spMkLst>
        </pc:spChg>
        <pc:spChg chg="add del mod">
          <ac:chgData name="Liyana Ralalage, Adiesha" userId="15fd5c93-10d6-4014-8103-1a4931e3c018" providerId="ADAL" clId="{306D8AA3-F58B-482E-A9C5-B1E1C9909D31}" dt="2025-01-23T02:25:17.045" v="754" actId="403"/>
          <ac:spMkLst>
            <pc:docMk/>
            <pc:sldMk cId="799889278" sldId="1472"/>
            <ac:spMk id="7" creationId="{38CE34D9-D442-9D1A-98D3-2DCECEFA1DF4}"/>
          </ac:spMkLst>
        </pc:spChg>
      </pc:sldChg>
      <pc:sldChg chg="addSp modSp new mod ord">
        <pc:chgData name="Liyana Ralalage, Adiesha" userId="15fd5c93-10d6-4014-8103-1a4931e3c018" providerId="ADAL" clId="{306D8AA3-F58B-482E-A9C5-B1E1C9909D31}" dt="2025-01-23T06:48:28.395" v="2880" actId="1076"/>
        <pc:sldMkLst>
          <pc:docMk/>
          <pc:sldMk cId="886631780" sldId="1473"/>
        </pc:sldMkLst>
        <pc:spChg chg="mod">
          <ac:chgData name="Liyana Ralalage, Adiesha" userId="15fd5c93-10d6-4014-8103-1a4931e3c018" providerId="ADAL" clId="{306D8AA3-F58B-482E-A9C5-B1E1C9909D31}" dt="2025-01-23T06:35:35.222" v="2463" actId="20577"/>
          <ac:spMkLst>
            <pc:docMk/>
            <pc:sldMk cId="886631780" sldId="1473"/>
            <ac:spMk id="2" creationId="{AA410706-8D64-66B2-52CB-8E571144A673}"/>
          </ac:spMkLst>
        </pc:spChg>
        <pc:spChg chg="mod">
          <ac:chgData name="Liyana Ralalage, Adiesha" userId="15fd5c93-10d6-4014-8103-1a4931e3c018" providerId="ADAL" clId="{306D8AA3-F58B-482E-A9C5-B1E1C9909D31}" dt="2025-01-23T06:38:03.404" v="2468" actId="14100"/>
          <ac:spMkLst>
            <pc:docMk/>
            <pc:sldMk cId="886631780" sldId="1473"/>
            <ac:spMk id="3" creationId="{FAC1C3B1-9E44-3237-9EA9-824E98B83F05}"/>
          </ac:spMkLst>
        </pc:spChg>
        <pc:spChg chg="add mod">
          <ac:chgData name="Liyana Ralalage, Adiesha" userId="15fd5c93-10d6-4014-8103-1a4931e3c018" providerId="ADAL" clId="{306D8AA3-F58B-482E-A9C5-B1E1C9909D31}" dt="2025-01-23T06:48:15.325" v="2875" actId="20577"/>
          <ac:spMkLst>
            <pc:docMk/>
            <pc:sldMk cId="886631780" sldId="1473"/>
            <ac:spMk id="4" creationId="{EB3AF469-C543-888D-4D7A-F49883E87673}"/>
          </ac:spMkLst>
        </pc:spChg>
        <pc:spChg chg="add mod">
          <ac:chgData name="Liyana Ralalage, Adiesha" userId="15fd5c93-10d6-4014-8103-1a4931e3c018" providerId="ADAL" clId="{306D8AA3-F58B-482E-A9C5-B1E1C9909D31}" dt="2025-01-23T06:48:24.061" v="2879" actId="14100"/>
          <ac:spMkLst>
            <pc:docMk/>
            <pc:sldMk cId="886631780" sldId="1473"/>
            <ac:spMk id="5" creationId="{E5872FCE-6D27-E060-7740-BB43AE630C22}"/>
          </ac:spMkLst>
        </pc:spChg>
        <pc:spChg chg="add mod">
          <ac:chgData name="Liyana Ralalage, Adiesha" userId="15fd5c93-10d6-4014-8103-1a4931e3c018" providerId="ADAL" clId="{306D8AA3-F58B-482E-A9C5-B1E1C9909D31}" dt="2025-01-23T06:48:28.395" v="2880" actId="1076"/>
          <ac:spMkLst>
            <pc:docMk/>
            <pc:sldMk cId="886631780" sldId="1473"/>
            <ac:spMk id="6" creationId="{BBFA4835-44EF-CADA-4567-0CBC3E3D670E}"/>
          </ac:spMkLst>
        </pc:spChg>
        <pc:spChg chg="add mod">
          <ac:chgData name="Liyana Ralalage, Adiesha" userId="15fd5c93-10d6-4014-8103-1a4931e3c018" providerId="ADAL" clId="{306D8AA3-F58B-482E-A9C5-B1E1C9909D31}" dt="2025-01-23T06:47:28.804" v="2868" actId="1076"/>
          <ac:spMkLst>
            <pc:docMk/>
            <pc:sldMk cId="886631780" sldId="1473"/>
            <ac:spMk id="8" creationId="{F72B5A0E-2517-8E9D-0904-0951C7730E83}"/>
          </ac:spMkLst>
        </pc:spChg>
      </pc:sldChg>
      <pc:sldChg chg="add">
        <pc:chgData name="Liyana Ralalage, Adiesha" userId="15fd5c93-10d6-4014-8103-1a4931e3c018" providerId="ADAL" clId="{306D8AA3-F58B-482E-A9C5-B1E1C9909D31}" dt="2025-01-23T02:32:15.769" v="789"/>
        <pc:sldMkLst>
          <pc:docMk/>
          <pc:sldMk cId="1887358325" sldId="1517"/>
        </pc:sldMkLst>
      </pc:sldChg>
      <pc:sldChg chg="add">
        <pc:chgData name="Liyana Ralalage, Adiesha" userId="15fd5c93-10d6-4014-8103-1a4931e3c018" providerId="ADAL" clId="{306D8AA3-F58B-482E-A9C5-B1E1C9909D31}" dt="2025-01-23T02:32:15.769" v="789"/>
        <pc:sldMkLst>
          <pc:docMk/>
          <pc:sldMk cId="3501944115" sldId="1518"/>
        </pc:sldMkLst>
      </pc:sldChg>
      <pc:sldChg chg="addSp modSp new mod">
        <pc:chgData name="Liyana Ralalage, Adiesha" userId="15fd5c93-10d6-4014-8103-1a4931e3c018" providerId="ADAL" clId="{306D8AA3-F58B-482E-A9C5-B1E1C9909D31}" dt="2025-01-23T05:09:56.573" v="1420" actId="14100"/>
        <pc:sldMkLst>
          <pc:docMk/>
          <pc:sldMk cId="3018544095" sldId="1519"/>
        </pc:sldMkLst>
        <pc:spChg chg="mod">
          <ac:chgData name="Liyana Ralalage, Adiesha" userId="15fd5c93-10d6-4014-8103-1a4931e3c018" providerId="ADAL" clId="{306D8AA3-F58B-482E-A9C5-B1E1C9909D31}" dt="2025-01-23T04:42:06.588" v="1206" actId="20577"/>
          <ac:spMkLst>
            <pc:docMk/>
            <pc:sldMk cId="3018544095" sldId="1519"/>
            <ac:spMk id="2" creationId="{23930B2D-BD4D-56A9-1057-2DA681F59F3C}"/>
          </ac:spMkLst>
        </pc:spChg>
        <pc:spChg chg="mod">
          <ac:chgData name="Liyana Ralalage, Adiesha" userId="15fd5c93-10d6-4014-8103-1a4931e3c018" providerId="ADAL" clId="{306D8AA3-F58B-482E-A9C5-B1E1C9909D31}" dt="2025-01-23T04:36:36.686" v="1036" actId="1076"/>
          <ac:spMkLst>
            <pc:docMk/>
            <pc:sldMk cId="3018544095" sldId="1519"/>
            <ac:spMk id="3" creationId="{2CD44135-6353-1DE9-E263-2A4E8D90530A}"/>
          </ac:spMkLst>
        </pc:spChg>
        <pc:spChg chg="add mod">
          <ac:chgData name="Liyana Ralalage, Adiesha" userId="15fd5c93-10d6-4014-8103-1a4931e3c018" providerId="ADAL" clId="{306D8AA3-F58B-482E-A9C5-B1E1C9909D31}" dt="2025-01-23T05:09:56.573" v="1420" actId="14100"/>
          <ac:spMkLst>
            <pc:docMk/>
            <pc:sldMk cId="3018544095" sldId="1519"/>
            <ac:spMk id="4" creationId="{D53AF215-FA49-B0C8-D8D4-2887597803B3}"/>
          </ac:spMkLst>
        </pc:spChg>
        <pc:spChg chg="add mod">
          <ac:chgData name="Liyana Ralalage, Adiesha" userId="15fd5c93-10d6-4014-8103-1a4931e3c018" providerId="ADAL" clId="{306D8AA3-F58B-482E-A9C5-B1E1C9909D31}" dt="2025-01-23T04:40:07.997" v="1145" actId="14100"/>
          <ac:spMkLst>
            <pc:docMk/>
            <pc:sldMk cId="3018544095" sldId="1519"/>
            <ac:spMk id="6" creationId="{800DD92B-17B7-1178-9C9A-0ECF5A0099CD}"/>
          </ac:spMkLst>
        </pc:spChg>
        <pc:picChg chg="add mod">
          <ac:chgData name="Liyana Ralalage, Adiesha" userId="15fd5c93-10d6-4014-8103-1a4931e3c018" providerId="ADAL" clId="{306D8AA3-F58B-482E-A9C5-B1E1C9909D31}" dt="2025-01-23T02:35:10.632" v="1034" actId="1076"/>
          <ac:picMkLst>
            <pc:docMk/>
            <pc:sldMk cId="3018544095" sldId="1519"/>
            <ac:picMk id="5" creationId="{31E76903-7CCE-7079-2508-E6FE3CCF8DB9}"/>
          </ac:picMkLst>
        </pc:picChg>
      </pc:sldChg>
      <pc:sldChg chg="addSp delSp modSp add mod">
        <pc:chgData name="Liyana Ralalage, Adiesha" userId="15fd5c93-10d6-4014-8103-1a4931e3c018" providerId="ADAL" clId="{306D8AA3-F58B-482E-A9C5-B1E1C9909D31}" dt="2025-01-23T05:11:02.754" v="1436" actId="1076"/>
        <pc:sldMkLst>
          <pc:docMk/>
          <pc:sldMk cId="2818576843" sldId="1520"/>
        </pc:sldMkLst>
        <pc:spChg chg="mod">
          <ac:chgData name="Liyana Ralalage, Adiesha" userId="15fd5c93-10d6-4014-8103-1a4931e3c018" providerId="ADAL" clId="{306D8AA3-F58B-482E-A9C5-B1E1C9909D31}" dt="2025-01-23T04:42:10.808" v="1213" actId="20577"/>
          <ac:spMkLst>
            <pc:docMk/>
            <pc:sldMk cId="2818576843" sldId="1520"/>
            <ac:spMk id="2" creationId="{23930B2D-BD4D-56A9-1057-2DA681F59F3C}"/>
          </ac:spMkLst>
        </pc:spChg>
        <pc:spChg chg="mod">
          <ac:chgData name="Liyana Ralalage, Adiesha" userId="15fd5c93-10d6-4014-8103-1a4931e3c018" providerId="ADAL" clId="{306D8AA3-F58B-482E-A9C5-B1E1C9909D31}" dt="2025-01-23T05:10:33.356" v="1433" actId="14100"/>
          <ac:spMkLst>
            <pc:docMk/>
            <pc:sldMk cId="2818576843" sldId="1520"/>
            <ac:spMk id="4" creationId="{D53AF215-FA49-B0C8-D8D4-2887597803B3}"/>
          </ac:spMkLst>
        </pc:spChg>
        <pc:spChg chg="mod">
          <ac:chgData name="Liyana Ralalage, Adiesha" userId="15fd5c93-10d6-4014-8103-1a4931e3c018" providerId="ADAL" clId="{306D8AA3-F58B-482E-A9C5-B1E1C9909D31}" dt="2025-01-23T04:41:26.407" v="1198" actId="1076"/>
          <ac:spMkLst>
            <pc:docMk/>
            <pc:sldMk cId="2818576843" sldId="1520"/>
            <ac:spMk id="6" creationId="{800DD92B-17B7-1178-9C9A-0ECF5A0099CD}"/>
          </ac:spMkLst>
        </pc:spChg>
        <pc:spChg chg="add mod">
          <ac:chgData name="Liyana Ralalage, Adiesha" userId="15fd5c93-10d6-4014-8103-1a4931e3c018" providerId="ADAL" clId="{306D8AA3-F58B-482E-A9C5-B1E1C9909D31}" dt="2025-01-23T04:41:10.740" v="1180" actId="1076"/>
          <ac:spMkLst>
            <pc:docMk/>
            <pc:sldMk cId="2818576843" sldId="1520"/>
            <ac:spMk id="7" creationId="{75EB1A28-68F7-2524-671B-D76969641F21}"/>
          </ac:spMkLst>
        </pc:spChg>
        <pc:picChg chg="del">
          <ac:chgData name="Liyana Ralalage, Adiesha" userId="15fd5c93-10d6-4014-8103-1a4931e3c018" providerId="ADAL" clId="{306D8AA3-F58B-482E-A9C5-B1E1C9909D31}" dt="2025-01-23T05:11:00.817" v="1434" actId="478"/>
          <ac:picMkLst>
            <pc:docMk/>
            <pc:sldMk cId="2818576843" sldId="1520"/>
            <ac:picMk id="5" creationId="{31E76903-7CCE-7079-2508-E6FE3CCF8DB9}"/>
          </ac:picMkLst>
        </pc:picChg>
        <pc:picChg chg="add mod">
          <ac:chgData name="Liyana Ralalage, Adiesha" userId="15fd5c93-10d6-4014-8103-1a4931e3c018" providerId="ADAL" clId="{306D8AA3-F58B-482E-A9C5-B1E1C9909D31}" dt="2025-01-23T05:11:02.754" v="1436" actId="1076"/>
          <ac:picMkLst>
            <pc:docMk/>
            <pc:sldMk cId="2818576843" sldId="1520"/>
            <ac:picMk id="9" creationId="{B2F2CAB9-A136-6A41-4026-1B844F1168BF}"/>
          </ac:picMkLst>
        </pc:picChg>
      </pc:sldChg>
      <pc:sldChg chg="modSp add del mod">
        <pc:chgData name="Liyana Ralalage, Adiesha" userId="15fd5c93-10d6-4014-8103-1a4931e3c018" providerId="ADAL" clId="{306D8AA3-F58B-482E-A9C5-B1E1C9909D31}" dt="2025-01-23T05:11:16.472" v="1437" actId="47"/>
        <pc:sldMkLst>
          <pc:docMk/>
          <pc:sldMk cId="1963665851" sldId="1521"/>
        </pc:sldMkLst>
        <pc:spChg chg="mod">
          <ac:chgData name="Liyana Ralalage, Adiesha" userId="15fd5c93-10d6-4014-8103-1a4931e3c018" providerId="ADAL" clId="{306D8AA3-F58B-482E-A9C5-B1E1C9909D31}" dt="2025-01-23T04:42:14.219" v="1218" actId="20577"/>
          <ac:spMkLst>
            <pc:docMk/>
            <pc:sldMk cId="1963665851" sldId="1521"/>
            <ac:spMk id="2" creationId="{23930B2D-BD4D-56A9-1057-2DA681F59F3C}"/>
          </ac:spMkLst>
        </pc:spChg>
      </pc:sldChg>
      <pc:sldChg chg="addSp delSp modSp add mod">
        <pc:chgData name="Liyana Ralalage, Adiesha" userId="15fd5c93-10d6-4014-8103-1a4931e3c018" providerId="ADAL" clId="{306D8AA3-F58B-482E-A9C5-B1E1C9909D31}" dt="2025-01-23T04:47:00.344" v="1347" actId="403"/>
        <pc:sldMkLst>
          <pc:docMk/>
          <pc:sldMk cId="3237416167" sldId="1522"/>
        </pc:sldMkLst>
        <pc:spChg chg="mod">
          <ac:chgData name="Liyana Ralalage, Adiesha" userId="15fd5c93-10d6-4014-8103-1a4931e3c018" providerId="ADAL" clId="{306D8AA3-F58B-482E-A9C5-B1E1C9909D31}" dt="2025-01-23T04:42:51.549" v="1225" actId="14100"/>
          <ac:spMkLst>
            <pc:docMk/>
            <pc:sldMk cId="3237416167" sldId="1522"/>
            <ac:spMk id="3" creationId="{2CD44135-6353-1DE9-E263-2A4E8D90530A}"/>
          </ac:spMkLst>
        </pc:spChg>
        <pc:spChg chg="mod">
          <ac:chgData name="Liyana Ralalage, Adiesha" userId="15fd5c93-10d6-4014-8103-1a4931e3c018" providerId="ADAL" clId="{306D8AA3-F58B-482E-A9C5-B1E1C9909D31}" dt="2025-01-23T04:45:36.034" v="1291" actId="14100"/>
          <ac:spMkLst>
            <pc:docMk/>
            <pc:sldMk cId="3237416167" sldId="1522"/>
            <ac:spMk id="4" creationId="{D53AF215-FA49-B0C8-D8D4-2887597803B3}"/>
          </ac:spMkLst>
        </pc:spChg>
        <pc:spChg chg="del">
          <ac:chgData name="Liyana Ralalage, Adiesha" userId="15fd5c93-10d6-4014-8103-1a4931e3c018" providerId="ADAL" clId="{306D8AA3-F58B-482E-A9C5-B1E1C9909D31}" dt="2025-01-23T04:44:57.851" v="1273" actId="478"/>
          <ac:spMkLst>
            <pc:docMk/>
            <pc:sldMk cId="3237416167" sldId="1522"/>
            <ac:spMk id="6" creationId="{800DD92B-17B7-1178-9C9A-0ECF5A0099CD}"/>
          </ac:spMkLst>
        </pc:spChg>
        <pc:spChg chg="del">
          <ac:chgData name="Liyana Ralalage, Adiesha" userId="15fd5c93-10d6-4014-8103-1a4931e3c018" providerId="ADAL" clId="{306D8AA3-F58B-482E-A9C5-B1E1C9909D31}" dt="2025-01-23T04:44:59.413" v="1274" actId="478"/>
          <ac:spMkLst>
            <pc:docMk/>
            <pc:sldMk cId="3237416167" sldId="1522"/>
            <ac:spMk id="7" creationId="{75EB1A28-68F7-2524-671B-D76969641F21}"/>
          </ac:spMkLst>
        </pc:spChg>
        <pc:spChg chg="add mod">
          <ac:chgData name="Liyana Ralalage, Adiesha" userId="15fd5c93-10d6-4014-8103-1a4931e3c018" providerId="ADAL" clId="{306D8AA3-F58B-482E-A9C5-B1E1C9909D31}" dt="2025-01-23T04:47:00.344" v="1347" actId="403"/>
          <ac:spMkLst>
            <pc:docMk/>
            <pc:sldMk cId="3237416167" sldId="1522"/>
            <ac:spMk id="10" creationId="{8FB45E53-B1DE-53E4-99C0-793F62C0C7B1}"/>
          </ac:spMkLst>
        </pc:spChg>
        <pc:picChg chg="del">
          <ac:chgData name="Liyana Ralalage, Adiesha" userId="15fd5c93-10d6-4014-8103-1a4931e3c018" providerId="ADAL" clId="{306D8AA3-F58B-482E-A9C5-B1E1C9909D31}" dt="2025-01-23T04:42:56.735" v="1226" actId="478"/>
          <ac:picMkLst>
            <pc:docMk/>
            <pc:sldMk cId="3237416167" sldId="1522"/>
            <ac:picMk id="5" creationId="{31E76903-7CCE-7079-2508-E6FE3CCF8DB9}"/>
          </ac:picMkLst>
        </pc:picChg>
        <pc:picChg chg="add mod">
          <ac:chgData name="Liyana Ralalage, Adiesha" userId="15fd5c93-10d6-4014-8103-1a4931e3c018" providerId="ADAL" clId="{306D8AA3-F58B-482E-A9C5-B1E1C9909D31}" dt="2025-01-23T04:43:09.223" v="1231" actId="1076"/>
          <ac:picMkLst>
            <pc:docMk/>
            <pc:sldMk cId="3237416167" sldId="1522"/>
            <ac:picMk id="9" creationId="{FC65B240-9D8E-37BD-3855-7C6FE24B1F5E}"/>
          </ac:picMkLst>
        </pc:picChg>
      </pc:sldChg>
      <pc:sldChg chg="addSp delSp modSp add mod">
        <pc:chgData name="Liyana Ralalage, Adiesha" userId="15fd5c93-10d6-4014-8103-1a4931e3c018" providerId="ADAL" clId="{306D8AA3-F58B-482E-A9C5-B1E1C9909D31}" dt="2025-01-23T04:47:03.755" v="1348"/>
        <pc:sldMkLst>
          <pc:docMk/>
          <pc:sldMk cId="590945738" sldId="1523"/>
        </pc:sldMkLst>
        <pc:spChg chg="mod">
          <ac:chgData name="Liyana Ralalage, Adiesha" userId="15fd5c93-10d6-4014-8103-1a4931e3c018" providerId="ADAL" clId="{306D8AA3-F58B-482E-A9C5-B1E1C9909D31}" dt="2025-01-23T04:45:49.391" v="1293" actId="20577"/>
          <ac:spMkLst>
            <pc:docMk/>
            <pc:sldMk cId="590945738" sldId="1523"/>
            <ac:spMk id="4" creationId="{D53AF215-FA49-B0C8-D8D4-2887597803B3}"/>
          </ac:spMkLst>
        </pc:spChg>
        <pc:spChg chg="add mod">
          <ac:chgData name="Liyana Ralalage, Adiesha" userId="15fd5c93-10d6-4014-8103-1a4931e3c018" providerId="ADAL" clId="{306D8AA3-F58B-482E-A9C5-B1E1C9909D31}" dt="2025-01-23T04:47:03.755" v="1348"/>
          <ac:spMkLst>
            <pc:docMk/>
            <pc:sldMk cId="590945738" sldId="1523"/>
            <ac:spMk id="7" creationId="{9944C708-C46B-C3BE-B5A8-7B2EEAD1997F}"/>
          </ac:spMkLst>
        </pc:spChg>
        <pc:picChg chg="add mod">
          <ac:chgData name="Liyana Ralalage, Adiesha" userId="15fd5c93-10d6-4014-8103-1a4931e3c018" providerId="ADAL" clId="{306D8AA3-F58B-482E-A9C5-B1E1C9909D31}" dt="2025-01-23T04:45:11.307" v="1279" actId="1076"/>
          <ac:picMkLst>
            <pc:docMk/>
            <pc:sldMk cId="590945738" sldId="1523"/>
            <ac:picMk id="6" creationId="{7F0BDAF4-B70C-C5E2-B685-150A9D70B24A}"/>
          </ac:picMkLst>
        </pc:picChg>
        <pc:picChg chg="del">
          <ac:chgData name="Liyana Ralalage, Adiesha" userId="15fd5c93-10d6-4014-8103-1a4931e3c018" providerId="ADAL" clId="{306D8AA3-F58B-482E-A9C5-B1E1C9909D31}" dt="2025-01-23T04:45:08.034" v="1276" actId="478"/>
          <ac:picMkLst>
            <pc:docMk/>
            <pc:sldMk cId="590945738" sldId="1523"/>
            <ac:picMk id="9" creationId="{FC65B240-9D8E-37BD-3855-7C6FE24B1F5E}"/>
          </ac:picMkLst>
        </pc:picChg>
      </pc:sldChg>
      <pc:sldChg chg="addSp delSp modSp add mod">
        <pc:chgData name="Liyana Ralalage, Adiesha" userId="15fd5c93-10d6-4014-8103-1a4931e3c018" providerId="ADAL" clId="{306D8AA3-F58B-482E-A9C5-B1E1C9909D31}" dt="2025-01-23T04:48:15.746" v="1381" actId="1076"/>
        <pc:sldMkLst>
          <pc:docMk/>
          <pc:sldMk cId="3105636127" sldId="1524"/>
        </pc:sldMkLst>
        <pc:spChg chg="mod">
          <ac:chgData name="Liyana Ralalage, Adiesha" userId="15fd5c93-10d6-4014-8103-1a4931e3c018" providerId="ADAL" clId="{306D8AA3-F58B-482E-A9C5-B1E1C9909D31}" dt="2025-01-23T04:48:15.746" v="1381" actId="1076"/>
          <ac:spMkLst>
            <pc:docMk/>
            <pc:sldMk cId="3105636127" sldId="1524"/>
            <ac:spMk id="4" creationId="{D53AF215-FA49-B0C8-D8D4-2887597803B3}"/>
          </ac:spMkLst>
        </pc:spChg>
        <pc:spChg chg="mod">
          <ac:chgData name="Liyana Ralalage, Adiesha" userId="15fd5c93-10d6-4014-8103-1a4931e3c018" providerId="ADAL" clId="{306D8AA3-F58B-482E-A9C5-B1E1C9909D31}" dt="2025-01-23T04:47:46.946" v="1358" actId="1076"/>
          <ac:spMkLst>
            <pc:docMk/>
            <pc:sldMk cId="3105636127" sldId="1524"/>
            <ac:spMk id="7" creationId="{9944C708-C46B-C3BE-B5A8-7B2EEAD1997F}"/>
          </ac:spMkLst>
        </pc:spChg>
        <pc:picChg chg="del">
          <ac:chgData name="Liyana Ralalage, Adiesha" userId="15fd5c93-10d6-4014-8103-1a4931e3c018" providerId="ADAL" clId="{306D8AA3-F58B-482E-A9C5-B1E1C9909D31}" dt="2025-01-23T04:47:31.288" v="1350" actId="478"/>
          <ac:picMkLst>
            <pc:docMk/>
            <pc:sldMk cId="3105636127" sldId="1524"/>
            <ac:picMk id="6" creationId="{7F0BDAF4-B70C-C5E2-B685-150A9D70B24A}"/>
          </ac:picMkLst>
        </pc:picChg>
        <pc:picChg chg="add mod ord">
          <ac:chgData name="Liyana Ralalage, Adiesha" userId="15fd5c93-10d6-4014-8103-1a4931e3c018" providerId="ADAL" clId="{306D8AA3-F58B-482E-A9C5-B1E1C9909D31}" dt="2025-01-23T04:47:44.514" v="1357" actId="167"/>
          <ac:picMkLst>
            <pc:docMk/>
            <pc:sldMk cId="3105636127" sldId="1524"/>
            <ac:picMk id="8" creationId="{FFDFA737-A7D4-7214-D157-69D6A5404700}"/>
          </ac:picMkLst>
        </pc:picChg>
      </pc:sldChg>
      <pc:sldChg chg="delSp modSp add mod">
        <pc:chgData name="Liyana Ralalage, Adiesha" userId="15fd5c93-10d6-4014-8103-1a4931e3c018" providerId="ADAL" clId="{306D8AA3-F58B-482E-A9C5-B1E1C9909D31}" dt="2025-01-23T06:27:01.172" v="2296" actId="20577"/>
        <pc:sldMkLst>
          <pc:docMk/>
          <pc:sldMk cId="256858056" sldId="1525"/>
        </pc:sldMkLst>
        <pc:spChg chg="mod">
          <ac:chgData name="Liyana Ralalage, Adiesha" userId="15fd5c93-10d6-4014-8103-1a4931e3c018" providerId="ADAL" clId="{306D8AA3-F58B-482E-A9C5-B1E1C9909D31}" dt="2025-01-23T04:48:31.169" v="1408" actId="20577"/>
          <ac:spMkLst>
            <pc:docMk/>
            <pc:sldMk cId="256858056" sldId="1525"/>
            <ac:spMk id="2" creationId="{23930B2D-BD4D-56A9-1057-2DA681F59F3C}"/>
          </ac:spMkLst>
        </pc:spChg>
        <pc:spChg chg="mod">
          <ac:chgData name="Liyana Ralalage, Adiesha" userId="15fd5c93-10d6-4014-8103-1a4931e3c018" providerId="ADAL" clId="{306D8AA3-F58B-482E-A9C5-B1E1C9909D31}" dt="2025-01-23T06:27:01.172" v="2296" actId="20577"/>
          <ac:spMkLst>
            <pc:docMk/>
            <pc:sldMk cId="256858056" sldId="1525"/>
            <ac:spMk id="3" creationId="{2CD44135-6353-1DE9-E263-2A4E8D90530A}"/>
          </ac:spMkLst>
        </pc:spChg>
        <pc:spChg chg="del">
          <ac:chgData name="Liyana Ralalage, Adiesha" userId="15fd5c93-10d6-4014-8103-1a4931e3c018" providerId="ADAL" clId="{306D8AA3-F58B-482E-A9C5-B1E1C9909D31}" dt="2025-01-23T05:16:38.320" v="1624" actId="478"/>
          <ac:spMkLst>
            <pc:docMk/>
            <pc:sldMk cId="256858056" sldId="1525"/>
            <ac:spMk id="4" creationId="{D53AF215-FA49-B0C8-D8D4-2887597803B3}"/>
          </ac:spMkLst>
        </pc:spChg>
        <pc:spChg chg="del mod">
          <ac:chgData name="Liyana Ralalage, Adiesha" userId="15fd5c93-10d6-4014-8103-1a4931e3c018" providerId="ADAL" clId="{306D8AA3-F58B-482E-A9C5-B1E1C9909D31}" dt="2025-01-23T05:16:38.320" v="1624" actId="478"/>
          <ac:spMkLst>
            <pc:docMk/>
            <pc:sldMk cId="256858056" sldId="1525"/>
            <ac:spMk id="7" creationId="{9944C708-C46B-C3BE-B5A8-7B2EEAD1997F}"/>
          </ac:spMkLst>
        </pc:spChg>
        <pc:picChg chg="del">
          <ac:chgData name="Liyana Ralalage, Adiesha" userId="15fd5c93-10d6-4014-8103-1a4931e3c018" providerId="ADAL" clId="{306D8AA3-F58B-482E-A9C5-B1E1C9909D31}" dt="2025-01-23T04:48:34.570" v="1409" actId="478"/>
          <ac:picMkLst>
            <pc:docMk/>
            <pc:sldMk cId="256858056" sldId="1525"/>
            <ac:picMk id="8" creationId="{FFDFA737-A7D4-7214-D157-69D6A5404700}"/>
          </ac:picMkLst>
        </pc:picChg>
      </pc:sldChg>
      <pc:sldChg chg="addSp delSp modSp add mod">
        <pc:chgData name="Liyana Ralalage, Adiesha" userId="15fd5c93-10d6-4014-8103-1a4931e3c018" providerId="ADAL" clId="{306D8AA3-F58B-482E-A9C5-B1E1C9909D31}" dt="2025-01-23T06:26:52.699" v="2294" actId="20577"/>
        <pc:sldMkLst>
          <pc:docMk/>
          <pc:sldMk cId="2005932590" sldId="1526"/>
        </pc:sldMkLst>
        <pc:spChg chg="mod">
          <ac:chgData name="Liyana Ralalage, Adiesha" userId="15fd5c93-10d6-4014-8103-1a4931e3c018" providerId="ADAL" clId="{306D8AA3-F58B-482E-A9C5-B1E1C9909D31}" dt="2025-01-23T06:26:52.699" v="2294" actId="20577"/>
          <ac:spMkLst>
            <pc:docMk/>
            <pc:sldMk cId="2005932590" sldId="1526"/>
            <ac:spMk id="3" creationId="{2CD44135-6353-1DE9-E263-2A4E8D90530A}"/>
          </ac:spMkLst>
        </pc:spChg>
        <pc:spChg chg="add mod">
          <ac:chgData name="Liyana Ralalage, Adiesha" userId="15fd5c93-10d6-4014-8103-1a4931e3c018" providerId="ADAL" clId="{306D8AA3-F58B-482E-A9C5-B1E1C9909D31}" dt="2025-01-23T05:18:57.241" v="1704" actId="1076"/>
          <ac:spMkLst>
            <pc:docMk/>
            <pc:sldMk cId="2005932590" sldId="1526"/>
            <ac:spMk id="4" creationId="{4217091A-1B98-C057-1434-AD616563FD04}"/>
          </ac:spMkLst>
        </pc:spChg>
        <pc:graphicFrameChg chg="add del mod modGraphic">
          <ac:chgData name="Liyana Ralalage, Adiesha" userId="15fd5c93-10d6-4014-8103-1a4931e3c018" providerId="ADAL" clId="{306D8AA3-F58B-482E-A9C5-B1E1C9909D31}" dt="2025-01-23T05:17:45.691" v="1658" actId="21"/>
          <ac:graphicFrameMkLst>
            <pc:docMk/>
            <pc:sldMk cId="2005932590" sldId="1526"/>
            <ac:graphicFrameMk id="5" creationId="{2F143BB1-8E37-6EC5-8F19-625516AB6751}"/>
          </ac:graphicFrameMkLst>
        </pc:graphicFrameChg>
        <pc:graphicFrameChg chg="add mod modGraphic">
          <ac:chgData name="Liyana Ralalage, Adiesha" userId="15fd5c93-10d6-4014-8103-1a4931e3c018" providerId="ADAL" clId="{306D8AA3-F58B-482E-A9C5-B1E1C9909D31}" dt="2025-01-23T05:18:49.352" v="1702" actId="122"/>
          <ac:graphicFrameMkLst>
            <pc:docMk/>
            <pc:sldMk cId="2005932590" sldId="1526"/>
            <ac:graphicFrameMk id="6" creationId="{2F143BB1-8E37-6EC5-8F19-625516AB6751}"/>
          </ac:graphicFrameMkLst>
        </pc:graphicFrameChg>
        <pc:graphicFrameChg chg="add mod">
          <ac:chgData name="Liyana Ralalage, Adiesha" userId="15fd5c93-10d6-4014-8103-1a4931e3c018" providerId="ADAL" clId="{306D8AA3-F58B-482E-A9C5-B1E1C9909D31}" dt="2025-01-23T05:18:16.818" v="1682" actId="1037"/>
          <ac:graphicFrameMkLst>
            <pc:docMk/>
            <pc:sldMk cId="2005932590" sldId="1526"/>
            <ac:graphicFrameMk id="7" creationId="{4B86CF7A-1187-EB70-E6BA-69EE9CE593AD}"/>
          </ac:graphicFrameMkLst>
        </pc:graphicFrameChg>
      </pc:sldChg>
      <pc:sldChg chg="modSp add">
        <pc:chgData name="Liyana Ralalage, Adiesha" userId="15fd5c93-10d6-4014-8103-1a4931e3c018" providerId="ADAL" clId="{306D8AA3-F58B-482E-A9C5-B1E1C9909D31}" dt="2025-01-23T06:27:25.269" v="2298" actId="20577"/>
        <pc:sldMkLst>
          <pc:docMk/>
          <pc:sldMk cId="2457592626" sldId="1527"/>
        </pc:sldMkLst>
        <pc:spChg chg="mod">
          <ac:chgData name="Liyana Ralalage, Adiesha" userId="15fd5c93-10d6-4014-8103-1a4931e3c018" providerId="ADAL" clId="{306D8AA3-F58B-482E-A9C5-B1E1C9909D31}" dt="2025-01-23T06:27:25.269" v="2298" actId="20577"/>
          <ac:spMkLst>
            <pc:docMk/>
            <pc:sldMk cId="2457592626" sldId="1527"/>
            <ac:spMk id="3" creationId="{2CD44135-6353-1DE9-E263-2A4E8D90530A}"/>
          </ac:spMkLst>
        </pc:spChg>
      </pc:sldChg>
      <pc:sldChg chg="addSp delSp modSp add mod">
        <pc:chgData name="Liyana Ralalage, Adiesha" userId="15fd5c93-10d6-4014-8103-1a4931e3c018" providerId="ADAL" clId="{306D8AA3-F58B-482E-A9C5-B1E1C9909D31}" dt="2025-01-23T06:26:39.466" v="2292" actId="20577"/>
        <pc:sldMkLst>
          <pc:docMk/>
          <pc:sldMk cId="355084055" sldId="1528"/>
        </pc:sldMkLst>
        <pc:spChg chg="mod">
          <ac:chgData name="Liyana Ralalage, Adiesha" userId="15fd5c93-10d6-4014-8103-1a4931e3c018" providerId="ADAL" clId="{306D8AA3-F58B-482E-A9C5-B1E1C9909D31}" dt="2025-01-23T06:26:39.466" v="2292" actId="20577"/>
          <ac:spMkLst>
            <pc:docMk/>
            <pc:sldMk cId="355084055" sldId="1528"/>
            <ac:spMk id="3" creationId="{2CD44135-6353-1DE9-E263-2A4E8D90530A}"/>
          </ac:spMkLst>
        </pc:spChg>
        <pc:spChg chg="del">
          <ac:chgData name="Liyana Ralalage, Adiesha" userId="15fd5c93-10d6-4014-8103-1a4931e3c018" providerId="ADAL" clId="{306D8AA3-F58B-482E-A9C5-B1E1C9909D31}" dt="2025-01-23T05:22:36.300" v="1707" actId="478"/>
          <ac:spMkLst>
            <pc:docMk/>
            <pc:sldMk cId="355084055" sldId="1528"/>
            <ac:spMk id="4" creationId="{4217091A-1B98-C057-1434-AD616563FD04}"/>
          </ac:spMkLst>
        </pc:spChg>
        <pc:spChg chg="add mod">
          <ac:chgData name="Liyana Ralalage, Adiesha" userId="15fd5c93-10d6-4014-8103-1a4931e3c018" providerId="ADAL" clId="{306D8AA3-F58B-482E-A9C5-B1E1C9909D31}" dt="2025-01-23T05:22:42.255" v="1710" actId="1076"/>
          <ac:spMkLst>
            <pc:docMk/>
            <pc:sldMk cId="355084055" sldId="1528"/>
            <ac:spMk id="7" creationId="{EFDAA319-326B-C102-8E43-F2FEC2117DD4}"/>
          </ac:spMkLst>
        </pc:spChg>
        <pc:spChg chg="add del mod">
          <ac:chgData name="Liyana Ralalage, Adiesha" userId="15fd5c93-10d6-4014-8103-1a4931e3c018" providerId="ADAL" clId="{306D8AA3-F58B-482E-A9C5-B1E1C9909D31}" dt="2025-01-23T05:28:23.966" v="1717" actId="478"/>
          <ac:spMkLst>
            <pc:docMk/>
            <pc:sldMk cId="355084055" sldId="1528"/>
            <ac:spMk id="9" creationId="{E308E317-F85A-294E-136D-6CB95A9F98AF}"/>
          </ac:spMkLst>
        </pc:spChg>
        <pc:spChg chg="add mod">
          <ac:chgData name="Liyana Ralalage, Adiesha" userId="15fd5c93-10d6-4014-8103-1a4931e3c018" providerId="ADAL" clId="{306D8AA3-F58B-482E-A9C5-B1E1C9909D31}" dt="2025-01-23T05:28:48.140" v="1726" actId="1076"/>
          <ac:spMkLst>
            <pc:docMk/>
            <pc:sldMk cId="355084055" sldId="1528"/>
            <ac:spMk id="11" creationId="{8F0BC1DF-38A5-8EF6-28EF-3C212B39598B}"/>
          </ac:spMkLst>
        </pc:spChg>
        <pc:spChg chg="add mod">
          <ac:chgData name="Liyana Ralalage, Adiesha" userId="15fd5c93-10d6-4014-8103-1a4931e3c018" providerId="ADAL" clId="{306D8AA3-F58B-482E-A9C5-B1E1C9909D31}" dt="2025-01-23T05:29:36.099" v="1734" actId="692"/>
          <ac:spMkLst>
            <pc:docMk/>
            <pc:sldMk cId="355084055" sldId="1528"/>
            <ac:spMk id="12" creationId="{B8948B70-3E01-73C3-A0DE-BC2E846220BC}"/>
          </ac:spMkLst>
        </pc:spChg>
        <pc:graphicFrameChg chg="del">
          <ac:chgData name="Liyana Ralalage, Adiesha" userId="15fd5c93-10d6-4014-8103-1a4931e3c018" providerId="ADAL" clId="{306D8AA3-F58B-482E-A9C5-B1E1C9909D31}" dt="2025-01-23T05:22:36.300" v="1707" actId="478"/>
          <ac:graphicFrameMkLst>
            <pc:docMk/>
            <pc:sldMk cId="355084055" sldId="1528"/>
            <ac:graphicFrameMk id="6" creationId="{2F143BB1-8E37-6EC5-8F19-625516AB6751}"/>
          </ac:graphicFrameMkLst>
        </pc:graphicFrameChg>
      </pc:sldChg>
      <pc:sldChg chg="addSp modSp add mod">
        <pc:chgData name="Liyana Ralalage, Adiesha" userId="15fd5c93-10d6-4014-8103-1a4931e3c018" providerId="ADAL" clId="{306D8AA3-F58B-482E-A9C5-B1E1C9909D31}" dt="2025-01-23T05:34:21.966" v="1838" actId="20577"/>
        <pc:sldMkLst>
          <pc:docMk/>
          <pc:sldMk cId="753318584" sldId="1529"/>
        </pc:sldMkLst>
        <pc:spChg chg="mod">
          <ac:chgData name="Liyana Ralalage, Adiesha" userId="15fd5c93-10d6-4014-8103-1a4931e3c018" providerId="ADAL" clId="{306D8AA3-F58B-482E-A9C5-B1E1C9909D31}" dt="2025-01-23T05:34:21.966" v="1838" actId="20577"/>
          <ac:spMkLst>
            <pc:docMk/>
            <pc:sldMk cId="753318584" sldId="1529"/>
            <ac:spMk id="3" creationId="{2CD44135-6353-1DE9-E263-2A4E8D90530A}"/>
          </ac:spMkLst>
        </pc:spChg>
        <pc:spChg chg="add mod">
          <ac:chgData name="Liyana Ralalage, Adiesha" userId="15fd5c93-10d6-4014-8103-1a4931e3c018" providerId="ADAL" clId="{306D8AA3-F58B-482E-A9C5-B1E1C9909D31}" dt="2025-01-23T05:31:47.364" v="1834" actId="20577"/>
          <ac:spMkLst>
            <pc:docMk/>
            <pc:sldMk cId="753318584" sldId="1529"/>
            <ac:spMk id="4" creationId="{0DA14A9E-D634-36C0-4493-ED9BF1F528A5}"/>
          </ac:spMkLst>
        </pc:spChg>
        <pc:spChg chg="mod">
          <ac:chgData name="Liyana Ralalage, Adiesha" userId="15fd5c93-10d6-4014-8103-1a4931e3c018" providerId="ADAL" clId="{306D8AA3-F58B-482E-A9C5-B1E1C9909D31}" dt="2025-01-23T05:30:29.459" v="1738" actId="1076"/>
          <ac:spMkLst>
            <pc:docMk/>
            <pc:sldMk cId="753318584" sldId="1529"/>
            <ac:spMk id="7" creationId="{EFDAA319-326B-C102-8E43-F2FEC2117DD4}"/>
          </ac:spMkLst>
        </pc:spChg>
        <pc:spChg chg="mod">
          <ac:chgData name="Liyana Ralalage, Adiesha" userId="15fd5c93-10d6-4014-8103-1a4931e3c018" providerId="ADAL" clId="{306D8AA3-F58B-482E-A9C5-B1E1C9909D31}" dt="2025-01-23T05:30:24.330" v="1736" actId="1076"/>
          <ac:spMkLst>
            <pc:docMk/>
            <pc:sldMk cId="753318584" sldId="1529"/>
            <ac:spMk id="11" creationId="{8F0BC1DF-38A5-8EF6-28EF-3C212B39598B}"/>
          </ac:spMkLst>
        </pc:spChg>
        <pc:spChg chg="mod">
          <ac:chgData name="Liyana Ralalage, Adiesha" userId="15fd5c93-10d6-4014-8103-1a4931e3c018" providerId="ADAL" clId="{306D8AA3-F58B-482E-A9C5-B1E1C9909D31}" dt="2025-01-23T05:30:26.655" v="1737" actId="1076"/>
          <ac:spMkLst>
            <pc:docMk/>
            <pc:sldMk cId="753318584" sldId="1529"/>
            <ac:spMk id="12" creationId="{B8948B70-3E01-73C3-A0DE-BC2E846220BC}"/>
          </ac:spMkLst>
        </pc:spChg>
      </pc:sldChg>
      <pc:sldChg chg="addSp delSp modSp add mod">
        <pc:chgData name="Liyana Ralalage, Adiesha" userId="15fd5c93-10d6-4014-8103-1a4931e3c018" providerId="ADAL" clId="{306D8AA3-F58B-482E-A9C5-B1E1C9909D31}" dt="2025-01-23T05:35:50.523" v="1858" actId="1076"/>
        <pc:sldMkLst>
          <pc:docMk/>
          <pc:sldMk cId="2656768588" sldId="1530"/>
        </pc:sldMkLst>
        <pc:spChg chg="mod">
          <ac:chgData name="Liyana Ralalage, Adiesha" userId="15fd5c93-10d6-4014-8103-1a4931e3c018" providerId="ADAL" clId="{306D8AA3-F58B-482E-A9C5-B1E1C9909D31}" dt="2025-01-23T05:34:15.003" v="1836" actId="20577"/>
          <ac:spMkLst>
            <pc:docMk/>
            <pc:sldMk cId="2656768588" sldId="1530"/>
            <ac:spMk id="3" creationId="{2CD44135-6353-1DE9-E263-2A4E8D90530A}"/>
          </ac:spMkLst>
        </pc:spChg>
        <pc:spChg chg="mod">
          <ac:chgData name="Liyana Ralalage, Adiesha" userId="15fd5c93-10d6-4014-8103-1a4931e3c018" providerId="ADAL" clId="{306D8AA3-F58B-482E-A9C5-B1E1C9909D31}" dt="2025-01-23T05:35:00.647" v="1850" actId="20577"/>
          <ac:spMkLst>
            <pc:docMk/>
            <pc:sldMk cId="2656768588" sldId="1530"/>
            <ac:spMk id="4" creationId="{0DA14A9E-D634-36C0-4493-ED9BF1F528A5}"/>
          </ac:spMkLst>
        </pc:spChg>
        <pc:spChg chg="add mod">
          <ac:chgData name="Liyana Ralalage, Adiesha" userId="15fd5c93-10d6-4014-8103-1a4931e3c018" providerId="ADAL" clId="{306D8AA3-F58B-482E-A9C5-B1E1C9909D31}" dt="2025-01-23T05:35:38.383" v="1855" actId="207"/>
          <ac:spMkLst>
            <pc:docMk/>
            <pc:sldMk cId="2656768588" sldId="1530"/>
            <ac:spMk id="5" creationId="{6189A8F3-729D-4EE9-FF0E-42CA479C71F7}"/>
          </ac:spMkLst>
        </pc:spChg>
        <pc:spChg chg="add mod">
          <ac:chgData name="Liyana Ralalage, Adiesha" userId="15fd5c93-10d6-4014-8103-1a4931e3c018" providerId="ADAL" clId="{306D8AA3-F58B-482E-A9C5-B1E1C9909D31}" dt="2025-01-23T05:35:50.523" v="1858" actId="1076"/>
          <ac:spMkLst>
            <pc:docMk/>
            <pc:sldMk cId="2656768588" sldId="1530"/>
            <ac:spMk id="6" creationId="{9BBC898B-6400-7672-45F6-D9AABA90E56F}"/>
          </ac:spMkLst>
        </pc:spChg>
        <pc:spChg chg="del">
          <ac:chgData name="Liyana Ralalage, Adiesha" userId="15fd5c93-10d6-4014-8103-1a4931e3c018" providerId="ADAL" clId="{306D8AA3-F58B-482E-A9C5-B1E1C9909D31}" dt="2025-01-23T05:34:34.544" v="1839" actId="478"/>
          <ac:spMkLst>
            <pc:docMk/>
            <pc:sldMk cId="2656768588" sldId="1530"/>
            <ac:spMk id="12" creationId="{B8948B70-3E01-73C3-A0DE-BC2E846220BC}"/>
          </ac:spMkLst>
        </pc:spChg>
      </pc:sldChg>
      <pc:sldChg chg="addSp modSp add mod">
        <pc:chgData name="Liyana Ralalage, Adiesha" userId="15fd5c93-10d6-4014-8103-1a4931e3c018" providerId="ADAL" clId="{306D8AA3-F58B-482E-A9C5-B1E1C9909D31}" dt="2025-01-23T06:11:06.799" v="2154" actId="1037"/>
        <pc:sldMkLst>
          <pc:docMk/>
          <pc:sldMk cId="1578550680" sldId="1531"/>
        </pc:sldMkLst>
        <pc:spChg chg="mod">
          <ac:chgData name="Liyana Ralalage, Adiesha" userId="15fd5c93-10d6-4014-8103-1a4931e3c018" providerId="ADAL" clId="{306D8AA3-F58B-482E-A9C5-B1E1C9909D31}" dt="2025-01-23T05:36:27.770" v="1880" actId="20577"/>
          <ac:spMkLst>
            <pc:docMk/>
            <pc:sldMk cId="1578550680" sldId="1531"/>
            <ac:spMk id="4" creationId="{0DA14A9E-D634-36C0-4493-ED9BF1F528A5}"/>
          </ac:spMkLst>
        </pc:spChg>
        <pc:spChg chg="add mod">
          <ac:chgData name="Liyana Ralalage, Adiesha" userId="15fd5c93-10d6-4014-8103-1a4931e3c018" providerId="ADAL" clId="{306D8AA3-F58B-482E-A9C5-B1E1C9909D31}" dt="2025-01-23T05:35:57.312" v="1859"/>
          <ac:spMkLst>
            <pc:docMk/>
            <pc:sldMk cId="1578550680" sldId="1531"/>
            <ac:spMk id="5" creationId="{AA28BDCE-C4F4-9582-3CD3-29EC4A8DF33C}"/>
          </ac:spMkLst>
        </pc:spChg>
        <pc:spChg chg="add mod">
          <ac:chgData name="Liyana Ralalage, Adiesha" userId="15fd5c93-10d6-4014-8103-1a4931e3c018" providerId="ADAL" clId="{306D8AA3-F58B-482E-A9C5-B1E1C9909D31}" dt="2025-01-23T05:36:03.026" v="1864" actId="1035"/>
          <ac:spMkLst>
            <pc:docMk/>
            <pc:sldMk cId="1578550680" sldId="1531"/>
            <ac:spMk id="6" creationId="{0A4C355D-3E77-E1F2-4149-CEC740F3465B}"/>
          </ac:spMkLst>
        </pc:spChg>
        <pc:spChg chg="mod">
          <ac:chgData name="Liyana Ralalage, Adiesha" userId="15fd5c93-10d6-4014-8103-1a4931e3c018" providerId="ADAL" clId="{306D8AA3-F58B-482E-A9C5-B1E1C9909D31}" dt="2025-01-23T06:11:06.799" v="2154" actId="1037"/>
          <ac:spMkLst>
            <pc:docMk/>
            <pc:sldMk cId="1578550680" sldId="1531"/>
            <ac:spMk id="7" creationId="{EFDAA319-326B-C102-8E43-F2FEC2117DD4}"/>
          </ac:spMkLst>
        </pc:spChg>
        <pc:spChg chg="mod">
          <ac:chgData name="Liyana Ralalage, Adiesha" userId="15fd5c93-10d6-4014-8103-1a4931e3c018" providerId="ADAL" clId="{306D8AA3-F58B-482E-A9C5-B1E1C9909D31}" dt="2025-01-23T06:11:06.799" v="2154" actId="1037"/>
          <ac:spMkLst>
            <pc:docMk/>
            <pc:sldMk cId="1578550680" sldId="1531"/>
            <ac:spMk id="11" creationId="{8F0BC1DF-38A5-8EF6-28EF-3C212B39598B}"/>
          </ac:spMkLst>
        </pc:spChg>
      </pc:sldChg>
      <pc:sldChg chg="modSp add mod">
        <pc:chgData name="Liyana Ralalage, Adiesha" userId="15fd5c93-10d6-4014-8103-1a4931e3c018" providerId="ADAL" clId="{306D8AA3-F58B-482E-A9C5-B1E1C9909D31}" dt="2025-01-23T06:29:01.071" v="2311" actId="20577"/>
        <pc:sldMkLst>
          <pc:docMk/>
          <pc:sldMk cId="3393637648" sldId="1532"/>
        </pc:sldMkLst>
        <pc:spChg chg="mod">
          <ac:chgData name="Liyana Ralalage, Adiesha" userId="15fd5c93-10d6-4014-8103-1a4931e3c018" providerId="ADAL" clId="{306D8AA3-F58B-482E-A9C5-B1E1C9909D31}" dt="2025-01-23T05:58:05.943" v="1897" actId="20577"/>
          <ac:spMkLst>
            <pc:docMk/>
            <pc:sldMk cId="3393637648" sldId="1532"/>
            <ac:spMk id="3" creationId="{2CD44135-6353-1DE9-E263-2A4E8D90530A}"/>
          </ac:spMkLst>
        </pc:spChg>
        <pc:spChg chg="mod">
          <ac:chgData name="Liyana Ralalage, Adiesha" userId="15fd5c93-10d6-4014-8103-1a4931e3c018" providerId="ADAL" clId="{306D8AA3-F58B-482E-A9C5-B1E1C9909D31}" dt="2025-01-23T06:29:01.071" v="2311" actId="20577"/>
          <ac:spMkLst>
            <pc:docMk/>
            <pc:sldMk cId="3393637648" sldId="1532"/>
            <ac:spMk id="4" creationId="{0DA14A9E-D634-36C0-4493-ED9BF1F528A5}"/>
          </ac:spMkLst>
        </pc:spChg>
      </pc:sldChg>
      <pc:sldChg chg="modSp new mod">
        <pc:chgData name="Liyana Ralalage, Adiesha" userId="15fd5c93-10d6-4014-8103-1a4931e3c018" providerId="ADAL" clId="{306D8AA3-F58B-482E-A9C5-B1E1C9909D31}" dt="2025-01-23T06:01:02.174" v="1987" actId="20577"/>
        <pc:sldMkLst>
          <pc:docMk/>
          <pc:sldMk cId="3489003973" sldId="1533"/>
        </pc:sldMkLst>
        <pc:spChg chg="mod">
          <ac:chgData name="Liyana Ralalage, Adiesha" userId="15fd5c93-10d6-4014-8103-1a4931e3c018" providerId="ADAL" clId="{306D8AA3-F58B-482E-A9C5-B1E1C9909D31}" dt="2025-01-23T05:58:33.525" v="1920" actId="20577"/>
          <ac:spMkLst>
            <pc:docMk/>
            <pc:sldMk cId="3489003973" sldId="1533"/>
            <ac:spMk id="2" creationId="{C14B086B-DF56-DCFB-1D7C-9BF140F06A8C}"/>
          </ac:spMkLst>
        </pc:spChg>
        <pc:spChg chg="mod">
          <ac:chgData name="Liyana Ralalage, Adiesha" userId="15fd5c93-10d6-4014-8103-1a4931e3c018" providerId="ADAL" clId="{306D8AA3-F58B-482E-A9C5-B1E1C9909D31}" dt="2025-01-23T06:01:02.174" v="1987" actId="20577"/>
          <ac:spMkLst>
            <pc:docMk/>
            <pc:sldMk cId="3489003973" sldId="1533"/>
            <ac:spMk id="3" creationId="{CD3A5A6F-CFA2-4725-34EF-8FC9F2CD443A}"/>
          </ac:spMkLst>
        </pc:spChg>
      </pc:sldChg>
      <pc:sldChg chg="addSp delSp modSp add mod">
        <pc:chgData name="Liyana Ralalage, Adiesha" userId="15fd5c93-10d6-4014-8103-1a4931e3c018" providerId="ADAL" clId="{306D8AA3-F58B-482E-A9C5-B1E1C9909D31}" dt="2025-01-23T19:35:41.844" v="3408" actId="20577"/>
        <pc:sldMkLst>
          <pc:docMk/>
          <pc:sldMk cId="2964722608" sldId="1534"/>
        </pc:sldMkLst>
        <pc:spChg chg="mod">
          <ac:chgData name="Liyana Ralalage, Adiesha" userId="15fd5c93-10d6-4014-8103-1a4931e3c018" providerId="ADAL" clId="{306D8AA3-F58B-482E-A9C5-B1E1C9909D31}" dt="2025-01-23T06:06:23.865" v="2005" actId="20577"/>
          <ac:spMkLst>
            <pc:docMk/>
            <pc:sldMk cId="2964722608" sldId="1534"/>
            <ac:spMk id="2" creationId="{23930B2D-BD4D-56A9-1057-2DA681F59F3C}"/>
          </ac:spMkLst>
        </pc:spChg>
        <pc:spChg chg="mod">
          <ac:chgData name="Liyana Ralalage, Adiesha" userId="15fd5c93-10d6-4014-8103-1a4931e3c018" providerId="ADAL" clId="{306D8AA3-F58B-482E-A9C5-B1E1C9909D31}" dt="2025-01-23T06:07:06.927" v="2016"/>
          <ac:spMkLst>
            <pc:docMk/>
            <pc:sldMk cId="2964722608" sldId="1534"/>
            <ac:spMk id="3" creationId="{2CD44135-6353-1DE9-E263-2A4E8D90530A}"/>
          </ac:spMkLst>
        </pc:spChg>
        <pc:spChg chg="del mod">
          <ac:chgData name="Liyana Ralalage, Adiesha" userId="15fd5c93-10d6-4014-8103-1a4931e3c018" providerId="ADAL" clId="{306D8AA3-F58B-482E-A9C5-B1E1C9909D31}" dt="2025-01-23T06:06:36.911" v="2011" actId="478"/>
          <ac:spMkLst>
            <pc:docMk/>
            <pc:sldMk cId="2964722608" sldId="1534"/>
            <ac:spMk id="4" creationId="{0DA14A9E-D634-36C0-4493-ED9BF1F528A5}"/>
          </ac:spMkLst>
        </pc:spChg>
        <pc:spChg chg="del">
          <ac:chgData name="Liyana Ralalage, Adiesha" userId="15fd5c93-10d6-4014-8103-1a4931e3c018" providerId="ADAL" clId="{306D8AA3-F58B-482E-A9C5-B1E1C9909D31}" dt="2025-01-23T06:06:36.911" v="2011" actId="478"/>
          <ac:spMkLst>
            <pc:docMk/>
            <pc:sldMk cId="2964722608" sldId="1534"/>
            <ac:spMk id="5" creationId="{AA28BDCE-C4F4-9582-3CD3-29EC4A8DF33C}"/>
          </ac:spMkLst>
        </pc:spChg>
        <pc:spChg chg="del">
          <ac:chgData name="Liyana Ralalage, Adiesha" userId="15fd5c93-10d6-4014-8103-1a4931e3c018" providerId="ADAL" clId="{306D8AA3-F58B-482E-A9C5-B1E1C9909D31}" dt="2025-01-23T06:06:36.911" v="2011" actId="478"/>
          <ac:spMkLst>
            <pc:docMk/>
            <pc:sldMk cId="2964722608" sldId="1534"/>
            <ac:spMk id="6" creationId="{0A4C355D-3E77-E1F2-4149-CEC740F3465B}"/>
          </ac:spMkLst>
        </pc:spChg>
        <pc:spChg chg="del">
          <ac:chgData name="Liyana Ralalage, Adiesha" userId="15fd5c93-10d6-4014-8103-1a4931e3c018" providerId="ADAL" clId="{306D8AA3-F58B-482E-A9C5-B1E1C9909D31}" dt="2025-01-23T06:06:29.347" v="2008" actId="478"/>
          <ac:spMkLst>
            <pc:docMk/>
            <pc:sldMk cId="2964722608" sldId="1534"/>
            <ac:spMk id="7" creationId="{EFDAA319-326B-C102-8E43-F2FEC2117DD4}"/>
          </ac:spMkLst>
        </pc:spChg>
        <pc:spChg chg="add mod">
          <ac:chgData name="Liyana Ralalage, Adiesha" userId="15fd5c93-10d6-4014-8103-1a4931e3c018" providerId="ADAL" clId="{306D8AA3-F58B-482E-A9C5-B1E1C9909D31}" dt="2025-01-23T19:35:41.844" v="3408" actId="20577"/>
          <ac:spMkLst>
            <pc:docMk/>
            <pc:sldMk cId="2964722608" sldId="1534"/>
            <ac:spMk id="8" creationId="{E7588019-7AE7-FF27-95E6-9A63BD9B1763}"/>
          </ac:spMkLst>
        </pc:spChg>
        <pc:spChg chg="del">
          <ac:chgData name="Liyana Ralalage, Adiesha" userId="15fd5c93-10d6-4014-8103-1a4931e3c018" providerId="ADAL" clId="{306D8AA3-F58B-482E-A9C5-B1E1C9909D31}" dt="2025-01-23T06:06:32.135" v="2009" actId="478"/>
          <ac:spMkLst>
            <pc:docMk/>
            <pc:sldMk cId="2964722608" sldId="1534"/>
            <ac:spMk id="11" creationId="{8F0BC1DF-38A5-8EF6-28EF-3C212B39598B}"/>
          </ac:spMkLst>
        </pc:spChg>
      </pc:sldChg>
      <pc:sldChg chg="addSp delSp modSp add mod">
        <pc:chgData name="Liyana Ralalage, Adiesha" userId="15fd5c93-10d6-4014-8103-1a4931e3c018" providerId="ADAL" clId="{306D8AA3-F58B-482E-A9C5-B1E1C9909D31}" dt="2025-01-23T06:29:56.181" v="2314" actId="478"/>
        <pc:sldMkLst>
          <pc:docMk/>
          <pc:sldMk cId="3567510599" sldId="1535"/>
        </pc:sldMkLst>
        <pc:spChg chg="mod">
          <ac:chgData name="Liyana Ralalage, Adiesha" userId="15fd5c93-10d6-4014-8103-1a4931e3c018" providerId="ADAL" clId="{306D8AA3-F58B-482E-A9C5-B1E1C9909D31}" dt="2025-01-23T06:11:39.300" v="2164" actId="1076"/>
          <ac:spMkLst>
            <pc:docMk/>
            <pc:sldMk cId="3567510599" sldId="1535"/>
            <ac:spMk id="3" creationId="{CD3A5A6F-CFA2-4725-34EF-8FC9F2CD443A}"/>
          </ac:spMkLst>
        </pc:spChg>
        <pc:spChg chg="add mod">
          <ac:chgData name="Liyana Ralalage, Adiesha" userId="15fd5c93-10d6-4014-8103-1a4931e3c018" providerId="ADAL" clId="{306D8AA3-F58B-482E-A9C5-B1E1C9909D31}" dt="2025-01-23T06:11:36.504" v="2163" actId="1076"/>
          <ac:spMkLst>
            <pc:docMk/>
            <pc:sldMk cId="3567510599" sldId="1535"/>
            <ac:spMk id="4" creationId="{011EAE30-0CA1-8B75-222A-039427FC59D6}"/>
          </ac:spMkLst>
        </pc:spChg>
        <pc:spChg chg="add mod">
          <ac:chgData name="Liyana Ralalage, Adiesha" userId="15fd5c93-10d6-4014-8103-1a4931e3c018" providerId="ADAL" clId="{306D8AA3-F58B-482E-A9C5-B1E1C9909D31}" dt="2025-01-23T06:11:44.186" v="2165" actId="1076"/>
          <ac:spMkLst>
            <pc:docMk/>
            <pc:sldMk cId="3567510599" sldId="1535"/>
            <ac:spMk id="5" creationId="{2ED85662-CBEF-7B6D-C8C2-0D180645B5C3}"/>
          </ac:spMkLst>
        </pc:spChg>
        <pc:spChg chg="add del mod">
          <ac:chgData name="Liyana Ralalage, Adiesha" userId="15fd5c93-10d6-4014-8103-1a4931e3c018" providerId="ADAL" clId="{306D8AA3-F58B-482E-A9C5-B1E1C9909D31}" dt="2025-01-23T06:12:37.595" v="2195" actId="478"/>
          <ac:spMkLst>
            <pc:docMk/>
            <pc:sldMk cId="3567510599" sldId="1535"/>
            <ac:spMk id="6" creationId="{73E9136F-AF70-254B-C26D-0CCB119FE7D8}"/>
          </ac:spMkLst>
        </pc:spChg>
        <pc:spChg chg="add del mod">
          <ac:chgData name="Liyana Ralalage, Adiesha" userId="15fd5c93-10d6-4014-8103-1a4931e3c018" providerId="ADAL" clId="{306D8AA3-F58B-482E-A9C5-B1E1C9909D31}" dt="2025-01-23T06:29:56.181" v="2314" actId="478"/>
          <ac:spMkLst>
            <pc:docMk/>
            <pc:sldMk cId="3567510599" sldId="1535"/>
            <ac:spMk id="7" creationId="{91E245F4-16D3-5B36-3460-34372FAC216B}"/>
          </ac:spMkLst>
        </pc:spChg>
      </pc:sldChg>
      <pc:sldChg chg="addSp modSp add mod">
        <pc:chgData name="Liyana Ralalage, Adiesha" userId="15fd5c93-10d6-4014-8103-1a4931e3c018" providerId="ADAL" clId="{306D8AA3-F58B-482E-A9C5-B1E1C9909D31}" dt="2025-01-23T06:31:05.281" v="2354" actId="20577"/>
        <pc:sldMkLst>
          <pc:docMk/>
          <pc:sldMk cId="2006538100" sldId="1536"/>
        </pc:sldMkLst>
        <pc:spChg chg="add mod">
          <ac:chgData name="Liyana Ralalage, Adiesha" userId="15fd5c93-10d6-4014-8103-1a4931e3c018" providerId="ADAL" clId="{306D8AA3-F58B-482E-A9C5-B1E1C9909D31}" dt="2025-01-23T06:13:04.188" v="2213" actId="1076"/>
          <ac:spMkLst>
            <pc:docMk/>
            <pc:sldMk cId="2006538100" sldId="1536"/>
            <ac:spMk id="6" creationId="{01AE4970-B374-1DC6-A423-33E47B32B120}"/>
          </ac:spMkLst>
        </pc:spChg>
        <pc:spChg chg="add mod">
          <ac:chgData name="Liyana Ralalage, Adiesha" userId="15fd5c93-10d6-4014-8103-1a4931e3c018" providerId="ADAL" clId="{306D8AA3-F58B-482E-A9C5-B1E1C9909D31}" dt="2025-01-23T06:13:04.188" v="2213" actId="1076"/>
          <ac:spMkLst>
            <pc:docMk/>
            <pc:sldMk cId="2006538100" sldId="1536"/>
            <ac:spMk id="7" creationId="{191FA21A-F505-CE42-0CE7-1E45EA559BA0}"/>
          </ac:spMkLst>
        </pc:spChg>
        <pc:spChg chg="add mod">
          <ac:chgData name="Liyana Ralalage, Adiesha" userId="15fd5c93-10d6-4014-8103-1a4931e3c018" providerId="ADAL" clId="{306D8AA3-F58B-482E-A9C5-B1E1C9909D31}" dt="2025-01-23T06:13:20.544" v="2220" actId="1076"/>
          <ac:spMkLst>
            <pc:docMk/>
            <pc:sldMk cId="2006538100" sldId="1536"/>
            <ac:spMk id="8" creationId="{94CF3275-1661-A89C-9C7B-7AEDF15A83EF}"/>
          </ac:spMkLst>
        </pc:spChg>
        <pc:spChg chg="add mod">
          <ac:chgData name="Liyana Ralalage, Adiesha" userId="15fd5c93-10d6-4014-8103-1a4931e3c018" providerId="ADAL" clId="{306D8AA3-F58B-482E-A9C5-B1E1C9909D31}" dt="2025-01-23T06:13:20.544" v="2220" actId="1076"/>
          <ac:spMkLst>
            <pc:docMk/>
            <pc:sldMk cId="2006538100" sldId="1536"/>
            <ac:spMk id="9" creationId="{EDC65491-9FCA-D1D2-BBC6-79B56F8491B5}"/>
          </ac:spMkLst>
        </pc:spChg>
        <pc:spChg chg="add mod">
          <ac:chgData name="Liyana Ralalage, Adiesha" userId="15fd5c93-10d6-4014-8103-1a4931e3c018" providerId="ADAL" clId="{306D8AA3-F58B-482E-A9C5-B1E1C9909D31}" dt="2025-01-23T06:31:05.281" v="2354" actId="20577"/>
          <ac:spMkLst>
            <pc:docMk/>
            <pc:sldMk cId="2006538100" sldId="1536"/>
            <ac:spMk id="10" creationId="{E60B5D71-C90B-1F1D-AF19-5C7EDA76FDD5}"/>
          </ac:spMkLst>
        </pc:spChg>
      </pc:sldChg>
      <pc:sldChg chg="addSp delSp modSp add mod">
        <pc:chgData name="Liyana Ralalage, Adiesha" userId="15fd5c93-10d6-4014-8103-1a4931e3c018" providerId="ADAL" clId="{306D8AA3-F58B-482E-A9C5-B1E1C9909D31}" dt="2025-01-23T06:32:45.764" v="2415" actId="14100"/>
        <pc:sldMkLst>
          <pc:docMk/>
          <pc:sldMk cId="2571457680" sldId="1537"/>
        </pc:sldMkLst>
        <pc:spChg chg="mod">
          <ac:chgData name="Liyana Ralalage, Adiesha" userId="15fd5c93-10d6-4014-8103-1a4931e3c018" providerId="ADAL" clId="{306D8AA3-F58B-482E-A9C5-B1E1C9909D31}" dt="2025-01-23T06:31:55.202" v="2358" actId="1076"/>
          <ac:spMkLst>
            <pc:docMk/>
            <pc:sldMk cId="2571457680" sldId="1537"/>
            <ac:spMk id="6" creationId="{01AE4970-B374-1DC6-A423-33E47B32B120}"/>
          </ac:spMkLst>
        </pc:spChg>
        <pc:spChg chg="mod">
          <ac:chgData name="Liyana Ralalage, Adiesha" userId="15fd5c93-10d6-4014-8103-1a4931e3c018" providerId="ADAL" clId="{306D8AA3-F58B-482E-A9C5-B1E1C9909D31}" dt="2025-01-23T06:32:01.123" v="2359" actId="1076"/>
          <ac:spMkLst>
            <pc:docMk/>
            <pc:sldMk cId="2571457680" sldId="1537"/>
            <ac:spMk id="7" creationId="{191FA21A-F505-CE42-0CE7-1E45EA559BA0}"/>
          </ac:spMkLst>
        </pc:spChg>
        <pc:spChg chg="mod">
          <ac:chgData name="Liyana Ralalage, Adiesha" userId="15fd5c93-10d6-4014-8103-1a4931e3c018" providerId="ADAL" clId="{306D8AA3-F58B-482E-A9C5-B1E1C9909D31}" dt="2025-01-23T06:32:07.360" v="2361" actId="1076"/>
          <ac:spMkLst>
            <pc:docMk/>
            <pc:sldMk cId="2571457680" sldId="1537"/>
            <ac:spMk id="8" creationId="{94CF3275-1661-A89C-9C7B-7AEDF15A83EF}"/>
          </ac:spMkLst>
        </pc:spChg>
        <pc:spChg chg="mod">
          <ac:chgData name="Liyana Ralalage, Adiesha" userId="15fd5c93-10d6-4014-8103-1a4931e3c018" providerId="ADAL" clId="{306D8AA3-F58B-482E-A9C5-B1E1C9909D31}" dt="2025-01-23T06:32:04.437" v="2360" actId="1076"/>
          <ac:spMkLst>
            <pc:docMk/>
            <pc:sldMk cId="2571457680" sldId="1537"/>
            <ac:spMk id="9" creationId="{EDC65491-9FCA-D1D2-BBC6-79B56F8491B5}"/>
          </ac:spMkLst>
        </pc:spChg>
        <pc:spChg chg="del">
          <ac:chgData name="Liyana Ralalage, Adiesha" userId="15fd5c93-10d6-4014-8103-1a4931e3c018" providerId="ADAL" clId="{306D8AA3-F58B-482E-A9C5-B1E1C9909D31}" dt="2025-01-23T06:32:20.327" v="2363" actId="478"/>
          <ac:spMkLst>
            <pc:docMk/>
            <pc:sldMk cId="2571457680" sldId="1537"/>
            <ac:spMk id="10" creationId="{E60B5D71-C90B-1F1D-AF19-5C7EDA76FDD5}"/>
          </ac:spMkLst>
        </pc:spChg>
        <pc:spChg chg="add mod">
          <ac:chgData name="Liyana Ralalage, Adiesha" userId="15fd5c93-10d6-4014-8103-1a4931e3c018" providerId="ADAL" clId="{306D8AA3-F58B-482E-A9C5-B1E1C9909D31}" dt="2025-01-23T06:32:45.764" v="2415" actId="14100"/>
          <ac:spMkLst>
            <pc:docMk/>
            <pc:sldMk cId="2571457680" sldId="1537"/>
            <ac:spMk id="11" creationId="{032A5989-D9C3-3CE6-14EF-761322054348}"/>
          </ac:spMkLst>
        </pc:spChg>
      </pc:sldChg>
      <pc:sldChg chg="modSp add mod">
        <pc:chgData name="Liyana Ralalage, Adiesha" userId="15fd5c93-10d6-4014-8103-1a4931e3c018" providerId="ADAL" clId="{306D8AA3-F58B-482E-A9C5-B1E1C9909D31}" dt="2025-01-23T06:34:02.968" v="2447" actId="14100"/>
        <pc:sldMkLst>
          <pc:docMk/>
          <pc:sldMk cId="2307075740" sldId="1538"/>
        </pc:sldMkLst>
        <pc:spChg chg="mod">
          <ac:chgData name="Liyana Ralalage, Adiesha" userId="15fd5c93-10d6-4014-8103-1a4931e3c018" providerId="ADAL" clId="{306D8AA3-F58B-482E-A9C5-B1E1C9909D31}" dt="2025-01-23T06:34:02.968" v="2447" actId="14100"/>
          <ac:spMkLst>
            <pc:docMk/>
            <pc:sldMk cId="2307075740" sldId="1538"/>
            <ac:spMk id="6" creationId="{01AE4970-B374-1DC6-A423-33E47B32B120}"/>
          </ac:spMkLst>
        </pc:spChg>
        <pc:spChg chg="mod">
          <ac:chgData name="Liyana Ralalage, Adiesha" userId="15fd5c93-10d6-4014-8103-1a4931e3c018" providerId="ADAL" clId="{306D8AA3-F58B-482E-A9C5-B1E1C9909D31}" dt="2025-01-23T06:33:57.562" v="2446" actId="14100"/>
          <ac:spMkLst>
            <pc:docMk/>
            <pc:sldMk cId="2307075740" sldId="1538"/>
            <ac:spMk id="10" creationId="{E60B5D71-C90B-1F1D-AF19-5C7EDA76FDD5}"/>
          </ac:spMkLst>
        </pc:spChg>
      </pc:sldChg>
      <pc:sldChg chg="addSp delSp modSp add mod">
        <pc:chgData name="Liyana Ralalage, Adiesha" userId="15fd5c93-10d6-4014-8103-1a4931e3c018" providerId="ADAL" clId="{306D8AA3-F58B-482E-A9C5-B1E1C9909D31}" dt="2025-01-23T06:50:00.450" v="2913" actId="20577"/>
        <pc:sldMkLst>
          <pc:docMk/>
          <pc:sldMk cId="3580870036" sldId="1539"/>
        </pc:sldMkLst>
        <pc:spChg chg="mod">
          <ac:chgData name="Liyana Ralalage, Adiesha" userId="15fd5c93-10d6-4014-8103-1a4931e3c018" providerId="ADAL" clId="{306D8AA3-F58B-482E-A9C5-B1E1C9909D31}" dt="2025-01-23T06:50:00.450" v="2913" actId="20577"/>
          <ac:spMkLst>
            <pc:docMk/>
            <pc:sldMk cId="3580870036" sldId="1539"/>
            <ac:spMk id="2" creationId="{AA410706-8D64-66B2-52CB-8E571144A673}"/>
          </ac:spMkLst>
        </pc:spChg>
        <pc:spChg chg="del">
          <ac:chgData name="Liyana Ralalage, Adiesha" userId="15fd5c93-10d6-4014-8103-1a4931e3c018" providerId="ADAL" clId="{306D8AA3-F58B-482E-A9C5-B1E1C9909D31}" dt="2025-01-23T06:48:44.649" v="2882" actId="478"/>
          <ac:spMkLst>
            <pc:docMk/>
            <pc:sldMk cId="3580870036" sldId="1539"/>
            <ac:spMk id="3" creationId="{FAC1C3B1-9E44-3237-9EA9-824E98B83F05}"/>
          </ac:spMkLst>
        </pc:spChg>
        <pc:spChg chg="mod">
          <ac:chgData name="Liyana Ralalage, Adiesha" userId="15fd5c93-10d6-4014-8103-1a4931e3c018" providerId="ADAL" clId="{306D8AA3-F58B-482E-A9C5-B1E1C9909D31}" dt="2025-01-23T06:48:58.693" v="2888" actId="1076"/>
          <ac:spMkLst>
            <pc:docMk/>
            <pc:sldMk cId="3580870036" sldId="1539"/>
            <ac:spMk id="4" creationId="{EB3AF469-C543-888D-4D7A-F49883E87673}"/>
          </ac:spMkLst>
        </pc:spChg>
        <pc:spChg chg="mod">
          <ac:chgData name="Liyana Ralalage, Adiesha" userId="15fd5c93-10d6-4014-8103-1a4931e3c018" providerId="ADAL" clId="{306D8AA3-F58B-482E-A9C5-B1E1C9909D31}" dt="2025-01-23T06:49:10.341" v="2893" actId="1076"/>
          <ac:spMkLst>
            <pc:docMk/>
            <pc:sldMk cId="3580870036" sldId="1539"/>
            <ac:spMk id="5" creationId="{E5872FCE-6D27-E060-7740-BB43AE630C22}"/>
          </ac:spMkLst>
        </pc:spChg>
        <pc:spChg chg="mod">
          <ac:chgData name="Liyana Ralalage, Adiesha" userId="15fd5c93-10d6-4014-8103-1a4931e3c018" providerId="ADAL" clId="{306D8AA3-F58B-482E-A9C5-B1E1C9909D31}" dt="2025-01-23T06:49:01.341" v="2889" actId="1076"/>
          <ac:spMkLst>
            <pc:docMk/>
            <pc:sldMk cId="3580870036" sldId="1539"/>
            <ac:spMk id="6" creationId="{BBFA4835-44EF-CADA-4567-0CBC3E3D670E}"/>
          </ac:spMkLst>
        </pc:spChg>
        <pc:spChg chg="mod">
          <ac:chgData name="Liyana Ralalage, Adiesha" userId="15fd5c93-10d6-4014-8103-1a4931e3c018" providerId="ADAL" clId="{306D8AA3-F58B-482E-A9C5-B1E1C9909D31}" dt="2025-01-23T06:49:15.692" v="2895" actId="1076"/>
          <ac:spMkLst>
            <pc:docMk/>
            <pc:sldMk cId="3580870036" sldId="1539"/>
            <ac:spMk id="8" creationId="{F72B5A0E-2517-8E9D-0904-0951C7730E83}"/>
          </ac:spMkLst>
        </pc:spChg>
        <pc:spChg chg="add del mod">
          <ac:chgData name="Liyana Ralalage, Adiesha" userId="15fd5c93-10d6-4014-8103-1a4931e3c018" providerId="ADAL" clId="{306D8AA3-F58B-482E-A9C5-B1E1C9909D31}" dt="2025-01-23T06:48:47.514" v="2883" actId="478"/>
          <ac:spMkLst>
            <pc:docMk/>
            <pc:sldMk cId="3580870036" sldId="1539"/>
            <ac:spMk id="9" creationId="{6EFA6178-1CD3-6635-E138-48985BE5657E}"/>
          </ac:spMkLst>
        </pc:spChg>
        <pc:spChg chg="add mod">
          <ac:chgData name="Liyana Ralalage, Adiesha" userId="15fd5c93-10d6-4014-8103-1a4931e3c018" providerId="ADAL" clId="{306D8AA3-F58B-482E-A9C5-B1E1C9909D31}" dt="2025-01-23T06:49:49.440" v="2898" actId="1076"/>
          <ac:spMkLst>
            <pc:docMk/>
            <pc:sldMk cId="3580870036" sldId="1539"/>
            <ac:spMk id="11" creationId="{4C4AA76B-DED8-2DB1-E619-3B69B149716F}"/>
          </ac:spMkLst>
        </pc:spChg>
      </pc:sldChg>
      <pc:sldChg chg="addSp modSp add mod">
        <pc:chgData name="Liyana Ralalage, Adiesha" userId="15fd5c93-10d6-4014-8103-1a4931e3c018" providerId="ADAL" clId="{306D8AA3-F58B-482E-A9C5-B1E1C9909D31}" dt="2025-01-23T07:01:09.129" v="3206" actId="14100"/>
        <pc:sldMkLst>
          <pc:docMk/>
          <pc:sldMk cId="909438737" sldId="1540"/>
        </pc:sldMkLst>
        <pc:spChg chg="add mod">
          <ac:chgData name="Liyana Ralalage, Adiesha" userId="15fd5c93-10d6-4014-8103-1a4931e3c018" providerId="ADAL" clId="{306D8AA3-F58B-482E-A9C5-B1E1C9909D31}" dt="2025-01-23T06:50:28.160" v="2926" actId="14100"/>
          <ac:spMkLst>
            <pc:docMk/>
            <pc:sldMk cId="909438737" sldId="1540"/>
            <ac:spMk id="3" creationId="{40343427-7549-ECF2-E143-154E02E7E515}"/>
          </ac:spMkLst>
        </pc:spChg>
        <pc:spChg chg="add mod">
          <ac:chgData name="Liyana Ralalage, Adiesha" userId="15fd5c93-10d6-4014-8103-1a4931e3c018" providerId="ADAL" clId="{306D8AA3-F58B-482E-A9C5-B1E1C9909D31}" dt="2025-01-23T06:50:36.758" v="2930" actId="1076"/>
          <ac:spMkLst>
            <pc:docMk/>
            <pc:sldMk cId="909438737" sldId="1540"/>
            <ac:spMk id="7" creationId="{98B1B8C7-A676-44F2-F759-294058FF416E}"/>
          </ac:spMkLst>
        </pc:spChg>
        <pc:spChg chg="add mod">
          <ac:chgData name="Liyana Ralalage, Adiesha" userId="15fd5c93-10d6-4014-8103-1a4931e3c018" providerId="ADAL" clId="{306D8AA3-F58B-482E-A9C5-B1E1C9909D31}" dt="2025-01-23T07:01:09.129" v="3206" actId="14100"/>
          <ac:spMkLst>
            <pc:docMk/>
            <pc:sldMk cId="909438737" sldId="1540"/>
            <ac:spMk id="9" creationId="{E94CF83D-C9DF-6985-7AB3-11FD78136B69}"/>
          </ac:spMkLst>
        </pc:spChg>
      </pc:sldChg>
      <pc:sldChg chg="modSp add mod">
        <pc:chgData name="Liyana Ralalage, Adiesha" userId="15fd5c93-10d6-4014-8103-1a4931e3c018" providerId="ADAL" clId="{306D8AA3-F58B-482E-A9C5-B1E1C9909D31}" dt="2025-01-23T07:04:19.022" v="3236" actId="20577"/>
        <pc:sldMkLst>
          <pc:docMk/>
          <pc:sldMk cId="1975106067" sldId="1541"/>
        </pc:sldMkLst>
        <pc:spChg chg="mod">
          <ac:chgData name="Liyana Ralalage, Adiesha" userId="15fd5c93-10d6-4014-8103-1a4931e3c018" providerId="ADAL" clId="{306D8AA3-F58B-482E-A9C5-B1E1C9909D31}" dt="2025-01-23T06:52:26.662" v="3011" actId="1076"/>
          <ac:spMkLst>
            <pc:docMk/>
            <pc:sldMk cId="1975106067" sldId="1541"/>
            <ac:spMk id="3" creationId="{40343427-7549-ECF2-E143-154E02E7E515}"/>
          </ac:spMkLst>
        </pc:spChg>
        <pc:spChg chg="mod">
          <ac:chgData name="Liyana Ralalage, Adiesha" userId="15fd5c93-10d6-4014-8103-1a4931e3c018" providerId="ADAL" clId="{306D8AA3-F58B-482E-A9C5-B1E1C9909D31}" dt="2025-01-23T06:58:35.939" v="3174" actId="1076"/>
          <ac:spMkLst>
            <pc:docMk/>
            <pc:sldMk cId="1975106067" sldId="1541"/>
            <ac:spMk id="5" creationId="{E5872FCE-6D27-E060-7740-BB43AE630C22}"/>
          </ac:spMkLst>
        </pc:spChg>
        <pc:spChg chg="mod">
          <ac:chgData name="Liyana Ralalage, Adiesha" userId="15fd5c93-10d6-4014-8103-1a4931e3c018" providerId="ADAL" clId="{306D8AA3-F58B-482E-A9C5-B1E1C9909D31}" dt="2025-01-23T06:58:38.792" v="3175" actId="1076"/>
          <ac:spMkLst>
            <pc:docMk/>
            <pc:sldMk cId="1975106067" sldId="1541"/>
            <ac:spMk id="6" creationId="{BBFA4835-44EF-CADA-4567-0CBC3E3D670E}"/>
          </ac:spMkLst>
        </pc:spChg>
        <pc:spChg chg="mod">
          <ac:chgData name="Liyana Ralalage, Adiesha" userId="15fd5c93-10d6-4014-8103-1a4931e3c018" providerId="ADAL" clId="{306D8AA3-F58B-482E-A9C5-B1E1C9909D31}" dt="2025-01-23T06:52:26.662" v="3011" actId="1076"/>
          <ac:spMkLst>
            <pc:docMk/>
            <pc:sldMk cId="1975106067" sldId="1541"/>
            <ac:spMk id="7" creationId="{98B1B8C7-A676-44F2-F759-294058FF416E}"/>
          </ac:spMkLst>
        </pc:spChg>
        <pc:spChg chg="mod">
          <ac:chgData name="Liyana Ralalage, Adiesha" userId="15fd5c93-10d6-4014-8103-1a4931e3c018" providerId="ADAL" clId="{306D8AA3-F58B-482E-A9C5-B1E1C9909D31}" dt="2025-01-23T07:04:19.022" v="3236" actId="20577"/>
          <ac:spMkLst>
            <pc:docMk/>
            <pc:sldMk cId="1975106067" sldId="1541"/>
            <ac:spMk id="9" creationId="{E94CF83D-C9DF-6985-7AB3-11FD78136B69}"/>
          </ac:spMkLst>
        </pc:spChg>
        <pc:spChg chg="mod">
          <ac:chgData name="Liyana Ralalage, Adiesha" userId="15fd5c93-10d6-4014-8103-1a4931e3c018" providerId="ADAL" clId="{306D8AA3-F58B-482E-A9C5-B1E1C9909D31}" dt="2025-01-23T06:52:26.662" v="3011" actId="1076"/>
          <ac:spMkLst>
            <pc:docMk/>
            <pc:sldMk cId="1975106067" sldId="1541"/>
            <ac:spMk id="11" creationId="{4C4AA76B-DED8-2DB1-E619-3B69B149716F}"/>
          </ac:spMkLst>
        </pc:spChg>
      </pc:sldChg>
      <pc:sldChg chg="modSp add mod">
        <pc:chgData name="Liyana Ralalage, Adiesha" userId="15fd5c93-10d6-4014-8103-1a4931e3c018" providerId="ADAL" clId="{306D8AA3-F58B-482E-A9C5-B1E1C9909D31}" dt="2025-01-23T07:01:33.410" v="3210" actId="14100"/>
        <pc:sldMkLst>
          <pc:docMk/>
          <pc:sldMk cId="208760382" sldId="1542"/>
        </pc:sldMkLst>
        <pc:spChg chg="mod">
          <ac:chgData name="Liyana Ralalage, Adiesha" userId="15fd5c93-10d6-4014-8103-1a4931e3c018" providerId="ADAL" clId="{306D8AA3-F58B-482E-A9C5-B1E1C9909D31}" dt="2025-01-23T06:59:59.649" v="3193" actId="20577"/>
          <ac:spMkLst>
            <pc:docMk/>
            <pc:sldMk cId="208760382" sldId="1542"/>
            <ac:spMk id="2" creationId="{AA410706-8D64-66B2-52CB-8E571144A673}"/>
          </ac:spMkLst>
        </pc:spChg>
        <pc:spChg chg="mod">
          <ac:chgData name="Liyana Ralalage, Adiesha" userId="15fd5c93-10d6-4014-8103-1a4931e3c018" providerId="ADAL" clId="{306D8AA3-F58B-482E-A9C5-B1E1C9909D31}" dt="2025-01-23T07:01:33.410" v="3210" actId="14100"/>
          <ac:spMkLst>
            <pc:docMk/>
            <pc:sldMk cId="208760382" sldId="1542"/>
            <ac:spMk id="7" creationId="{98B1B8C7-A676-44F2-F759-294058FF416E}"/>
          </ac:spMkLst>
        </pc:spChg>
        <pc:spChg chg="mod">
          <ac:chgData name="Liyana Ralalage, Adiesha" userId="15fd5c93-10d6-4014-8103-1a4931e3c018" providerId="ADAL" clId="{306D8AA3-F58B-482E-A9C5-B1E1C9909D31}" dt="2025-01-23T07:00:56.113" v="3201" actId="20577"/>
          <ac:spMkLst>
            <pc:docMk/>
            <pc:sldMk cId="208760382" sldId="1542"/>
            <ac:spMk id="9" creationId="{E94CF83D-C9DF-6985-7AB3-11FD78136B69}"/>
          </ac:spMkLst>
        </pc:spChg>
      </pc:sldChg>
      <pc:sldChg chg="modSp add mod">
        <pc:chgData name="Liyana Ralalage, Adiesha" userId="15fd5c93-10d6-4014-8103-1a4931e3c018" providerId="ADAL" clId="{306D8AA3-F58B-482E-A9C5-B1E1C9909D31}" dt="2025-01-23T07:06:42.246" v="3261" actId="14100"/>
        <pc:sldMkLst>
          <pc:docMk/>
          <pc:sldMk cId="1556952929" sldId="1543"/>
        </pc:sldMkLst>
        <pc:spChg chg="mod">
          <ac:chgData name="Liyana Ralalage, Adiesha" userId="15fd5c93-10d6-4014-8103-1a4931e3c018" providerId="ADAL" clId="{306D8AA3-F58B-482E-A9C5-B1E1C9909D31}" dt="2025-01-23T07:06:42.246" v="3261" actId="14100"/>
          <ac:spMkLst>
            <pc:docMk/>
            <pc:sldMk cId="1556952929" sldId="1543"/>
            <ac:spMk id="3" creationId="{40343427-7549-ECF2-E143-154E02E7E515}"/>
          </ac:spMkLst>
        </pc:spChg>
        <pc:spChg chg="mod">
          <ac:chgData name="Liyana Ralalage, Adiesha" userId="15fd5c93-10d6-4014-8103-1a4931e3c018" providerId="ADAL" clId="{306D8AA3-F58B-482E-A9C5-B1E1C9909D31}" dt="2025-01-23T07:01:45.668" v="3213" actId="14100"/>
          <ac:spMkLst>
            <pc:docMk/>
            <pc:sldMk cId="1556952929" sldId="1543"/>
            <ac:spMk id="7" creationId="{98B1B8C7-A676-44F2-F759-294058FF416E}"/>
          </ac:spMkLst>
        </pc:spChg>
        <pc:spChg chg="mod">
          <ac:chgData name="Liyana Ralalage, Adiesha" userId="15fd5c93-10d6-4014-8103-1a4931e3c018" providerId="ADAL" clId="{306D8AA3-F58B-482E-A9C5-B1E1C9909D31}" dt="2025-01-23T07:06:36.554" v="3260" actId="20577"/>
          <ac:spMkLst>
            <pc:docMk/>
            <pc:sldMk cId="1556952929" sldId="1543"/>
            <ac:spMk id="9" creationId="{E94CF83D-C9DF-6985-7AB3-11FD78136B69}"/>
          </ac:spMkLst>
        </pc:spChg>
      </pc:sldChg>
      <pc:sldChg chg="modSp add mod modAnim">
        <pc:chgData name="Liyana Ralalage, Adiesha" userId="15fd5c93-10d6-4014-8103-1a4931e3c018" providerId="ADAL" clId="{306D8AA3-F58B-482E-A9C5-B1E1C9909D31}" dt="2025-01-23T19:10:04.808" v="3306"/>
        <pc:sldMkLst>
          <pc:docMk/>
          <pc:sldMk cId="3588918687" sldId="1544"/>
        </pc:sldMkLst>
        <pc:spChg chg="mod">
          <ac:chgData name="Liyana Ralalage, Adiesha" userId="15fd5c93-10d6-4014-8103-1a4931e3c018" providerId="ADAL" clId="{306D8AA3-F58B-482E-A9C5-B1E1C9909D31}" dt="2025-01-23T19:09:32.663" v="3305" actId="20577"/>
          <ac:spMkLst>
            <pc:docMk/>
            <pc:sldMk cId="3588918687" sldId="1544"/>
            <ac:spMk id="3" creationId="{596E01D9-E814-1653-091E-ACB1B7CB5BA3}"/>
          </ac:spMkLst>
        </pc:spChg>
      </pc:sldChg>
      <pc:sldChg chg="addSp delSp modSp new mod">
        <pc:chgData name="Liyana Ralalage, Adiesha" userId="15fd5c93-10d6-4014-8103-1a4931e3c018" providerId="ADAL" clId="{306D8AA3-F58B-482E-A9C5-B1E1C9909D31}" dt="2025-01-23T19:13:27.592" v="3393" actId="478"/>
        <pc:sldMkLst>
          <pc:docMk/>
          <pc:sldMk cId="3060343931" sldId="1545"/>
        </pc:sldMkLst>
        <pc:spChg chg="mod">
          <ac:chgData name="Liyana Ralalage, Adiesha" userId="15fd5c93-10d6-4014-8103-1a4931e3c018" providerId="ADAL" clId="{306D8AA3-F58B-482E-A9C5-B1E1C9909D31}" dt="2025-01-23T19:13:07.707" v="3386" actId="14100"/>
          <ac:spMkLst>
            <pc:docMk/>
            <pc:sldMk cId="3060343931" sldId="1545"/>
            <ac:spMk id="2" creationId="{862B41D5-4123-EDA5-446A-12E674403C09}"/>
          </ac:spMkLst>
        </pc:spChg>
        <pc:spChg chg="mod">
          <ac:chgData name="Liyana Ralalage, Adiesha" userId="15fd5c93-10d6-4014-8103-1a4931e3c018" providerId="ADAL" clId="{306D8AA3-F58B-482E-A9C5-B1E1C9909D31}" dt="2025-01-23T19:13:13.184" v="3388" actId="14100"/>
          <ac:spMkLst>
            <pc:docMk/>
            <pc:sldMk cId="3060343931" sldId="1545"/>
            <ac:spMk id="3" creationId="{822F3CE1-E844-D81A-8F73-F3876CD0A704}"/>
          </ac:spMkLst>
        </pc:spChg>
        <pc:spChg chg="add del mod">
          <ac:chgData name="Liyana Ralalage, Adiesha" userId="15fd5c93-10d6-4014-8103-1a4931e3c018" providerId="ADAL" clId="{306D8AA3-F58B-482E-A9C5-B1E1C9909D31}" dt="2025-01-23T19:13:27.592" v="3393" actId="478"/>
          <ac:spMkLst>
            <pc:docMk/>
            <pc:sldMk cId="3060343931" sldId="1545"/>
            <ac:spMk id="5" creationId="{6D2562FD-16DD-A27F-0475-3C34A1B29211}"/>
          </ac:spMkLst>
        </pc:spChg>
      </pc:sldChg>
      <pc:sldChg chg="addSp delSp modSp new mod">
        <pc:chgData name="Liyana Ralalage, Adiesha" userId="15fd5c93-10d6-4014-8103-1a4931e3c018" providerId="ADAL" clId="{306D8AA3-F58B-482E-A9C5-B1E1C9909D31}" dt="2025-01-23T19:13:57.553" v="3405" actId="403"/>
        <pc:sldMkLst>
          <pc:docMk/>
          <pc:sldMk cId="1933811104" sldId="1546"/>
        </pc:sldMkLst>
        <pc:spChg chg="del">
          <ac:chgData name="Liyana Ralalage, Adiesha" userId="15fd5c93-10d6-4014-8103-1a4931e3c018" providerId="ADAL" clId="{306D8AA3-F58B-482E-A9C5-B1E1C9909D31}" dt="2025-01-23T19:13:42.672" v="3399" actId="478"/>
          <ac:spMkLst>
            <pc:docMk/>
            <pc:sldMk cId="1933811104" sldId="1546"/>
            <ac:spMk id="2" creationId="{C96A2974-4574-9762-E837-C3F9D49468B4}"/>
          </ac:spMkLst>
        </pc:spChg>
        <pc:spChg chg="del mod">
          <ac:chgData name="Liyana Ralalage, Adiesha" userId="15fd5c93-10d6-4014-8103-1a4931e3c018" providerId="ADAL" clId="{306D8AA3-F58B-482E-A9C5-B1E1C9909D31}" dt="2025-01-23T19:13:38.262" v="3398" actId="478"/>
          <ac:spMkLst>
            <pc:docMk/>
            <pc:sldMk cId="1933811104" sldId="1546"/>
            <ac:spMk id="3" creationId="{43C42516-49C8-ECB0-0C3F-B0133DAB1B64}"/>
          </ac:spMkLst>
        </pc:spChg>
        <pc:spChg chg="add mod">
          <ac:chgData name="Liyana Ralalage, Adiesha" userId="15fd5c93-10d6-4014-8103-1a4931e3c018" providerId="ADAL" clId="{306D8AA3-F58B-482E-A9C5-B1E1C9909D31}" dt="2025-01-23T19:13:57.553" v="3405" actId="403"/>
          <ac:spMkLst>
            <pc:docMk/>
            <pc:sldMk cId="1933811104" sldId="1546"/>
            <ac:spMk id="5" creationId="{AFBE00E7-8155-22C4-E7EA-4625E2F888D9}"/>
          </ac:spMkLst>
        </pc:spChg>
      </pc:sldChg>
      <pc:sldMasterChg chg="del delSldLayout">
        <pc:chgData name="Liyana Ralalage, Adiesha" userId="15fd5c93-10d6-4014-8103-1a4931e3c018" providerId="ADAL" clId="{306D8AA3-F58B-482E-A9C5-B1E1C9909D31}" dt="2025-01-23T02:26:53.157" v="788" actId="47"/>
        <pc:sldMasterMkLst>
          <pc:docMk/>
          <pc:sldMasterMk cId="2755014136" sldId="2147483723"/>
        </pc:sldMasterMkLst>
        <pc:sldLayoutChg chg="del">
          <pc:chgData name="Liyana Ralalage, Adiesha" userId="15fd5c93-10d6-4014-8103-1a4931e3c018" providerId="ADAL" clId="{306D8AA3-F58B-482E-A9C5-B1E1C9909D31}" dt="2025-01-23T02:26:53.157" v="788" actId="47"/>
          <pc:sldLayoutMkLst>
            <pc:docMk/>
            <pc:sldMasterMk cId="2755014136" sldId="2147483723"/>
            <pc:sldLayoutMk cId="2388761641" sldId="2147483724"/>
          </pc:sldLayoutMkLst>
        </pc:sldLayoutChg>
        <pc:sldLayoutChg chg="del">
          <pc:chgData name="Liyana Ralalage, Adiesha" userId="15fd5c93-10d6-4014-8103-1a4931e3c018" providerId="ADAL" clId="{306D8AA3-F58B-482E-A9C5-B1E1C9909D31}" dt="2025-01-23T02:26:53.157" v="788" actId="47"/>
          <pc:sldLayoutMkLst>
            <pc:docMk/>
            <pc:sldMasterMk cId="2755014136" sldId="2147483723"/>
            <pc:sldLayoutMk cId="3495277066" sldId="2147483725"/>
          </pc:sldLayoutMkLst>
        </pc:sldLayoutChg>
        <pc:sldLayoutChg chg="del">
          <pc:chgData name="Liyana Ralalage, Adiesha" userId="15fd5c93-10d6-4014-8103-1a4931e3c018" providerId="ADAL" clId="{306D8AA3-F58B-482E-A9C5-B1E1C9909D31}" dt="2025-01-23T02:26:53.157" v="788" actId="47"/>
          <pc:sldLayoutMkLst>
            <pc:docMk/>
            <pc:sldMasterMk cId="2755014136" sldId="2147483723"/>
            <pc:sldLayoutMk cId="2329253964" sldId="2147483726"/>
          </pc:sldLayoutMkLst>
        </pc:sldLayoutChg>
        <pc:sldLayoutChg chg="del">
          <pc:chgData name="Liyana Ralalage, Adiesha" userId="15fd5c93-10d6-4014-8103-1a4931e3c018" providerId="ADAL" clId="{306D8AA3-F58B-482E-A9C5-B1E1C9909D31}" dt="2025-01-23T02:26:53.157" v="788" actId="47"/>
          <pc:sldLayoutMkLst>
            <pc:docMk/>
            <pc:sldMasterMk cId="2755014136" sldId="2147483723"/>
            <pc:sldLayoutMk cId="2098386338" sldId="2147483727"/>
          </pc:sldLayoutMkLst>
        </pc:sldLayoutChg>
        <pc:sldLayoutChg chg="del">
          <pc:chgData name="Liyana Ralalage, Adiesha" userId="15fd5c93-10d6-4014-8103-1a4931e3c018" providerId="ADAL" clId="{306D8AA3-F58B-482E-A9C5-B1E1C9909D31}" dt="2025-01-23T02:26:53.157" v="788" actId="47"/>
          <pc:sldLayoutMkLst>
            <pc:docMk/>
            <pc:sldMasterMk cId="2755014136" sldId="2147483723"/>
            <pc:sldLayoutMk cId="1140495334" sldId="2147483728"/>
          </pc:sldLayoutMkLst>
        </pc:sldLayoutChg>
        <pc:sldLayoutChg chg="del">
          <pc:chgData name="Liyana Ralalage, Adiesha" userId="15fd5c93-10d6-4014-8103-1a4931e3c018" providerId="ADAL" clId="{306D8AA3-F58B-482E-A9C5-B1E1C9909D31}" dt="2025-01-23T02:26:53.157" v="788" actId="47"/>
          <pc:sldLayoutMkLst>
            <pc:docMk/>
            <pc:sldMasterMk cId="2755014136" sldId="2147483723"/>
            <pc:sldLayoutMk cId="1159908102" sldId="2147483729"/>
          </pc:sldLayoutMkLst>
        </pc:sldLayoutChg>
        <pc:sldLayoutChg chg="del">
          <pc:chgData name="Liyana Ralalage, Adiesha" userId="15fd5c93-10d6-4014-8103-1a4931e3c018" providerId="ADAL" clId="{306D8AA3-F58B-482E-A9C5-B1E1C9909D31}" dt="2025-01-23T02:26:53.157" v="788" actId="47"/>
          <pc:sldLayoutMkLst>
            <pc:docMk/>
            <pc:sldMasterMk cId="2755014136" sldId="2147483723"/>
            <pc:sldLayoutMk cId="2362363951" sldId="2147483730"/>
          </pc:sldLayoutMkLst>
        </pc:sldLayoutChg>
        <pc:sldLayoutChg chg="del">
          <pc:chgData name="Liyana Ralalage, Adiesha" userId="15fd5c93-10d6-4014-8103-1a4931e3c018" providerId="ADAL" clId="{306D8AA3-F58B-482E-A9C5-B1E1C9909D31}" dt="2025-01-23T02:26:53.157" v="788" actId="47"/>
          <pc:sldLayoutMkLst>
            <pc:docMk/>
            <pc:sldMasterMk cId="2755014136" sldId="2147483723"/>
            <pc:sldLayoutMk cId="2227294753" sldId="2147483731"/>
          </pc:sldLayoutMkLst>
        </pc:sldLayoutChg>
        <pc:sldLayoutChg chg="del">
          <pc:chgData name="Liyana Ralalage, Adiesha" userId="15fd5c93-10d6-4014-8103-1a4931e3c018" providerId="ADAL" clId="{306D8AA3-F58B-482E-A9C5-B1E1C9909D31}" dt="2025-01-23T02:26:53.157" v="788" actId="47"/>
          <pc:sldLayoutMkLst>
            <pc:docMk/>
            <pc:sldMasterMk cId="2755014136" sldId="2147483723"/>
            <pc:sldLayoutMk cId="2426759782" sldId="2147483732"/>
          </pc:sldLayoutMkLst>
        </pc:sldLayoutChg>
        <pc:sldLayoutChg chg="del">
          <pc:chgData name="Liyana Ralalage, Adiesha" userId="15fd5c93-10d6-4014-8103-1a4931e3c018" providerId="ADAL" clId="{306D8AA3-F58B-482E-A9C5-B1E1C9909D31}" dt="2025-01-23T02:26:53.157" v="788" actId="47"/>
          <pc:sldLayoutMkLst>
            <pc:docMk/>
            <pc:sldMasterMk cId="2755014136" sldId="2147483723"/>
            <pc:sldLayoutMk cId="3743407627" sldId="2147483733"/>
          </pc:sldLayoutMkLst>
        </pc:sldLayoutChg>
        <pc:sldLayoutChg chg="del">
          <pc:chgData name="Liyana Ralalage, Adiesha" userId="15fd5c93-10d6-4014-8103-1a4931e3c018" providerId="ADAL" clId="{306D8AA3-F58B-482E-A9C5-B1E1C9909D31}" dt="2025-01-23T02:26:53.157" v="788" actId="47"/>
          <pc:sldLayoutMkLst>
            <pc:docMk/>
            <pc:sldMasterMk cId="2755014136" sldId="2147483723"/>
            <pc:sldLayoutMk cId="1863353126" sldId="2147483734"/>
          </pc:sldLayoutMkLst>
        </pc:sldLayoutChg>
        <pc:sldLayoutChg chg="del">
          <pc:chgData name="Liyana Ralalage, Adiesha" userId="15fd5c93-10d6-4014-8103-1a4931e3c018" providerId="ADAL" clId="{306D8AA3-F58B-482E-A9C5-B1E1C9909D31}" dt="2025-01-23T02:26:53.157" v="788" actId="47"/>
          <pc:sldLayoutMkLst>
            <pc:docMk/>
            <pc:sldMasterMk cId="2755014136" sldId="2147483723"/>
            <pc:sldLayoutMk cId="1813326664" sldId="2147483749"/>
          </pc:sldLayoutMkLst>
        </pc:sldLayoutChg>
      </pc:sldMasterChg>
    </pc:docChg>
  </pc:docChgLst>
  <pc:docChgLst>
    <pc:chgData name="Liyana Ralalage, Adiesha" userId="15fd5c93-10d6-4014-8103-1a4931e3c018" providerId="ADAL" clId="{8300F834-298A-46F6-A925-54750E0931EF}"/>
    <pc:docChg chg="addSld modSld modSection">
      <pc:chgData name="Liyana Ralalage, Adiesha" userId="15fd5c93-10d6-4014-8103-1a4931e3c018" providerId="ADAL" clId="{8300F834-298A-46F6-A925-54750E0931EF}" dt="2025-01-09T21:03:02.405" v="2" actId="20577"/>
      <pc:docMkLst>
        <pc:docMk/>
      </pc:docMkLst>
      <pc:sldChg chg="modSp new mod">
        <pc:chgData name="Liyana Ralalage, Adiesha" userId="15fd5c93-10d6-4014-8103-1a4931e3c018" providerId="ADAL" clId="{8300F834-298A-46F6-A925-54750E0931EF}" dt="2025-01-09T21:03:02.405" v="2" actId="20577"/>
        <pc:sldMkLst>
          <pc:docMk/>
          <pc:sldMk cId="2619225836" sldId="1468"/>
        </pc:sldMkLst>
        <pc:spChg chg="mod">
          <ac:chgData name="Liyana Ralalage, Adiesha" userId="15fd5c93-10d6-4014-8103-1a4931e3c018" providerId="ADAL" clId="{8300F834-298A-46F6-A925-54750E0931EF}" dt="2025-01-09T21:03:02.405" v="2" actId="20577"/>
          <ac:spMkLst>
            <pc:docMk/>
            <pc:sldMk cId="2619225836" sldId="1468"/>
            <ac:spMk id="2" creationId="{3A95BBA3-5C8B-0EF8-420B-F14EFA11928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83567F-6D72-6847-8267-5ABCDBDBF85D}" type="datetimeFigureOut">
              <a:rPr lang="en-US" smtClean="0"/>
              <a:t>1/23/2025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53A459-4BAB-4A40-A2DC-1D94CDABC168}" type="slidenum">
              <a:rPr lang="en-US" smtClean="0"/>
              <a:t>‹#›</a:t>
            </a:fld>
            <a:endParaRPr lang="en-US"/>
          </a:p>
        </p:txBody>
      </p:sp>
    </p:spTree>
    <p:extLst>
      <p:ext uri="{BB962C8B-B14F-4D97-AF65-F5344CB8AC3E}">
        <p14:creationId xmlns:p14="http://schemas.microsoft.com/office/powerpoint/2010/main" val="1749832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53A459-4BAB-4A40-A2DC-1D94CDABC168}" type="slidenum">
              <a:rPr lang="en-US" smtClean="0"/>
              <a:t>32</a:t>
            </a:fld>
            <a:endParaRPr lang="en-US"/>
          </a:p>
        </p:txBody>
      </p:sp>
    </p:spTree>
    <p:extLst>
      <p:ext uri="{BB962C8B-B14F-4D97-AF65-F5344CB8AC3E}">
        <p14:creationId xmlns:p14="http://schemas.microsoft.com/office/powerpoint/2010/main" val="2670909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BB8E7-DF65-9237-9ACF-5DBC76EAF3AC}"/>
              </a:ext>
            </a:extLst>
          </p:cNvPr>
          <p:cNvSpPr>
            <a:spLocks noGrp="1"/>
          </p:cNvSpPr>
          <p:nvPr>
            <p:ph type="ctrTitle" hasCustomPrompt="1"/>
          </p:nvPr>
        </p:nvSpPr>
        <p:spPr>
          <a:xfrm>
            <a:off x="1524000" y="1122363"/>
            <a:ext cx="9144000" cy="2387600"/>
          </a:xfrm>
        </p:spPr>
        <p:txBody>
          <a:bodyPr anchor="b">
            <a:normAutofit/>
          </a:bodyPr>
          <a:lstStyle>
            <a:lvl1pPr algn="ctr">
              <a:defRPr lang="en-US" sz="6000" b="1" i="0" kern="1200" dirty="0">
                <a:solidFill>
                  <a:schemeClr val="bg1"/>
                </a:solidFill>
                <a:effectLst>
                  <a:outerShdw blurRad="50800" dist="38100" dir="2700000" algn="tl" rotWithShape="0">
                    <a:prstClr val="black">
                      <a:alpha val="40000"/>
                    </a:prstClr>
                  </a:outerShdw>
                </a:effectLst>
                <a:latin typeface="+mj-lt"/>
                <a:ea typeface="+mj-ea"/>
                <a:cs typeface="+mj-cs"/>
              </a:defRPr>
            </a:lvl1pPr>
          </a:lstStyle>
          <a:p>
            <a:r>
              <a:rPr lang="en-US"/>
              <a:t>Click to edit slide title</a:t>
            </a:r>
          </a:p>
        </p:txBody>
      </p:sp>
      <p:sp>
        <p:nvSpPr>
          <p:cNvPr id="3" name="Subtitle 2">
            <a:extLst>
              <a:ext uri="{FF2B5EF4-FFF2-40B4-BE49-F238E27FC236}">
                <a16:creationId xmlns:a16="http://schemas.microsoft.com/office/drawing/2014/main" id="{2DB22B2F-D717-CEE8-4C5E-67070F98F3BD}"/>
              </a:ext>
            </a:extLst>
          </p:cNvPr>
          <p:cNvSpPr>
            <a:spLocks noGrp="1"/>
          </p:cNvSpPr>
          <p:nvPr>
            <p:ph type="subTitle" idx="1" hasCustomPrompt="1"/>
          </p:nvPr>
        </p:nvSpPr>
        <p:spPr>
          <a:xfrm>
            <a:off x="1524000" y="3602038"/>
            <a:ext cx="9144000" cy="1655762"/>
          </a:xfrm>
        </p:spPr>
        <p:txBody>
          <a:bodyPr/>
          <a:lstStyle>
            <a:lvl1pPr marL="0" indent="0" algn="ctr">
              <a:buNone/>
              <a:defRPr sz="2400" b="0" i="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a:t>
            </a:r>
          </a:p>
        </p:txBody>
      </p:sp>
      <p:sp>
        <p:nvSpPr>
          <p:cNvPr id="4" name="Date Placeholder 3">
            <a:extLst>
              <a:ext uri="{FF2B5EF4-FFF2-40B4-BE49-F238E27FC236}">
                <a16:creationId xmlns:a16="http://schemas.microsoft.com/office/drawing/2014/main" id="{B7CFDFE0-72EE-CDBD-10B4-E8FE36668329}"/>
              </a:ext>
            </a:extLst>
          </p:cNvPr>
          <p:cNvSpPr>
            <a:spLocks noGrp="1"/>
          </p:cNvSpPr>
          <p:nvPr>
            <p:ph type="dt" sz="half" idx="10"/>
          </p:nvPr>
        </p:nvSpPr>
        <p:spPr/>
        <p:txBody>
          <a:bodyPr/>
          <a:lstStyle/>
          <a:p>
            <a:fld id="{541B3BB2-4D4E-2F4A-BDA5-6D092819E065}" type="datetimeFigureOut">
              <a:rPr lang="en-US" smtClean="0"/>
              <a:t>1/23/2025</a:t>
            </a:fld>
            <a:endParaRPr lang="en-US"/>
          </a:p>
        </p:txBody>
      </p:sp>
      <p:sp>
        <p:nvSpPr>
          <p:cNvPr id="5" name="Footer Placeholder 4">
            <a:extLst>
              <a:ext uri="{FF2B5EF4-FFF2-40B4-BE49-F238E27FC236}">
                <a16:creationId xmlns:a16="http://schemas.microsoft.com/office/drawing/2014/main" id="{13BA7390-B865-BFA5-A363-042AB6DC43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BA30A-7C20-B756-6CDE-613EA0D66707}"/>
              </a:ext>
            </a:extLst>
          </p:cNvPr>
          <p:cNvSpPr>
            <a:spLocks noGrp="1"/>
          </p:cNvSpPr>
          <p:nvPr>
            <p:ph type="sldNum" sz="quarter" idx="12"/>
          </p:nvPr>
        </p:nvSpPr>
        <p:spPr/>
        <p:txBody>
          <a:bodyPr/>
          <a:lstStyle/>
          <a:p>
            <a:fld id="{5FFCFC7E-6CC9-0040-97C5-688E1B9EBFC5}" type="slidenum">
              <a:rPr lang="en-US" smtClean="0"/>
              <a:t>‹#›</a:t>
            </a:fld>
            <a:endParaRPr lang="en-US"/>
          </a:p>
        </p:txBody>
      </p:sp>
    </p:spTree>
    <p:extLst>
      <p:ext uri="{BB962C8B-B14F-4D97-AF65-F5344CB8AC3E}">
        <p14:creationId xmlns:p14="http://schemas.microsoft.com/office/powerpoint/2010/main" val="20225085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p Full-slide Img, Headline, Subhead">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620D3F4E-BB9F-566C-F7ED-F285F1FF20A7}"/>
              </a:ext>
            </a:extLst>
          </p:cNvPr>
          <p:cNvSpPr>
            <a:spLocks noGrp="1"/>
          </p:cNvSpPr>
          <p:nvPr>
            <p:ph type="dt" sz="half" idx="14"/>
          </p:nvPr>
        </p:nvSpPr>
        <p:spPr/>
        <p:txBody>
          <a:bodyPr/>
          <a:lstStyle/>
          <a:p>
            <a:fld id="{541B3BB2-4D4E-2F4A-BDA5-6D092819E065}" type="datetimeFigureOut">
              <a:rPr lang="en-US" smtClean="0"/>
              <a:t>1/23/2025</a:t>
            </a:fld>
            <a:endParaRPr lang="en-US"/>
          </a:p>
        </p:txBody>
      </p:sp>
      <p:sp>
        <p:nvSpPr>
          <p:cNvPr id="11" name="Footer Placeholder 10">
            <a:extLst>
              <a:ext uri="{FF2B5EF4-FFF2-40B4-BE49-F238E27FC236}">
                <a16:creationId xmlns:a16="http://schemas.microsoft.com/office/drawing/2014/main" id="{EA69E771-2D93-D322-2A70-BCB0A48E7F7A}"/>
              </a:ext>
            </a:extLst>
          </p:cNvPr>
          <p:cNvSpPr>
            <a:spLocks noGrp="1"/>
          </p:cNvSpPr>
          <p:nvPr>
            <p:ph type="ftr" sz="quarter" idx="15"/>
          </p:nvPr>
        </p:nvSpPr>
        <p:spPr/>
        <p:txBody>
          <a:bodyPr/>
          <a:lstStyle/>
          <a:p>
            <a:endParaRPr lang="en-US"/>
          </a:p>
        </p:txBody>
      </p:sp>
      <p:sp>
        <p:nvSpPr>
          <p:cNvPr id="12" name="Slide Number Placeholder 11">
            <a:extLst>
              <a:ext uri="{FF2B5EF4-FFF2-40B4-BE49-F238E27FC236}">
                <a16:creationId xmlns:a16="http://schemas.microsoft.com/office/drawing/2014/main" id="{5A779FE4-9838-FE31-D0B9-3344C30610C8}"/>
              </a:ext>
            </a:extLst>
          </p:cNvPr>
          <p:cNvSpPr>
            <a:spLocks noGrp="1"/>
          </p:cNvSpPr>
          <p:nvPr>
            <p:ph type="sldNum" sz="quarter" idx="16"/>
          </p:nvPr>
        </p:nvSpPr>
        <p:spPr/>
        <p:txBody>
          <a:bodyPr/>
          <a:lstStyle/>
          <a:p>
            <a:fld id="{5FFCFC7E-6CC9-0040-97C5-688E1B9EBFC5}" type="slidenum">
              <a:rPr lang="en-US" smtClean="0"/>
              <a:t>‹#›</a:t>
            </a:fld>
            <a:endParaRPr lang="en-US"/>
          </a:p>
        </p:txBody>
      </p:sp>
      <p:sp>
        <p:nvSpPr>
          <p:cNvPr id="2" name="Background Image">
            <a:extLst>
              <a:ext uri="{FF2B5EF4-FFF2-40B4-BE49-F238E27FC236}">
                <a16:creationId xmlns:a16="http://schemas.microsoft.com/office/drawing/2014/main" id="{919ECCA3-8BA0-9C76-6149-1C28E95C45B0}"/>
              </a:ext>
            </a:extLst>
          </p:cNvPr>
          <p:cNvSpPr>
            <a:spLocks noGrp="1"/>
          </p:cNvSpPr>
          <p:nvPr>
            <p:ph type="pic" sz="quarter" idx="17"/>
          </p:nvPr>
        </p:nvSpPr>
        <p:spPr>
          <a:xfrm>
            <a:off x="0" y="0"/>
            <a:ext cx="12192000" cy="6858000"/>
          </a:xfrm>
        </p:spPr>
        <p:txBody>
          <a:bodyPr anchor="ctr"/>
          <a:lstStyle>
            <a:lvl1pPr marL="0" indent="0" algn="ctr">
              <a:buNone/>
              <a:defRPr/>
            </a:lvl1pPr>
          </a:lstStyle>
          <a:p>
            <a:endParaRPr lang="en-US"/>
          </a:p>
        </p:txBody>
      </p:sp>
      <p:sp>
        <p:nvSpPr>
          <p:cNvPr id="6" name="Main Text">
            <a:extLst>
              <a:ext uri="{FF2B5EF4-FFF2-40B4-BE49-F238E27FC236}">
                <a16:creationId xmlns:a16="http://schemas.microsoft.com/office/drawing/2014/main" id="{64848A02-8409-FE2B-EF3A-C32BB3835107}"/>
              </a:ext>
            </a:extLst>
          </p:cNvPr>
          <p:cNvSpPr>
            <a:spLocks noGrp="1"/>
          </p:cNvSpPr>
          <p:nvPr>
            <p:ph type="title"/>
          </p:nvPr>
        </p:nvSpPr>
        <p:spPr>
          <a:xfrm>
            <a:off x="609600" y="685800"/>
            <a:ext cx="10515600" cy="610601"/>
          </a:xfrm>
          <a:ln>
            <a:noFill/>
          </a:ln>
          <a:effectLst/>
        </p:spPr>
        <p:txBody>
          <a:bodyPr anchor="t">
            <a:normAutofit/>
          </a:bodyPr>
          <a:lstStyle>
            <a:lvl1pPr>
              <a:defRPr sz="4000"/>
            </a:lvl1pPr>
          </a:lstStyle>
          <a:p>
            <a:r>
              <a:rPr lang="en-US"/>
              <a:t>Click to edit Master title style</a:t>
            </a:r>
          </a:p>
        </p:txBody>
      </p:sp>
      <p:sp>
        <p:nvSpPr>
          <p:cNvPr id="13" name="Subheading">
            <a:extLst>
              <a:ext uri="{FF2B5EF4-FFF2-40B4-BE49-F238E27FC236}">
                <a16:creationId xmlns:a16="http://schemas.microsoft.com/office/drawing/2014/main" id="{9B8C8812-0873-0575-B9A0-CC9A20391FE0}"/>
              </a:ext>
            </a:extLst>
          </p:cNvPr>
          <p:cNvSpPr>
            <a:spLocks noGrp="1"/>
          </p:cNvSpPr>
          <p:nvPr>
            <p:ph type="body" sz="quarter" idx="20" hasCustomPrompt="1"/>
          </p:nvPr>
        </p:nvSpPr>
        <p:spPr>
          <a:xfrm>
            <a:off x="609600" y="1296401"/>
            <a:ext cx="10515600" cy="680013"/>
          </a:xfrm>
        </p:spPr>
        <p:txBody>
          <a:bodyPr/>
          <a:lstStyle>
            <a:lvl1pPr marL="0" indent="0">
              <a:buNone/>
              <a:defRPr sz="2400"/>
            </a:lvl1pPr>
          </a:lstStyle>
          <a:p>
            <a:pPr lvl="0"/>
            <a:r>
              <a:rPr lang="en-US"/>
              <a:t>Click to edit Subheading</a:t>
            </a:r>
          </a:p>
        </p:txBody>
      </p:sp>
      <p:sp>
        <p:nvSpPr>
          <p:cNvPr id="4" name="Top Left Line">
            <a:extLst>
              <a:ext uri="{FF2B5EF4-FFF2-40B4-BE49-F238E27FC236}">
                <a16:creationId xmlns:a16="http://schemas.microsoft.com/office/drawing/2014/main" id="{DD34DDFF-DD34-38A8-C007-F3008FA98A2E}"/>
              </a:ext>
            </a:extLst>
          </p:cNvPr>
          <p:cNvSpPr>
            <a:spLocks noGrp="1"/>
          </p:cNvSpPr>
          <p:nvPr>
            <p:ph type="body" sz="quarter" idx="19" hasCustomPrompt="1"/>
          </p:nvPr>
        </p:nvSpPr>
        <p:spPr>
          <a:xfrm>
            <a:off x="493776" y="0"/>
            <a:ext cx="27432" cy="2057400"/>
          </a:xfrm>
          <a:solidFill>
            <a:schemeClr val="bg1"/>
          </a:solidFill>
        </p:spPr>
        <p:txBody>
          <a:bodyPr/>
          <a:lstStyle>
            <a:lvl1pPr marL="0" indent="0">
              <a:buNone/>
              <a:defRPr/>
            </a:lvl1pPr>
          </a:lstStyle>
          <a:p>
            <a:pPr lvl="0"/>
            <a:r>
              <a:rPr lang="en-US"/>
              <a:t> </a:t>
            </a:r>
          </a:p>
        </p:txBody>
      </p:sp>
      <p:sp>
        <p:nvSpPr>
          <p:cNvPr id="3" name="MSU Logo">
            <a:extLst>
              <a:ext uri="{FF2B5EF4-FFF2-40B4-BE49-F238E27FC236}">
                <a16:creationId xmlns:a16="http://schemas.microsoft.com/office/drawing/2014/main" id="{138F6142-4A42-AC9A-6F91-7F198DCDBA62}"/>
              </a:ext>
            </a:extLst>
          </p:cNvPr>
          <p:cNvSpPr>
            <a:spLocks noGrp="1"/>
          </p:cNvSpPr>
          <p:nvPr>
            <p:ph type="body" sz="quarter" idx="18" hasCustomPrompt="1"/>
          </p:nvPr>
        </p:nvSpPr>
        <p:spPr>
          <a:xfrm>
            <a:off x="612648" y="228600"/>
            <a:ext cx="1261872" cy="320040"/>
          </a:xfrm>
          <a:blipFill>
            <a:blip r:embed="rId2"/>
            <a:stretch>
              <a:fillRect/>
            </a:stretch>
          </a:blipFill>
        </p:spPr>
        <p:txBody>
          <a:bodyPr>
            <a:noAutofit/>
          </a:bodyPr>
          <a:lstStyle>
            <a:lvl1pPr marL="0" indent="0">
              <a:buNone/>
              <a:defRPr sz="1800"/>
            </a:lvl1pPr>
          </a:lstStyle>
          <a:p>
            <a:pPr lvl="0"/>
            <a:r>
              <a:rPr lang="en-US"/>
              <a:t> </a:t>
            </a:r>
          </a:p>
        </p:txBody>
      </p:sp>
    </p:spTree>
    <p:extLst>
      <p:ext uri="{BB962C8B-B14F-4D97-AF65-F5344CB8AC3E}">
        <p14:creationId xmlns:p14="http://schemas.microsoft.com/office/powerpoint/2010/main" val="2749706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op Full-slide Image and Headline">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620D3F4E-BB9F-566C-F7ED-F285F1FF20A7}"/>
              </a:ext>
            </a:extLst>
          </p:cNvPr>
          <p:cNvSpPr>
            <a:spLocks noGrp="1"/>
          </p:cNvSpPr>
          <p:nvPr>
            <p:ph type="dt" sz="half" idx="14"/>
          </p:nvPr>
        </p:nvSpPr>
        <p:spPr/>
        <p:txBody>
          <a:bodyPr/>
          <a:lstStyle/>
          <a:p>
            <a:fld id="{541B3BB2-4D4E-2F4A-BDA5-6D092819E065}" type="datetimeFigureOut">
              <a:rPr lang="en-US" smtClean="0"/>
              <a:t>1/23/2025</a:t>
            </a:fld>
            <a:endParaRPr lang="en-US"/>
          </a:p>
        </p:txBody>
      </p:sp>
      <p:sp>
        <p:nvSpPr>
          <p:cNvPr id="11" name="Footer Placeholder 10">
            <a:extLst>
              <a:ext uri="{FF2B5EF4-FFF2-40B4-BE49-F238E27FC236}">
                <a16:creationId xmlns:a16="http://schemas.microsoft.com/office/drawing/2014/main" id="{EA69E771-2D93-D322-2A70-BCB0A48E7F7A}"/>
              </a:ext>
            </a:extLst>
          </p:cNvPr>
          <p:cNvSpPr>
            <a:spLocks noGrp="1"/>
          </p:cNvSpPr>
          <p:nvPr>
            <p:ph type="ftr" sz="quarter" idx="15"/>
          </p:nvPr>
        </p:nvSpPr>
        <p:spPr/>
        <p:txBody>
          <a:bodyPr/>
          <a:lstStyle/>
          <a:p>
            <a:endParaRPr lang="en-US"/>
          </a:p>
        </p:txBody>
      </p:sp>
      <p:sp>
        <p:nvSpPr>
          <p:cNvPr id="12" name="Slide Number Placeholder 11">
            <a:extLst>
              <a:ext uri="{FF2B5EF4-FFF2-40B4-BE49-F238E27FC236}">
                <a16:creationId xmlns:a16="http://schemas.microsoft.com/office/drawing/2014/main" id="{5A779FE4-9838-FE31-D0B9-3344C30610C8}"/>
              </a:ext>
            </a:extLst>
          </p:cNvPr>
          <p:cNvSpPr>
            <a:spLocks noGrp="1"/>
          </p:cNvSpPr>
          <p:nvPr>
            <p:ph type="sldNum" sz="quarter" idx="16"/>
          </p:nvPr>
        </p:nvSpPr>
        <p:spPr/>
        <p:txBody>
          <a:bodyPr/>
          <a:lstStyle/>
          <a:p>
            <a:fld id="{5FFCFC7E-6CC9-0040-97C5-688E1B9EBFC5}" type="slidenum">
              <a:rPr lang="en-US" smtClean="0"/>
              <a:t>‹#›</a:t>
            </a:fld>
            <a:endParaRPr lang="en-US"/>
          </a:p>
        </p:txBody>
      </p:sp>
      <p:sp>
        <p:nvSpPr>
          <p:cNvPr id="2" name="Background Image">
            <a:extLst>
              <a:ext uri="{FF2B5EF4-FFF2-40B4-BE49-F238E27FC236}">
                <a16:creationId xmlns:a16="http://schemas.microsoft.com/office/drawing/2014/main" id="{919ECCA3-8BA0-9C76-6149-1C28E95C45B0}"/>
              </a:ext>
            </a:extLst>
          </p:cNvPr>
          <p:cNvSpPr>
            <a:spLocks noGrp="1"/>
          </p:cNvSpPr>
          <p:nvPr>
            <p:ph type="pic" sz="quarter" idx="17"/>
          </p:nvPr>
        </p:nvSpPr>
        <p:spPr>
          <a:xfrm>
            <a:off x="0" y="0"/>
            <a:ext cx="12192000" cy="6858000"/>
          </a:xfrm>
        </p:spPr>
        <p:txBody>
          <a:bodyPr anchor="ctr"/>
          <a:lstStyle>
            <a:lvl1pPr marL="0" indent="0" algn="ctr">
              <a:buNone/>
              <a:defRPr/>
            </a:lvl1pPr>
          </a:lstStyle>
          <a:p>
            <a:endParaRPr lang="en-US"/>
          </a:p>
        </p:txBody>
      </p:sp>
      <p:sp>
        <p:nvSpPr>
          <p:cNvPr id="6" name="Main Text">
            <a:extLst>
              <a:ext uri="{FF2B5EF4-FFF2-40B4-BE49-F238E27FC236}">
                <a16:creationId xmlns:a16="http://schemas.microsoft.com/office/drawing/2014/main" id="{64848A02-8409-FE2B-EF3A-C32BB3835107}"/>
              </a:ext>
            </a:extLst>
          </p:cNvPr>
          <p:cNvSpPr>
            <a:spLocks noGrp="1"/>
          </p:cNvSpPr>
          <p:nvPr>
            <p:ph type="title"/>
          </p:nvPr>
        </p:nvSpPr>
        <p:spPr>
          <a:xfrm>
            <a:off x="609600" y="685800"/>
            <a:ext cx="10515600" cy="680013"/>
          </a:xfrm>
          <a:ln>
            <a:noFill/>
          </a:ln>
          <a:effectLst/>
        </p:spPr>
        <p:txBody>
          <a:bodyPr anchor="t">
            <a:normAutofit/>
          </a:bodyPr>
          <a:lstStyle>
            <a:lvl1pPr>
              <a:defRPr sz="4000"/>
            </a:lvl1pPr>
          </a:lstStyle>
          <a:p>
            <a:r>
              <a:rPr lang="en-US"/>
              <a:t>Click to edit Master title style</a:t>
            </a:r>
          </a:p>
        </p:txBody>
      </p:sp>
      <p:sp>
        <p:nvSpPr>
          <p:cNvPr id="4" name="Top Left Line">
            <a:extLst>
              <a:ext uri="{FF2B5EF4-FFF2-40B4-BE49-F238E27FC236}">
                <a16:creationId xmlns:a16="http://schemas.microsoft.com/office/drawing/2014/main" id="{DD34DDFF-DD34-38A8-C007-F3008FA98A2E}"/>
              </a:ext>
            </a:extLst>
          </p:cNvPr>
          <p:cNvSpPr>
            <a:spLocks noGrp="1"/>
          </p:cNvSpPr>
          <p:nvPr>
            <p:ph type="body" sz="quarter" idx="19" hasCustomPrompt="1"/>
          </p:nvPr>
        </p:nvSpPr>
        <p:spPr>
          <a:xfrm>
            <a:off x="493776" y="0"/>
            <a:ext cx="27432" cy="1371600"/>
          </a:xfrm>
          <a:solidFill>
            <a:schemeClr val="bg1"/>
          </a:solidFill>
        </p:spPr>
        <p:txBody>
          <a:bodyPr/>
          <a:lstStyle>
            <a:lvl1pPr marL="0" indent="0">
              <a:buNone/>
              <a:defRPr/>
            </a:lvl1pPr>
          </a:lstStyle>
          <a:p>
            <a:pPr lvl="0"/>
            <a:r>
              <a:rPr lang="en-US"/>
              <a:t> </a:t>
            </a:r>
          </a:p>
        </p:txBody>
      </p:sp>
      <p:sp>
        <p:nvSpPr>
          <p:cNvPr id="3" name="MSU Logo">
            <a:extLst>
              <a:ext uri="{FF2B5EF4-FFF2-40B4-BE49-F238E27FC236}">
                <a16:creationId xmlns:a16="http://schemas.microsoft.com/office/drawing/2014/main" id="{138F6142-4A42-AC9A-6F91-7F198DCDBA62}"/>
              </a:ext>
            </a:extLst>
          </p:cNvPr>
          <p:cNvSpPr>
            <a:spLocks noGrp="1"/>
          </p:cNvSpPr>
          <p:nvPr>
            <p:ph type="body" sz="quarter" idx="18" hasCustomPrompt="1"/>
          </p:nvPr>
        </p:nvSpPr>
        <p:spPr>
          <a:xfrm>
            <a:off x="612648" y="228600"/>
            <a:ext cx="1261872" cy="320040"/>
          </a:xfrm>
          <a:blipFill>
            <a:blip r:embed="rId2"/>
            <a:stretch>
              <a:fillRect/>
            </a:stretch>
          </a:blipFill>
        </p:spPr>
        <p:txBody>
          <a:bodyPr>
            <a:noAutofit/>
          </a:bodyPr>
          <a:lstStyle>
            <a:lvl1pPr marL="0" indent="0">
              <a:buNone/>
              <a:defRPr sz="1800"/>
            </a:lvl1pPr>
          </a:lstStyle>
          <a:p>
            <a:pPr lvl="0"/>
            <a:r>
              <a:rPr lang="en-US"/>
              <a:t> </a:t>
            </a:r>
          </a:p>
        </p:txBody>
      </p:sp>
    </p:spTree>
    <p:extLst>
      <p:ext uri="{BB962C8B-B14F-4D97-AF65-F5344CB8AC3E}">
        <p14:creationId xmlns:p14="http://schemas.microsoft.com/office/powerpoint/2010/main" val="1345296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0F26-05FD-EB88-166E-259F10131F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9FA8D2-D47B-65D3-9FCB-F11AF6CD3D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C0E15D-144F-94C5-E9F2-7756055A4F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AF3277-DB28-EE44-188F-244DA04508CB}"/>
              </a:ext>
            </a:extLst>
          </p:cNvPr>
          <p:cNvSpPr>
            <a:spLocks noGrp="1"/>
          </p:cNvSpPr>
          <p:nvPr>
            <p:ph type="dt" sz="half" idx="10"/>
          </p:nvPr>
        </p:nvSpPr>
        <p:spPr/>
        <p:txBody>
          <a:bodyPr/>
          <a:lstStyle/>
          <a:p>
            <a:fld id="{541B3BB2-4D4E-2F4A-BDA5-6D092819E065}" type="datetimeFigureOut">
              <a:rPr lang="en-US" smtClean="0"/>
              <a:t>1/23/2025</a:t>
            </a:fld>
            <a:endParaRPr lang="en-US"/>
          </a:p>
        </p:txBody>
      </p:sp>
      <p:sp>
        <p:nvSpPr>
          <p:cNvPr id="6" name="Footer Placeholder 5">
            <a:extLst>
              <a:ext uri="{FF2B5EF4-FFF2-40B4-BE49-F238E27FC236}">
                <a16:creationId xmlns:a16="http://schemas.microsoft.com/office/drawing/2014/main" id="{7C75B6C6-AABE-8759-EAD5-5E2526000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54627C-AE8C-06BC-E580-2E0C145A6FB3}"/>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8" name="MSU Logo">
            <a:extLst>
              <a:ext uri="{FF2B5EF4-FFF2-40B4-BE49-F238E27FC236}">
                <a16:creationId xmlns:a16="http://schemas.microsoft.com/office/drawing/2014/main" id="{6E2243A9-F3EF-67F4-D494-667833958D8F}"/>
              </a:ext>
            </a:extLst>
          </p:cNvPr>
          <p:cNvSpPr>
            <a:spLocks noGrp="1" noRot="1" noMove="1" noResize="1" noEditPoints="1" noAdjustHandles="1" noChangeArrowheads="1" noChangeShapeType="1"/>
          </p:cNvSpPr>
          <p:nvPr>
            <p:ph type="body" sz="quarter" idx="15" hasCustomPrompt="1"/>
          </p:nvPr>
        </p:nvSpPr>
        <p:spPr>
          <a:xfrm>
            <a:off x="10323576" y="6172200"/>
            <a:ext cx="1261872" cy="320040"/>
          </a:xfrm>
          <a:blipFill>
            <a:blip r:embed="rId2"/>
            <a:stretch>
              <a:fillRect/>
            </a:stretch>
          </a:blipFill>
        </p:spPr>
        <p:txBody>
          <a:bodyPr>
            <a:noAutofit/>
          </a:bodyPr>
          <a:lstStyle>
            <a:lvl1pPr marL="0" indent="0">
              <a:buNone/>
              <a:defRPr sz="1800"/>
            </a:lvl1pPr>
          </a:lstStyle>
          <a:p>
            <a:pPr lvl="0"/>
            <a:r>
              <a:rPr lang="en-US"/>
              <a:t> </a:t>
            </a:r>
          </a:p>
        </p:txBody>
      </p:sp>
    </p:spTree>
    <p:extLst>
      <p:ext uri="{BB962C8B-B14F-4D97-AF65-F5344CB8AC3E}">
        <p14:creationId xmlns:p14="http://schemas.microsoft.com/office/powerpoint/2010/main" val="4020484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E9FD-C2E6-DC99-0084-7A1241090F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3E2725-23AD-25F4-169D-B81C81FA4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6355EF-5693-FEDD-661F-BFCA13DB00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6735AB-E3A6-8F2C-CC95-507DF7994950}"/>
              </a:ext>
            </a:extLst>
          </p:cNvPr>
          <p:cNvSpPr>
            <a:spLocks noGrp="1"/>
          </p:cNvSpPr>
          <p:nvPr>
            <p:ph type="dt" sz="half" idx="10"/>
          </p:nvPr>
        </p:nvSpPr>
        <p:spPr/>
        <p:txBody>
          <a:bodyPr/>
          <a:lstStyle/>
          <a:p>
            <a:fld id="{541B3BB2-4D4E-2F4A-BDA5-6D092819E065}" type="datetimeFigureOut">
              <a:rPr lang="en-US" smtClean="0"/>
              <a:t>1/23/2025</a:t>
            </a:fld>
            <a:endParaRPr lang="en-US"/>
          </a:p>
        </p:txBody>
      </p:sp>
      <p:sp>
        <p:nvSpPr>
          <p:cNvPr id="6" name="Footer Placeholder 5">
            <a:extLst>
              <a:ext uri="{FF2B5EF4-FFF2-40B4-BE49-F238E27FC236}">
                <a16:creationId xmlns:a16="http://schemas.microsoft.com/office/drawing/2014/main" id="{79F43E76-D3A8-7D65-A10A-6D3B92ACA7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2EE191-4193-12DA-2E08-DE90261BE13E}"/>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8" name="MSU Logo">
            <a:extLst>
              <a:ext uri="{FF2B5EF4-FFF2-40B4-BE49-F238E27FC236}">
                <a16:creationId xmlns:a16="http://schemas.microsoft.com/office/drawing/2014/main" id="{D614380B-E0DE-A080-E2C2-75C68F430481}"/>
              </a:ext>
            </a:extLst>
          </p:cNvPr>
          <p:cNvSpPr>
            <a:spLocks noGrp="1" noRot="1" noMove="1" noResize="1" noEditPoints="1" noAdjustHandles="1" noChangeArrowheads="1" noChangeShapeType="1"/>
          </p:cNvSpPr>
          <p:nvPr>
            <p:ph type="body" sz="quarter" idx="15" hasCustomPrompt="1"/>
          </p:nvPr>
        </p:nvSpPr>
        <p:spPr>
          <a:xfrm>
            <a:off x="10323576" y="6172200"/>
            <a:ext cx="1261872" cy="320040"/>
          </a:xfrm>
          <a:blipFill>
            <a:blip r:embed="rId2"/>
            <a:stretch>
              <a:fillRect/>
            </a:stretch>
          </a:blipFill>
        </p:spPr>
        <p:txBody>
          <a:bodyPr>
            <a:noAutofit/>
          </a:bodyPr>
          <a:lstStyle>
            <a:lvl1pPr marL="0" indent="0">
              <a:buNone/>
              <a:defRPr sz="1800"/>
            </a:lvl1pPr>
          </a:lstStyle>
          <a:p>
            <a:pPr lvl="0"/>
            <a:r>
              <a:rPr lang="en-US"/>
              <a:t> </a:t>
            </a:r>
          </a:p>
        </p:txBody>
      </p:sp>
    </p:spTree>
    <p:extLst>
      <p:ext uri="{BB962C8B-B14F-4D97-AF65-F5344CB8AC3E}">
        <p14:creationId xmlns:p14="http://schemas.microsoft.com/office/powerpoint/2010/main" val="255160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F4094-5AA7-79D5-7136-2EC0D5466C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3C9E2A-F23D-E4E0-5E77-10BFB1D20E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C3E5B7-7942-9BDA-4734-DA0857C36105}"/>
              </a:ext>
            </a:extLst>
          </p:cNvPr>
          <p:cNvSpPr>
            <a:spLocks noGrp="1"/>
          </p:cNvSpPr>
          <p:nvPr>
            <p:ph type="dt" sz="half" idx="10"/>
          </p:nvPr>
        </p:nvSpPr>
        <p:spPr/>
        <p:txBody>
          <a:bodyPr/>
          <a:lstStyle/>
          <a:p>
            <a:fld id="{3C63E739-E89B-8D4E-A3A6-12F0EF252BC5}" type="datetimeFigureOut">
              <a:rPr lang="en-US" smtClean="0"/>
              <a:t>1/23/2025</a:t>
            </a:fld>
            <a:endParaRPr lang="en-US"/>
          </a:p>
        </p:txBody>
      </p:sp>
      <p:sp>
        <p:nvSpPr>
          <p:cNvPr id="5" name="Footer Placeholder 4">
            <a:extLst>
              <a:ext uri="{FF2B5EF4-FFF2-40B4-BE49-F238E27FC236}">
                <a16:creationId xmlns:a16="http://schemas.microsoft.com/office/drawing/2014/main" id="{A7E7D427-326A-983E-A1D6-E2FF11E23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343ED7-02D9-D4F3-AABC-EC681094C53B}"/>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1565032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97098-22AD-4BC9-794D-9D2F796D6DB8}"/>
              </a:ext>
            </a:extLst>
          </p:cNvPr>
          <p:cNvSpPr>
            <a:spLocks noGrp="1"/>
          </p:cNvSpPr>
          <p:nvPr>
            <p:ph type="title"/>
          </p:nvPr>
        </p:nvSpPr>
        <p:spPr>
          <a:xfrm>
            <a:off x="838200" y="365125"/>
            <a:ext cx="10515600" cy="100045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863D225-2FE4-7311-B554-6D299A01DE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B5C74-BF90-C3D3-41E1-4E4B6AE91827}"/>
              </a:ext>
            </a:extLst>
          </p:cNvPr>
          <p:cNvSpPr>
            <a:spLocks noGrp="1"/>
          </p:cNvSpPr>
          <p:nvPr>
            <p:ph type="dt" sz="half" idx="10"/>
          </p:nvPr>
        </p:nvSpPr>
        <p:spPr/>
        <p:txBody>
          <a:bodyPr/>
          <a:lstStyle/>
          <a:p>
            <a:fld id="{3C63E739-E89B-8D4E-A3A6-12F0EF252BC5}" type="datetimeFigureOut">
              <a:rPr lang="en-US" smtClean="0"/>
              <a:t>1/23/2025</a:t>
            </a:fld>
            <a:endParaRPr lang="en-US"/>
          </a:p>
        </p:txBody>
      </p:sp>
      <p:sp>
        <p:nvSpPr>
          <p:cNvPr id="5" name="Footer Placeholder 4">
            <a:extLst>
              <a:ext uri="{FF2B5EF4-FFF2-40B4-BE49-F238E27FC236}">
                <a16:creationId xmlns:a16="http://schemas.microsoft.com/office/drawing/2014/main" id="{BED75AE2-DE1A-7D69-DF91-073B30003A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C1003-09AC-149D-D1B2-A4C200A49017}"/>
              </a:ext>
            </a:extLst>
          </p:cNvPr>
          <p:cNvSpPr>
            <a:spLocks noGrp="1"/>
          </p:cNvSpPr>
          <p:nvPr>
            <p:ph type="sldNum" sz="quarter" idx="12"/>
          </p:nvPr>
        </p:nvSpPr>
        <p:spPr/>
        <p:txBody>
          <a:bodyPr/>
          <a:lstStyle/>
          <a:p>
            <a:fld id="{D2E56470-0327-0148-81DA-E488957358C3}" type="slidenum">
              <a:rPr lang="en-US" smtClean="0"/>
              <a:t>‹#›</a:t>
            </a:fld>
            <a:endParaRPr lang="en-US"/>
          </a:p>
        </p:txBody>
      </p:sp>
      <p:sp>
        <p:nvSpPr>
          <p:cNvPr id="7" name="Subheading">
            <a:extLst>
              <a:ext uri="{FF2B5EF4-FFF2-40B4-BE49-F238E27FC236}">
                <a16:creationId xmlns:a16="http://schemas.microsoft.com/office/drawing/2014/main" id="{24EC6745-47D3-FD3D-A23D-C2CBB6FD66FC}"/>
              </a:ext>
            </a:extLst>
          </p:cNvPr>
          <p:cNvSpPr>
            <a:spLocks noGrp="1"/>
          </p:cNvSpPr>
          <p:nvPr>
            <p:ph type="body" sz="quarter" idx="20" hasCustomPrompt="1"/>
          </p:nvPr>
        </p:nvSpPr>
        <p:spPr>
          <a:xfrm>
            <a:off x="840205" y="1145613"/>
            <a:ext cx="10515600" cy="680013"/>
          </a:xfrm>
        </p:spPr>
        <p:txBody>
          <a:bodyPr/>
          <a:lstStyle>
            <a:lvl1pPr marL="0" indent="0">
              <a:buNone/>
              <a:defRPr sz="2400"/>
            </a:lvl1pPr>
          </a:lstStyle>
          <a:p>
            <a:pPr lvl="0"/>
            <a:r>
              <a:rPr lang="en-US"/>
              <a:t>Subheading</a:t>
            </a:r>
          </a:p>
        </p:txBody>
      </p:sp>
    </p:spTree>
    <p:extLst>
      <p:ext uri="{BB962C8B-B14F-4D97-AF65-F5344CB8AC3E}">
        <p14:creationId xmlns:p14="http://schemas.microsoft.com/office/powerpoint/2010/main" val="1512078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FEEDF-33F5-B556-741A-60DF1A8530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559812-8247-766E-B779-47B3D8F3663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C78276-F12C-98F4-D51F-ECF8F21F2CC0}"/>
              </a:ext>
            </a:extLst>
          </p:cNvPr>
          <p:cNvSpPr>
            <a:spLocks noGrp="1"/>
          </p:cNvSpPr>
          <p:nvPr>
            <p:ph type="dt" sz="half" idx="10"/>
          </p:nvPr>
        </p:nvSpPr>
        <p:spPr/>
        <p:txBody>
          <a:bodyPr/>
          <a:lstStyle/>
          <a:p>
            <a:fld id="{3C63E739-E89B-8D4E-A3A6-12F0EF252BC5}" type="datetimeFigureOut">
              <a:rPr lang="en-US" smtClean="0"/>
              <a:t>1/23/2025</a:t>
            </a:fld>
            <a:endParaRPr lang="en-US"/>
          </a:p>
        </p:txBody>
      </p:sp>
      <p:sp>
        <p:nvSpPr>
          <p:cNvPr id="5" name="Footer Placeholder 4">
            <a:extLst>
              <a:ext uri="{FF2B5EF4-FFF2-40B4-BE49-F238E27FC236}">
                <a16:creationId xmlns:a16="http://schemas.microsoft.com/office/drawing/2014/main" id="{3E69C674-1582-2372-CD2D-1B1D04F91F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755A5-62D3-48D9-DA70-CAEA6899CB85}"/>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4044770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90E9-730C-6569-BCF2-A27B465E3D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009D78-1278-5932-40F5-84B6CF96B2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315FFC-DC0E-AEE4-5216-5BA14D4E0A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A2D415-4C09-7D76-D57C-AAC74C84422D}"/>
              </a:ext>
            </a:extLst>
          </p:cNvPr>
          <p:cNvSpPr>
            <a:spLocks noGrp="1"/>
          </p:cNvSpPr>
          <p:nvPr>
            <p:ph type="dt" sz="half" idx="10"/>
          </p:nvPr>
        </p:nvSpPr>
        <p:spPr/>
        <p:txBody>
          <a:bodyPr/>
          <a:lstStyle/>
          <a:p>
            <a:fld id="{3C63E739-E89B-8D4E-A3A6-12F0EF252BC5}" type="datetimeFigureOut">
              <a:rPr lang="en-US" smtClean="0"/>
              <a:t>1/23/2025</a:t>
            </a:fld>
            <a:endParaRPr lang="en-US"/>
          </a:p>
        </p:txBody>
      </p:sp>
      <p:sp>
        <p:nvSpPr>
          <p:cNvPr id="6" name="Footer Placeholder 5">
            <a:extLst>
              <a:ext uri="{FF2B5EF4-FFF2-40B4-BE49-F238E27FC236}">
                <a16:creationId xmlns:a16="http://schemas.microsoft.com/office/drawing/2014/main" id="{25717347-B1AB-B9D6-5831-CAFAEFD19E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EEB047-1C5D-D965-8AF2-E8A6D304EC73}"/>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6173529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307E-061B-0096-8F35-C501096810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7682EA-F81A-FAC5-73A9-B7570E3DE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2DDA51-7EF9-48A6-BC6F-1394CF4D1B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08BA06-8945-8668-EC42-36798BF4D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E1E66D-8598-F9CC-4C13-62AA829DC5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FFDF51-4975-2DD7-D00D-0100E5259D65}"/>
              </a:ext>
            </a:extLst>
          </p:cNvPr>
          <p:cNvSpPr>
            <a:spLocks noGrp="1"/>
          </p:cNvSpPr>
          <p:nvPr>
            <p:ph type="dt" sz="half" idx="10"/>
          </p:nvPr>
        </p:nvSpPr>
        <p:spPr/>
        <p:txBody>
          <a:bodyPr/>
          <a:lstStyle/>
          <a:p>
            <a:fld id="{3C63E739-E89B-8D4E-A3A6-12F0EF252BC5}" type="datetimeFigureOut">
              <a:rPr lang="en-US" smtClean="0"/>
              <a:t>1/23/2025</a:t>
            </a:fld>
            <a:endParaRPr lang="en-US"/>
          </a:p>
        </p:txBody>
      </p:sp>
      <p:sp>
        <p:nvSpPr>
          <p:cNvPr id="8" name="Footer Placeholder 7">
            <a:extLst>
              <a:ext uri="{FF2B5EF4-FFF2-40B4-BE49-F238E27FC236}">
                <a16:creationId xmlns:a16="http://schemas.microsoft.com/office/drawing/2014/main" id="{1DC46379-9AB9-1319-0491-48483F5869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57F2EA-64BE-C84E-7529-43A116BD5B51}"/>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21233695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D632-957E-29C5-AD5B-D9FD2784090A}"/>
              </a:ext>
            </a:extLst>
          </p:cNvPr>
          <p:cNvSpPr>
            <a:spLocks noGrp="1"/>
          </p:cNvSpPr>
          <p:nvPr>
            <p:ph type="title"/>
          </p:nvPr>
        </p:nvSpPr>
        <p:spPr>
          <a:xfrm>
            <a:off x="838200" y="365126"/>
            <a:ext cx="10515600" cy="870724"/>
          </a:xfrm>
        </p:spPr>
        <p:txBody>
          <a:bodyPr/>
          <a:lstStyle/>
          <a:p>
            <a:r>
              <a:rPr lang="en-US"/>
              <a:t>Click to edit Master title style</a:t>
            </a:r>
          </a:p>
        </p:txBody>
      </p:sp>
      <p:sp>
        <p:nvSpPr>
          <p:cNvPr id="3" name="Date Placeholder 2">
            <a:extLst>
              <a:ext uri="{FF2B5EF4-FFF2-40B4-BE49-F238E27FC236}">
                <a16:creationId xmlns:a16="http://schemas.microsoft.com/office/drawing/2014/main" id="{E4372A5E-E3A1-6893-FC1F-683BD44ABE5A}"/>
              </a:ext>
            </a:extLst>
          </p:cNvPr>
          <p:cNvSpPr>
            <a:spLocks noGrp="1"/>
          </p:cNvSpPr>
          <p:nvPr>
            <p:ph type="dt" sz="half" idx="10"/>
          </p:nvPr>
        </p:nvSpPr>
        <p:spPr/>
        <p:txBody>
          <a:bodyPr/>
          <a:lstStyle/>
          <a:p>
            <a:fld id="{3C63E739-E89B-8D4E-A3A6-12F0EF252BC5}" type="datetimeFigureOut">
              <a:rPr lang="en-US" smtClean="0"/>
              <a:t>1/23/2025</a:t>
            </a:fld>
            <a:endParaRPr lang="en-US"/>
          </a:p>
        </p:txBody>
      </p:sp>
      <p:sp>
        <p:nvSpPr>
          <p:cNvPr id="4" name="Footer Placeholder 3">
            <a:extLst>
              <a:ext uri="{FF2B5EF4-FFF2-40B4-BE49-F238E27FC236}">
                <a16:creationId xmlns:a16="http://schemas.microsoft.com/office/drawing/2014/main" id="{9C508892-ED8E-ABB4-398F-A9ED4770A0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464DCE-09D3-3ADC-EB52-2A56A9967B49}"/>
              </a:ext>
            </a:extLst>
          </p:cNvPr>
          <p:cNvSpPr>
            <a:spLocks noGrp="1"/>
          </p:cNvSpPr>
          <p:nvPr>
            <p:ph type="sldNum" sz="quarter" idx="12"/>
          </p:nvPr>
        </p:nvSpPr>
        <p:spPr/>
        <p:txBody>
          <a:bodyPr/>
          <a:lstStyle/>
          <a:p>
            <a:fld id="{D2E56470-0327-0148-81DA-E488957358C3}" type="slidenum">
              <a:rPr lang="en-US" smtClean="0"/>
              <a:t>‹#›</a:t>
            </a:fld>
            <a:endParaRPr lang="en-US"/>
          </a:p>
        </p:txBody>
      </p:sp>
      <p:sp>
        <p:nvSpPr>
          <p:cNvPr id="6" name="Subheading">
            <a:extLst>
              <a:ext uri="{FF2B5EF4-FFF2-40B4-BE49-F238E27FC236}">
                <a16:creationId xmlns:a16="http://schemas.microsoft.com/office/drawing/2014/main" id="{ECF0600B-5738-3EA1-FE87-20AE86A9A6C4}"/>
              </a:ext>
            </a:extLst>
          </p:cNvPr>
          <p:cNvSpPr>
            <a:spLocks noGrp="1"/>
          </p:cNvSpPr>
          <p:nvPr>
            <p:ph type="body" sz="quarter" idx="20" hasCustomPrompt="1"/>
          </p:nvPr>
        </p:nvSpPr>
        <p:spPr>
          <a:xfrm>
            <a:off x="838200" y="1235849"/>
            <a:ext cx="10515600" cy="680013"/>
          </a:xfrm>
        </p:spPr>
        <p:txBody>
          <a:bodyPr/>
          <a:lstStyle>
            <a:lvl1pPr marL="0" indent="0">
              <a:buNone/>
              <a:defRPr sz="2400"/>
            </a:lvl1pPr>
          </a:lstStyle>
          <a:p>
            <a:pPr lvl="0"/>
            <a:r>
              <a:rPr lang="en-US"/>
              <a:t>Subheading</a:t>
            </a:r>
          </a:p>
        </p:txBody>
      </p:sp>
    </p:spTree>
    <p:extLst>
      <p:ext uri="{BB962C8B-B14F-4D97-AF65-F5344CB8AC3E}">
        <p14:creationId xmlns:p14="http://schemas.microsoft.com/office/powerpoint/2010/main" val="3882871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7769C-0C7C-286F-7C05-F631301A15A6}"/>
              </a:ext>
            </a:extLst>
          </p:cNvPr>
          <p:cNvSpPr>
            <a:spLocks noGrp="1"/>
          </p:cNvSpPr>
          <p:nvPr>
            <p:ph type="title"/>
          </p:nvPr>
        </p:nvSpPr>
        <p:spPr>
          <a:xfrm>
            <a:off x="838200" y="365126"/>
            <a:ext cx="10515600" cy="941106"/>
          </a:xfrm>
        </p:spPr>
        <p:txBody>
          <a:bodyPr>
            <a:normAutofit/>
          </a:bodyPr>
          <a:lstStyle>
            <a:lvl1pPr>
              <a:defRPr lang="en-US" sz="4400" b="1" i="0" kern="1200" dirty="0">
                <a:solidFill>
                  <a:schemeClr val="bg1"/>
                </a:solidFill>
                <a:effectLst>
                  <a:outerShdw blurRad="50800" dist="38100" dir="2700000" algn="tl" rotWithShape="0">
                    <a:prstClr val="black">
                      <a:alpha val="40000"/>
                    </a:prstClr>
                  </a:outerShdw>
                </a:effectLst>
                <a:latin typeface="+mj-lt"/>
                <a:ea typeface="+mj-ea"/>
                <a:cs typeface="+mj-cs"/>
              </a:defRPr>
            </a:lvl1pPr>
          </a:lstStyle>
          <a:p>
            <a:r>
              <a:rPr lang="en-US"/>
              <a:t>Click to edit Master title style</a:t>
            </a:r>
          </a:p>
        </p:txBody>
      </p:sp>
      <p:sp>
        <p:nvSpPr>
          <p:cNvPr id="3" name="Content Placeholder 2">
            <a:extLst>
              <a:ext uri="{FF2B5EF4-FFF2-40B4-BE49-F238E27FC236}">
                <a16:creationId xmlns:a16="http://schemas.microsoft.com/office/drawing/2014/main" id="{0CC4B6CF-49C8-FF1A-3E10-BD7D0B167A8B}"/>
              </a:ext>
            </a:extLst>
          </p:cNvPr>
          <p:cNvSpPr>
            <a:spLocks noGrp="1"/>
          </p:cNvSpPr>
          <p:nvPr>
            <p:ph idx="1"/>
          </p:nvPr>
        </p:nvSpPr>
        <p:spPr>
          <a:xfrm>
            <a:off x="838200" y="1986243"/>
            <a:ext cx="10515600" cy="41907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F57D92-040B-1E25-F39B-562CF71614F5}"/>
              </a:ext>
            </a:extLst>
          </p:cNvPr>
          <p:cNvSpPr>
            <a:spLocks noGrp="1"/>
          </p:cNvSpPr>
          <p:nvPr>
            <p:ph type="dt" sz="half" idx="10"/>
          </p:nvPr>
        </p:nvSpPr>
        <p:spPr/>
        <p:txBody>
          <a:bodyPr/>
          <a:lstStyle/>
          <a:p>
            <a:fld id="{541B3BB2-4D4E-2F4A-BDA5-6D092819E065}" type="datetimeFigureOut">
              <a:rPr lang="en-US" smtClean="0"/>
              <a:t>1/23/2025</a:t>
            </a:fld>
            <a:endParaRPr lang="en-US"/>
          </a:p>
        </p:txBody>
      </p:sp>
      <p:sp>
        <p:nvSpPr>
          <p:cNvPr id="5" name="Footer Placeholder 4">
            <a:extLst>
              <a:ext uri="{FF2B5EF4-FFF2-40B4-BE49-F238E27FC236}">
                <a16:creationId xmlns:a16="http://schemas.microsoft.com/office/drawing/2014/main" id="{76F2C136-E6A4-79BC-6D9B-0D94B36312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32537A-B24E-3639-8EDA-E7E546EB3B83}"/>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8" name="MSU Logo">
            <a:extLst>
              <a:ext uri="{FF2B5EF4-FFF2-40B4-BE49-F238E27FC236}">
                <a16:creationId xmlns:a16="http://schemas.microsoft.com/office/drawing/2014/main" id="{1354391E-3BCA-FE6F-A335-972C0177C49E}"/>
              </a:ext>
            </a:extLst>
          </p:cNvPr>
          <p:cNvSpPr>
            <a:spLocks noGrp="1" noRot="1" noMove="1" noResize="1" noEditPoints="1" noAdjustHandles="1" noChangeArrowheads="1" noChangeShapeType="1"/>
          </p:cNvSpPr>
          <p:nvPr>
            <p:ph type="body" sz="quarter" idx="15" hasCustomPrompt="1"/>
          </p:nvPr>
        </p:nvSpPr>
        <p:spPr>
          <a:xfrm>
            <a:off x="10323576" y="6172200"/>
            <a:ext cx="1261872" cy="320040"/>
          </a:xfrm>
          <a:blipFill>
            <a:blip r:embed="rId2"/>
            <a:stretch>
              <a:fillRect/>
            </a:stretch>
          </a:blipFill>
        </p:spPr>
        <p:txBody>
          <a:bodyPr>
            <a:noAutofit/>
          </a:bodyPr>
          <a:lstStyle>
            <a:lvl1pPr marL="0" indent="0">
              <a:buNone/>
              <a:defRPr sz="1800"/>
            </a:lvl1pPr>
          </a:lstStyle>
          <a:p>
            <a:pPr lvl="0"/>
            <a:r>
              <a:rPr lang="en-US"/>
              <a:t> </a:t>
            </a:r>
          </a:p>
        </p:txBody>
      </p:sp>
      <p:sp>
        <p:nvSpPr>
          <p:cNvPr id="7" name="Subheading">
            <a:extLst>
              <a:ext uri="{FF2B5EF4-FFF2-40B4-BE49-F238E27FC236}">
                <a16:creationId xmlns:a16="http://schemas.microsoft.com/office/drawing/2014/main" id="{62146D74-5604-EEA4-8F3E-AFFAA5969290}"/>
              </a:ext>
            </a:extLst>
          </p:cNvPr>
          <p:cNvSpPr>
            <a:spLocks noGrp="1"/>
          </p:cNvSpPr>
          <p:nvPr>
            <p:ph type="body" sz="quarter" idx="20" hasCustomPrompt="1"/>
          </p:nvPr>
        </p:nvSpPr>
        <p:spPr>
          <a:xfrm>
            <a:off x="840205" y="1145613"/>
            <a:ext cx="10515600" cy="680013"/>
          </a:xfrm>
        </p:spPr>
        <p:txBody>
          <a:bodyPr/>
          <a:lstStyle>
            <a:lvl1pPr marL="0" indent="0">
              <a:buNone/>
              <a:defRPr sz="2400"/>
            </a:lvl1pPr>
          </a:lstStyle>
          <a:p>
            <a:pPr lvl="0"/>
            <a:r>
              <a:rPr lang="en-US"/>
              <a:t>Subheading</a:t>
            </a:r>
          </a:p>
        </p:txBody>
      </p:sp>
    </p:spTree>
    <p:extLst>
      <p:ext uri="{BB962C8B-B14F-4D97-AF65-F5344CB8AC3E}">
        <p14:creationId xmlns:p14="http://schemas.microsoft.com/office/powerpoint/2010/main" val="33268491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958061-D30A-327E-9910-696A96F7BBB4}"/>
              </a:ext>
            </a:extLst>
          </p:cNvPr>
          <p:cNvSpPr>
            <a:spLocks noGrp="1"/>
          </p:cNvSpPr>
          <p:nvPr>
            <p:ph type="dt" sz="half" idx="10"/>
          </p:nvPr>
        </p:nvSpPr>
        <p:spPr/>
        <p:txBody>
          <a:bodyPr/>
          <a:lstStyle/>
          <a:p>
            <a:fld id="{3C63E739-E89B-8D4E-A3A6-12F0EF252BC5}" type="datetimeFigureOut">
              <a:rPr lang="en-US" smtClean="0"/>
              <a:t>1/23/2025</a:t>
            </a:fld>
            <a:endParaRPr lang="en-US"/>
          </a:p>
        </p:txBody>
      </p:sp>
      <p:sp>
        <p:nvSpPr>
          <p:cNvPr id="3" name="Footer Placeholder 2">
            <a:extLst>
              <a:ext uri="{FF2B5EF4-FFF2-40B4-BE49-F238E27FC236}">
                <a16:creationId xmlns:a16="http://schemas.microsoft.com/office/drawing/2014/main" id="{FFF95C1A-A9A7-E2F6-F505-17A3B48666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DB2E67-7FA1-C93B-557A-1538FD3BEC1E}"/>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31853789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34572-BEF2-BC81-855C-8B97F91CE1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A08AF9-31C8-7CDD-3B7E-66BE99BCFE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38CB83-8727-8F75-292B-7C906C870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2FCD45-B4C3-8816-8684-20A6BEF0F705}"/>
              </a:ext>
            </a:extLst>
          </p:cNvPr>
          <p:cNvSpPr>
            <a:spLocks noGrp="1"/>
          </p:cNvSpPr>
          <p:nvPr>
            <p:ph type="dt" sz="half" idx="10"/>
          </p:nvPr>
        </p:nvSpPr>
        <p:spPr/>
        <p:txBody>
          <a:bodyPr/>
          <a:lstStyle/>
          <a:p>
            <a:fld id="{3C63E739-E89B-8D4E-A3A6-12F0EF252BC5}" type="datetimeFigureOut">
              <a:rPr lang="en-US" smtClean="0"/>
              <a:t>1/23/2025</a:t>
            </a:fld>
            <a:endParaRPr lang="en-US"/>
          </a:p>
        </p:txBody>
      </p:sp>
      <p:sp>
        <p:nvSpPr>
          <p:cNvPr id="6" name="Footer Placeholder 5">
            <a:extLst>
              <a:ext uri="{FF2B5EF4-FFF2-40B4-BE49-F238E27FC236}">
                <a16:creationId xmlns:a16="http://schemas.microsoft.com/office/drawing/2014/main" id="{D73B9942-C746-3B6D-3E95-5995B277E2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BADBC6-43B6-3F6E-01E2-014B0ABE8EA1}"/>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35857935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476EC-9302-9885-32A5-1A6F330AB5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FB9F58-DE16-76FA-3D9D-AFB4A534CB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8CE6B0-5BE3-E800-36AE-64BB8AB873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C6A64C-6E7C-072C-37A0-4538421D536D}"/>
              </a:ext>
            </a:extLst>
          </p:cNvPr>
          <p:cNvSpPr>
            <a:spLocks noGrp="1"/>
          </p:cNvSpPr>
          <p:nvPr>
            <p:ph type="dt" sz="half" idx="10"/>
          </p:nvPr>
        </p:nvSpPr>
        <p:spPr/>
        <p:txBody>
          <a:bodyPr/>
          <a:lstStyle/>
          <a:p>
            <a:fld id="{3C63E739-E89B-8D4E-A3A6-12F0EF252BC5}" type="datetimeFigureOut">
              <a:rPr lang="en-US" smtClean="0"/>
              <a:t>1/23/2025</a:t>
            </a:fld>
            <a:endParaRPr lang="en-US"/>
          </a:p>
        </p:txBody>
      </p:sp>
      <p:sp>
        <p:nvSpPr>
          <p:cNvPr id="6" name="Footer Placeholder 5">
            <a:extLst>
              <a:ext uri="{FF2B5EF4-FFF2-40B4-BE49-F238E27FC236}">
                <a16:creationId xmlns:a16="http://schemas.microsoft.com/office/drawing/2014/main" id="{439F31E0-54F6-B319-8315-3C2E62EE14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74364-7567-2F61-6479-0EA1C0A1C750}"/>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9333741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D96C-9227-4DD9-9002-5BB133F406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6AE73B-4183-EFE7-51FA-DAAA88AD2C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9B3310-7527-5C31-7C00-862269D87183}"/>
              </a:ext>
            </a:extLst>
          </p:cNvPr>
          <p:cNvSpPr>
            <a:spLocks noGrp="1"/>
          </p:cNvSpPr>
          <p:nvPr>
            <p:ph type="dt" sz="half" idx="10"/>
          </p:nvPr>
        </p:nvSpPr>
        <p:spPr/>
        <p:txBody>
          <a:bodyPr/>
          <a:lstStyle/>
          <a:p>
            <a:fld id="{3C63E739-E89B-8D4E-A3A6-12F0EF252BC5}" type="datetimeFigureOut">
              <a:rPr lang="en-US" smtClean="0"/>
              <a:t>1/23/2025</a:t>
            </a:fld>
            <a:endParaRPr lang="en-US"/>
          </a:p>
        </p:txBody>
      </p:sp>
      <p:sp>
        <p:nvSpPr>
          <p:cNvPr id="5" name="Footer Placeholder 4">
            <a:extLst>
              <a:ext uri="{FF2B5EF4-FFF2-40B4-BE49-F238E27FC236}">
                <a16:creationId xmlns:a16="http://schemas.microsoft.com/office/drawing/2014/main" id="{9860C84D-D5D3-8CCF-2533-1C90903EF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839BD-6322-2478-D92D-EF7F64451403}"/>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17685295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9DA68F-F969-7020-E7AC-64D130C867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C4ABEF-1455-393D-44F4-42C0F2BA44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35A992-5829-D430-4A29-616A8AE15189}"/>
              </a:ext>
            </a:extLst>
          </p:cNvPr>
          <p:cNvSpPr>
            <a:spLocks noGrp="1"/>
          </p:cNvSpPr>
          <p:nvPr>
            <p:ph type="dt" sz="half" idx="10"/>
          </p:nvPr>
        </p:nvSpPr>
        <p:spPr/>
        <p:txBody>
          <a:bodyPr/>
          <a:lstStyle/>
          <a:p>
            <a:fld id="{3C63E739-E89B-8D4E-A3A6-12F0EF252BC5}" type="datetimeFigureOut">
              <a:rPr lang="en-US" smtClean="0"/>
              <a:t>1/23/2025</a:t>
            </a:fld>
            <a:endParaRPr lang="en-US"/>
          </a:p>
        </p:txBody>
      </p:sp>
      <p:sp>
        <p:nvSpPr>
          <p:cNvPr id="5" name="Footer Placeholder 4">
            <a:extLst>
              <a:ext uri="{FF2B5EF4-FFF2-40B4-BE49-F238E27FC236}">
                <a16:creationId xmlns:a16="http://schemas.microsoft.com/office/drawing/2014/main" id="{2CEA2584-D39A-C296-307B-794DAEA282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3ADE3-910D-C5F5-1F1B-3DC95D7261D6}"/>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20761575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BD96-5DD5-A543-B6D0-FB6BE3622E84}"/>
              </a:ext>
            </a:extLst>
          </p:cNvPr>
          <p:cNvSpPr>
            <a:spLocks noGrp="1"/>
          </p:cNvSpPr>
          <p:nvPr>
            <p:ph type="ctrTitle"/>
          </p:nvPr>
        </p:nvSpPr>
        <p:spPr>
          <a:xfrm>
            <a:off x="1524000" y="1122363"/>
            <a:ext cx="9144000" cy="2387600"/>
          </a:xfrm>
          <a:prstGeom prst="rect">
            <a:avLst/>
          </a:prstGeom>
        </p:spPr>
        <p:txBody>
          <a:bodyPr anchor="b"/>
          <a:lstStyle>
            <a:lvl1pPr algn="ctr">
              <a:defRPr sz="6000" b="1" i="0">
                <a:solidFill>
                  <a:schemeClr val="bg1"/>
                </a:solidFill>
                <a:latin typeface="Aptos Display" panose="020B0004020202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CC048417-31B7-DD48-A727-1234A30ED2D3}"/>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Aptos" panose="020B00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957A6A-293D-5F4F-B1CC-493B6F48A453}"/>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5" name="Footer Placeholder 4">
            <a:extLst>
              <a:ext uri="{FF2B5EF4-FFF2-40B4-BE49-F238E27FC236}">
                <a16:creationId xmlns:a16="http://schemas.microsoft.com/office/drawing/2014/main" id="{C356E8B2-76DC-3943-9B22-E03FDA636E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9D543-BA53-9945-9B43-2DF06F6771D5}"/>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8833574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B1358-D3CE-5E4D-B5D1-DAFF6294E47C}"/>
              </a:ext>
            </a:extLst>
          </p:cNvPr>
          <p:cNvSpPr>
            <a:spLocks noGrp="1"/>
          </p:cNvSpPr>
          <p:nvPr>
            <p:ph type="title"/>
          </p:nvPr>
        </p:nvSpPr>
        <p:spPr>
          <a:xfrm>
            <a:off x="838200" y="365125"/>
            <a:ext cx="10515600" cy="1325563"/>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0897EF1-BB43-5046-8593-2D9EC3E479C9}"/>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C7806-8527-1F42-B39D-E59312757370}"/>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5" name="Footer Placeholder 4">
            <a:extLst>
              <a:ext uri="{FF2B5EF4-FFF2-40B4-BE49-F238E27FC236}">
                <a16:creationId xmlns:a16="http://schemas.microsoft.com/office/drawing/2014/main" id="{7BCC62A5-6843-BB40-9587-81A6F86C4E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AF496-4653-9F4A-A24E-68787D4274D9}"/>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9769297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7BB4-CDCD-B841-9338-259C27EC78A3}"/>
              </a:ext>
            </a:extLst>
          </p:cNvPr>
          <p:cNvSpPr>
            <a:spLocks noGrp="1"/>
          </p:cNvSpPr>
          <p:nvPr>
            <p:ph type="title"/>
          </p:nvPr>
        </p:nvSpPr>
        <p:spPr>
          <a:xfrm>
            <a:off x="831850" y="1709738"/>
            <a:ext cx="10515600" cy="2852737"/>
          </a:xfrm>
          <a:prstGeom prst="rect">
            <a:avLst/>
          </a:prstGeom>
        </p:spPr>
        <p:txBody>
          <a:bodyPr anchor="b"/>
          <a:lstStyle>
            <a:lvl1pPr>
              <a:defRPr sz="6000" b="1">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E1BFEB28-0EDC-CF47-B98F-D3B69B015A63}"/>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2B8E8A-5266-5D4A-B1A6-F062EC5FB96A}"/>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5" name="Footer Placeholder 4">
            <a:extLst>
              <a:ext uri="{FF2B5EF4-FFF2-40B4-BE49-F238E27FC236}">
                <a16:creationId xmlns:a16="http://schemas.microsoft.com/office/drawing/2014/main" id="{84A93FA9-D6A2-9A4B-A082-946131158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5F73B-7EB8-8B49-842E-484302DD1769}"/>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1535305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34CC-1B1E-4C42-981F-C8F40A432925}"/>
              </a:ext>
            </a:extLst>
          </p:cNvPr>
          <p:cNvSpPr>
            <a:spLocks noGrp="1"/>
          </p:cNvSpPr>
          <p:nvPr>
            <p:ph type="title"/>
          </p:nvPr>
        </p:nvSpPr>
        <p:spPr>
          <a:xfrm>
            <a:off x="838200" y="365125"/>
            <a:ext cx="10515600" cy="1325563"/>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A4D6B6F7-1371-9A4F-A1B3-4785792ED97F}"/>
              </a:ext>
            </a:extLst>
          </p:cNvPr>
          <p:cNvSpPr>
            <a:spLocks noGrp="1"/>
          </p:cNvSpPr>
          <p:nvPr>
            <p:ph sz="half" idx="1"/>
          </p:nvPr>
        </p:nvSpPr>
        <p:spPr>
          <a:xfrm>
            <a:off x="838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072C9B-A4FD-8440-9594-8EE3F4A065D3}"/>
              </a:ext>
            </a:extLst>
          </p:cNvPr>
          <p:cNvSpPr>
            <a:spLocks noGrp="1"/>
          </p:cNvSpPr>
          <p:nvPr>
            <p:ph sz="half" idx="2"/>
          </p:nvPr>
        </p:nvSpPr>
        <p:spPr>
          <a:xfrm>
            <a:off x="6172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BE6AAA-B651-AC4D-B065-4E30E90CD9C3}"/>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6" name="Footer Placeholder 5">
            <a:extLst>
              <a:ext uri="{FF2B5EF4-FFF2-40B4-BE49-F238E27FC236}">
                <a16:creationId xmlns:a16="http://schemas.microsoft.com/office/drawing/2014/main" id="{505AD107-1396-C94C-8062-4AA97EBE0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FD0E15-8ED5-694D-B756-484E0E057E5B}"/>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18984994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2F2F-2C99-5148-BB76-C085DA21DDF3}"/>
              </a:ext>
            </a:extLst>
          </p:cNvPr>
          <p:cNvSpPr>
            <a:spLocks noGrp="1"/>
          </p:cNvSpPr>
          <p:nvPr>
            <p:ph type="title"/>
          </p:nvPr>
        </p:nvSpPr>
        <p:spPr>
          <a:xfrm>
            <a:off x="839788" y="365125"/>
            <a:ext cx="10515600" cy="1325563"/>
          </a:xfrm>
          <a:prstGeom prst="rect">
            <a:avLst/>
          </a:prstGeom>
        </p:spPr>
        <p:txBody>
          <a:bodyPr/>
          <a:lstStyle>
            <a:lvl1pPr>
              <a:defRPr>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2777A5F-4422-3646-A309-9D1E8E99A9B7}"/>
              </a:ext>
            </a:extLst>
          </p:cNvPr>
          <p:cNvSpPr>
            <a:spLocks noGrp="1"/>
          </p:cNvSpPr>
          <p:nvPr>
            <p:ph type="body" idx="1"/>
          </p:nvPr>
        </p:nvSpPr>
        <p:spPr>
          <a:xfrm>
            <a:off x="839788" y="16811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00CEDA-0547-C546-A3FD-961408C20CA3}"/>
              </a:ext>
            </a:extLst>
          </p:cNvPr>
          <p:cNvSpPr>
            <a:spLocks noGrp="1"/>
          </p:cNvSpPr>
          <p:nvPr>
            <p:ph sz="half" idx="2"/>
          </p:nvPr>
        </p:nvSpPr>
        <p:spPr>
          <a:xfrm>
            <a:off x="839788" y="2505075"/>
            <a:ext cx="5157787"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38D53C-D9F7-6B43-B4A2-EA0307EAA272}"/>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788F29-B3B9-DF46-8B2E-4BB57FBE002A}"/>
              </a:ext>
            </a:extLst>
          </p:cNvPr>
          <p:cNvSpPr>
            <a:spLocks noGrp="1"/>
          </p:cNvSpPr>
          <p:nvPr>
            <p:ph sz="quarter" idx="4"/>
          </p:nvPr>
        </p:nvSpPr>
        <p:spPr>
          <a:xfrm>
            <a:off x="6172200" y="2505075"/>
            <a:ext cx="5183188"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595139-42A4-754E-9112-8446E58630EA}"/>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8" name="Footer Placeholder 7">
            <a:extLst>
              <a:ext uri="{FF2B5EF4-FFF2-40B4-BE49-F238E27FC236}">
                <a16:creationId xmlns:a16="http://schemas.microsoft.com/office/drawing/2014/main" id="{E0655311-A3B6-EF40-A335-21F3F1221D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221478-57B8-7E4B-B297-3E64D00C7DE7}"/>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229746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43A46-B5BD-1DD5-A844-FCB153B9EB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459BC0-2ECD-81D3-37CF-7F6F23C079DE}"/>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1922A5-794C-BF24-3B4B-34092A71C6D0}"/>
              </a:ext>
            </a:extLst>
          </p:cNvPr>
          <p:cNvSpPr>
            <a:spLocks noGrp="1"/>
          </p:cNvSpPr>
          <p:nvPr>
            <p:ph type="dt" sz="half" idx="10"/>
          </p:nvPr>
        </p:nvSpPr>
        <p:spPr/>
        <p:txBody>
          <a:bodyPr/>
          <a:lstStyle/>
          <a:p>
            <a:fld id="{541B3BB2-4D4E-2F4A-BDA5-6D092819E065}" type="datetimeFigureOut">
              <a:rPr lang="en-US" smtClean="0"/>
              <a:t>1/23/2025</a:t>
            </a:fld>
            <a:endParaRPr lang="en-US"/>
          </a:p>
        </p:txBody>
      </p:sp>
      <p:sp>
        <p:nvSpPr>
          <p:cNvPr id="5" name="Footer Placeholder 4">
            <a:extLst>
              <a:ext uri="{FF2B5EF4-FFF2-40B4-BE49-F238E27FC236}">
                <a16:creationId xmlns:a16="http://schemas.microsoft.com/office/drawing/2014/main" id="{16D68F49-A228-A2C5-D6EC-94E1255E43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4E7BD-31CF-7ECA-52FB-7BB7E258096D}"/>
              </a:ext>
            </a:extLst>
          </p:cNvPr>
          <p:cNvSpPr>
            <a:spLocks noGrp="1"/>
          </p:cNvSpPr>
          <p:nvPr>
            <p:ph type="sldNum" sz="quarter" idx="12"/>
          </p:nvPr>
        </p:nvSpPr>
        <p:spPr/>
        <p:txBody>
          <a:bodyPr/>
          <a:lstStyle/>
          <a:p>
            <a:fld id="{5FFCFC7E-6CC9-0040-97C5-688E1B9EBFC5}" type="slidenum">
              <a:rPr lang="en-US" smtClean="0"/>
              <a:t>‹#›</a:t>
            </a:fld>
            <a:endParaRPr lang="en-US"/>
          </a:p>
        </p:txBody>
      </p:sp>
    </p:spTree>
    <p:extLst>
      <p:ext uri="{BB962C8B-B14F-4D97-AF65-F5344CB8AC3E}">
        <p14:creationId xmlns:p14="http://schemas.microsoft.com/office/powerpoint/2010/main" val="40275279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D0576-0DC9-DE4A-BEC9-027BAFF93226}"/>
              </a:ext>
            </a:extLst>
          </p:cNvPr>
          <p:cNvSpPr>
            <a:spLocks noGrp="1"/>
          </p:cNvSpPr>
          <p:nvPr>
            <p:ph type="title"/>
          </p:nvPr>
        </p:nvSpPr>
        <p:spPr>
          <a:xfrm>
            <a:off x="838200" y="365125"/>
            <a:ext cx="10515600" cy="1325563"/>
          </a:xfrm>
          <a:prstGeom prst="rect">
            <a:avLst/>
          </a:prstGeom>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1D1453F1-678F-E94B-8E99-65CBF1257131}"/>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4" name="Footer Placeholder 3">
            <a:extLst>
              <a:ext uri="{FF2B5EF4-FFF2-40B4-BE49-F238E27FC236}">
                <a16:creationId xmlns:a16="http://schemas.microsoft.com/office/drawing/2014/main" id="{79E5FC4D-8D35-9145-B4C6-AEE845B1F1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137758-AF1D-B649-B309-18C8CF73DAC5}"/>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42858712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DD2764-9176-064C-B7C4-76BB676A33A9}"/>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3" name="Footer Placeholder 2">
            <a:extLst>
              <a:ext uri="{FF2B5EF4-FFF2-40B4-BE49-F238E27FC236}">
                <a16:creationId xmlns:a16="http://schemas.microsoft.com/office/drawing/2014/main" id="{AB40FB88-B1C1-5842-B87A-4E992F0C8E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9DA169-A746-AF47-A5F1-365E6F3FB4C5}"/>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29134177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CB64B-8D1A-8D41-96DC-4B4D3620BD51}"/>
              </a:ext>
            </a:extLst>
          </p:cNvPr>
          <p:cNvSpPr>
            <a:spLocks noGrp="1"/>
          </p:cNvSpPr>
          <p:nvPr>
            <p:ph type="title"/>
          </p:nvPr>
        </p:nvSpPr>
        <p:spPr>
          <a:xfrm>
            <a:off x="839788" y="457200"/>
            <a:ext cx="3932237" cy="1600200"/>
          </a:xfrm>
          <a:prstGeom prst="rect">
            <a:avLst/>
          </a:prstGeom>
        </p:spPr>
        <p:txBody>
          <a:bodyPr anchor="b"/>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9CF0D885-220B-7B41-A32F-FB6371F43778}"/>
              </a:ext>
            </a:extLst>
          </p:cNvPr>
          <p:cNvSpPr>
            <a:spLocks noGrp="1"/>
          </p:cNvSpPr>
          <p:nvPr>
            <p:ph idx="1"/>
          </p:nvPr>
        </p:nvSpPr>
        <p:spPr>
          <a:xfrm>
            <a:off x="5183188" y="987425"/>
            <a:ext cx="6172200" cy="4873625"/>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19CC36-AB1C-A643-98E5-DADBCCBADE18}"/>
              </a:ext>
            </a:extLst>
          </p:cNvPr>
          <p:cNvSpPr>
            <a:spLocks noGrp="1"/>
          </p:cNvSpPr>
          <p:nvPr>
            <p:ph type="body" sz="half" idx="2"/>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E2DC4B-33BC-5841-BBB1-97CFF8D6431F}"/>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6" name="Footer Placeholder 5">
            <a:extLst>
              <a:ext uri="{FF2B5EF4-FFF2-40B4-BE49-F238E27FC236}">
                <a16:creationId xmlns:a16="http://schemas.microsoft.com/office/drawing/2014/main" id="{47E06449-4702-EE41-BA0D-722DFE1E6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0DB688-CBFB-3448-8B45-BB1AEBC4EE13}"/>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14123544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C4AA-71FA-C348-B354-15FD73F79C9A}"/>
              </a:ext>
            </a:extLst>
          </p:cNvPr>
          <p:cNvSpPr>
            <a:spLocks noGrp="1"/>
          </p:cNvSpPr>
          <p:nvPr>
            <p:ph type="title"/>
          </p:nvPr>
        </p:nvSpPr>
        <p:spPr>
          <a:xfrm>
            <a:off x="839788" y="457200"/>
            <a:ext cx="3932237" cy="1600200"/>
          </a:xfrm>
          <a:prstGeom prst="rect">
            <a:avLst/>
          </a:prstGeom>
        </p:spPr>
        <p:txBody>
          <a:bodyPr anchor="b"/>
          <a:lstStyle>
            <a:lvl1pPr>
              <a:defRPr sz="3200">
                <a:solidFill>
                  <a:schemeClr val="bg1"/>
                </a:solidFill>
              </a:defRPr>
            </a:lvl1pPr>
          </a:lstStyle>
          <a:p>
            <a:r>
              <a:rPr lang="en-US"/>
              <a:t>Click to edit Master title style</a:t>
            </a:r>
          </a:p>
        </p:txBody>
      </p:sp>
      <p:sp>
        <p:nvSpPr>
          <p:cNvPr id="3" name="Picture Placeholder 2">
            <a:extLst>
              <a:ext uri="{FF2B5EF4-FFF2-40B4-BE49-F238E27FC236}">
                <a16:creationId xmlns:a16="http://schemas.microsoft.com/office/drawing/2014/main" id="{D3F3A876-98D6-F647-87D3-8ED3762F9446}"/>
              </a:ext>
            </a:extLst>
          </p:cNvPr>
          <p:cNvSpPr>
            <a:spLocks noGrp="1"/>
          </p:cNvSpPr>
          <p:nvPr>
            <p:ph type="pic" idx="1"/>
          </p:nvPr>
        </p:nvSpPr>
        <p:spPr>
          <a:xfrm>
            <a:off x="5183188" y="987425"/>
            <a:ext cx="6172200" cy="4873625"/>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2B485B9-8958-954C-AA55-FD9E8779AFC4}"/>
              </a:ext>
            </a:extLst>
          </p:cNvPr>
          <p:cNvSpPr>
            <a:spLocks noGrp="1"/>
          </p:cNvSpPr>
          <p:nvPr>
            <p:ph type="body" sz="half" idx="2"/>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F92211-2E78-AC4B-8225-15BED03692FA}"/>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6" name="Footer Placeholder 5">
            <a:extLst>
              <a:ext uri="{FF2B5EF4-FFF2-40B4-BE49-F238E27FC236}">
                <a16:creationId xmlns:a16="http://schemas.microsoft.com/office/drawing/2014/main" id="{B13C4C04-2EC3-354B-901A-AF9B6EC992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4E15B-D5B4-7946-B8BD-9B05C65FF40E}"/>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9193701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8E81-5D1B-0444-91F6-E4E23EA26C36}"/>
              </a:ext>
            </a:extLst>
          </p:cNvPr>
          <p:cNvSpPr>
            <a:spLocks noGrp="1"/>
          </p:cNvSpPr>
          <p:nvPr>
            <p:ph type="title"/>
          </p:nvPr>
        </p:nvSpPr>
        <p:spPr>
          <a:xfrm>
            <a:off x="838200" y="365125"/>
            <a:ext cx="10515600" cy="1325563"/>
          </a:xfrm>
          <a:prstGeom prst="rect">
            <a:avLst/>
          </a:prstGeom>
        </p:spPr>
        <p:txBody>
          <a:bodyPr/>
          <a:lstStyle>
            <a:lvl1pPr>
              <a:defRPr>
                <a:solidFill>
                  <a:schemeClr val="bg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55030B72-CEFE-CF42-9325-38972957529C}"/>
              </a:ext>
            </a:extLst>
          </p:cNvPr>
          <p:cNvSpPr>
            <a:spLocks noGrp="1"/>
          </p:cNvSpPr>
          <p:nvPr>
            <p:ph type="body" orient="vert" idx="1"/>
          </p:nvPr>
        </p:nvSpPr>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38000-F79B-A443-BEF2-3638E7E76436}"/>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5" name="Footer Placeholder 4">
            <a:extLst>
              <a:ext uri="{FF2B5EF4-FFF2-40B4-BE49-F238E27FC236}">
                <a16:creationId xmlns:a16="http://schemas.microsoft.com/office/drawing/2014/main" id="{52FC4F07-4518-D547-81EE-E1D37B206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9516CA-3E5F-6B41-BDEE-7BDEF82C80DD}"/>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13673728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B1984-2203-BC40-B618-FDDC0A9BECFA}"/>
              </a:ext>
            </a:extLst>
          </p:cNvPr>
          <p:cNvSpPr>
            <a:spLocks noGrp="1"/>
          </p:cNvSpPr>
          <p:nvPr>
            <p:ph type="title" orient="vert"/>
          </p:nvPr>
        </p:nvSpPr>
        <p:spPr>
          <a:xfrm>
            <a:off x="8724900" y="365125"/>
            <a:ext cx="2628900" cy="5811838"/>
          </a:xfrm>
          <a:prstGeom prst="rect">
            <a:avLst/>
          </a:prstGeom>
        </p:spPr>
        <p:txBody>
          <a:bodyPr vert="eaVert"/>
          <a:lstStyle>
            <a:lvl1pPr>
              <a:defRPr>
                <a:solidFill>
                  <a:schemeClr val="bg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FA330976-1D29-7E4A-88AE-77008DE63A20}"/>
              </a:ext>
            </a:extLst>
          </p:cNvPr>
          <p:cNvSpPr>
            <a:spLocks noGrp="1"/>
          </p:cNvSpPr>
          <p:nvPr>
            <p:ph type="body" orient="vert" idx="1"/>
          </p:nvPr>
        </p:nvSpPr>
        <p:spPr>
          <a:xfrm>
            <a:off x="838200" y="365125"/>
            <a:ext cx="7734300" cy="5811838"/>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B45DC-6392-044F-B87F-08B899973C0B}"/>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5" name="Footer Placeholder 4">
            <a:extLst>
              <a:ext uri="{FF2B5EF4-FFF2-40B4-BE49-F238E27FC236}">
                <a16:creationId xmlns:a16="http://schemas.microsoft.com/office/drawing/2014/main" id="{67927CE8-58B3-C045-BD25-055B88E60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A3AE4-716D-DC4F-9411-239F37D03EE7}"/>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41844258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BD96-5DD5-A543-B6D0-FB6BE3622E84}"/>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048417-31B7-DD48-A727-1234A30ED2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957A6A-293D-5F4F-B1CC-493B6F48A453}"/>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5" name="Footer Placeholder 4">
            <a:extLst>
              <a:ext uri="{FF2B5EF4-FFF2-40B4-BE49-F238E27FC236}">
                <a16:creationId xmlns:a16="http://schemas.microsoft.com/office/drawing/2014/main" id="{C356E8B2-76DC-3943-9B22-E03FDA636E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9D543-BA53-9945-9B43-2DF06F6771D5}"/>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28626207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B1358-D3CE-5E4D-B5D1-DAFF6294E47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0897EF1-BB43-5046-8593-2D9EC3E479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C7806-8527-1F42-B39D-E59312757370}"/>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5" name="Footer Placeholder 4">
            <a:extLst>
              <a:ext uri="{FF2B5EF4-FFF2-40B4-BE49-F238E27FC236}">
                <a16:creationId xmlns:a16="http://schemas.microsoft.com/office/drawing/2014/main" id="{7BCC62A5-6843-BB40-9587-81A6F86C4E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AF496-4653-9F4A-A24E-68787D4274D9}"/>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27681146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7BB4-CDCD-B841-9338-259C27EC78A3}"/>
              </a:ext>
            </a:extLst>
          </p:cNvPr>
          <p:cNvSpPr>
            <a:spLocks noGrp="1"/>
          </p:cNvSpPr>
          <p:nvPr>
            <p:ph type="title"/>
          </p:nvPr>
        </p:nvSpPr>
        <p:spPr>
          <a:xfrm>
            <a:off x="831850" y="1709738"/>
            <a:ext cx="10515600" cy="2852737"/>
          </a:xfrm>
          <a:prstGeom prst="rect">
            <a:avLst/>
          </a:prstGeom>
        </p:spPr>
        <p:txBody>
          <a:bodyPr anchor="b"/>
          <a:lstStyle>
            <a:lvl1pPr>
              <a:defRPr sz="6000" b="1"/>
            </a:lvl1pPr>
          </a:lstStyle>
          <a:p>
            <a:r>
              <a:rPr lang="en-US"/>
              <a:t>Click to edit Master title style</a:t>
            </a:r>
          </a:p>
        </p:txBody>
      </p:sp>
      <p:sp>
        <p:nvSpPr>
          <p:cNvPr id="3" name="Text Placeholder 2">
            <a:extLst>
              <a:ext uri="{FF2B5EF4-FFF2-40B4-BE49-F238E27FC236}">
                <a16:creationId xmlns:a16="http://schemas.microsoft.com/office/drawing/2014/main" id="{E1BFEB28-0EDC-CF47-B98F-D3B69B015A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2B8E8A-5266-5D4A-B1A6-F062EC5FB96A}"/>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5" name="Footer Placeholder 4">
            <a:extLst>
              <a:ext uri="{FF2B5EF4-FFF2-40B4-BE49-F238E27FC236}">
                <a16:creationId xmlns:a16="http://schemas.microsoft.com/office/drawing/2014/main" id="{84A93FA9-D6A2-9A4B-A082-946131158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5F73B-7EB8-8B49-842E-484302DD1769}"/>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31148572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34CC-1B1E-4C42-981F-C8F40A43292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A4D6B6F7-1371-9A4F-A1B3-4785792ED9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072C9B-A4FD-8440-9594-8EE3F4A065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BE6AAA-B651-AC4D-B065-4E30E90CD9C3}"/>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6" name="Footer Placeholder 5">
            <a:extLst>
              <a:ext uri="{FF2B5EF4-FFF2-40B4-BE49-F238E27FC236}">
                <a16:creationId xmlns:a16="http://schemas.microsoft.com/office/drawing/2014/main" id="{505AD107-1396-C94C-8062-4AA97EBE0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FD0E15-8ED5-694D-B756-484E0E057E5B}"/>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16232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FBF6F-7205-ED1C-6129-EF4A1620DF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3BC97E-A575-6E85-D5E5-F3595BAEA8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129D05-1A22-80C3-8EE1-81ABB0CED8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B6D8D5-7B55-854D-DF5B-992130245060}"/>
              </a:ext>
            </a:extLst>
          </p:cNvPr>
          <p:cNvSpPr>
            <a:spLocks noGrp="1"/>
          </p:cNvSpPr>
          <p:nvPr>
            <p:ph type="dt" sz="half" idx="10"/>
          </p:nvPr>
        </p:nvSpPr>
        <p:spPr/>
        <p:txBody>
          <a:bodyPr/>
          <a:lstStyle/>
          <a:p>
            <a:fld id="{541B3BB2-4D4E-2F4A-BDA5-6D092819E065}" type="datetimeFigureOut">
              <a:rPr lang="en-US" smtClean="0"/>
              <a:t>1/23/2025</a:t>
            </a:fld>
            <a:endParaRPr lang="en-US"/>
          </a:p>
        </p:txBody>
      </p:sp>
      <p:sp>
        <p:nvSpPr>
          <p:cNvPr id="6" name="Footer Placeholder 5">
            <a:extLst>
              <a:ext uri="{FF2B5EF4-FFF2-40B4-BE49-F238E27FC236}">
                <a16:creationId xmlns:a16="http://schemas.microsoft.com/office/drawing/2014/main" id="{ECBDA0E7-5A06-F717-F44B-A7FCEAA809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A6DC90-7132-DDA5-94BC-D15F72BE39C5}"/>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8" name="MSU Logo">
            <a:extLst>
              <a:ext uri="{FF2B5EF4-FFF2-40B4-BE49-F238E27FC236}">
                <a16:creationId xmlns:a16="http://schemas.microsoft.com/office/drawing/2014/main" id="{B746D94C-3A2E-49EB-9E4D-0E593CAF6E79}"/>
              </a:ext>
            </a:extLst>
          </p:cNvPr>
          <p:cNvSpPr>
            <a:spLocks noGrp="1" noRot="1" noMove="1" noResize="1" noEditPoints="1" noAdjustHandles="1" noChangeArrowheads="1" noChangeShapeType="1"/>
          </p:cNvSpPr>
          <p:nvPr>
            <p:ph type="body" sz="quarter" idx="15" hasCustomPrompt="1"/>
          </p:nvPr>
        </p:nvSpPr>
        <p:spPr>
          <a:xfrm>
            <a:off x="10323576" y="6172200"/>
            <a:ext cx="1261872" cy="320040"/>
          </a:xfrm>
          <a:blipFill>
            <a:blip r:embed="rId2"/>
            <a:stretch>
              <a:fillRect/>
            </a:stretch>
          </a:blipFill>
        </p:spPr>
        <p:txBody>
          <a:bodyPr>
            <a:noAutofit/>
          </a:bodyPr>
          <a:lstStyle>
            <a:lvl1pPr marL="0" indent="0">
              <a:buNone/>
              <a:defRPr sz="1800"/>
            </a:lvl1pPr>
          </a:lstStyle>
          <a:p>
            <a:pPr lvl="0"/>
            <a:r>
              <a:rPr lang="en-US"/>
              <a:t> </a:t>
            </a:r>
          </a:p>
        </p:txBody>
      </p:sp>
    </p:spTree>
    <p:extLst>
      <p:ext uri="{BB962C8B-B14F-4D97-AF65-F5344CB8AC3E}">
        <p14:creationId xmlns:p14="http://schemas.microsoft.com/office/powerpoint/2010/main" val="31070090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2F2F-2C99-5148-BB76-C085DA21DDF3}"/>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C2777A5F-4422-3646-A309-9D1E8E99A9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00CEDA-0547-C546-A3FD-961408C20C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38D53C-D9F7-6B43-B4A2-EA0307EAA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788F29-B3B9-DF46-8B2E-4BB57FBE00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595139-42A4-754E-9112-8446E58630EA}"/>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8" name="Footer Placeholder 7">
            <a:extLst>
              <a:ext uri="{FF2B5EF4-FFF2-40B4-BE49-F238E27FC236}">
                <a16:creationId xmlns:a16="http://schemas.microsoft.com/office/drawing/2014/main" id="{E0655311-A3B6-EF40-A335-21F3F1221D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221478-57B8-7E4B-B297-3E64D00C7DE7}"/>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11849299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D0576-0DC9-DE4A-BEC9-027BAFF932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1D1453F1-678F-E94B-8E99-65CBF1257131}"/>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4" name="Footer Placeholder 3">
            <a:extLst>
              <a:ext uri="{FF2B5EF4-FFF2-40B4-BE49-F238E27FC236}">
                <a16:creationId xmlns:a16="http://schemas.microsoft.com/office/drawing/2014/main" id="{79E5FC4D-8D35-9145-B4C6-AEE845B1F1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137758-AF1D-B649-B309-18C8CF73DAC5}"/>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4780514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DD2764-9176-064C-B7C4-76BB676A33A9}"/>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3" name="Footer Placeholder 2">
            <a:extLst>
              <a:ext uri="{FF2B5EF4-FFF2-40B4-BE49-F238E27FC236}">
                <a16:creationId xmlns:a16="http://schemas.microsoft.com/office/drawing/2014/main" id="{AB40FB88-B1C1-5842-B87A-4E992F0C8E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9DA169-A746-AF47-A5F1-365E6F3FB4C5}"/>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35313061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CB64B-8D1A-8D41-96DC-4B4D3620BD5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F0D885-220B-7B41-A32F-FB6371F437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19CC36-AB1C-A643-98E5-DADBCCBAD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E2DC4B-33BC-5841-BBB1-97CFF8D6431F}"/>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6" name="Footer Placeholder 5">
            <a:extLst>
              <a:ext uri="{FF2B5EF4-FFF2-40B4-BE49-F238E27FC236}">
                <a16:creationId xmlns:a16="http://schemas.microsoft.com/office/drawing/2014/main" id="{47E06449-4702-EE41-BA0D-722DFE1E6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0DB688-CBFB-3448-8B45-BB1AEBC4EE13}"/>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15068128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C4AA-71FA-C348-B354-15FD73F79C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F3A876-98D6-F647-87D3-8ED3762F94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2B485B9-8958-954C-AA55-FD9E8779AF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F92211-2E78-AC4B-8225-15BED03692FA}"/>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6" name="Footer Placeholder 5">
            <a:extLst>
              <a:ext uri="{FF2B5EF4-FFF2-40B4-BE49-F238E27FC236}">
                <a16:creationId xmlns:a16="http://schemas.microsoft.com/office/drawing/2014/main" id="{B13C4C04-2EC3-354B-901A-AF9B6EC992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4E15B-D5B4-7946-B8BD-9B05C65FF40E}"/>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34649352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8E81-5D1B-0444-91F6-E4E23EA26C3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030B72-CEFE-CF42-9325-3897295752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38000-F79B-A443-BEF2-3638E7E76436}"/>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5" name="Footer Placeholder 4">
            <a:extLst>
              <a:ext uri="{FF2B5EF4-FFF2-40B4-BE49-F238E27FC236}">
                <a16:creationId xmlns:a16="http://schemas.microsoft.com/office/drawing/2014/main" id="{52FC4F07-4518-D547-81EE-E1D37B206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9516CA-3E5F-6B41-BDEE-7BDEF82C80DD}"/>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15532922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B1984-2203-BC40-B618-FDDC0A9BECF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330976-1D29-7E4A-88AE-77008DE63A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B45DC-6392-044F-B87F-08B899973C0B}"/>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5" name="Footer Placeholder 4">
            <a:extLst>
              <a:ext uri="{FF2B5EF4-FFF2-40B4-BE49-F238E27FC236}">
                <a16:creationId xmlns:a16="http://schemas.microsoft.com/office/drawing/2014/main" id="{67927CE8-58B3-C045-BD25-055B88E60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A3AE4-716D-DC4F-9411-239F37D03EE7}"/>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2619937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92ED4-BF6F-228E-52F8-AD852E2ECF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16DDC6-FF95-60FD-64C9-FF8A2DEB6E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CF9194-624C-582A-0E9A-5A4B0D5327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47B724-7FA9-FAB8-60BE-53EA6D6E02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26DCC5-2A4F-EDD8-F5FD-845BF0E86D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210BCC-842C-7F1D-8129-8ADAF44E8648}"/>
              </a:ext>
            </a:extLst>
          </p:cNvPr>
          <p:cNvSpPr>
            <a:spLocks noGrp="1"/>
          </p:cNvSpPr>
          <p:nvPr>
            <p:ph type="dt" sz="half" idx="10"/>
          </p:nvPr>
        </p:nvSpPr>
        <p:spPr/>
        <p:txBody>
          <a:bodyPr/>
          <a:lstStyle/>
          <a:p>
            <a:fld id="{541B3BB2-4D4E-2F4A-BDA5-6D092819E065}" type="datetimeFigureOut">
              <a:rPr lang="en-US" smtClean="0"/>
              <a:t>1/23/2025</a:t>
            </a:fld>
            <a:endParaRPr lang="en-US"/>
          </a:p>
        </p:txBody>
      </p:sp>
      <p:sp>
        <p:nvSpPr>
          <p:cNvPr id="8" name="Footer Placeholder 7">
            <a:extLst>
              <a:ext uri="{FF2B5EF4-FFF2-40B4-BE49-F238E27FC236}">
                <a16:creationId xmlns:a16="http://schemas.microsoft.com/office/drawing/2014/main" id="{57F95873-854C-4566-B0C6-C753DA43EF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608BC0-A77B-A9EB-4335-FF125343E59C}"/>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11" name="MSU Logo">
            <a:extLst>
              <a:ext uri="{FF2B5EF4-FFF2-40B4-BE49-F238E27FC236}">
                <a16:creationId xmlns:a16="http://schemas.microsoft.com/office/drawing/2014/main" id="{16643159-38A9-CD03-F5A3-3C5EA572BCE2}"/>
              </a:ext>
            </a:extLst>
          </p:cNvPr>
          <p:cNvSpPr>
            <a:spLocks noGrp="1" noRot="1" noMove="1" noResize="1" noEditPoints="1" noAdjustHandles="1" noChangeArrowheads="1" noChangeShapeType="1"/>
          </p:cNvSpPr>
          <p:nvPr>
            <p:ph type="body" sz="quarter" idx="15" hasCustomPrompt="1"/>
          </p:nvPr>
        </p:nvSpPr>
        <p:spPr>
          <a:xfrm>
            <a:off x="10323576" y="6172200"/>
            <a:ext cx="1261872" cy="320040"/>
          </a:xfrm>
          <a:blipFill>
            <a:blip r:embed="rId2"/>
            <a:stretch>
              <a:fillRect/>
            </a:stretch>
          </a:blipFill>
        </p:spPr>
        <p:txBody>
          <a:bodyPr>
            <a:noAutofit/>
          </a:bodyPr>
          <a:lstStyle>
            <a:lvl1pPr marL="0" indent="0">
              <a:buNone/>
              <a:defRPr sz="1800"/>
            </a:lvl1pPr>
          </a:lstStyle>
          <a:p>
            <a:pPr lvl="0"/>
            <a:r>
              <a:rPr lang="en-US"/>
              <a:t> </a:t>
            </a:r>
          </a:p>
        </p:txBody>
      </p:sp>
    </p:spTree>
    <p:extLst>
      <p:ext uri="{BB962C8B-B14F-4D97-AF65-F5344CB8AC3E}">
        <p14:creationId xmlns:p14="http://schemas.microsoft.com/office/powerpoint/2010/main" val="1952080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01B2-93F5-D747-C453-156ABCDA31BC}"/>
              </a:ext>
            </a:extLst>
          </p:cNvPr>
          <p:cNvSpPr>
            <a:spLocks noGrp="1"/>
          </p:cNvSpPr>
          <p:nvPr>
            <p:ph type="title"/>
          </p:nvPr>
        </p:nvSpPr>
        <p:spPr>
          <a:xfrm>
            <a:off x="838200" y="365125"/>
            <a:ext cx="10515600" cy="906819"/>
          </a:xfrm>
        </p:spPr>
        <p:txBody>
          <a:bodyPr/>
          <a:lstStyle/>
          <a:p>
            <a:r>
              <a:rPr lang="en-US"/>
              <a:t>Click to edit Master title style</a:t>
            </a:r>
          </a:p>
        </p:txBody>
      </p:sp>
      <p:sp>
        <p:nvSpPr>
          <p:cNvPr id="3" name="Date Placeholder 2">
            <a:extLst>
              <a:ext uri="{FF2B5EF4-FFF2-40B4-BE49-F238E27FC236}">
                <a16:creationId xmlns:a16="http://schemas.microsoft.com/office/drawing/2014/main" id="{A7DF5C2B-1AC4-A146-A395-8A79FF980598}"/>
              </a:ext>
            </a:extLst>
          </p:cNvPr>
          <p:cNvSpPr>
            <a:spLocks noGrp="1"/>
          </p:cNvSpPr>
          <p:nvPr>
            <p:ph type="dt" sz="half" idx="10"/>
          </p:nvPr>
        </p:nvSpPr>
        <p:spPr/>
        <p:txBody>
          <a:bodyPr/>
          <a:lstStyle/>
          <a:p>
            <a:fld id="{541B3BB2-4D4E-2F4A-BDA5-6D092819E065}" type="datetimeFigureOut">
              <a:rPr lang="en-US" smtClean="0"/>
              <a:t>1/23/2025</a:t>
            </a:fld>
            <a:endParaRPr lang="en-US"/>
          </a:p>
        </p:txBody>
      </p:sp>
      <p:sp>
        <p:nvSpPr>
          <p:cNvPr id="4" name="Footer Placeholder 3">
            <a:extLst>
              <a:ext uri="{FF2B5EF4-FFF2-40B4-BE49-F238E27FC236}">
                <a16:creationId xmlns:a16="http://schemas.microsoft.com/office/drawing/2014/main" id="{FD206143-8E2C-BAD3-810C-E5CEB4F8E6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9B8A33-1E4C-E314-52AE-37BCE831BBE2}"/>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6" name="MSU Logo">
            <a:extLst>
              <a:ext uri="{FF2B5EF4-FFF2-40B4-BE49-F238E27FC236}">
                <a16:creationId xmlns:a16="http://schemas.microsoft.com/office/drawing/2014/main" id="{77433622-EB89-EBF9-582C-6798A9F00570}"/>
              </a:ext>
            </a:extLst>
          </p:cNvPr>
          <p:cNvSpPr>
            <a:spLocks noGrp="1" noRot="1" noMove="1" noResize="1" noEditPoints="1" noAdjustHandles="1" noChangeArrowheads="1" noChangeShapeType="1"/>
          </p:cNvSpPr>
          <p:nvPr>
            <p:ph type="body" sz="quarter" idx="15" hasCustomPrompt="1"/>
          </p:nvPr>
        </p:nvSpPr>
        <p:spPr>
          <a:xfrm>
            <a:off x="10323576" y="6172200"/>
            <a:ext cx="1261872" cy="320040"/>
          </a:xfrm>
          <a:blipFill>
            <a:blip r:embed="rId2"/>
            <a:stretch>
              <a:fillRect/>
            </a:stretch>
          </a:blipFill>
        </p:spPr>
        <p:txBody>
          <a:bodyPr>
            <a:noAutofit/>
          </a:bodyPr>
          <a:lstStyle>
            <a:lvl1pPr marL="0" indent="0">
              <a:buNone/>
              <a:defRPr sz="1800"/>
            </a:lvl1pPr>
          </a:lstStyle>
          <a:p>
            <a:pPr lvl="0"/>
            <a:r>
              <a:rPr lang="en-US"/>
              <a:t> </a:t>
            </a:r>
          </a:p>
        </p:txBody>
      </p:sp>
      <p:sp>
        <p:nvSpPr>
          <p:cNvPr id="7" name="Subheading">
            <a:extLst>
              <a:ext uri="{FF2B5EF4-FFF2-40B4-BE49-F238E27FC236}">
                <a16:creationId xmlns:a16="http://schemas.microsoft.com/office/drawing/2014/main" id="{DFE6261A-0177-C239-01D6-DFD8A4956139}"/>
              </a:ext>
            </a:extLst>
          </p:cNvPr>
          <p:cNvSpPr>
            <a:spLocks noGrp="1"/>
          </p:cNvSpPr>
          <p:nvPr>
            <p:ph type="body" sz="quarter" idx="20" hasCustomPrompt="1"/>
          </p:nvPr>
        </p:nvSpPr>
        <p:spPr>
          <a:xfrm>
            <a:off x="838200" y="1271944"/>
            <a:ext cx="10515600" cy="680013"/>
          </a:xfrm>
        </p:spPr>
        <p:txBody>
          <a:bodyPr/>
          <a:lstStyle>
            <a:lvl1pPr marL="0" indent="0">
              <a:buNone/>
              <a:defRPr sz="2400"/>
            </a:lvl1pPr>
          </a:lstStyle>
          <a:p>
            <a:pPr lvl="0"/>
            <a:r>
              <a:rPr lang="en-US"/>
              <a:t>Click to edit Subheading</a:t>
            </a:r>
          </a:p>
        </p:txBody>
      </p:sp>
    </p:spTree>
    <p:extLst>
      <p:ext uri="{BB962C8B-B14F-4D97-AF65-F5344CB8AC3E}">
        <p14:creationId xmlns:p14="http://schemas.microsoft.com/office/powerpoint/2010/main" val="1794337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8D538A-3179-5A7F-C8BC-C5F562F3BE5C}"/>
              </a:ext>
            </a:extLst>
          </p:cNvPr>
          <p:cNvSpPr>
            <a:spLocks noGrp="1"/>
          </p:cNvSpPr>
          <p:nvPr>
            <p:ph type="dt" sz="half" idx="10"/>
          </p:nvPr>
        </p:nvSpPr>
        <p:spPr/>
        <p:txBody>
          <a:bodyPr/>
          <a:lstStyle/>
          <a:p>
            <a:fld id="{541B3BB2-4D4E-2F4A-BDA5-6D092819E065}" type="datetimeFigureOut">
              <a:rPr lang="en-US" smtClean="0"/>
              <a:t>1/23/2025</a:t>
            </a:fld>
            <a:endParaRPr lang="en-US"/>
          </a:p>
        </p:txBody>
      </p:sp>
      <p:sp>
        <p:nvSpPr>
          <p:cNvPr id="3" name="Footer Placeholder 2">
            <a:extLst>
              <a:ext uri="{FF2B5EF4-FFF2-40B4-BE49-F238E27FC236}">
                <a16:creationId xmlns:a16="http://schemas.microsoft.com/office/drawing/2014/main" id="{503A1BBC-A35E-681F-B72C-B8E4727024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902FAA-88DA-A194-248B-806F78D4983E}"/>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5" name="MSU Logo">
            <a:extLst>
              <a:ext uri="{FF2B5EF4-FFF2-40B4-BE49-F238E27FC236}">
                <a16:creationId xmlns:a16="http://schemas.microsoft.com/office/drawing/2014/main" id="{E65712E0-04B5-E49F-90DD-8872CD720B19}"/>
              </a:ext>
            </a:extLst>
          </p:cNvPr>
          <p:cNvSpPr>
            <a:spLocks noGrp="1" noRot="1" noMove="1" noResize="1" noEditPoints="1" noAdjustHandles="1" noChangeArrowheads="1" noChangeShapeType="1"/>
          </p:cNvSpPr>
          <p:nvPr>
            <p:ph type="body" sz="quarter" idx="15" hasCustomPrompt="1"/>
          </p:nvPr>
        </p:nvSpPr>
        <p:spPr>
          <a:xfrm>
            <a:off x="10323576" y="6172200"/>
            <a:ext cx="1261872" cy="320040"/>
          </a:xfrm>
          <a:blipFill>
            <a:blip r:embed="rId2"/>
            <a:stretch>
              <a:fillRect/>
            </a:stretch>
          </a:blipFill>
        </p:spPr>
        <p:txBody>
          <a:bodyPr>
            <a:noAutofit/>
          </a:bodyPr>
          <a:lstStyle>
            <a:lvl1pPr marL="0" indent="0">
              <a:buNone/>
              <a:defRPr sz="1800"/>
            </a:lvl1pPr>
          </a:lstStyle>
          <a:p>
            <a:pPr lvl="0"/>
            <a:r>
              <a:rPr lang="en-US"/>
              <a:t> </a:t>
            </a:r>
          </a:p>
        </p:txBody>
      </p:sp>
    </p:spTree>
    <p:extLst>
      <p:ext uri="{BB962C8B-B14F-4D97-AF65-F5344CB8AC3E}">
        <p14:creationId xmlns:p14="http://schemas.microsoft.com/office/powerpoint/2010/main" val="2511376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slide Image, Headline, Subhea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8D538A-3179-5A7F-C8BC-C5F562F3BE5C}"/>
              </a:ext>
            </a:extLst>
          </p:cNvPr>
          <p:cNvSpPr>
            <a:spLocks noGrp="1"/>
          </p:cNvSpPr>
          <p:nvPr>
            <p:ph type="dt" sz="half" idx="10"/>
          </p:nvPr>
        </p:nvSpPr>
        <p:spPr/>
        <p:txBody>
          <a:bodyPr/>
          <a:lstStyle/>
          <a:p>
            <a:fld id="{541B3BB2-4D4E-2F4A-BDA5-6D092819E065}" type="datetimeFigureOut">
              <a:rPr lang="en-US" smtClean="0"/>
              <a:t>1/23/2025</a:t>
            </a:fld>
            <a:endParaRPr lang="en-US"/>
          </a:p>
        </p:txBody>
      </p:sp>
      <p:sp>
        <p:nvSpPr>
          <p:cNvPr id="3" name="Footer Placeholder 2">
            <a:extLst>
              <a:ext uri="{FF2B5EF4-FFF2-40B4-BE49-F238E27FC236}">
                <a16:creationId xmlns:a16="http://schemas.microsoft.com/office/drawing/2014/main" id="{503A1BBC-A35E-681F-B72C-B8E4727024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902FAA-88DA-A194-248B-806F78D4983E}"/>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25" name="Background Image">
            <a:extLst>
              <a:ext uri="{FF2B5EF4-FFF2-40B4-BE49-F238E27FC236}">
                <a16:creationId xmlns:a16="http://schemas.microsoft.com/office/drawing/2014/main" id="{D3725F3D-E2DB-53D9-E8B2-93BABA161418}"/>
              </a:ext>
            </a:extLst>
          </p:cNvPr>
          <p:cNvSpPr>
            <a:spLocks noGrp="1"/>
          </p:cNvSpPr>
          <p:nvPr>
            <p:ph type="pic" sz="quarter" idx="14"/>
          </p:nvPr>
        </p:nvSpPr>
        <p:spPr>
          <a:xfrm>
            <a:off x="-18327" y="0"/>
            <a:ext cx="12192000" cy="6858000"/>
          </a:xfrm>
        </p:spPr>
        <p:txBody>
          <a:bodyPr anchor="ctr"/>
          <a:lstStyle>
            <a:lvl1pPr marL="0" indent="0" algn="ctr">
              <a:buNone/>
              <a:defRPr/>
            </a:lvl1pPr>
          </a:lstStyle>
          <a:p>
            <a:endParaRPr lang="en-US"/>
          </a:p>
        </p:txBody>
      </p:sp>
      <p:sp>
        <p:nvSpPr>
          <p:cNvPr id="36" name="Subheading">
            <a:extLst>
              <a:ext uri="{FF2B5EF4-FFF2-40B4-BE49-F238E27FC236}">
                <a16:creationId xmlns:a16="http://schemas.microsoft.com/office/drawing/2014/main" id="{6D341254-876B-CF50-0F2E-6A954206B29F}"/>
              </a:ext>
            </a:extLst>
          </p:cNvPr>
          <p:cNvSpPr>
            <a:spLocks noGrp="1"/>
          </p:cNvSpPr>
          <p:nvPr>
            <p:ph type="body" sz="quarter" idx="18" hasCustomPrompt="1"/>
          </p:nvPr>
        </p:nvSpPr>
        <p:spPr>
          <a:xfrm>
            <a:off x="609600" y="5405777"/>
            <a:ext cx="10551404" cy="914400"/>
          </a:xfrm>
        </p:spPr>
        <p:txBody>
          <a:bodyPr>
            <a:normAutofit/>
          </a:bodyPr>
          <a:lstStyle>
            <a:lvl1pPr marL="0" indent="0">
              <a:buNone/>
              <a:defRPr sz="2400"/>
            </a:lvl1pPr>
          </a:lstStyle>
          <a:p>
            <a:pPr lvl="0"/>
            <a:r>
              <a:rPr lang="en-US"/>
              <a:t>Click to edit subtitle</a:t>
            </a:r>
          </a:p>
        </p:txBody>
      </p:sp>
      <p:sp>
        <p:nvSpPr>
          <p:cNvPr id="6" name="Main Title Text">
            <a:extLst>
              <a:ext uri="{FF2B5EF4-FFF2-40B4-BE49-F238E27FC236}">
                <a16:creationId xmlns:a16="http://schemas.microsoft.com/office/drawing/2014/main" id="{64848A02-8409-FE2B-EF3A-C32BB3835107}"/>
              </a:ext>
            </a:extLst>
          </p:cNvPr>
          <p:cNvSpPr>
            <a:spLocks noGrp="1"/>
          </p:cNvSpPr>
          <p:nvPr>
            <p:ph type="title" hasCustomPrompt="1"/>
          </p:nvPr>
        </p:nvSpPr>
        <p:spPr>
          <a:xfrm>
            <a:off x="609600" y="4789488"/>
            <a:ext cx="10515600" cy="616289"/>
          </a:xfrm>
          <a:ln>
            <a:noFill/>
          </a:ln>
          <a:effectLst/>
        </p:spPr>
        <p:txBody>
          <a:bodyPr anchor="t">
            <a:normAutofit/>
          </a:bodyPr>
          <a:lstStyle>
            <a:lvl1pPr>
              <a:defRPr sz="4000">
                <a:effectLst>
                  <a:outerShdw blurRad="50800" dist="38100" dir="2700000" algn="tl" rotWithShape="0">
                    <a:prstClr val="black">
                      <a:alpha val="40000"/>
                    </a:prstClr>
                  </a:outerShdw>
                </a:effectLst>
                <a:latin typeface="+mj-lt"/>
              </a:defRPr>
            </a:lvl1pPr>
          </a:lstStyle>
          <a:p>
            <a:r>
              <a:rPr lang="en-US"/>
              <a:t>Click to edit main text</a:t>
            </a:r>
          </a:p>
        </p:txBody>
      </p:sp>
      <p:sp>
        <p:nvSpPr>
          <p:cNvPr id="23" name="MSU Logo">
            <a:extLst>
              <a:ext uri="{FF2B5EF4-FFF2-40B4-BE49-F238E27FC236}">
                <a16:creationId xmlns:a16="http://schemas.microsoft.com/office/drawing/2014/main" id="{7A06302D-AE62-5CC4-D855-CA986BCE9B89}"/>
              </a:ext>
            </a:extLst>
          </p:cNvPr>
          <p:cNvSpPr>
            <a:spLocks noGrp="1"/>
          </p:cNvSpPr>
          <p:nvPr>
            <p:ph type="body" sz="quarter" idx="15" hasCustomPrompt="1"/>
          </p:nvPr>
        </p:nvSpPr>
        <p:spPr>
          <a:xfrm>
            <a:off x="612648" y="4343400"/>
            <a:ext cx="1261872" cy="320040"/>
          </a:xfrm>
          <a:blipFill>
            <a:blip r:embed="rId2"/>
            <a:stretch>
              <a:fillRect/>
            </a:stretch>
          </a:blipFill>
        </p:spPr>
        <p:txBody>
          <a:bodyPr>
            <a:noAutofit/>
          </a:bodyPr>
          <a:lstStyle>
            <a:lvl1pPr marL="0" indent="0">
              <a:buNone/>
              <a:defRPr sz="1800"/>
            </a:lvl1pPr>
          </a:lstStyle>
          <a:p>
            <a:pPr lvl="0"/>
            <a:r>
              <a:rPr lang="en-US"/>
              <a:t> </a:t>
            </a:r>
          </a:p>
        </p:txBody>
      </p:sp>
      <p:sp>
        <p:nvSpPr>
          <p:cNvPr id="29" name="Bottom Left Line">
            <a:extLst>
              <a:ext uri="{FF2B5EF4-FFF2-40B4-BE49-F238E27FC236}">
                <a16:creationId xmlns:a16="http://schemas.microsoft.com/office/drawing/2014/main" id="{22FCC679-5D86-540F-FBCE-B40F00119053}"/>
              </a:ext>
            </a:extLst>
          </p:cNvPr>
          <p:cNvSpPr>
            <a:spLocks noGrp="1"/>
          </p:cNvSpPr>
          <p:nvPr>
            <p:ph type="body" sz="quarter" idx="16" hasCustomPrompt="1"/>
          </p:nvPr>
        </p:nvSpPr>
        <p:spPr>
          <a:xfrm>
            <a:off x="493776" y="4343400"/>
            <a:ext cx="27432" cy="2514600"/>
          </a:xfrm>
          <a:solidFill>
            <a:schemeClr val="bg1"/>
          </a:solidFill>
        </p:spPr>
        <p:txBody>
          <a:bodyPr/>
          <a:lstStyle>
            <a:lvl1pPr marL="0" indent="0">
              <a:buNone/>
              <a:defRPr/>
            </a:lvl1pPr>
          </a:lstStyle>
          <a:p>
            <a:pPr lvl="0"/>
            <a:r>
              <a:rPr lang="en-US"/>
              <a:t> </a:t>
            </a:r>
          </a:p>
        </p:txBody>
      </p:sp>
      <p:sp>
        <p:nvSpPr>
          <p:cNvPr id="11" name="Upper Right Text">
            <a:extLst>
              <a:ext uri="{FF2B5EF4-FFF2-40B4-BE49-F238E27FC236}">
                <a16:creationId xmlns:a16="http://schemas.microsoft.com/office/drawing/2014/main" id="{602D1815-D701-6C10-CC1F-7C302766B402}"/>
              </a:ext>
            </a:extLst>
          </p:cNvPr>
          <p:cNvSpPr>
            <a:spLocks noGrp="1"/>
          </p:cNvSpPr>
          <p:nvPr>
            <p:ph type="body" sz="quarter" idx="13" hasCustomPrompt="1"/>
          </p:nvPr>
        </p:nvSpPr>
        <p:spPr>
          <a:xfrm>
            <a:off x="7013448" y="155448"/>
            <a:ext cx="4572000" cy="365760"/>
          </a:xfrm>
        </p:spPr>
        <p:txBody>
          <a:bodyPr anchor="b">
            <a:normAutofit/>
          </a:bodyPr>
          <a:lstStyle>
            <a:lvl1pPr marL="0" indent="0" algn="r">
              <a:buNone/>
              <a:defRPr sz="1800" b="1" i="0">
                <a:latin typeface="Aptos SemiBold" panose="020B0004020202020204" pitchFamily="34" charset="0"/>
              </a:defRPr>
            </a:lvl1pPr>
          </a:lstStyle>
          <a:p>
            <a:pPr lvl="0"/>
            <a:r>
              <a:rPr lang="en-US"/>
              <a:t>Upper Right Text</a:t>
            </a:r>
          </a:p>
        </p:txBody>
      </p:sp>
      <p:sp>
        <p:nvSpPr>
          <p:cNvPr id="31" name="Top Right Line">
            <a:extLst>
              <a:ext uri="{FF2B5EF4-FFF2-40B4-BE49-F238E27FC236}">
                <a16:creationId xmlns:a16="http://schemas.microsoft.com/office/drawing/2014/main" id="{E03B6392-6019-A1E0-27EC-39918565E89A}"/>
              </a:ext>
            </a:extLst>
          </p:cNvPr>
          <p:cNvSpPr>
            <a:spLocks noGrp="1"/>
          </p:cNvSpPr>
          <p:nvPr>
            <p:ph type="body" sz="quarter" idx="17" hasCustomPrompt="1"/>
          </p:nvPr>
        </p:nvSpPr>
        <p:spPr>
          <a:xfrm>
            <a:off x="11695176" y="0"/>
            <a:ext cx="27432" cy="685800"/>
          </a:xfrm>
          <a:solidFill>
            <a:schemeClr val="bg1"/>
          </a:solidFill>
        </p:spPr>
        <p:txBody>
          <a:bodyPr/>
          <a:lstStyle>
            <a:lvl1pPr marL="0" indent="0">
              <a:buNone/>
              <a:defRPr/>
            </a:lvl1pPr>
          </a:lstStyle>
          <a:p>
            <a:pPr lvl="0"/>
            <a:r>
              <a:rPr lang="en-US"/>
              <a:t> </a:t>
            </a:r>
          </a:p>
        </p:txBody>
      </p:sp>
    </p:spTree>
    <p:extLst>
      <p:ext uri="{BB962C8B-B14F-4D97-AF65-F5344CB8AC3E}">
        <p14:creationId xmlns:p14="http://schemas.microsoft.com/office/powerpoint/2010/main" val="2296648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slide Image, Headlin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8D538A-3179-5A7F-C8BC-C5F562F3BE5C}"/>
              </a:ext>
            </a:extLst>
          </p:cNvPr>
          <p:cNvSpPr>
            <a:spLocks noGrp="1"/>
          </p:cNvSpPr>
          <p:nvPr>
            <p:ph type="dt" sz="half" idx="10"/>
          </p:nvPr>
        </p:nvSpPr>
        <p:spPr/>
        <p:txBody>
          <a:bodyPr/>
          <a:lstStyle/>
          <a:p>
            <a:fld id="{541B3BB2-4D4E-2F4A-BDA5-6D092819E065}" type="datetimeFigureOut">
              <a:rPr lang="en-US" smtClean="0"/>
              <a:t>1/23/2025</a:t>
            </a:fld>
            <a:endParaRPr lang="en-US"/>
          </a:p>
        </p:txBody>
      </p:sp>
      <p:sp>
        <p:nvSpPr>
          <p:cNvPr id="3" name="Footer Placeholder 2">
            <a:extLst>
              <a:ext uri="{FF2B5EF4-FFF2-40B4-BE49-F238E27FC236}">
                <a16:creationId xmlns:a16="http://schemas.microsoft.com/office/drawing/2014/main" id="{503A1BBC-A35E-681F-B72C-B8E4727024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902FAA-88DA-A194-248B-806F78D4983E}"/>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7" name="Background Image">
            <a:extLst>
              <a:ext uri="{FF2B5EF4-FFF2-40B4-BE49-F238E27FC236}">
                <a16:creationId xmlns:a16="http://schemas.microsoft.com/office/drawing/2014/main" id="{2DF63EF5-E879-5637-DBCB-8A7AF6F05F35}"/>
              </a:ext>
            </a:extLst>
          </p:cNvPr>
          <p:cNvSpPr>
            <a:spLocks noGrp="1"/>
          </p:cNvSpPr>
          <p:nvPr>
            <p:ph type="pic" sz="quarter" idx="14"/>
          </p:nvPr>
        </p:nvSpPr>
        <p:spPr>
          <a:xfrm>
            <a:off x="0" y="0"/>
            <a:ext cx="12192000" cy="6858000"/>
          </a:xfrm>
        </p:spPr>
        <p:txBody>
          <a:bodyPr anchor="ctr"/>
          <a:lstStyle>
            <a:lvl1pPr marL="0" indent="0" algn="ctr">
              <a:buNone/>
              <a:defRPr/>
            </a:lvl1pPr>
          </a:lstStyle>
          <a:p>
            <a:endParaRPr lang="en-US"/>
          </a:p>
        </p:txBody>
      </p:sp>
      <p:sp>
        <p:nvSpPr>
          <p:cNvPr id="6" name="Main Text">
            <a:extLst>
              <a:ext uri="{FF2B5EF4-FFF2-40B4-BE49-F238E27FC236}">
                <a16:creationId xmlns:a16="http://schemas.microsoft.com/office/drawing/2014/main" id="{64848A02-8409-FE2B-EF3A-C32BB3835107}"/>
              </a:ext>
            </a:extLst>
          </p:cNvPr>
          <p:cNvSpPr>
            <a:spLocks noGrp="1"/>
          </p:cNvSpPr>
          <p:nvPr>
            <p:ph type="title"/>
          </p:nvPr>
        </p:nvSpPr>
        <p:spPr>
          <a:xfrm>
            <a:off x="609600" y="5715001"/>
            <a:ext cx="10515600" cy="1006474"/>
          </a:xfrm>
          <a:ln>
            <a:noFill/>
          </a:ln>
          <a:effectLst/>
        </p:spPr>
        <p:txBody>
          <a:bodyPr anchor="t">
            <a:normAutofit/>
          </a:bodyPr>
          <a:lstStyle>
            <a:lvl1pPr>
              <a:defRPr sz="4000">
                <a:latin typeface="+mj-lt"/>
              </a:defRPr>
            </a:lvl1pPr>
          </a:lstStyle>
          <a:p>
            <a:r>
              <a:rPr lang="en-US"/>
              <a:t>Click to edit Master title style</a:t>
            </a:r>
          </a:p>
        </p:txBody>
      </p:sp>
      <p:sp>
        <p:nvSpPr>
          <p:cNvPr id="13" name="Upper Right Text">
            <a:extLst>
              <a:ext uri="{FF2B5EF4-FFF2-40B4-BE49-F238E27FC236}">
                <a16:creationId xmlns:a16="http://schemas.microsoft.com/office/drawing/2014/main" id="{06628B15-0E02-FC7D-D8E2-3309469088A2}"/>
              </a:ext>
            </a:extLst>
          </p:cNvPr>
          <p:cNvSpPr>
            <a:spLocks noGrp="1"/>
          </p:cNvSpPr>
          <p:nvPr>
            <p:ph type="body" sz="quarter" idx="13" hasCustomPrompt="1"/>
          </p:nvPr>
        </p:nvSpPr>
        <p:spPr>
          <a:xfrm>
            <a:off x="7013448" y="155448"/>
            <a:ext cx="4572000" cy="365760"/>
          </a:xfrm>
        </p:spPr>
        <p:txBody>
          <a:bodyPr anchor="b">
            <a:normAutofit/>
          </a:bodyPr>
          <a:lstStyle>
            <a:lvl1pPr marL="0" indent="0" algn="r">
              <a:buNone/>
              <a:defRPr sz="1800" b="1" i="0">
                <a:latin typeface="Aptos SemiBold" panose="020B0004020202020204" pitchFamily="34" charset="0"/>
              </a:defRPr>
            </a:lvl1pPr>
          </a:lstStyle>
          <a:p>
            <a:pPr lvl="0"/>
            <a:r>
              <a:rPr lang="en-US"/>
              <a:t>Upper Right Text</a:t>
            </a:r>
          </a:p>
        </p:txBody>
      </p:sp>
      <p:sp>
        <p:nvSpPr>
          <p:cNvPr id="15" name="Top Right Line">
            <a:extLst>
              <a:ext uri="{FF2B5EF4-FFF2-40B4-BE49-F238E27FC236}">
                <a16:creationId xmlns:a16="http://schemas.microsoft.com/office/drawing/2014/main" id="{2FC77D67-1B2D-7FA0-BFA9-F453FBA2F258}"/>
              </a:ext>
            </a:extLst>
          </p:cNvPr>
          <p:cNvSpPr>
            <a:spLocks noGrp="1"/>
          </p:cNvSpPr>
          <p:nvPr>
            <p:ph type="body" sz="quarter" idx="17" hasCustomPrompt="1"/>
          </p:nvPr>
        </p:nvSpPr>
        <p:spPr>
          <a:xfrm>
            <a:off x="11695176" y="0"/>
            <a:ext cx="27432" cy="685800"/>
          </a:xfrm>
          <a:solidFill>
            <a:schemeClr val="bg1"/>
          </a:solidFill>
        </p:spPr>
        <p:txBody>
          <a:bodyPr/>
          <a:lstStyle>
            <a:lvl1pPr marL="0" indent="0">
              <a:buNone/>
              <a:defRPr/>
            </a:lvl1pPr>
          </a:lstStyle>
          <a:p>
            <a:pPr lvl="0"/>
            <a:r>
              <a:rPr lang="en-US"/>
              <a:t> </a:t>
            </a:r>
          </a:p>
        </p:txBody>
      </p:sp>
      <p:sp>
        <p:nvSpPr>
          <p:cNvPr id="16" name="Bottom Left Line">
            <a:extLst>
              <a:ext uri="{FF2B5EF4-FFF2-40B4-BE49-F238E27FC236}">
                <a16:creationId xmlns:a16="http://schemas.microsoft.com/office/drawing/2014/main" id="{AD883ED5-B427-FB4A-2BB6-98C216E88EA6}"/>
              </a:ext>
            </a:extLst>
          </p:cNvPr>
          <p:cNvSpPr>
            <a:spLocks noGrp="1"/>
          </p:cNvSpPr>
          <p:nvPr>
            <p:ph type="body" sz="quarter" idx="16" hasCustomPrompt="1"/>
          </p:nvPr>
        </p:nvSpPr>
        <p:spPr>
          <a:xfrm>
            <a:off x="493776" y="5257800"/>
            <a:ext cx="27432" cy="1600200"/>
          </a:xfrm>
          <a:solidFill>
            <a:schemeClr val="bg1"/>
          </a:solidFill>
        </p:spPr>
        <p:txBody>
          <a:bodyPr/>
          <a:lstStyle>
            <a:lvl1pPr marL="0" indent="0">
              <a:buNone/>
              <a:defRPr/>
            </a:lvl1pPr>
          </a:lstStyle>
          <a:p>
            <a:pPr lvl="0"/>
            <a:r>
              <a:rPr lang="en-US"/>
              <a:t> </a:t>
            </a:r>
          </a:p>
        </p:txBody>
      </p:sp>
      <p:sp>
        <p:nvSpPr>
          <p:cNvPr id="17" name="MSU Logo">
            <a:extLst>
              <a:ext uri="{FF2B5EF4-FFF2-40B4-BE49-F238E27FC236}">
                <a16:creationId xmlns:a16="http://schemas.microsoft.com/office/drawing/2014/main" id="{84730211-39FA-1F96-3BB6-E21F9442EF98}"/>
              </a:ext>
            </a:extLst>
          </p:cNvPr>
          <p:cNvSpPr>
            <a:spLocks noGrp="1"/>
          </p:cNvSpPr>
          <p:nvPr>
            <p:ph type="body" sz="quarter" idx="15" hasCustomPrompt="1"/>
          </p:nvPr>
        </p:nvSpPr>
        <p:spPr>
          <a:xfrm>
            <a:off x="612648" y="5257800"/>
            <a:ext cx="1261872" cy="320040"/>
          </a:xfrm>
          <a:blipFill>
            <a:blip r:embed="rId2"/>
            <a:stretch>
              <a:fillRect/>
            </a:stretch>
          </a:blipFill>
        </p:spPr>
        <p:txBody>
          <a:bodyPr>
            <a:noAutofit/>
          </a:bodyPr>
          <a:lstStyle>
            <a:lvl1pPr marL="0" indent="0">
              <a:buNone/>
              <a:defRPr sz="1800"/>
            </a:lvl1pPr>
          </a:lstStyle>
          <a:p>
            <a:pPr lvl="0"/>
            <a:r>
              <a:rPr lang="en-US"/>
              <a:t> </a:t>
            </a:r>
          </a:p>
        </p:txBody>
      </p:sp>
    </p:spTree>
    <p:extLst>
      <p:ext uri="{BB962C8B-B14F-4D97-AF65-F5344CB8AC3E}">
        <p14:creationId xmlns:p14="http://schemas.microsoft.com/office/powerpoint/2010/main" val="3075823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3.emf"/><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3.emf"/><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A blue background with a curved line&#10;&#10;Description automatically generated with medium confidence">
            <a:extLst>
              <a:ext uri="{FF2B5EF4-FFF2-40B4-BE49-F238E27FC236}">
                <a16:creationId xmlns:a16="http://schemas.microsoft.com/office/drawing/2014/main" id="{2EC4C101-5D77-C039-0923-4D48FF46CA9F}"/>
              </a:ext>
            </a:extLst>
          </p:cNvPr>
          <p:cNvPicPr>
            <a:picLocks noChangeAspect="1"/>
          </p:cNvPicPr>
          <p:nvPr userDrawn="1"/>
        </p:nvPicPr>
        <p:blipFill>
          <a:blip r:embed="rId15"/>
          <a:stretch>
            <a:fillRect/>
          </a:stretch>
        </p:blipFill>
        <p:spPr>
          <a:xfrm>
            <a:off x="0" y="0"/>
            <a:ext cx="12192001" cy="6858000"/>
          </a:xfrm>
          <a:prstGeom prst="rect">
            <a:avLst/>
          </a:prstGeom>
        </p:spPr>
      </p:pic>
      <p:sp>
        <p:nvSpPr>
          <p:cNvPr id="2" name="Title Placeholder 1">
            <a:extLst>
              <a:ext uri="{FF2B5EF4-FFF2-40B4-BE49-F238E27FC236}">
                <a16:creationId xmlns:a16="http://schemas.microsoft.com/office/drawing/2014/main" id="{33A01293-EB51-F54C-3C25-49953E3AD2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6E3B9D-F24D-DBBD-6530-968891B670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C6570C-6436-03F6-A0BF-25CF556202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41B3BB2-4D4E-2F4A-BDA5-6D092819E065}" type="datetimeFigureOut">
              <a:rPr lang="en-US" smtClean="0"/>
              <a:t>1/23/2025</a:t>
            </a:fld>
            <a:endParaRPr lang="en-US"/>
          </a:p>
        </p:txBody>
      </p:sp>
      <p:sp>
        <p:nvSpPr>
          <p:cNvPr id="5" name="Footer Placeholder 4">
            <a:extLst>
              <a:ext uri="{FF2B5EF4-FFF2-40B4-BE49-F238E27FC236}">
                <a16:creationId xmlns:a16="http://schemas.microsoft.com/office/drawing/2014/main" id="{6B6658F0-A8DD-65A7-8699-79666F31A3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E74A17B-42E2-8103-E619-C2163C6EA8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FFCFC7E-6CC9-0040-97C5-688E1B9EBFC5}" type="slidenum">
              <a:rPr lang="en-US" smtClean="0"/>
              <a:t>‹#›</a:t>
            </a:fld>
            <a:endParaRPr lang="en-US"/>
          </a:p>
        </p:txBody>
      </p:sp>
    </p:spTree>
    <p:extLst>
      <p:ext uri="{BB962C8B-B14F-4D97-AF65-F5344CB8AC3E}">
        <p14:creationId xmlns:p14="http://schemas.microsoft.com/office/powerpoint/2010/main" val="329117193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Lst>
  <p:txStyles>
    <p:titleStyle>
      <a:lvl1pPr algn="l" defTabSz="914400" rtl="0" eaLnBrk="1" latinLnBrk="0" hangingPunct="1">
        <a:lnSpc>
          <a:spcPct val="90000"/>
        </a:lnSpc>
        <a:spcBef>
          <a:spcPct val="0"/>
        </a:spcBef>
        <a:buNone/>
        <a:defRPr sz="4400" b="1" i="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effectLst>
            <a:outerShdw blurRad="50800" dist="38100" dir="2700000" algn="tl" rotWithShape="0">
              <a:prstClr val="black">
                <a:alpha val="40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effectLst>
            <a:outerShdw blurRad="50800" dist="38100" dir="2700000" algn="tl" rotWithShape="0">
              <a:prstClr val="black">
                <a:alpha val="40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effectLst>
            <a:outerShdw blurRad="50800" dist="38100" dir="2700000" algn="tl" rotWithShape="0">
              <a:prstClr val="black">
                <a:alpha val="40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effectLst>
            <a:outerShdw blurRad="50800" dist="38100" dir="2700000" algn="tl" rotWithShape="0">
              <a:prstClr val="black">
                <a:alpha val="40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effectLst>
            <a:outerShdw blurRad="50800" dist="38100" dir="2700000" algn="tl" rotWithShape="0">
              <a:prstClr val="black">
                <a:alpha val="40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A blue background with a curved line&#10;&#10;Description automatically generated with medium confidence">
            <a:extLst>
              <a:ext uri="{FF2B5EF4-FFF2-40B4-BE49-F238E27FC236}">
                <a16:creationId xmlns:a16="http://schemas.microsoft.com/office/drawing/2014/main" id="{10BABEF9-C6AB-B324-8246-1CDDF7700D54}"/>
              </a:ext>
            </a:extLst>
          </p:cNvPr>
          <p:cNvPicPr>
            <a:picLocks noChangeAspect="1"/>
          </p:cNvPicPr>
          <p:nvPr userDrawn="1"/>
        </p:nvPicPr>
        <p:blipFill>
          <a:blip r:embed="rId13"/>
          <a:stretch>
            <a:fillRect/>
          </a:stretch>
        </p:blipFill>
        <p:spPr>
          <a:xfrm>
            <a:off x="0" y="0"/>
            <a:ext cx="12192001" cy="6858000"/>
          </a:xfrm>
          <a:prstGeom prst="rect">
            <a:avLst/>
          </a:prstGeom>
        </p:spPr>
      </p:pic>
      <p:sp>
        <p:nvSpPr>
          <p:cNvPr id="2" name="Title Placeholder 1">
            <a:extLst>
              <a:ext uri="{FF2B5EF4-FFF2-40B4-BE49-F238E27FC236}">
                <a16:creationId xmlns:a16="http://schemas.microsoft.com/office/drawing/2014/main" id="{0839D89A-0A3D-99F8-9483-E6D6ACA030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C75833-9E90-870F-E5E2-5D4B57277B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8C795-0439-0927-8A05-D55EBE72D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C63E739-E89B-8D4E-A3A6-12F0EF252BC5}" type="datetimeFigureOut">
              <a:rPr lang="en-US" smtClean="0"/>
              <a:t>1/23/2025</a:t>
            </a:fld>
            <a:endParaRPr lang="en-US"/>
          </a:p>
        </p:txBody>
      </p:sp>
      <p:sp>
        <p:nvSpPr>
          <p:cNvPr id="5" name="Footer Placeholder 4">
            <a:extLst>
              <a:ext uri="{FF2B5EF4-FFF2-40B4-BE49-F238E27FC236}">
                <a16:creationId xmlns:a16="http://schemas.microsoft.com/office/drawing/2014/main" id="{980AC050-D54F-27EB-51B5-78AA9AAA01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02CAAF3-50B6-C810-6230-794AC6FF7F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E56470-0327-0148-81DA-E488957358C3}" type="slidenum">
              <a:rPr lang="en-US" smtClean="0"/>
              <a:t>‹#›</a:t>
            </a:fld>
            <a:endParaRPr lang="en-US"/>
          </a:p>
        </p:txBody>
      </p:sp>
    </p:spTree>
    <p:extLst>
      <p:ext uri="{BB962C8B-B14F-4D97-AF65-F5344CB8AC3E}">
        <p14:creationId xmlns:p14="http://schemas.microsoft.com/office/powerpoint/2010/main" val="2028308357"/>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l" defTabSz="914400" rtl="0" eaLnBrk="1" latinLnBrk="0" hangingPunct="1">
        <a:lnSpc>
          <a:spcPct val="90000"/>
        </a:lnSpc>
        <a:spcBef>
          <a:spcPct val="0"/>
        </a:spcBef>
        <a:buNone/>
        <a:defRPr sz="4400" b="1" i="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71B4F-3E2A-4C48-BE26-627C28C0BB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628953-A92E-A44E-B1F6-F9072B8DC4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A3B0F-FFEE-B74C-ABBC-BCE4751F31F7}" type="datetimeFigureOut">
              <a:rPr lang="en-US" smtClean="0"/>
              <a:t>1/23/2025</a:t>
            </a:fld>
            <a:endParaRPr lang="en-US"/>
          </a:p>
        </p:txBody>
      </p:sp>
      <p:sp>
        <p:nvSpPr>
          <p:cNvPr id="5" name="Footer Placeholder 4">
            <a:extLst>
              <a:ext uri="{FF2B5EF4-FFF2-40B4-BE49-F238E27FC236}">
                <a16:creationId xmlns:a16="http://schemas.microsoft.com/office/drawing/2014/main" id="{E9401097-5C2A-594B-ACFA-FD2C946FB3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B35E8D-216B-3140-B0E8-B69F1B041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F84CB-2621-0045-B30F-22109BF07890}" type="slidenum">
              <a:rPr lang="en-US" smtClean="0"/>
              <a:t>‹#›</a:t>
            </a:fld>
            <a:endParaRPr lang="en-US"/>
          </a:p>
        </p:txBody>
      </p:sp>
      <p:sp>
        <p:nvSpPr>
          <p:cNvPr id="7" name="Rectangle 6">
            <a:extLst>
              <a:ext uri="{FF2B5EF4-FFF2-40B4-BE49-F238E27FC236}">
                <a16:creationId xmlns:a16="http://schemas.microsoft.com/office/drawing/2014/main" id="{AED5AD2C-CD67-5E49-AEBA-E909467048DB}"/>
              </a:ext>
            </a:extLst>
          </p:cNvPr>
          <p:cNvSpPr/>
          <p:nvPr userDrawn="1"/>
        </p:nvSpPr>
        <p:spPr>
          <a:xfrm>
            <a:off x="0" y="5958018"/>
            <a:ext cx="12191999" cy="908756"/>
          </a:xfrm>
          <a:prstGeom prst="rect">
            <a:avLst/>
          </a:prstGeom>
          <a:solidFill>
            <a:srgbClr val="0D2C6C"/>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pic>
        <p:nvPicPr>
          <p:cNvPr id="14" name="Picture 13">
            <a:extLst>
              <a:ext uri="{FF2B5EF4-FFF2-40B4-BE49-F238E27FC236}">
                <a16:creationId xmlns:a16="http://schemas.microsoft.com/office/drawing/2014/main" id="{3AEE4CC7-3DC8-AC49-985D-0B735D174F3F}"/>
              </a:ext>
            </a:extLst>
          </p:cNvPr>
          <p:cNvPicPr>
            <a:picLocks noGrp="1" noRot="1" noChangeAspect="1" noMove="1" noResize="1" noEditPoints="1" noAdjustHandles="1" noChangeArrowheads="1" noChangeShapeType="1" noCrop="1"/>
          </p:cNvPicPr>
          <p:nvPr userDrawn="1"/>
        </p:nvPicPr>
        <p:blipFill>
          <a:blip r:embed="rId13"/>
          <a:stretch>
            <a:fillRect/>
          </a:stretch>
        </p:blipFill>
        <p:spPr>
          <a:xfrm>
            <a:off x="9961345" y="6329863"/>
            <a:ext cx="1849655" cy="147518"/>
          </a:xfrm>
          <a:prstGeom prst="rect">
            <a:avLst/>
          </a:prstGeom>
        </p:spPr>
      </p:pic>
      <p:pic>
        <p:nvPicPr>
          <p:cNvPr id="11" name="Picture 10">
            <a:extLst>
              <a:ext uri="{FF2B5EF4-FFF2-40B4-BE49-F238E27FC236}">
                <a16:creationId xmlns:a16="http://schemas.microsoft.com/office/drawing/2014/main" id="{21BFC440-3632-A449-9322-0B212DB62123}"/>
              </a:ext>
            </a:extLst>
          </p:cNvPr>
          <p:cNvPicPr>
            <a:picLocks noGrp="1" noRot="1" noChangeAspect="1" noMove="1" noResize="1" noEditPoints="1" noAdjustHandles="1" noChangeArrowheads="1" noChangeShapeType="1" noCrop="1"/>
          </p:cNvPicPr>
          <p:nvPr userDrawn="1"/>
        </p:nvPicPr>
        <p:blipFill>
          <a:blip r:embed="rId14"/>
          <a:stretch>
            <a:fillRect/>
          </a:stretch>
        </p:blipFill>
        <p:spPr>
          <a:xfrm>
            <a:off x="524161" y="6103329"/>
            <a:ext cx="2129586" cy="534108"/>
          </a:xfrm>
          <a:prstGeom prst="rect">
            <a:avLst/>
          </a:prstGeom>
        </p:spPr>
      </p:pic>
      <p:sp>
        <p:nvSpPr>
          <p:cNvPr id="9" name="Rectangle 8">
            <a:extLst>
              <a:ext uri="{FF2B5EF4-FFF2-40B4-BE49-F238E27FC236}">
                <a16:creationId xmlns:a16="http://schemas.microsoft.com/office/drawing/2014/main" id="{19CA6676-D3CD-D644-8F9D-F9E37AA604D6}"/>
              </a:ext>
            </a:extLst>
          </p:cNvPr>
          <p:cNvSpPr/>
          <p:nvPr userDrawn="1"/>
        </p:nvSpPr>
        <p:spPr>
          <a:xfrm>
            <a:off x="0" y="0"/>
            <a:ext cx="12192000" cy="5963478"/>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998568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71B4F-3E2A-4C48-BE26-627C28C0BB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628953-A92E-A44E-B1F6-F9072B8DC4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A3B0F-FFEE-B74C-ABBC-BCE4751F31F7}" type="datetimeFigureOut">
              <a:rPr lang="en-US" smtClean="0"/>
              <a:t>1/23/2025</a:t>
            </a:fld>
            <a:endParaRPr lang="en-US"/>
          </a:p>
        </p:txBody>
      </p:sp>
      <p:sp>
        <p:nvSpPr>
          <p:cNvPr id="5" name="Footer Placeholder 4">
            <a:extLst>
              <a:ext uri="{FF2B5EF4-FFF2-40B4-BE49-F238E27FC236}">
                <a16:creationId xmlns:a16="http://schemas.microsoft.com/office/drawing/2014/main" id="{E9401097-5C2A-594B-ACFA-FD2C946FB3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B35E8D-216B-3140-B0E8-B69F1B041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F84CB-2621-0045-B30F-22109BF07890}" type="slidenum">
              <a:rPr lang="en-US" smtClean="0"/>
              <a:t>‹#›</a:t>
            </a:fld>
            <a:endParaRPr lang="en-US"/>
          </a:p>
        </p:txBody>
      </p:sp>
      <p:sp>
        <p:nvSpPr>
          <p:cNvPr id="7" name="Rectangle 6">
            <a:extLst>
              <a:ext uri="{FF2B5EF4-FFF2-40B4-BE49-F238E27FC236}">
                <a16:creationId xmlns:a16="http://schemas.microsoft.com/office/drawing/2014/main" id="{AED5AD2C-CD67-5E49-AEBA-E909467048DB}"/>
              </a:ext>
            </a:extLst>
          </p:cNvPr>
          <p:cNvSpPr/>
          <p:nvPr userDrawn="1"/>
        </p:nvSpPr>
        <p:spPr>
          <a:xfrm>
            <a:off x="0" y="5958018"/>
            <a:ext cx="12191999" cy="908756"/>
          </a:xfrm>
          <a:prstGeom prst="rect">
            <a:avLst/>
          </a:prstGeom>
          <a:solidFill>
            <a:srgbClr val="0D2C6C"/>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pic>
        <p:nvPicPr>
          <p:cNvPr id="14" name="Picture 13">
            <a:extLst>
              <a:ext uri="{FF2B5EF4-FFF2-40B4-BE49-F238E27FC236}">
                <a16:creationId xmlns:a16="http://schemas.microsoft.com/office/drawing/2014/main" id="{3AEE4CC7-3DC8-AC49-985D-0B735D174F3F}"/>
              </a:ext>
            </a:extLst>
          </p:cNvPr>
          <p:cNvPicPr>
            <a:picLocks noChangeAspect="1"/>
          </p:cNvPicPr>
          <p:nvPr userDrawn="1"/>
        </p:nvPicPr>
        <p:blipFill>
          <a:blip r:embed="rId13"/>
          <a:stretch>
            <a:fillRect/>
          </a:stretch>
        </p:blipFill>
        <p:spPr>
          <a:xfrm>
            <a:off x="9961345" y="6329863"/>
            <a:ext cx="1849655" cy="147518"/>
          </a:xfrm>
          <a:prstGeom prst="rect">
            <a:avLst/>
          </a:prstGeom>
        </p:spPr>
      </p:pic>
      <p:pic>
        <p:nvPicPr>
          <p:cNvPr id="11" name="Picture 10">
            <a:extLst>
              <a:ext uri="{FF2B5EF4-FFF2-40B4-BE49-F238E27FC236}">
                <a16:creationId xmlns:a16="http://schemas.microsoft.com/office/drawing/2014/main" id="{21BFC440-3632-A449-9322-0B212DB62123}"/>
              </a:ext>
            </a:extLst>
          </p:cNvPr>
          <p:cNvPicPr>
            <a:picLocks noChangeAspect="1"/>
          </p:cNvPicPr>
          <p:nvPr userDrawn="1"/>
        </p:nvPicPr>
        <p:blipFill>
          <a:blip r:embed="rId14"/>
          <a:stretch>
            <a:fillRect/>
          </a:stretch>
        </p:blipFill>
        <p:spPr>
          <a:xfrm>
            <a:off x="524161" y="6103329"/>
            <a:ext cx="2129586" cy="534108"/>
          </a:xfrm>
          <a:prstGeom prst="rect">
            <a:avLst/>
          </a:prstGeom>
        </p:spPr>
      </p:pic>
    </p:spTree>
    <p:extLst>
      <p:ext uri="{BB962C8B-B14F-4D97-AF65-F5344CB8AC3E}">
        <p14:creationId xmlns:p14="http://schemas.microsoft.com/office/powerpoint/2010/main" val="1005982207"/>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7.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7.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37.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37.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37.xml"/><Relationship Id="rId5" Type="http://schemas.openxmlformats.org/officeDocument/2006/relationships/image" Target="../media/image28.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37.xml"/><Relationship Id="rId5" Type="http://schemas.openxmlformats.org/officeDocument/2006/relationships/image" Target="../media/image29.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0.png"/><Relationship Id="rId1" Type="http://schemas.openxmlformats.org/officeDocument/2006/relationships/slideLayout" Target="../slideLayouts/slideLayout37.xml"/><Relationship Id="rId5" Type="http://schemas.openxmlformats.org/officeDocument/2006/relationships/image" Target="../media/image31.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7.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7.xml"/><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7.xml"/><Relationship Id="rId5" Type="http://schemas.openxmlformats.org/officeDocument/2006/relationships/image" Target="../media/image39.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7.xml"/><Relationship Id="rId5" Type="http://schemas.openxmlformats.org/officeDocument/2006/relationships/image" Target="../media/image40.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7.xml"/><Relationship Id="rId5" Type="http://schemas.openxmlformats.org/officeDocument/2006/relationships/image" Target="../media/image44.pn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7.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37.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9.png"/><Relationship Id="rId2" Type="http://schemas.openxmlformats.org/officeDocument/2006/relationships/image" Target="../media/image45.png"/><Relationship Id="rId1" Type="http://schemas.openxmlformats.org/officeDocument/2006/relationships/slideLayout" Target="../slideLayouts/slideLayout37.xml"/><Relationship Id="rId6" Type="http://schemas.openxmlformats.org/officeDocument/2006/relationships/image" Target="../media/image53.png"/><Relationship Id="rId5" Type="http://schemas.openxmlformats.org/officeDocument/2006/relationships/image" Target="../media/image48.png"/><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60.png"/><Relationship Id="rId2" Type="http://schemas.openxmlformats.org/officeDocument/2006/relationships/image" Target="../media/image45.png"/><Relationship Id="rId1" Type="http://schemas.openxmlformats.org/officeDocument/2006/relationships/slideLayout" Target="../slideLayouts/slideLayout37.xml"/><Relationship Id="rId6" Type="http://schemas.openxmlformats.org/officeDocument/2006/relationships/image" Target="../media/image53.png"/><Relationship Id="rId5" Type="http://schemas.openxmlformats.org/officeDocument/2006/relationships/image" Target="../media/image48.png"/><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61.png"/><Relationship Id="rId2" Type="http://schemas.openxmlformats.org/officeDocument/2006/relationships/image" Target="../media/image45.png"/><Relationship Id="rId1" Type="http://schemas.openxmlformats.org/officeDocument/2006/relationships/slideLayout" Target="../slideLayouts/slideLayout37.xml"/><Relationship Id="rId6" Type="http://schemas.openxmlformats.org/officeDocument/2006/relationships/image" Target="../media/image53.png"/><Relationship Id="rId5" Type="http://schemas.openxmlformats.org/officeDocument/2006/relationships/image" Target="../media/image48.png"/><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37.xml"/><Relationship Id="rId4" Type="http://schemas.openxmlformats.org/officeDocument/2006/relationships/image" Target="../media/image110.png"/></Relationships>
</file>

<file path=ppt/slides/_rels/slide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7.xml"/><Relationship Id="rId4" Type="http://schemas.openxmlformats.org/officeDocument/2006/relationships/image" Target="../media/image56.png"/></Relationships>
</file>

<file path=ppt/slides/_rels/slide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BBA3-5C8B-0EF8-420B-F14EFA119280}"/>
              </a:ext>
            </a:extLst>
          </p:cNvPr>
          <p:cNvSpPr>
            <a:spLocks noGrp="1"/>
          </p:cNvSpPr>
          <p:nvPr>
            <p:ph type="ctrTitle"/>
          </p:nvPr>
        </p:nvSpPr>
        <p:spPr/>
        <p:txBody>
          <a:bodyPr/>
          <a:lstStyle/>
          <a:p>
            <a:r>
              <a:rPr lang="en-US" dirty="0"/>
              <a:t>CSCI 347 Data Mining</a:t>
            </a:r>
          </a:p>
        </p:txBody>
      </p:sp>
      <p:sp>
        <p:nvSpPr>
          <p:cNvPr id="3" name="Subtitle 2">
            <a:extLst>
              <a:ext uri="{FF2B5EF4-FFF2-40B4-BE49-F238E27FC236}">
                <a16:creationId xmlns:a16="http://schemas.microsoft.com/office/drawing/2014/main" id="{AA754864-9CA5-D2AD-0511-09B8DBFBBC1A}"/>
              </a:ext>
            </a:extLst>
          </p:cNvPr>
          <p:cNvSpPr>
            <a:spLocks noGrp="1"/>
          </p:cNvSpPr>
          <p:nvPr>
            <p:ph type="subTitle" idx="1"/>
          </p:nvPr>
        </p:nvSpPr>
        <p:spPr/>
        <p:txBody>
          <a:bodyPr/>
          <a:lstStyle/>
          <a:p>
            <a:r>
              <a:rPr lang="en-US" dirty="0"/>
              <a:t>More about distance measures and similarity measures</a:t>
            </a:r>
          </a:p>
        </p:txBody>
      </p:sp>
    </p:spTree>
    <p:extLst>
      <p:ext uri="{BB962C8B-B14F-4D97-AF65-F5344CB8AC3E}">
        <p14:creationId xmlns:p14="http://schemas.microsoft.com/office/powerpoint/2010/main" val="2619225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FDFA737-A7D4-7214-D157-69D6A5404700}"/>
              </a:ext>
            </a:extLst>
          </p:cNvPr>
          <p:cNvPicPr>
            <a:picLocks noChangeAspect="1"/>
          </p:cNvPicPr>
          <p:nvPr/>
        </p:nvPicPr>
        <p:blipFill>
          <a:blip r:embed="rId2"/>
          <a:stretch>
            <a:fillRect/>
          </a:stretch>
        </p:blipFill>
        <p:spPr>
          <a:xfrm>
            <a:off x="256408" y="2560657"/>
            <a:ext cx="7154042" cy="2529606"/>
          </a:xfrm>
          <a:prstGeom prst="rect">
            <a:avLst/>
          </a:prstGeom>
        </p:spPr>
      </p:pic>
      <p:sp>
        <p:nvSpPr>
          <p:cNvPr id="2" name="Title 1">
            <a:extLst>
              <a:ext uri="{FF2B5EF4-FFF2-40B4-BE49-F238E27FC236}">
                <a16:creationId xmlns:a16="http://schemas.microsoft.com/office/drawing/2014/main" id="{23930B2D-BD4D-56A9-1057-2DA681F59F3C}"/>
              </a:ext>
            </a:extLst>
          </p:cNvPr>
          <p:cNvSpPr>
            <a:spLocks noGrp="1"/>
          </p:cNvSpPr>
          <p:nvPr>
            <p:ph type="title"/>
          </p:nvPr>
        </p:nvSpPr>
        <p:spPr/>
        <p:txBody>
          <a:bodyPr/>
          <a:lstStyle/>
          <a:p>
            <a:r>
              <a:rPr lang="en-US" dirty="0"/>
              <a:t>Dot product and binary data</a:t>
            </a:r>
          </a:p>
        </p:txBody>
      </p:sp>
      <p:sp>
        <p:nvSpPr>
          <p:cNvPr id="3" name="Content Placeholder 2">
            <a:extLst>
              <a:ext uri="{FF2B5EF4-FFF2-40B4-BE49-F238E27FC236}">
                <a16:creationId xmlns:a16="http://schemas.microsoft.com/office/drawing/2014/main" id="{2CD44135-6353-1DE9-E263-2A4E8D90530A}"/>
              </a:ext>
            </a:extLst>
          </p:cNvPr>
          <p:cNvSpPr>
            <a:spLocks noGrp="1"/>
          </p:cNvSpPr>
          <p:nvPr>
            <p:ph idx="1"/>
          </p:nvPr>
        </p:nvSpPr>
        <p:spPr>
          <a:xfrm>
            <a:off x="723900" y="1371600"/>
            <a:ext cx="10515600" cy="971491"/>
          </a:xfrm>
        </p:spPr>
        <p:txBody>
          <a:bodyPr/>
          <a:lstStyle/>
          <a:p>
            <a:r>
              <a:rPr lang="en-US" dirty="0"/>
              <a:t>For one-hot encoded data, the number categorical attributes d is the squared 2-norm each point: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3AF215-FA49-B0C8-D8D4-2887597803B3}"/>
                  </a:ext>
                </a:extLst>
              </p:cNvPr>
              <p:cNvSpPr txBox="1"/>
              <p:nvPr/>
            </p:nvSpPr>
            <p:spPr>
              <a:xfrm>
                <a:off x="5810250" y="5164429"/>
                <a:ext cx="6011042" cy="466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0</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0</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0</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=2 =</m:t>
                      </m:r>
                      <m:r>
                        <a:rPr lang="en-US" sz="2400" b="0" i="1" smtClean="0">
                          <a:latin typeface="Cambria Math" panose="02040503050406030204" pitchFamily="18" charset="0"/>
                        </a:rPr>
                        <m:t>𝑑</m:t>
                      </m:r>
                    </m:oMath>
                  </m:oMathPara>
                </a14:m>
                <a:endParaRPr lang="en-US" sz="2400" dirty="0"/>
              </a:p>
            </p:txBody>
          </p:sp>
        </mc:Choice>
        <mc:Fallback xmlns="">
          <p:sp>
            <p:nvSpPr>
              <p:cNvPr id="4" name="TextBox 3">
                <a:extLst>
                  <a:ext uri="{FF2B5EF4-FFF2-40B4-BE49-F238E27FC236}">
                    <a16:creationId xmlns:a16="http://schemas.microsoft.com/office/drawing/2014/main" id="{D53AF215-FA49-B0C8-D8D4-2887597803B3}"/>
                  </a:ext>
                </a:extLst>
              </p:cNvPr>
              <p:cNvSpPr txBox="1">
                <a:spLocks noRot="1" noChangeAspect="1" noMove="1" noResize="1" noEditPoints="1" noAdjustHandles="1" noChangeArrowheads="1" noChangeShapeType="1" noTextEdit="1"/>
              </p:cNvSpPr>
              <p:nvPr/>
            </p:nvSpPr>
            <p:spPr>
              <a:xfrm>
                <a:off x="5810250" y="5164429"/>
                <a:ext cx="6011042" cy="466666"/>
              </a:xfrm>
              <a:prstGeom prst="rect">
                <a:avLst/>
              </a:prstGeom>
              <a:blipFill>
                <a:blip r:embed="rId3"/>
                <a:stretch>
                  <a:fillRect b="-168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944C708-C46B-C3BE-B5A8-7B2EEAD1997F}"/>
                  </a:ext>
                </a:extLst>
              </p:cNvPr>
              <p:cNvSpPr txBox="1"/>
              <p:nvPr/>
            </p:nvSpPr>
            <p:spPr>
              <a:xfrm>
                <a:off x="6781800" y="2634823"/>
                <a:ext cx="3429000" cy="4818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dirty="0"/>
              </a:p>
            </p:txBody>
          </p:sp>
        </mc:Choice>
        <mc:Fallback xmlns="">
          <p:sp>
            <p:nvSpPr>
              <p:cNvPr id="7" name="TextBox 6">
                <a:extLst>
                  <a:ext uri="{FF2B5EF4-FFF2-40B4-BE49-F238E27FC236}">
                    <a16:creationId xmlns:a16="http://schemas.microsoft.com/office/drawing/2014/main" id="{9944C708-C46B-C3BE-B5A8-7B2EEAD1997F}"/>
                  </a:ext>
                </a:extLst>
              </p:cNvPr>
              <p:cNvSpPr txBox="1">
                <a:spLocks noRot="1" noChangeAspect="1" noMove="1" noResize="1" noEditPoints="1" noAdjustHandles="1" noChangeArrowheads="1" noChangeShapeType="1" noTextEdit="1"/>
              </p:cNvSpPr>
              <p:nvPr/>
            </p:nvSpPr>
            <p:spPr>
              <a:xfrm>
                <a:off x="6781800" y="2634823"/>
                <a:ext cx="3429000" cy="481863"/>
              </a:xfrm>
              <a:prstGeom prst="rect">
                <a:avLst/>
              </a:prstGeom>
              <a:blipFill>
                <a:blip r:embed="rId4"/>
                <a:stretch>
                  <a:fillRect b="-5063"/>
                </a:stretch>
              </a:blipFill>
            </p:spPr>
            <p:txBody>
              <a:bodyPr/>
              <a:lstStyle/>
              <a:p>
                <a:r>
                  <a:rPr lang="en-US">
                    <a:noFill/>
                  </a:rPr>
                  <a:t> </a:t>
                </a:r>
              </a:p>
            </p:txBody>
          </p:sp>
        </mc:Fallback>
      </mc:AlternateContent>
    </p:spTree>
    <p:extLst>
      <p:ext uri="{BB962C8B-B14F-4D97-AF65-F5344CB8AC3E}">
        <p14:creationId xmlns:p14="http://schemas.microsoft.com/office/powerpoint/2010/main" val="310563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0B2D-BD4D-56A9-1057-2DA681F59F3C}"/>
              </a:ext>
            </a:extLst>
          </p:cNvPr>
          <p:cNvSpPr>
            <a:spLocks noGrp="1"/>
          </p:cNvSpPr>
          <p:nvPr>
            <p:ph type="title"/>
          </p:nvPr>
        </p:nvSpPr>
        <p:spPr/>
        <p:txBody>
          <a:bodyPr/>
          <a:lstStyle/>
          <a:p>
            <a:r>
              <a:rPr lang="en-US" dirty="0"/>
              <a:t>Hamming distance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D44135-6353-1DE9-E263-2A4E8D90530A}"/>
                  </a:ext>
                </a:extLst>
              </p:cNvPr>
              <p:cNvSpPr>
                <a:spLocks noGrp="1"/>
              </p:cNvSpPr>
              <p:nvPr>
                <p:ph idx="1"/>
              </p:nvPr>
            </p:nvSpPr>
            <p:spPr>
              <a:xfrm>
                <a:off x="723900" y="1371600"/>
                <a:ext cx="10515600" cy="1325563"/>
              </a:xfrm>
            </p:spPr>
            <p:txBody>
              <a:bodyPr>
                <a:normAutofit fontScale="85000" lnSpcReduction="10000"/>
              </a:bodyPr>
              <a:lstStyle/>
              <a:p>
                <a:r>
                  <a:rPr lang="en-US" dirty="0">
                    <a:solidFill>
                      <a:srgbClr val="00B050"/>
                    </a:solidFill>
                  </a:rPr>
                  <a:t>Hamming Distance</a:t>
                </a:r>
                <a:r>
                  <a:rPr lang="en-US" dirty="0"/>
                  <a:t>: number of mismatches between two vectors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𝑚</m:t>
                          </m:r>
                        </m:sup>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e>
                      </m:nary>
                    </m:oMath>
                  </m:oMathPara>
                </a14:m>
                <a:endParaRPr lang="en-US" dirty="0"/>
              </a:p>
            </p:txBody>
          </p:sp>
        </mc:Choice>
        <mc:Fallback xmlns="">
          <p:sp>
            <p:nvSpPr>
              <p:cNvPr id="3" name="Content Placeholder 2">
                <a:extLst>
                  <a:ext uri="{FF2B5EF4-FFF2-40B4-BE49-F238E27FC236}">
                    <a16:creationId xmlns:a16="http://schemas.microsoft.com/office/drawing/2014/main" id="{2CD44135-6353-1DE9-E263-2A4E8D90530A}"/>
                  </a:ext>
                </a:extLst>
              </p:cNvPr>
              <p:cNvSpPr>
                <a:spLocks noGrp="1" noRot="1" noChangeAspect="1" noMove="1" noResize="1" noEditPoints="1" noAdjustHandles="1" noChangeArrowheads="1" noChangeShapeType="1" noTextEdit="1"/>
              </p:cNvSpPr>
              <p:nvPr>
                <p:ph idx="1"/>
              </p:nvPr>
            </p:nvSpPr>
            <p:spPr>
              <a:xfrm>
                <a:off x="723900" y="1371600"/>
                <a:ext cx="10515600" cy="1325563"/>
              </a:xfrm>
              <a:blipFill>
                <a:blip r:embed="rId2"/>
                <a:stretch>
                  <a:fillRect l="-812" t="-8295"/>
                </a:stretch>
              </a:blipFill>
            </p:spPr>
            <p:txBody>
              <a:bodyPr/>
              <a:lstStyle/>
              <a:p>
                <a:r>
                  <a:rPr lang="en-US">
                    <a:noFill/>
                  </a:rPr>
                  <a:t> </a:t>
                </a:r>
              </a:p>
            </p:txBody>
          </p:sp>
        </mc:Fallback>
      </mc:AlternateContent>
    </p:spTree>
    <p:extLst>
      <p:ext uri="{BB962C8B-B14F-4D97-AF65-F5344CB8AC3E}">
        <p14:creationId xmlns:p14="http://schemas.microsoft.com/office/powerpoint/2010/main" val="256858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0B2D-BD4D-56A9-1057-2DA681F59F3C}"/>
              </a:ext>
            </a:extLst>
          </p:cNvPr>
          <p:cNvSpPr>
            <a:spLocks noGrp="1"/>
          </p:cNvSpPr>
          <p:nvPr>
            <p:ph type="title"/>
          </p:nvPr>
        </p:nvSpPr>
        <p:spPr/>
        <p:txBody>
          <a:bodyPr/>
          <a:lstStyle/>
          <a:p>
            <a:r>
              <a:rPr lang="en-US" dirty="0"/>
              <a:t>Hamming distance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D44135-6353-1DE9-E263-2A4E8D90530A}"/>
                  </a:ext>
                </a:extLst>
              </p:cNvPr>
              <p:cNvSpPr>
                <a:spLocks noGrp="1"/>
              </p:cNvSpPr>
              <p:nvPr>
                <p:ph idx="1"/>
              </p:nvPr>
            </p:nvSpPr>
            <p:spPr>
              <a:xfrm>
                <a:off x="723900" y="1371600"/>
                <a:ext cx="10515600" cy="1325563"/>
              </a:xfrm>
            </p:spPr>
            <p:txBody>
              <a:bodyPr>
                <a:normAutofit fontScale="85000" lnSpcReduction="10000"/>
              </a:bodyPr>
              <a:lstStyle/>
              <a:p>
                <a:r>
                  <a:rPr lang="en-US" dirty="0">
                    <a:solidFill>
                      <a:srgbClr val="00B050"/>
                    </a:solidFill>
                  </a:rPr>
                  <a:t>Hamming Distance</a:t>
                </a:r>
                <a:r>
                  <a:rPr lang="en-US" dirty="0"/>
                  <a:t>: number of mismatches between two vectors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𝑚</m:t>
                          </m:r>
                        </m:sup>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e>
                      </m:nary>
                    </m:oMath>
                  </m:oMathPara>
                </a14:m>
                <a:endParaRPr lang="en-US" dirty="0"/>
              </a:p>
            </p:txBody>
          </p:sp>
        </mc:Choice>
        <mc:Fallback xmlns="">
          <p:sp>
            <p:nvSpPr>
              <p:cNvPr id="3" name="Content Placeholder 2">
                <a:extLst>
                  <a:ext uri="{FF2B5EF4-FFF2-40B4-BE49-F238E27FC236}">
                    <a16:creationId xmlns:a16="http://schemas.microsoft.com/office/drawing/2014/main" id="{2CD44135-6353-1DE9-E263-2A4E8D90530A}"/>
                  </a:ext>
                </a:extLst>
              </p:cNvPr>
              <p:cNvSpPr>
                <a:spLocks noGrp="1" noRot="1" noChangeAspect="1" noMove="1" noResize="1" noEditPoints="1" noAdjustHandles="1" noChangeArrowheads="1" noChangeShapeType="1" noTextEdit="1"/>
              </p:cNvSpPr>
              <p:nvPr>
                <p:ph idx="1"/>
              </p:nvPr>
            </p:nvSpPr>
            <p:spPr>
              <a:xfrm>
                <a:off x="723900" y="1371600"/>
                <a:ext cx="10515600" cy="1325563"/>
              </a:xfrm>
              <a:blipFill>
                <a:blip r:embed="rId2"/>
                <a:stretch>
                  <a:fillRect l="-812" t="-82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217091A-1B98-C057-1434-AD616563FD04}"/>
                  </a:ext>
                </a:extLst>
              </p:cNvPr>
              <p:cNvSpPr txBox="1"/>
              <p:nvPr/>
            </p:nvSpPr>
            <p:spPr>
              <a:xfrm>
                <a:off x="3009900" y="3143250"/>
                <a:ext cx="2114550" cy="923330"/>
              </a:xfrm>
              <a:prstGeom prst="rect">
                <a:avLst/>
              </a:prstGeom>
              <a:noFill/>
            </p:spPr>
            <p:txBody>
              <a:bodyPr wrap="square" rtlCol="0">
                <a:spAutoFit/>
              </a:bodyPr>
              <a:lstStyle/>
              <a:p>
                <a:r>
                  <a:rPr lang="en-US" dirty="0"/>
                  <a:t>Recall that </a:t>
                </a:r>
                <a14:m>
                  <m:oMath xmlns:m="http://schemas.openxmlformats.org/officeDocument/2006/math">
                    <m:r>
                      <a:rPr lang="en-US" b="0" i="1" smtClean="0">
                        <a:latin typeface="Cambria Math" panose="02040503050406030204" pitchFamily="18" charset="0"/>
                      </a:rPr>
                      <m:t>𝑋𝑂𝑅</m:t>
                    </m:r>
                    <m:r>
                      <a:rPr lang="en-US" b="0" i="1" smtClean="0">
                        <a:latin typeface="Cambria Math" panose="02040503050406030204" pitchFamily="18" charset="0"/>
                      </a:rPr>
                      <m:t>⊕</m:t>
                    </m:r>
                  </m:oMath>
                </a14:m>
                <a:endParaRPr lang="en-US" b="0" dirty="0"/>
              </a:p>
              <a:p>
                <a:endParaRPr lang="en-US" b="0" dirty="0"/>
              </a:p>
              <a:p>
                <a:endParaRPr lang="en-US" dirty="0"/>
              </a:p>
            </p:txBody>
          </p:sp>
        </mc:Choice>
        <mc:Fallback xmlns="">
          <p:sp>
            <p:nvSpPr>
              <p:cNvPr id="4" name="TextBox 3">
                <a:extLst>
                  <a:ext uri="{FF2B5EF4-FFF2-40B4-BE49-F238E27FC236}">
                    <a16:creationId xmlns:a16="http://schemas.microsoft.com/office/drawing/2014/main" id="{4217091A-1B98-C057-1434-AD616563FD04}"/>
                  </a:ext>
                </a:extLst>
              </p:cNvPr>
              <p:cNvSpPr txBox="1">
                <a:spLocks noRot="1" noChangeAspect="1" noMove="1" noResize="1" noEditPoints="1" noAdjustHandles="1" noChangeArrowheads="1" noChangeShapeType="1" noTextEdit="1"/>
              </p:cNvSpPr>
              <p:nvPr/>
            </p:nvSpPr>
            <p:spPr>
              <a:xfrm>
                <a:off x="3009900" y="3143250"/>
                <a:ext cx="2114550" cy="923330"/>
              </a:xfrm>
              <a:prstGeom prst="rect">
                <a:avLst/>
              </a:prstGeom>
              <a:blipFill>
                <a:blip r:embed="rId3"/>
                <a:stretch>
                  <a:fillRect l="-2594" t="-33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2F143BB1-8E37-6EC5-8F19-625516AB6751}"/>
                  </a:ext>
                </a:extLst>
              </p:cNvPr>
              <p:cNvGraphicFramePr>
                <a:graphicFrameLocks noGrp="1"/>
              </p:cNvGraphicFramePr>
              <p:nvPr>
                <p:extLst>
                  <p:ext uri="{D42A27DB-BD31-4B8C-83A1-F6EECF244321}">
                    <p14:modId xmlns:p14="http://schemas.microsoft.com/office/powerpoint/2010/main" val="325671798"/>
                  </p:ext>
                </p:extLst>
              </p:nvPr>
            </p:nvGraphicFramePr>
            <p:xfrm>
              <a:off x="2781300" y="3890102"/>
              <a:ext cx="2571750" cy="1930930"/>
            </p:xfrm>
            <a:graphic>
              <a:graphicData uri="http://schemas.openxmlformats.org/drawingml/2006/table">
                <a:tbl>
                  <a:tblPr firstRow="1" bandRow="1">
                    <a:tableStyleId>{C4B1156A-380E-4F78-BDF5-A606A8083BF9}</a:tableStyleId>
                  </a:tblPr>
                  <a:tblGrid>
                    <a:gridCol w="857250">
                      <a:extLst>
                        <a:ext uri="{9D8B030D-6E8A-4147-A177-3AD203B41FA5}">
                          <a16:colId xmlns:a16="http://schemas.microsoft.com/office/drawing/2014/main" val="4289884717"/>
                        </a:ext>
                      </a:extLst>
                    </a:gridCol>
                    <a:gridCol w="857250">
                      <a:extLst>
                        <a:ext uri="{9D8B030D-6E8A-4147-A177-3AD203B41FA5}">
                          <a16:colId xmlns:a16="http://schemas.microsoft.com/office/drawing/2014/main" val="4213948543"/>
                        </a:ext>
                      </a:extLst>
                    </a:gridCol>
                    <a:gridCol w="857250">
                      <a:extLst>
                        <a:ext uri="{9D8B030D-6E8A-4147-A177-3AD203B41FA5}">
                          <a16:colId xmlns:a16="http://schemas.microsoft.com/office/drawing/2014/main" val="761417418"/>
                        </a:ext>
                      </a:extLst>
                    </a:gridCol>
                  </a:tblGrid>
                  <a:tr h="386186">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𝑏</m:t>
                                </m:r>
                              </m:oMath>
                            </m:oMathPara>
                          </a14:m>
                          <a:endParaRPr lang="en-US" b="0"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oMath>
                            </m:oMathPara>
                          </a14:m>
                          <a:endParaRPr lang="en-US" b="0" dirty="0"/>
                        </a:p>
                      </a:txBody>
                      <a:tcPr/>
                    </a:tc>
                    <a:extLst>
                      <a:ext uri="{0D108BD9-81ED-4DB2-BD59-A6C34878D82A}">
                        <a16:rowId xmlns:a16="http://schemas.microsoft.com/office/drawing/2014/main" val="187582483"/>
                      </a:ext>
                    </a:extLst>
                  </a:tr>
                  <a:tr h="386186">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036701568"/>
                      </a:ext>
                    </a:extLst>
                  </a:tr>
                  <a:tr h="386186">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71436269"/>
                      </a:ext>
                    </a:extLst>
                  </a:tr>
                  <a:tr h="386186">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47544832"/>
                      </a:ext>
                    </a:extLst>
                  </a:tr>
                  <a:tr h="386186">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957341739"/>
                      </a:ext>
                    </a:extLst>
                  </a:tr>
                </a:tbl>
              </a:graphicData>
            </a:graphic>
          </p:graphicFrame>
        </mc:Choice>
        <mc:Fallback xmlns="">
          <p:graphicFrame>
            <p:nvGraphicFramePr>
              <p:cNvPr id="6" name="Table 5">
                <a:extLst>
                  <a:ext uri="{FF2B5EF4-FFF2-40B4-BE49-F238E27FC236}">
                    <a16:creationId xmlns:a16="http://schemas.microsoft.com/office/drawing/2014/main" id="{2F143BB1-8E37-6EC5-8F19-625516AB6751}"/>
                  </a:ext>
                </a:extLst>
              </p:cNvPr>
              <p:cNvGraphicFramePr>
                <a:graphicFrameLocks noGrp="1"/>
              </p:cNvGraphicFramePr>
              <p:nvPr>
                <p:extLst>
                  <p:ext uri="{D42A27DB-BD31-4B8C-83A1-F6EECF244321}">
                    <p14:modId xmlns:p14="http://schemas.microsoft.com/office/powerpoint/2010/main" val="325671798"/>
                  </p:ext>
                </p:extLst>
              </p:nvPr>
            </p:nvGraphicFramePr>
            <p:xfrm>
              <a:off x="2781300" y="3890102"/>
              <a:ext cx="2571750" cy="1930930"/>
            </p:xfrm>
            <a:graphic>
              <a:graphicData uri="http://schemas.openxmlformats.org/drawingml/2006/table">
                <a:tbl>
                  <a:tblPr firstRow="1" bandRow="1">
                    <a:tableStyleId>{C4B1156A-380E-4F78-BDF5-A606A8083BF9}</a:tableStyleId>
                  </a:tblPr>
                  <a:tblGrid>
                    <a:gridCol w="857250">
                      <a:extLst>
                        <a:ext uri="{9D8B030D-6E8A-4147-A177-3AD203B41FA5}">
                          <a16:colId xmlns:a16="http://schemas.microsoft.com/office/drawing/2014/main" val="4289884717"/>
                        </a:ext>
                      </a:extLst>
                    </a:gridCol>
                    <a:gridCol w="857250">
                      <a:extLst>
                        <a:ext uri="{9D8B030D-6E8A-4147-A177-3AD203B41FA5}">
                          <a16:colId xmlns:a16="http://schemas.microsoft.com/office/drawing/2014/main" val="4213948543"/>
                        </a:ext>
                      </a:extLst>
                    </a:gridCol>
                    <a:gridCol w="857250">
                      <a:extLst>
                        <a:ext uri="{9D8B030D-6E8A-4147-A177-3AD203B41FA5}">
                          <a16:colId xmlns:a16="http://schemas.microsoft.com/office/drawing/2014/main" val="761417418"/>
                        </a:ext>
                      </a:extLst>
                    </a:gridCol>
                  </a:tblGrid>
                  <a:tr h="386186">
                    <a:tc>
                      <a:txBody>
                        <a:bodyPr/>
                        <a:lstStyle/>
                        <a:p>
                          <a:endParaRPr lang="en-US"/>
                        </a:p>
                      </a:txBody>
                      <a:tcPr>
                        <a:blipFill>
                          <a:blip r:embed="rId4"/>
                          <a:stretch>
                            <a:fillRect l="-709" t="-1587" r="-201418" b="-425397"/>
                          </a:stretch>
                        </a:blipFill>
                      </a:tcPr>
                    </a:tc>
                    <a:tc>
                      <a:txBody>
                        <a:bodyPr/>
                        <a:lstStyle/>
                        <a:p>
                          <a:endParaRPr lang="en-US"/>
                        </a:p>
                      </a:txBody>
                      <a:tcPr>
                        <a:blipFill>
                          <a:blip r:embed="rId4"/>
                          <a:stretch>
                            <a:fillRect l="-100709" t="-1587" r="-101418" b="-425397"/>
                          </a:stretch>
                        </a:blipFill>
                      </a:tcPr>
                    </a:tc>
                    <a:tc>
                      <a:txBody>
                        <a:bodyPr/>
                        <a:lstStyle/>
                        <a:p>
                          <a:endParaRPr lang="en-US"/>
                        </a:p>
                      </a:txBody>
                      <a:tcPr>
                        <a:blipFill>
                          <a:blip r:embed="rId4"/>
                          <a:stretch>
                            <a:fillRect l="-200709" t="-1587" r="-1418" b="-425397"/>
                          </a:stretch>
                        </a:blipFill>
                      </a:tcPr>
                    </a:tc>
                    <a:extLst>
                      <a:ext uri="{0D108BD9-81ED-4DB2-BD59-A6C34878D82A}">
                        <a16:rowId xmlns:a16="http://schemas.microsoft.com/office/drawing/2014/main" val="187582483"/>
                      </a:ext>
                    </a:extLst>
                  </a:tr>
                  <a:tr h="386186">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036701568"/>
                      </a:ext>
                    </a:extLst>
                  </a:tr>
                  <a:tr h="386186">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71436269"/>
                      </a:ext>
                    </a:extLst>
                  </a:tr>
                  <a:tr h="386186">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47544832"/>
                      </a:ext>
                    </a:extLst>
                  </a:tr>
                  <a:tr h="386186">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957341739"/>
                      </a:ext>
                    </a:extLst>
                  </a:tr>
                </a:tbl>
              </a:graphicData>
            </a:graphic>
          </p:graphicFrame>
        </mc:Fallback>
      </mc:AlternateContent>
    </p:spTree>
    <p:extLst>
      <p:ext uri="{BB962C8B-B14F-4D97-AF65-F5344CB8AC3E}">
        <p14:creationId xmlns:p14="http://schemas.microsoft.com/office/powerpoint/2010/main" val="2005932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0B2D-BD4D-56A9-1057-2DA681F59F3C}"/>
              </a:ext>
            </a:extLst>
          </p:cNvPr>
          <p:cNvSpPr>
            <a:spLocks noGrp="1"/>
          </p:cNvSpPr>
          <p:nvPr>
            <p:ph type="title"/>
          </p:nvPr>
        </p:nvSpPr>
        <p:spPr/>
        <p:txBody>
          <a:bodyPr/>
          <a:lstStyle/>
          <a:p>
            <a:r>
              <a:rPr lang="en-US" dirty="0"/>
              <a:t>Hamming distance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D44135-6353-1DE9-E263-2A4E8D90530A}"/>
                  </a:ext>
                </a:extLst>
              </p:cNvPr>
              <p:cNvSpPr>
                <a:spLocks noGrp="1"/>
              </p:cNvSpPr>
              <p:nvPr>
                <p:ph idx="1"/>
              </p:nvPr>
            </p:nvSpPr>
            <p:spPr>
              <a:xfrm>
                <a:off x="723900" y="1371600"/>
                <a:ext cx="10515600" cy="1325563"/>
              </a:xfrm>
            </p:spPr>
            <p:txBody>
              <a:bodyPr>
                <a:normAutofit fontScale="85000" lnSpcReduction="10000"/>
              </a:bodyPr>
              <a:lstStyle/>
              <a:p>
                <a:r>
                  <a:rPr lang="en-US" dirty="0">
                    <a:solidFill>
                      <a:srgbClr val="00B050"/>
                    </a:solidFill>
                  </a:rPr>
                  <a:t>Hamming Distance</a:t>
                </a:r>
                <a:r>
                  <a:rPr lang="en-US" dirty="0"/>
                  <a:t>: number of mismatches between two vectors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𝑚</m:t>
                          </m:r>
                        </m:sup>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e>
                      </m:nary>
                    </m:oMath>
                  </m:oMathPara>
                </a14:m>
                <a:endParaRPr lang="en-US" dirty="0"/>
              </a:p>
            </p:txBody>
          </p:sp>
        </mc:Choice>
        <mc:Fallback xmlns="">
          <p:sp>
            <p:nvSpPr>
              <p:cNvPr id="3" name="Content Placeholder 2">
                <a:extLst>
                  <a:ext uri="{FF2B5EF4-FFF2-40B4-BE49-F238E27FC236}">
                    <a16:creationId xmlns:a16="http://schemas.microsoft.com/office/drawing/2014/main" id="{2CD44135-6353-1DE9-E263-2A4E8D90530A}"/>
                  </a:ext>
                </a:extLst>
              </p:cNvPr>
              <p:cNvSpPr>
                <a:spLocks noGrp="1" noRot="1" noChangeAspect="1" noMove="1" noResize="1" noEditPoints="1" noAdjustHandles="1" noChangeArrowheads="1" noChangeShapeType="1" noTextEdit="1"/>
              </p:cNvSpPr>
              <p:nvPr>
                <p:ph idx="1"/>
              </p:nvPr>
            </p:nvSpPr>
            <p:spPr>
              <a:xfrm>
                <a:off x="723900" y="1371600"/>
                <a:ext cx="10515600" cy="1325563"/>
              </a:xfrm>
              <a:blipFill>
                <a:blip r:embed="rId2"/>
                <a:stretch>
                  <a:fillRect l="-812" t="-82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217091A-1B98-C057-1434-AD616563FD04}"/>
                  </a:ext>
                </a:extLst>
              </p:cNvPr>
              <p:cNvSpPr txBox="1"/>
              <p:nvPr/>
            </p:nvSpPr>
            <p:spPr>
              <a:xfrm>
                <a:off x="3009900" y="3143250"/>
                <a:ext cx="2114550" cy="923330"/>
              </a:xfrm>
              <a:prstGeom prst="rect">
                <a:avLst/>
              </a:prstGeom>
              <a:noFill/>
            </p:spPr>
            <p:txBody>
              <a:bodyPr wrap="square" rtlCol="0">
                <a:spAutoFit/>
              </a:bodyPr>
              <a:lstStyle/>
              <a:p>
                <a:r>
                  <a:rPr lang="en-US" dirty="0"/>
                  <a:t>Recall that </a:t>
                </a:r>
                <a14:m>
                  <m:oMath xmlns:m="http://schemas.openxmlformats.org/officeDocument/2006/math">
                    <m:r>
                      <a:rPr lang="en-US" b="0" i="1" smtClean="0">
                        <a:latin typeface="Cambria Math" panose="02040503050406030204" pitchFamily="18" charset="0"/>
                      </a:rPr>
                      <m:t>𝑋𝑂𝑅</m:t>
                    </m:r>
                    <m:r>
                      <a:rPr lang="en-US" b="0" i="1" smtClean="0">
                        <a:latin typeface="Cambria Math" panose="02040503050406030204" pitchFamily="18" charset="0"/>
                      </a:rPr>
                      <m:t>⊕</m:t>
                    </m:r>
                  </m:oMath>
                </a14:m>
                <a:endParaRPr lang="en-US" b="0" dirty="0"/>
              </a:p>
              <a:p>
                <a:endParaRPr lang="en-US" b="0" dirty="0"/>
              </a:p>
              <a:p>
                <a:endParaRPr lang="en-US" dirty="0"/>
              </a:p>
            </p:txBody>
          </p:sp>
        </mc:Choice>
        <mc:Fallback xmlns="">
          <p:sp>
            <p:nvSpPr>
              <p:cNvPr id="4" name="TextBox 3">
                <a:extLst>
                  <a:ext uri="{FF2B5EF4-FFF2-40B4-BE49-F238E27FC236}">
                    <a16:creationId xmlns:a16="http://schemas.microsoft.com/office/drawing/2014/main" id="{4217091A-1B98-C057-1434-AD616563FD04}"/>
                  </a:ext>
                </a:extLst>
              </p:cNvPr>
              <p:cNvSpPr txBox="1">
                <a:spLocks noRot="1" noChangeAspect="1" noMove="1" noResize="1" noEditPoints="1" noAdjustHandles="1" noChangeArrowheads="1" noChangeShapeType="1" noTextEdit="1"/>
              </p:cNvSpPr>
              <p:nvPr/>
            </p:nvSpPr>
            <p:spPr>
              <a:xfrm>
                <a:off x="3009900" y="3143250"/>
                <a:ext cx="2114550" cy="923330"/>
              </a:xfrm>
              <a:prstGeom prst="rect">
                <a:avLst/>
              </a:prstGeom>
              <a:blipFill>
                <a:blip r:embed="rId3"/>
                <a:stretch>
                  <a:fillRect l="-2594" t="-33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2F143BB1-8E37-6EC5-8F19-625516AB6751}"/>
                  </a:ext>
                </a:extLst>
              </p:cNvPr>
              <p:cNvGraphicFramePr>
                <a:graphicFrameLocks noGrp="1"/>
              </p:cNvGraphicFramePr>
              <p:nvPr/>
            </p:nvGraphicFramePr>
            <p:xfrm>
              <a:off x="2781300" y="3890102"/>
              <a:ext cx="2571750" cy="1930930"/>
            </p:xfrm>
            <a:graphic>
              <a:graphicData uri="http://schemas.openxmlformats.org/drawingml/2006/table">
                <a:tbl>
                  <a:tblPr firstRow="1" bandRow="1">
                    <a:tableStyleId>{C4B1156A-380E-4F78-BDF5-A606A8083BF9}</a:tableStyleId>
                  </a:tblPr>
                  <a:tblGrid>
                    <a:gridCol w="857250">
                      <a:extLst>
                        <a:ext uri="{9D8B030D-6E8A-4147-A177-3AD203B41FA5}">
                          <a16:colId xmlns:a16="http://schemas.microsoft.com/office/drawing/2014/main" val="4289884717"/>
                        </a:ext>
                      </a:extLst>
                    </a:gridCol>
                    <a:gridCol w="857250">
                      <a:extLst>
                        <a:ext uri="{9D8B030D-6E8A-4147-A177-3AD203B41FA5}">
                          <a16:colId xmlns:a16="http://schemas.microsoft.com/office/drawing/2014/main" val="4213948543"/>
                        </a:ext>
                      </a:extLst>
                    </a:gridCol>
                    <a:gridCol w="857250">
                      <a:extLst>
                        <a:ext uri="{9D8B030D-6E8A-4147-A177-3AD203B41FA5}">
                          <a16:colId xmlns:a16="http://schemas.microsoft.com/office/drawing/2014/main" val="761417418"/>
                        </a:ext>
                      </a:extLst>
                    </a:gridCol>
                  </a:tblGrid>
                  <a:tr h="386186">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𝑏</m:t>
                                </m:r>
                              </m:oMath>
                            </m:oMathPara>
                          </a14:m>
                          <a:endParaRPr lang="en-US" b="0"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oMath>
                            </m:oMathPara>
                          </a14:m>
                          <a:endParaRPr lang="en-US" b="0" dirty="0"/>
                        </a:p>
                      </a:txBody>
                      <a:tcPr/>
                    </a:tc>
                    <a:extLst>
                      <a:ext uri="{0D108BD9-81ED-4DB2-BD59-A6C34878D82A}">
                        <a16:rowId xmlns:a16="http://schemas.microsoft.com/office/drawing/2014/main" val="187582483"/>
                      </a:ext>
                    </a:extLst>
                  </a:tr>
                  <a:tr h="386186">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036701568"/>
                      </a:ext>
                    </a:extLst>
                  </a:tr>
                  <a:tr h="386186">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71436269"/>
                      </a:ext>
                    </a:extLst>
                  </a:tr>
                  <a:tr h="386186">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47544832"/>
                      </a:ext>
                    </a:extLst>
                  </a:tr>
                  <a:tr h="386186">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957341739"/>
                      </a:ext>
                    </a:extLst>
                  </a:tr>
                </a:tbl>
              </a:graphicData>
            </a:graphic>
          </p:graphicFrame>
        </mc:Choice>
        <mc:Fallback xmlns="">
          <p:graphicFrame>
            <p:nvGraphicFramePr>
              <p:cNvPr id="6" name="Table 5">
                <a:extLst>
                  <a:ext uri="{FF2B5EF4-FFF2-40B4-BE49-F238E27FC236}">
                    <a16:creationId xmlns:a16="http://schemas.microsoft.com/office/drawing/2014/main" id="{2F143BB1-8E37-6EC5-8F19-625516AB6751}"/>
                  </a:ext>
                </a:extLst>
              </p:cNvPr>
              <p:cNvGraphicFramePr>
                <a:graphicFrameLocks noGrp="1"/>
              </p:cNvGraphicFramePr>
              <p:nvPr/>
            </p:nvGraphicFramePr>
            <p:xfrm>
              <a:off x="2781300" y="3890102"/>
              <a:ext cx="2571750" cy="1930930"/>
            </p:xfrm>
            <a:graphic>
              <a:graphicData uri="http://schemas.openxmlformats.org/drawingml/2006/table">
                <a:tbl>
                  <a:tblPr firstRow="1" bandRow="1">
                    <a:tableStyleId>{C4B1156A-380E-4F78-BDF5-A606A8083BF9}</a:tableStyleId>
                  </a:tblPr>
                  <a:tblGrid>
                    <a:gridCol w="857250">
                      <a:extLst>
                        <a:ext uri="{9D8B030D-6E8A-4147-A177-3AD203B41FA5}">
                          <a16:colId xmlns:a16="http://schemas.microsoft.com/office/drawing/2014/main" val="4289884717"/>
                        </a:ext>
                      </a:extLst>
                    </a:gridCol>
                    <a:gridCol w="857250">
                      <a:extLst>
                        <a:ext uri="{9D8B030D-6E8A-4147-A177-3AD203B41FA5}">
                          <a16:colId xmlns:a16="http://schemas.microsoft.com/office/drawing/2014/main" val="4213948543"/>
                        </a:ext>
                      </a:extLst>
                    </a:gridCol>
                    <a:gridCol w="857250">
                      <a:extLst>
                        <a:ext uri="{9D8B030D-6E8A-4147-A177-3AD203B41FA5}">
                          <a16:colId xmlns:a16="http://schemas.microsoft.com/office/drawing/2014/main" val="761417418"/>
                        </a:ext>
                      </a:extLst>
                    </a:gridCol>
                  </a:tblGrid>
                  <a:tr h="386186">
                    <a:tc>
                      <a:txBody>
                        <a:bodyPr/>
                        <a:lstStyle/>
                        <a:p>
                          <a:endParaRPr lang="en-US"/>
                        </a:p>
                      </a:txBody>
                      <a:tcPr>
                        <a:blipFill>
                          <a:blip r:embed="rId4"/>
                          <a:stretch>
                            <a:fillRect l="-709" t="-1587" r="-201418" b="-425397"/>
                          </a:stretch>
                        </a:blipFill>
                      </a:tcPr>
                    </a:tc>
                    <a:tc>
                      <a:txBody>
                        <a:bodyPr/>
                        <a:lstStyle/>
                        <a:p>
                          <a:endParaRPr lang="en-US"/>
                        </a:p>
                      </a:txBody>
                      <a:tcPr>
                        <a:blipFill>
                          <a:blip r:embed="rId4"/>
                          <a:stretch>
                            <a:fillRect l="-100709" t="-1587" r="-101418" b="-425397"/>
                          </a:stretch>
                        </a:blipFill>
                      </a:tcPr>
                    </a:tc>
                    <a:tc>
                      <a:txBody>
                        <a:bodyPr/>
                        <a:lstStyle/>
                        <a:p>
                          <a:endParaRPr lang="en-US"/>
                        </a:p>
                      </a:txBody>
                      <a:tcPr>
                        <a:blipFill>
                          <a:blip r:embed="rId4"/>
                          <a:stretch>
                            <a:fillRect l="-200709" t="-1587" r="-1418" b="-425397"/>
                          </a:stretch>
                        </a:blipFill>
                      </a:tcPr>
                    </a:tc>
                    <a:extLst>
                      <a:ext uri="{0D108BD9-81ED-4DB2-BD59-A6C34878D82A}">
                        <a16:rowId xmlns:a16="http://schemas.microsoft.com/office/drawing/2014/main" val="187582483"/>
                      </a:ext>
                    </a:extLst>
                  </a:tr>
                  <a:tr h="386186">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036701568"/>
                      </a:ext>
                    </a:extLst>
                  </a:tr>
                  <a:tr h="386186">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71436269"/>
                      </a:ext>
                    </a:extLst>
                  </a:tr>
                  <a:tr h="386186">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47544832"/>
                      </a:ext>
                    </a:extLst>
                  </a:tr>
                  <a:tr h="386186">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957341739"/>
                      </a:ext>
                    </a:extLst>
                  </a:tr>
                </a:tbl>
              </a:graphicData>
            </a:graphic>
          </p:graphicFrame>
        </mc:Fallback>
      </mc:AlternateContent>
    </p:spTree>
    <p:extLst>
      <p:ext uri="{BB962C8B-B14F-4D97-AF65-F5344CB8AC3E}">
        <p14:creationId xmlns:p14="http://schemas.microsoft.com/office/powerpoint/2010/main" val="2457592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0B2D-BD4D-56A9-1057-2DA681F59F3C}"/>
              </a:ext>
            </a:extLst>
          </p:cNvPr>
          <p:cNvSpPr>
            <a:spLocks noGrp="1"/>
          </p:cNvSpPr>
          <p:nvPr>
            <p:ph type="title"/>
          </p:nvPr>
        </p:nvSpPr>
        <p:spPr/>
        <p:txBody>
          <a:bodyPr/>
          <a:lstStyle/>
          <a:p>
            <a:r>
              <a:rPr lang="en-US" dirty="0"/>
              <a:t>Hamming distance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D44135-6353-1DE9-E263-2A4E8D90530A}"/>
                  </a:ext>
                </a:extLst>
              </p:cNvPr>
              <p:cNvSpPr>
                <a:spLocks noGrp="1"/>
              </p:cNvSpPr>
              <p:nvPr>
                <p:ph idx="1"/>
              </p:nvPr>
            </p:nvSpPr>
            <p:spPr>
              <a:xfrm>
                <a:off x="723900" y="1371600"/>
                <a:ext cx="10515600" cy="1325563"/>
              </a:xfrm>
            </p:spPr>
            <p:txBody>
              <a:bodyPr>
                <a:normAutofit fontScale="85000" lnSpcReduction="10000"/>
              </a:bodyPr>
              <a:lstStyle/>
              <a:p>
                <a:r>
                  <a:rPr lang="en-US" dirty="0">
                    <a:solidFill>
                      <a:srgbClr val="00B050"/>
                    </a:solidFill>
                  </a:rPr>
                  <a:t>Hamming Distance</a:t>
                </a:r>
                <a:r>
                  <a:rPr lang="en-US" dirty="0"/>
                  <a:t>: number of mismatches between two vectors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𝑚</m:t>
                          </m:r>
                        </m:sup>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e>
                      </m:nary>
                    </m:oMath>
                  </m:oMathPara>
                </a14:m>
                <a:endParaRPr lang="en-US" dirty="0"/>
              </a:p>
            </p:txBody>
          </p:sp>
        </mc:Choice>
        <mc:Fallback xmlns="">
          <p:sp>
            <p:nvSpPr>
              <p:cNvPr id="3" name="Content Placeholder 2">
                <a:extLst>
                  <a:ext uri="{FF2B5EF4-FFF2-40B4-BE49-F238E27FC236}">
                    <a16:creationId xmlns:a16="http://schemas.microsoft.com/office/drawing/2014/main" id="{2CD44135-6353-1DE9-E263-2A4E8D90530A}"/>
                  </a:ext>
                </a:extLst>
              </p:cNvPr>
              <p:cNvSpPr>
                <a:spLocks noGrp="1" noRot="1" noChangeAspect="1" noMove="1" noResize="1" noEditPoints="1" noAdjustHandles="1" noChangeArrowheads="1" noChangeShapeType="1" noTextEdit="1"/>
              </p:cNvSpPr>
              <p:nvPr>
                <p:ph idx="1"/>
              </p:nvPr>
            </p:nvSpPr>
            <p:spPr>
              <a:xfrm>
                <a:off x="723900" y="1371600"/>
                <a:ext cx="10515600" cy="1325563"/>
              </a:xfrm>
              <a:blipFill>
                <a:blip r:embed="rId2"/>
                <a:stretch>
                  <a:fillRect l="-812" t="-82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FDAA319-326B-C102-8E43-F2FEC2117DD4}"/>
                  </a:ext>
                </a:extLst>
              </p:cNvPr>
              <p:cNvSpPr txBox="1"/>
              <p:nvPr/>
            </p:nvSpPr>
            <p:spPr>
              <a:xfrm>
                <a:off x="1409700" y="3140705"/>
                <a:ext cx="1274870" cy="25419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1">
                                <a:latin typeface="Cambria Math" panose="02040503050406030204" pitchFamily="18" charset="0"/>
                              </a:rPr>
                              <m:t>𝐴</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1">
                                <a:latin typeface="Cambria Math" panose="02040503050406030204" pitchFamily="18" charset="0"/>
                              </a:rPr>
                              <m:t>𝐵</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1">
                                <a:latin typeface="Cambria Math" panose="02040503050406030204" pitchFamily="18" charset="0"/>
                              </a:rPr>
                              <m:t>𝐴</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1">
                                <a:latin typeface="Cambria Math" panose="02040503050406030204" pitchFamily="18" charset="0"/>
                              </a:rPr>
                              <m:t>𝐵</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1">
                                <a:latin typeface="Cambria Math" panose="02040503050406030204" pitchFamily="18" charset="0"/>
                              </a:rPr>
                              <m:t>𝐶</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1">
                                <a:latin typeface="Cambria Math" panose="02040503050406030204" pitchFamily="18" charset="0"/>
                              </a:rPr>
                              <m:t>𝐶</m:t>
                            </m:r>
                          </m:e>
                          <m:e>
                            <m:r>
                              <a:rPr lang="en-US" i="1">
                                <a:latin typeface="Cambria Math" panose="02040503050406030204" pitchFamily="18" charset="0"/>
                              </a:rPr>
                              <m:t>𝐿</m:t>
                            </m:r>
                          </m:e>
                        </m:mr>
                      </m:m>
                    </m:oMath>
                  </m:oMathPara>
                </a14:m>
                <a:endParaRPr lang="en-US" dirty="0"/>
              </a:p>
            </p:txBody>
          </p:sp>
        </mc:Choice>
        <mc:Fallback xmlns="">
          <p:sp>
            <p:nvSpPr>
              <p:cNvPr id="7" name="TextBox 6">
                <a:extLst>
                  <a:ext uri="{FF2B5EF4-FFF2-40B4-BE49-F238E27FC236}">
                    <a16:creationId xmlns:a16="http://schemas.microsoft.com/office/drawing/2014/main" id="{EFDAA319-326B-C102-8E43-F2FEC2117DD4}"/>
                  </a:ext>
                </a:extLst>
              </p:cNvPr>
              <p:cNvSpPr txBox="1">
                <a:spLocks noRot="1" noChangeAspect="1" noMove="1" noResize="1" noEditPoints="1" noAdjustHandles="1" noChangeArrowheads="1" noChangeShapeType="1" noTextEdit="1"/>
              </p:cNvSpPr>
              <p:nvPr/>
            </p:nvSpPr>
            <p:spPr>
              <a:xfrm>
                <a:off x="1409700" y="3140705"/>
                <a:ext cx="1274870" cy="254191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F0BC1DF-38A5-8EF6-28EF-3C212B39598B}"/>
                  </a:ext>
                </a:extLst>
              </p:cNvPr>
              <p:cNvSpPr txBox="1"/>
              <p:nvPr/>
            </p:nvSpPr>
            <p:spPr>
              <a:xfrm>
                <a:off x="6610350" y="2550429"/>
                <a:ext cx="2686050" cy="3220818"/>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m>
                        <m:mPr>
                          <m:mcs>
                            <m:mc>
                              <m:mcPr>
                                <m:count m:val="6"/>
                                <m:mcJc m:val="center"/>
                              </m:mcPr>
                            </m:mc>
                          </m:mcs>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mPr>
                        <m:mr>
                          <m:e>
                            <m:r>
                              <m:rPr>
                                <m:brk m:alnAt="7"/>
                              </m:rPr>
                              <a:rPr lang="en-US" sz="1800" b="0" i="1" kern="100" smtClean="0">
                                <a:effectLst/>
                                <a:latin typeface="Cambria Math" panose="02040503050406030204" pitchFamily="18" charset="0"/>
                                <a:ea typeface="Times New Roman" panose="02020603050405020304" pitchFamily="18" charset="0"/>
                                <a:cs typeface="Times New Roman" panose="02020603050405020304" pitchFamily="18" charset="0"/>
                              </a:rPr>
                              <m:t> </m:t>
                            </m:r>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𝐴</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𝐵</m:t>
                                </m:r>
                              </m:sub>
                            </m:sSub>
                          </m:e>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𝑋</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𝐶</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𝐻</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𝐿</m:t>
                                </m:r>
                              </m:sub>
                            </m:sSub>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4</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5</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6</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7</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mr>
                        <m:mr>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8</m:t>
                                </m:r>
                              </m:sub>
                            </m:sSub>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mr>
                      </m:m>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F0BC1DF-38A5-8EF6-28EF-3C212B39598B}"/>
                  </a:ext>
                </a:extLst>
              </p:cNvPr>
              <p:cNvSpPr txBox="1">
                <a:spLocks noRot="1" noChangeAspect="1" noMove="1" noResize="1" noEditPoints="1" noAdjustHandles="1" noChangeArrowheads="1" noChangeShapeType="1" noTextEdit="1"/>
              </p:cNvSpPr>
              <p:nvPr/>
            </p:nvSpPr>
            <p:spPr>
              <a:xfrm>
                <a:off x="6610350" y="2550429"/>
                <a:ext cx="2686050" cy="3220818"/>
              </a:xfrm>
              <a:prstGeom prst="rect">
                <a:avLst/>
              </a:prstGeom>
              <a:blipFill>
                <a:blip r:embed="rId4"/>
                <a:stretch>
                  <a:fillRect r="-19728"/>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B8948B70-3E01-73C3-A0DE-BC2E846220BC}"/>
              </a:ext>
            </a:extLst>
          </p:cNvPr>
          <p:cNvSpPr/>
          <p:nvPr/>
        </p:nvSpPr>
        <p:spPr>
          <a:xfrm>
            <a:off x="6381750" y="3028950"/>
            <a:ext cx="4057650" cy="1028700"/>
          </a:xfrm>
          <a:prstGeom prst="ellipse">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084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0B2D-BD4D-56A9-1057-2DA681F59F3C}"/>
              </a:ext>
            </a:extLst>
          </p:cNvPr>
          <p:cNvSpPr>
            <a:spLocks noGrp="1"/>
          </p:cNvSpPr>
          <p:nvPr>
            <p:ph type="title"/>
          </p:nvPr>
        </p:nvSpPr>
        <p:spPr/>
        <p:txBody>
          <a:bodyPr/>
          <a:lstStyle/>
          <a:p>
            <a:r>
              <a:rPr lang="en-US" dirty="0"/>
              <a:t>Hamming distance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D44135-6353-1DE9-E263-2A4E8D90530A}"/>
                  </a:ext>
                </a:extLst>
              </p:cNvPr>
              <p:cNvSpPr>
                <a:spLocks noGrp="1"/>
              </p:cNvSpPr>
              <p:nvPr>
                <p:ph idx="1"/>
              </p:nvPr>
            </p:nvSpPr>
            <p:spPr>
              <a:xfrm>
                <a:off x="723900" y="1371600"/>
                <a:ext cx="10515600" cy="1325563"/>
              </a:xfrm>
            </p:spPr>
            <p:txBody>
              <a:bodyPr>
                <a:normAutofit fontScale="85000" lnSpcReduction="10000"/>
              </a:bodyPr>
              <a:lstStyle/>
              <a:p>
                <a:r>
                  <a:rPr lang="en-US" dirty="0">
                    <a:solidFill>
                      <a:srgbClr val="00B050"/>
                    </a:solidFill>
                  </a:rPr>
                  <a:t>Hamming Distance</a:t>
                </a:r>
                <a:r>
                  <a:rPr lang="en-US" dirty="0"/>
                  <a:t>: number of mismatches between two vectors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𝑚</m:t>
                          </m:r>
                        </m:sup>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e>
                      </m:nary>
                    </m:oMath>
                  </m:oMathPara>
                </a14:m>
                <a:endParaRPr lang="en-US" dirty="0"/>
              </a:p>
            </p:txBody>
          </p:sp>
        </mc:Choice>
        <mc:Fallback xmlns="">
          <p:sp>
            <p:nvSpPr>
              <p:cNvPr id="3" name="Content Placeholder 2">
                <a:extLst>
                  <a:ext uri="{FF2B5EF4-FFF2-40B4-BE49-F238E27FC236}">
                    <a16:creationId xmlns:a16="http://schemas.microsoft.com/office/drawing/2014/main" id="{2CD44135-6353-1DE9-E263-2A4E8D90530A}"/>
                  </a:ext>
                </a:extLst>
              </p:cNvPr>
              <p:cNvSpPr>
                <a:spLocks noGrp="1" noRot="1" noChangeAspect="1" noMove="1" noResize="1" noEditPoints="1" noAdjustHandles="1" noChangeArrowheads="1" noChangeShapeType="1" noTextEdit="1"/>
              </p:cNvSpPr>
              <p:nvPr>
                <p:ph idx="1"/>
              </p:nvPr>
            </p:nvSpPr>
            <p:spPr>
              <a:xfrm>
                <a:off x="723900" y="1371600"/>
                <a:ext cx="10515600" cy="1325563"/>
              </a:xfrm>
              <a:blipFill>
                <a:blip r:embed="rId2"/>
                <a:stretch>
                  <a:fillRect l="-812" t="-82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FDAA319-326B-C102-8E43-F2FEC2117DD4}"/>
                  </a:ext>
                </a:extLst>
              </p:cNvPr>
              <p:cNvSpPr txBox="1"/>
              <p:nvPr/>
            </p:nvSpPr>
            <p:spPr>
              <a:xfrm>
                <a:off x="1343765" y="2605034"/>
                <a:ext cx="1274870" cy="25419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1">
                                <a:latin typeface="Cambria Math" panose="02040503050406030204" pitchFamily="18" charset="0"/>
                              </a:rPr>
                              <m:t>𝐴</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1">
                                <a:latin typeface="Cambria Math" panose="02040503050406030204" pitchFamily="18" charset="0"/>
                              </a:rPr>
                              <m:t>𝐵</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1">
                                <a:latin typeface="Cambria Math" panose="02040503050406030204" pitchFamily="18" charset="0"/>
                              </a:rPr>
                              <m:t>𝐴</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1">
                                <a:latin typeface="Cambria Math" panose="02040503050406030204" pitchFamily="18" charset="0"/>
                              </a:rPr>
                              <m:t>𝐵</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1">
                                <a:latin typeface="Cambria Math" panose="02040503050406030204" pitchFamily="18" charset="0"/>
                              </a:rPr>
                              <m:t>𝐶</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1">
                                <a:latin typeface="Cambria Math" panose="02040503050406030204" pitchFamily="18" charset="0"/>
                              </a:rPr>
                              <m:t>𝐶</m:t>
                            </m:r>
                          </m:e>
                          <m:e>
                            <m:r>
                              <a:rPr lang="en-US" i="1">
                                <a:latin typeface="Cambria Math" panose="02040503050406030204" pitchFamily="18" charset="0"/>
                              </a:rPr>
                              <m:t>𝐿</m:t>
                            </m:r>
                          </m:e>
                        </m:mr>
                      </m:m>
                    </m:oMath>
                  </m:oMathPara>
                </a14:m>
                <a:endParaRPr lang="en-US" dirty="0"/>
              </a:p>
            </p:txBody>
          </p:sp>
        </mc:Choice>
        <mc:Fallback xmlns="">
          <p:sp>
            <p:nvSpPr>
              <p:cNvPr id="7" name="TextBox 6">
                <a:extLst>
                  <a:ext uri="{FF2B5EF4-FFF2-40B4-BE49-F238E27FC236}">
                    <a16:creationId xmlns:a16="http://schemas.microsoft.com/office/drawing/2014/main" id="{EFDAA319-326B-C102-8E43-F2FEC2117DD4}"/>
                  </a:ext>
                </a:extLst>
              </p:cNvPr>
              <p:cNvSpPr txBox="1">
                <a:spLocks noRot="1" noChangeAspect="1" noMove="1" noResize="1" noEditPoints="1" noAdjustHandles="1" noChangeArrowheads="1" noChangeShapeType="1" noTextEdit="1"/>
              </p:cNvSpPr>
              <p:nvPr/>
            </p:nvSpPr>
            <p:spPr>
              <a:xfrm>
                <a:off x="1343765" y="2605034"/>
                <a:ext cx="1274870" cy="254191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F0BC1DF-38A5-8EF6-28EF-3C212B39598B}"/>
                  </a:ext>
                </a:extLst>
              </p:cNvPr>
              <p:cNvSpPr txBox="1"/>
              <p:nvPr/>
            </p:nvSpPr>
            <p:spPr>
              <a:xfrm>
                <a:off x="7524750" y="2265582"/>
                <a:ext cx="2686050" cy="3220818"/>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m>
                        <m:mPr>
                          <m:mcs>
                            <m:mc>
                              <m:mcPr>
                                <m:count m:val="6"/>
                                <m:mcJc m:val="center"/>
                              </m:mcPr>
                            </m:mc>
                          </m:mcs>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mPr>
                        <m:mr>
                          <m:e>
                            <m:r>
                              <m:rPr>
                                <m:brk m:alnAt="7"/>
                              </m:rPr>
                              <a:rPr lang="en-US" sz="1800" b="0" i="1" kern="100" smtClean="0">
                                <a:effectLst/>
                                <a:latin typeface="Cambria Math" panose="02040503050406030204" pitchFamily="18" charset="0"/>
                                <a:ea typeface="Times New Roman" panose="02020603050405020304" pitchFamily="18" charset="0"/>
                                <a:cs typeface="Times New Roman" panose="02020603050405020304" pitchFamily="18" charset="0"/>
                              </a:rPr>
                              <m:t> </m:t>
                            </m:r>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𝐴</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𝐵</m:t>
                                </m:r>
                              </m:sub>
                            </m:sSub>
                          </m:e>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𝑋</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𝐶</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𝐻</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𝐿</m:t>
                                </m:r>
                              </m:sub>
                            </m:sSub>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4</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5</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6</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7</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mr>
                        <m:mr>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8</m:t>
                                </m:r>
                              </m:sub>
                            </m:sSub>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mr>
                      </m:m>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F0BC1DF-38A5-8EF6-28EF-3C212B39598B}"/>
                  </a:ext>
                </a:extLst>
              </p:cNvPr>
              <p:cNvSpPr txBox="1">
                <a:spLocks noRot="1" noChangeAspect="1" noMove="1" noResize="1" noEditPoints="1" noAdjustHandles="1" noChangeArrowheads="1" noChangeShapeType="1" noTextEdit="1"/>
              </p:cNvSpPr>
              <p:nvPr/>
            </p:nvSpPr>
            <p:spPr>
              <a:xfrm>
                <a:off x="7524750" y="2265582"/>
                <a:ext cx="2686050" cy="3220818"/>
              </a:xfrm>
              <a:prstGeom prst="rect">
                <a:avLst/>
              </a:prstGeom>
              <a:blipFill>
                <a:blip r:embed="rId4"/>
                <a:stretch>
                  <a:fillRect r="-19728"/>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B8948B70-3E01-73C3-A0DE-BC2E846220BC}"/>
              </a:ext>
            </a:extLst>
          </p:cNvPr>
          <p:cNvSpPr/>
          <p:nvPr/>
        </p:nvSpPr>
        <p:spPr>
          <a:xfrm>
            <a:off x="7155864" y="2697163"/>
            <a:ext cx="4057650" cy="1028700"/>
          </a:xfrm>
          <a:prstGeom prst="ellipse">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DA14A9E-D634-36C0-4493-ED9BF1F528A5}"/>
                  </a:ext>
                </a:extLst>
              </p:cNvPr>
              <p:cNvSpPr txBox="1"/>
              <p:nvPr/>
            </p:nvSpPr>
            <p:spPr>
              <a:xfrm>
                <a:off x="552450" y="5429250"/>
                <a:ext cx="10687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1⊕0</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0</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 =4</m:t>
                      </m:r>
                    </m:oMath>
                  </m:oMathPara>
                </a14:m>
                <a:endParaRPr lang="en-US" dirty="0"/>
              </a:p>
            </p:txBody>
          </p:sp>
        </mc:Choice>
        <mc:Fallback xmlns="">
          <p:sp>
            <p:nvSpPr>
              <p:cNvPr id="4" name="TextBox 3">
                <a:extLst>
                  <a:ext uri="{FF2B5EF4-FFF2-40B4-BE49-F238E27FC236}">
                    <a16:creationId xmlns:a16="http://schemas.microsoft.com/office/drawing/2014/main" id="{0DA14A9E-D634-36C0-4493-ED9BF1F528A5}"/>
                  </a:ext>
                </a:extLst>
              </p:cNvPr>
              <p:cNvSpPr txBox="1">
                <a:spLocks noRot="1" noChangeAspect="1" noMove="1" noResize="1" noEditPoints="1" noAdjustHandles="1" noChangeArrowheads="1" noChangeShapeType="1" noTextEdit="1"/>
              </p:cNvSpPr>
              <p:nvPr/>
            </p:nvSpPr>
            <p:spPr>
              <a:xfrm>
                <a:off x="552450" y="5429250"/>
                <a:ext cx="10687050" cy="369332"/>
              </a:xfrm>
              <a:prstGeom prst="rect">
                <a:avLst/>
              </a:prstGeom>
              <a:blipFill>
                <a:blip r:embed="rId5"/>
                <a:stretch>
                  <a:fillRect b="-6667"/>
                </a:stretch>
              </a:blipFill>
            </p:spPr>
            <p:txBody>
              <a:bodyPr/>
              <a:lstStyle/>
              <a:p>
                <a:r>
                  <a:rPr lang="en-US">
                    <a:noFill/>
                  </a:rPr>
                  <a:t> </a:t>
                </a:r>
              </a:p>
            </p:txBody>
          </p:sp>
        </mc:Fallback>
      </mc:AlternateContent>
    </p:spTree>
    <p:extLst>
      <p:ext uri="{BB962C8B-B14F-4D97-AF65-F5344CB8AC3E}">
        <p14:creationId xmlns:p14="http://schemas.microsoft.com/office/powerpoint/2010/main" val="753318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0B2D-BD4D-56A9-1057-2DA681F59F3C}"/>
              </a:ext>
            </a:extLst>
          </p:cNvPr>
          <p:cNvSpPr>
            <a:spLocks noGrp="1"/>
          </p:cNvSpPr>
          <p:nvPr>
            <p:ph type="title"/>
          </p:nvPr>
        </p:nvSpPr>
        <p:spPr/>
        <p:txBody>
          <a:bodyPr/>
          <a:lstStyle/>
          <a:p>
            <a:r>
              <a:rPr lang="en-US" dirty="0"/>
              <a:t>Hamming distance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D44135-6353-1DE9-E263-2A4E8D90530A}"/>
                  </a:ext>
                </a:extLst>
              </p:cNvPr>
              <p:cNvSpPr>
                <a:spLocks noGrp="1"/>
              </p:cNvSpPr>
              <p:nvPr>
                <p:ph idx="1"/>
              </p:nvPr>
            </p:nvSpPr>
            <p:spPr>
              <a:xfrm>
                <a:off x="723900" y="1371600"/>
                <a:ext cx="10515600" cy="1325563"/>
              </a:xfrm>
            </p:spPr>
            <p:txBody>
              <a:bodyPr>
                <a:normAutofit fontScale="85000" lnSpcReduction="10000"/>
              </a:bodyPr>
              <a:lstStyle/>
              <a:p>
                <a:r>
                  <a:rPr lang="en-US" dirty="0">
                    <a:solidFill>
                      <a:srgbClr val="00B050"/>
                    </a:solidFill>
                  </a:rPr>
                  <a:t>Hamming Distance</a:t>
                </a:r>
                <a:r>
                  <a:rPr lang="en-US" dirty="0"/>
                  <a:t>: number of mismatches between two vectors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𝑚</m:t>
                          </m:r>
                        </m:sup>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e>
                      </m:nary>
                    </m:oMath>
                  </m:oMathPara>
                </a14:m>
                <a:endParaRPr lang="en-US" dirty="0"/>
              </a:p>
            </p:txBody>
          </p:sp>
        </mc:Choice>
        <mc:Fallback xmlns="">
          <p:sp>
            <p:nvSpPr>
              <p:cNvPr id="3" name="Content Placeholder 2">
                <a:extLst>
                  <a:ext uri="{FF2B5EF4-FFF2-40B4-BE49-F238E27FC236}">
                    <a16:creationId xmlns:a16="http://schemas.microsoft.com/office/drawing/2014/main" id="{2CD44135-6353-1DE9-E263-2A4E8D90530A}"/>
                  </a:ext>
                </a:extLst>
              </p:cNvPr>
              <p:cNvSpPr>
                <a:spLocks noGrp="1" noRot="1" noChangeAspect="1" noMove="1" noResize="1" noEditPoints="1" noAdjustHandles="1" noChangeArrowheads="1" noChangeShapeType="1" noTextEdit="1"/>
              </p:cNvSpPr>
              <p:nvPr>
                <p:ph idx="1"/>
              </p:nvPr>
            </p:nvSpPr>
            <p:spPr>
              <a:xfrm>
                <a:off x="723900" y="1371600"/>
                <a:ext cx="10515600" cy="1325563"/>
              </a:xfrm>
              <a:blipFill>
                <a:blip r:embed="rId2"/>
                <a:stretch>
                  <a:fillRect l="-812" t="-82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FDAA319-326B-C102-8E43-F2FEC2117DD4}"/>
                  </a:ext>
                </a:extLst>
              </p:cNvPr>
              <p:cNvSpPr txBox="1"/>
              <p:nvPr/>
            </p:nvSpPr>
            <p:spPr>
              <a:xfrm>
                <a:off x="1343765" y="2605034"/>
                <a:ext cx="1274870" cy="25419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1">
                                <a:latin typeface="Cambria Math" panose="02040503050406030204" pitchFamily="18" charset="0"/>
                              </a:rPr>
                              <m:t>𝐴</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1">
                                <a:latin typeface="Cambria Math" panose="02040503050406030204" pitchFamily="18" charset="0"/>
                              </a:rPr>
                              <m:t>𝐵</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1">
                                <a:latin typeface="Cambria Math" panose="02040503050406030204" pitchFamily="18" charset="0"/>
                              </a:rPr>
                              <m:t>𝐴</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1">
                                <a:latin typeface="Cambria Math" panose="02040503050406030204" pitchFamily="18" charset="0"/>
                              </a:rPr>
                              <m:t>𝐵</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1">
                                <a:latin typeface="Cambria Math" panose="02040503050406030204" pitchFamily="18" charset="0"/>
                              </a:rPr>
                              <m:t>𝐶</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1">
                                <a:latin typeface="Cambria Math" panose="02040503050406030204" pitchFamily="18" charset="0"/>
                              </a:rPr>
                              <m:t>𝐶</m:t>
                            </m:r>
                          </m:e>
                          <m:e>
                            <m:r>
                              <a:rPr lang="en-US" i="1">
                                <a:latin typeface="Cambria Math" panose="02040503050406030204" pitchFamily="18" charset="0"/>
                              </a:rPr>
                              <m:t>𝐿</m:t>
                            </m:r>
                          </m:e>
                        </m:mr>
                      </m:m>
                    </m:oMath>
                  </m:oMathPara>
                </a14:m>
                <a:endParaRPr lang="en-US" dirty="0"/>
              </a:p>
            </p:txBody>
          </p:sp>
        </mc:Choice>
        <mc:Fallback xmlns="">
          <p:sp>
            <p:nvSpPr>
              <p:cNvPr id="7" name="TextBox 6">
                <a:extLst>
                  <a:ext uri="{FF2B5EF4-FFF2-40B4-BE49-F238E27FC236}">
                    <a16:creationId xmlns:a16="http://schemas.microsoft.com/office/drawing/2014/main" id="{EFDAA319-326B-C102-8E43-F2FEC2117DD4}"/>
                  </a:ext>
                </a:extLst>
              </p:cNvPr>
              <p:cNvSpPr txBox="1">
                <a:spLocks noRot="1" noChangeAspect="1" noMove="1" noResize="1" noEditPoints="1" noAdjustHandles="1" noChangeArrowheads="1" noChangeShapeType="1" noTextEdit="1"/>
              </p:cNvSpPr>
              <p:nvPr/>
            </p:nvSpPr>
            <p:spPr>
              <a:xfrm>
                <a:off x="1343765" y="2605034"/>
                <a:ext cx="1274870" cy="254191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F0BC1DF-38A5-8EF6-28EF-3C212B39598B}"/>
                  </a:ext>
                </a:extLst>
              </p:cNvPr>
              <p:cNvSpPr txBox="1"/>
              <p:nvPr/>
            </p:nvSpPr>
            <p:spPr>
              <a:xfrm>
                <a:off x="7524750" y="2265582"/>
                <a:ext cx="2686050" cy="3220818"/>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m>
                        <m:mPr>
                          <m:mcs>
                            <m:mc>
                              <m:mcPr>
                                <m:count m:val="6"/>
                                <m:mcJc m:val="center"/>
                              </m:mcPr>
                            </m:mc>
                          </m:mcs>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mPr>
                        <m:mr>
                          <m:e>
                            <m:r>
                              <m:rPr>
                                <m:brk m:alnAt="7"/>
                              </m:rPr>
                              <a:rPr lang="en-US" sz="1800" b="0" i="1" kern="100" smtClean="0">
                                <a:effectLst/>
                                <a:latin typeface="Cambria Math" panose="02040503050406030204" pitchFamily="18" charset="0"/>
                                <a:ea typeface="Times New Roman" panose="02020603050405020304" pitchFamily="18" charset="0"/>
                                <a:cs typeface="Times New Roman" panose="02020603050405020304" pitchFamily="18" charset="0"/>
                              </a:rPr>
                              <m:t> </m:t>
                            </m:r>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𝐴</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𝐵</m:t>
                                </m:r>
                              </m:sub>
                            </m:sSub>
                          </m:e>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𝑋</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𝐶</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𝐻</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𝐿</m:t>
                                </m:r>
                              </m:sub>
                            </m:sSub>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4</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5</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6</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7</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mr>
                        <m:mr>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8</m:t>
                                </m:r>
                              </m:sub>
                            </m:sSub>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mr>
                      </m:m>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F0BC1DF-38A5-8EF6-28EF-3C212B39598B}"/>
                  </a:ext>
                </a:extLst>
              </p:cNvPr>
              <p:cNvSpPr txBox="1">
                <a:spLocks noRot="1" noChangeAspect="1" noMove="1" noResize="1" noEditPoints="1" noAdjustHandles="1" noChangeArrowheads="1" noChangeShapeType="1" noTextEdit="1"/>
              </p:cNvSpPr>
              <p:nvPr/>
            </p:nvSpPr>
            <p:spPr>
              <a:xfrm>
                <a:off x="7524750" y="2265582"/>
                <a:ext cx="2686050" cy="3220818"/>
              </a:xfrm>
              <a:prstGeom prst="rect">
                <a:avLst/>
              </a:prstGeom>
              <a:blipFill>
                <a:blip r:embed="rId4"/>
                <a:stretch>
                  <a:fillRect r="-197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DA14A9E-D634-36C0-4493-ED9BF1F528A5}"/>
                  </a:ext>
                </a:extLst>
              </p:cNvPr>
              <p:cNvSpPr txBox="1"/>
              <p:nvPr/>
            </p:nvSpPr>
            <p:spPr>
              <a:xfrm>
                <a:off x="552450" y="5429250"/>
                <a:ext cx="10687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e>
                      </m:d>
                      <m:r>
                        <a:rPr lang="en-US" b="0" i="1" smtClean="0">
                          <a:latin typeface="Cambria Math" panose="02040503050406030204" pitchFamily="18" charset="0"/>
                        </a:rPr>
                        <m:t>= ? </m:t>
                      </m:r>
                    </m:oMath>
                  </m:oMathPara>
                </a14:m>
                <a:endParaRPr lang="en-US" dirty="0"/>
              </a:p>
            </p:txBody>
          </p:sp>
        </mc:Choice>
        <mc:Fallback xmlns="">
          <p:sp>
            <p:nvSpPr>
              <p:cNvPr id="4" name="TextBox 3">
                <a:extLst>
                  <a:ext uri="{FF2B5EF4-FFF2-40B4-BE49-F238E27FC236}">
                    <a16:creationId xmlns:a16="http://schemas.microsoft.com/office/drawing/2014/main" id="{0DA14A9E-D634-36C0-4493-ED9BF1F528A5}"/>
                  </a:ext>
                </a:extLst>
              </p:cNvPr>
              <p:cNvSpPr txBox="1">
                <a:spLocks noRot="1" noChangeAspect="1" noMove="1" noResize="1" noEditPoints="1" noAdjustHandles="1" noChangeArrowheads="1" noChangeShapeType="1" noTextEdit="1"/>
              </p:cNvSpPr>
              <p:nvPr/>
            </p:nvSpPr>
            <p:spPr>
              <a:xfrm>
                <a:off x="552450" y="5429250"/>
                <a:ext cx="10687050" cy="369332"/>
              </a:xfrm>
              <a:prstGeom prst="rect">
                <a:avLst/>
              </a:prstGeom>
              <a:blipFill>
                <a:blip r:embed="rId5"/>
                <a:stretch>
                  <a:fillRect/>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6189A8F3-729D-4EE9-FF0E-42CA479C71F7}"/>
              </a:ext>
            </a:extLst>
          </p:cNvPr>
          <p:cNvSpPr/>
          <p:nvPr/>
        </p:nvSpPr>
        <p:spPr>
          <a:xfrm>
            <a:off x="7696200" y="3657600"/>
            <a:ext cx="3314700" cy="28575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BBC898B-6400-7672-45F6-D9AABA90E56F}"/>
              </a:ext>
            </a:extLst>
          </p:cNvPr>
          <p:cNvSpPr/>
          <p:nvPr/>
        </p:nvSpPr>
        <p:spPr>
          <a:xfrm>
            <a:off x="7568768" y="5002349"/>
            <a:ext cx="3314700" cy="28575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6768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0B2D-BD4D-56A9-1057-2DA681F59F3C}"/>
              </a:ext>
            </a:extLst>
          </p:cNvPr>
          <p:cNvSpPr>
            <a:spLocks noGrp="1"/>
          </p:cNvSpPr>
          <p:nvPr>
            <p:ph type="title"/>
          </p:nvPr>
        </p:nvSpPr>
        <p:spPr/>
        <p:txBody>
          <a:bodyPr/>
          <a:lstStyle/>
          <a:p>
            <a:r>
              <a:rPr lang="en-US" dirty="0"/>
              <a:t>Hamming distance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D44135-6353-1DE9-E263-2A4E8D90530A}"/>
                  </a:ext>
                </a:extLst>
              </p:cNvPr>
              <p:cNvSpPr>
                <a:spLocks noGrp="1"/>
              </p:cNvSpPr>
              <p:nvPr>
                <p:ph idx="1"/>
              </p:nvPr>
            </p:nvSpPr>
            <p:spPr>
              <a:xfrm>
                <a:off x="723900" y="1371600"/>
                <a:ext cx="10515600" cy="1325563"/>
              </a:xfrm>
            </p:spPr>
            <p:txBody>
              <a:bodyPr>
                <a:normAutofit fontScale="85000" lnSpcReduction="10000"/>
              </a:bodyPr>
              <a:lstStyle/>
              <a:p>
                <a:r>
                  <a:rPr lang="en-US" dirty="0">
                    <a:solidFill>
                      <a:srgbClr val="00B050"/>
                    </a:solidFill>
                  </a:rPr>
                  <a:t>Hamming Distance</a:t>
                </a:r>
                <a:r>
                  <a:rPr lang="en-US" dirty="0"/>
                  <a:t>: number of mismatches between two vectors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𝑚</m:t>
                          </m:r>
                        </m:sup>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e>
                      </m:nary>
                    </m:oMath>
                  </m:oMathPara>
                </a14:m>
                <a:endParaRPr lang="en-US" dirty="0"/>
              </a:p>
            </p:txBody>
          </p:sp>
        </mc:Choice>
        <mc:Fallback xmlns="">
          <p:sp>
            <p:nvSpPr>
              <p:cNvPr id="3" name="Content Placeholder 2">
                <a:extLst>
                  <a:ext uri="{FF2B5EF4-FFF2-40B4-BE49-F238E27FC236}">
                    <a16:creationId xmlns:a16="http://schemas.microsoft.com/office/drawing/2014/main" id="{2CD44135-6353-1DE9-E263-2A4E8D90530A}"/>
                  </a:ext>
                </a:extLst>
              </p:cNvPr>
              <p:cNvSpPr>
                <a:spLocks noGrp="1" noRot="1" noChangeAspect="1" noMove="1" noResize="1" noEditPoints="1" noAdjustHandles="1" noChangeArrowheads="1" noChangeShapeType="1" noTextEdit="1"/>
              </p:cNvSpPr>
              <p:nvPr>
                <p:ph idx="1"/>
              </p:nvPr>
            </p:nvSpPr>
            <p:spPr>
              <a:xfrm>
                <a:off x="723900" y="1371600"/>
                <a:ext cx="10515600" cy="1325563"/>
              </a:xfrm>
              <a:blipFill>
                <a:blip r:embed="rId2"/>
                <a:stretch>
                  <a:fillRect l="-812" t="-82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FDAA319-326B-C102-8E43-F2FEC2117DD4}"/>
                  </a:ext>
                </a:extLst>
              </p:cNvPr>
              <p:cNvSpPr txBox="1"/>
              <p:nvPr/>
            </p:nvSpPr>
            <p:spPr>
              <a:xfrm>
                <a:off x="1343765" y="2605034"/>
                <a:ext cx="1274870" cy="25419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1">
                                <a:latin typeface="Cambria Math" panose="02040503050406030204" pitchFamily="18" charset="0"/>
                              </a:rPr>
                              <m:t>𝐴</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1">
                                <a:latin typeface="Cambria Math" panose="02040503050406030204" pitchFamily="18" charset="0"/>
                              </a:rPr>
                              <m:t>𝐵</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1">
                                <a:latin typeface="Cambria Math" panose="02040503050406030204" pitchFamily="18" charset="0"/>
                              </a:rPr>
                              <m:t>𝐴</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1">
                                <a:latin typeface="Cambria Math" panose="02040503050406030204" pitchFamily="18" charset="0"/>
                              </a:rPr>
                              <m:t>𝐵</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1">
                                <a:latin typeface="Cambria Math" panose="02040503050406030204" pitchFamily="18" charset="0"/>
                              </a:rPr>
                              <m:t>𝐶</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1">
                                <a:latin typeface="Cambria Math" panose="02040503050406030204" pitchFamily="18" charset="0"/>
                              </a:rPr>
                              <m:t>𝐶</m:t>
                            </m:r>
                          </m:e>
                          <m:e>
                            <m:r>
                              <a:rPr lang="en-US" i="1">
                                <a:latin typeface="Cambria Math" panose="02040503050406030204" pitchFamily="18" charset="0"/>
                              </a:rPr>
                              <m:t>𝐿</m:t>
                            </m:r>
                          </m:e>
                        </m:mr>
                      </m:m>
                    </m:oMath>
                  </m:oMathPara>
                </a14:m>
                <a:endParaRPr lang="en-US" dirty="0"/>
              </a:p>
            </p:txBody>
          </p:sp>
        </mc:Choice>
        <mc:Fallback xmlns="">
          <p:sp>
            <p:nvSpPr>
              <p:cNvPr id="7" name="TextBox 6">
                <a:extLst>
                  <a:ext uri="{FF2B5EF4-FFF2-40B4-BE49-F238E27FC236}">
                    <a16:creationId xmlns:a16="http://schemas.microsoft.com/office/drawing/2014/main" id="{EFDAA319-326B-C102-8E43-F2FEC2117DD4}"/>
                  </a:ext>
                </a:extLst>
              </p:cNvPr>
              <p:cNvSpPr txBox="1">
                <a:spLocks noRot="1" noChangeAspect="1" noMove="1" noResize="1" noEditPoints="1" noAdjustHandles="1" noChangeArrowheads="1" noChangeShapeType="1" noTextEdit="1"/>
              </p:cNvSpPr>
              <p:nvPr/>
            </p:nvSpPr>
            <p:spPr>
              <a:xfrm>
                <a:off x="1343765" y="2605034"/>
                <a:ext cx="1274870" cy="254191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F0BC1DF-38A5-8EF6-28EF-3C212B39598B}"/>
                  </a:ext>
                </a:extLst>
              </p:cNvPr>
              <p:cNvSpPr txBox="1"/>
              <p:nvPr/>
            </p:nvSpPr>
            <p:spPr>
              <a:xfrm>
                <a:off x="7524750" y="2265582"/>
                <a:ext cx="2686050" cy="3220818"/>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m>
                        <m:mPr>
                          <m:mcs>
                            <m:mc>
                              <m:mcPr>
                                <m:count m:val="6"/>
                                <m:mcJc m:val="center"/>
                              </m:mcPr>
                            </m:mc>
                          </m:mcs>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mPr>
                        <m:mr>
                          <m:e>
                            <m:r>
                              <m:rPr>
                                <m:brk m:alnAt="7"/>
                              </m:rPr>
                              <a:rPr lang="en-US" sz="1800" b="0" i="1" kern="100" smtClean="0">
                                <a:effectLst/>
                                <a:latin typeface="Cambria Math" panose="02040503050406030204" pitchFamily="18" charset="0"/>
                                <a:ea typeface="Times New Roman" panose="02020603050405020304" pitchFamily="18" charset="0"/>
                                <a:cs typeface="Times New Roman" panose="02020603050405020304" pitchFamily="18" charset="0"/>
                              </a:rPr>
                              <m:t> </m:t>
                            </m:r>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𝐴</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𝐵</m:t>
                                </m:r>
                              </m:sub>
                            </m:sSub>
                          </m:e>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𝑋</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𝐶</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𝐻</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𝐿</m:t>
                                </m:r>
                              </m:sub>
                            </m:sSub>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4</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5</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6</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7</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mr>
                        <m:mr>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8</m:t>
                                </m:r>
                              </m:sub>
                            </m:sSub>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mr>
                      </m:m>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F0BC1DF-38A5-8EF6-28EF-3C212B39598B}"/>
                  </a:ext>
                </a:extLst>
              </p:cNvPr>
              <p:cNvSpPr txBox="1">
                <a:spLocks noRot="1" noChangeAspect="1" noMove="1" noResize="1" noEditPoints="1" noAdjustHandles="1" noChangeArrowheads="1" noChangeShapeType="1" noTextEdit="1"/>
              </p:cNvSpPr>
              <p:nvPr/>
            </p:nvSpPr>
            <p:spPr>
              <a:xfrm>
                <a:off x="7524750" y="2265582"/>
                <a:ext cx="2686050" cy="3220818"/>
              </a:xfrm>
              <a:prstGeom prst="rect">
                <a:avLst/>
              </a:prstGeom>
              <a:blipFill>
                <a:blip r:embed="rId4"/>
                <a:stretch>
                  <a:fillRect r="-197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DA14A9E-D634-36C0-4493-ED9BF1F528A5}"/>
                  </a:ext>
                </a:extLst>
              </p:cNvPr>
              <p:cNvSpPr txBox="1"/>
              <p:nvPr/>
            </p:nvSpPr>
            <p:spPr>
              <a:xfrm>
                <a:off x="552450" y="5429250"/>
                <a:ext cx="10687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e>
                      </m:d>
                      <m:r>
                        <a:rPr lang="en-US" b="0" i="1" smtClean="0">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⊕0</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0⊕</m:t>
                          </m:r>
                          <m:r>
                            <a:rPr lang="en-US" b="0" i="1" smtClean="0">
                              <a:latin typeface="Cambria Math" panose="02040503050406030204" pitchFamily="18" charset="0"/>
                            </a:rPr>
                            <m:t>0</m:t>
                          </m:r>
                        </m:e>
                      </m:d>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1</m:t>
                          </m:r>
                        </m:e>
                      </m:d>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⊕0</m:t>
                          </m:r>
                        </m:e>
                      </m:d>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⊕1</m:t>
                          </m:r>
                        </m:e>
                      </m:d>
                    </m:oMath>
                  </m:oMathPara>
                </a14:m>
                <a:endParaRPr lang="en-US" dirty="0"/>
              </a:p>
            </p:txBody>
          </p:sp>
        </mc:Choice>
        <mc:Fallback xmlns="">
          <p:sp>
            <p:nvSpPr>
              <p:cNvPr id="4" name="TextBox 3">
                <a:extLst>
                  <a:ext uri="{FF2B5EF4-FFF2-40B4-BE49-F238E27FC236}">
                    <a16:creationId xmlns:a16="http://schemas.microsoft.com/office/drawing/2014/main" id="{0DA14A9E-D634-36C0-4493-ED9BF1F528A5}"/>
                  </a:ext>
                </a:extLst>
              </p:cNvPr>
              <p:cNvSpPr txBox="1">
                <a:spLocks noRot="1" noChangeAspect="1" noMove="1" noResize="1" noEditPoints="1" noAdjustHandles="1" noChangeArrowheads="1" noChangeShapeType="1" noTextEdit="1"/>
              </p:cNvSpPr>
              <p:nvPr/>
            </p:nvSpPr>
            <p:spPr>
              <a:xfrm>
                <a:off x="552450" y="5429250"/>
                <a:ext cx="10687050" cy="369332"/>
              </a:xfrm>
              <a:prstGeom prst="rect">
                <a:avLst/>
              </a:prstGeom>
              <a:blipFill>
                <a:blip r:embed="rId5"/>
                <a:stretch>
                  <a:fillRect b="-6667"/>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AA28BDCE-C4F4-9582-3CD3-29EC4A8DF33C}"/>
              </a:ext>
            </a:extLst>
          </p:cNvPr>
          <p:cNvSpPr/>
          <p:nvPr/>
        </p:nvSpPr>
        <p:spPr>
          <a:xfrm>
            <a:off x="7696200" y="3657600"/>
            <a:ext cx="3314700" cy="28575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A4C355D-3E77-E1F2-4149-CEC740F3465B}"/>
              </a:ext>
            </a:extLst>
          </p:cNvPr>
          <p:cNvSpPr/>
          <p:nvPr/>
        </p:nvSpPr>
        <p:spPr>
          <a:xfrm>
            <a:off x="7762135" y="5029200"/>
            <a:ext cx="3314700" cy="28575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8550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0B2D-BD4D-56A9-1057-2DA681F59F3C}"/>
              </a:ext>
            </a:extLst>
          </p:cNvPr>
          <p:cNvSpPr>
            <a:spLocks noGrp="1"/>
          </p:cNvSpPr>
          <p:nvPr>
            <p:ph type="title"/>
          </p:nvPr>
        </p:nvSpPr>
        <p:spPr/>
        <p:txBody>
          <a:bodyPr/>
          <a:lstStyle/>
          <a:p>
            <a:r>
              <a:rPr lang="en-US" dirty="0"/>
              <a:t>Hamming distance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D44135-6353-1DE9-E263-2A4E8D90530A}"/>
                  </a:ext>
                </a:extLst>
              </p:cNvPr>
              <p:cNvSpPr>
                <a:spLocks noGrp="1"/>
              </p:cNvSpPr>
              <p:nvPr>
                <p:ph idx="1"/>
              </p:nvPr>
            </p:nvSpPr>
            <p:spPr>
              <a:xfrm>
                <a:off x="723900" y="1371600"/>
                <a:ext cx="10515600" cy="1325563"/>
              </a:xfrm>
            </p:spPr>
            <p:txBody>
              <a:bodyPr>
                <a:normAutofit fontScale="85000" lnSpcReduction="10000"/>
              </a:bodyPr>
              <a:lstStyle/>
              <a:p>
                <a:r>
                  <a:rPr lang="en-US" dirty="0">
                    <a:solidFill>
                      <a:srgbClr val="00B050"/>
                    </a:solidFill>
                  </a:rPr>
                  <a:t>Hamming Distance</a:t>
                </a:r>
                <a:r>
                  <a:rPr lang="en-US" dirty="0"/>
                  <a:t>: number of mismatches between two vectors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𝑚</m:t>
                          </m:r>
                        </m:sup>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e>
                      </m:nary>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 −</m:t>
                      </m:r>
                      <m:r>
                        <a:rPr lang="en-US" b="0" i="1" smtClean="0">
                          <a:latin typeface="Cambria Math" panose="02040503050406030204" pitchFamily="18" charset="0"/>
                        </a:rPr>
                        <m:t>𝑠</m:t>
                      </m:r>
                    </m:oMath>
                  </m:oMathPara>
                </a14:m>
                <a:endParaRPr lang="en-US" dirty="0"/>
              </a:p>
            </p:txBody>
          </p:sp>
        </mc:Choice>
        <mc:Fallback xmlns="">
          <p:sp>
            <p:nvSpPr>
              <p:cNvPr id="3" name="Content Placeholder 2">
                <a:extLst>
                  <a:ext uri="{FF2B5EF4-FFF2-40B4-BE49-F238E27FC236}">
                    <a16:creationId xmlns:a16="http://schemas.microsoft.com/office/drawing/2014/main" id="{2CD44135-6353-1DE9-E263-2A4E8D90530A}"/>
                  </a:ext>
                </a:extLst>
              </p:cNvPr>
              <p:cNvSpPr>
                <a:spLocks noGrp="1" noRot="1" noChangeAspect="1" noMove="1" noResize="1" noEditPoints="1" noAdjustHandles="1" noChangeArrowheads="1" noChangeShapeType="1" noTextEdit="1"/>
              </p:cNvSpPr>
              <p:nvPr>
                <p:ph idx="1"/>
              </p:nvPr>
            </p:nvSpPr>
            <p:spPr>
              <a:xfrm>
                <a:off x="723900" y="1371600"/>
                <a:ext cx="10515600" cy="1325563"/>
              </a:xfrm>
              <a:blipFill>
                <a:blip r:embed="rId2"/>
                <a:stretch>
                  <a:fillRect l="-812" t="-82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FDAA319-326B-C102-8E43-F2FEC2117DD4}"/>
                  </a:ext>
                </a:extLst>
              </p:cNvPr>
              <p:cNvSpPr txBox="1"/>
              <p:nvPr/>
            </p:nvSpPr>
            <p:spPr>
              <a:xfrm>
                <a:off x="1343765" y="2605034"/>
                <a:ext cx="1274870" cy="25419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1">
                                <a:latin typeface="Cambria Math" panose="02040503050406030204" pitchFamily="18" charset="0"/>
                              </a:rPr>
                              <m:t>𝐴</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1">
                                <a:latin typeface="Cambria Math" panose="02040503050406030204" pitchFamily="18" charset="0"/>
                              </a:rPr>
                              <m:t>𝐵</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1">
                                <a:latin typeface="Cambria Math" panose="02040503050406030204" pitchFamily="18" charset="0"/>
                              </a:rPr>
                              <m:t>𝐴</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1">
                                <a:latin typeface="Cambria Math" panose="02040503050406030204" pitchFamily="18" charset="0"/>
                              </a:rPr>
                              <m:t>𝐵</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1">
                                <a:latin typeface="Cambria Math" panose="02040503050406030204" pitchFamily="18" charset="0"/>
                              </a:rPr>
                              <m:t>𝐶</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1">
                                <a:latin typeface="Cambria Math" panose="02040503050406030204" pitchFamily="18" charset="0"/>
                              </a:rPr>
                              <m:t>𝐶</m:t>
                            </m:r>
                          </m:e>
                          <m:e>
                            <m:r>
                              <a:rPr lang="en-US" i="1">
                                <a:latin typeface="Cambria Math" panose="02040503050406030204" pitchFamily="18" charset="0"/>
                              </a:rPr>
                              <m:t>𝐿</m:t>
                            </m:r>
                          </m:e>
                        </m:mr>
                      </m:m>
                    </m:oMath>
                  </m:oMathPara>
                </a14:m>
                <a:endParaRPr lang="en-US" dirty="0"/>
              </a:p>
            </p:txBody>
          </p:sp>
        </mc:Choice>
        <mc:Fallback xmlns="">
          <p:sp>
            <p:nvSpPr>
              <p:cNvPr id="7" name="TextBox 6">
                <a:extLst>
                  <a:ext uri="{FF2B5EF4-FFF2-40B4-BE49-F238E27FC236}">
                    <a16:creationId xmlns:a16="http://schemas.microsoft.com/office/drawing/2014/main" id="{EFDAA319-326B-C102-8E43-F2FEC2117DD4}"/>
                  </a:ext>
                </a:extLst>
              </p:cNvPr>
              <p:cNvSpPr txBox="1">
                <a:spLocks noRot="1" noChangeAspect="1" noMove="1" noResize="1" noEditPoints="1" noAdjustHandles="1" noChangeArrowheads="1" noChangeShapeType="1" noTextEdit="1"/>
              </p:cNvSpPr>
              <p:nvPr/>
            </p:nvSpPr>
            <p:spPr>
              <a:xfrm>
                <a:off x="1343765" y="2605034"/>
                <a:ext cx="1274870" cy="254191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F0BC1DF-38A5-8EF6-28EF-3C212B39598B}"/>
                  </a:ext>
                </a:extLst>
              </p:cNvPr>
              <p:cNvSpPr txBox="1"/>
              <p:nvPr/>
            </p:nvSpPr>
            <p:spPr>
              <a:xfrm>
                <a:off x="7524750" y="2265582"/>
                <a:ext cx="2686050" cy="3220818"/>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m>
                        <m:mPr>
                          <m:mcs>
                            <m:mc>
                              <m:mcPr>
                                <m:count m:val="6"/>
                                <m:mcJc m:val="center"/>
                              </m:mcPr>
                            </m:mc>
                          </m:mcs>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mPr>
                        <m:mr>
                          <m:e>
                            <m:r>
                              <m:rPr>
                                <m:brk m:alnAt="7"/>
                              </m:rPr>
                              <a:rPr lang="en-US" sz="1800" b="0" i="1" kern="100" smtClean="0">
                                <a:effectLst/>
                                <a:latin typeface="Cambria Math" panose="02040503050406030204" pitchFamily="18" charset="0"/>
                                <a:ea typeface="Times New Roman" panose="02020603050405020304" pitchFamily="18" charset="0"/>
                                <a:cs typeface="Times New Roman" panose="02020603050405020304" pitchFamily="18" charset="0"/>
                              </a:rPr>
                              <m:t> </m:t>
                            </m:r>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𝐴</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𝐵</m:t>
                                </m:r>
                              </m:sub>
                            </m:sSub>
                          </m:e>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𝑋</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𝐶</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𝐻</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𝐿</m:t>
                                </m:r>
                              </m:sub>
                            </m:sSub>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4</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5</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6</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7</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mr>
                        <m:mr>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8</m:t>
                                </m:r>
                              </m:sub>
                            </m:sSub>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mr>
                      </m:m>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F0BC1DF-38A5-8EF6-28EF-3C212B39598B}"/>
                  </a:ext>
                </a:extLst>
              </p:cNvPr>
              <p:cNvSpPr txBox="1">
                <a:spLocks noRot="1" noChangeAspect="1" noMove="1" noResize="1" noEditPoints="1" noAdjustHandles="1" noChangeArrowheads="1" noChangeShapeType="1" noTextEdit="1"/>
              </p:cNvSpPr>
              <p:nvPr/>
            </p:nvSpPr>
            <p:spPr>
              <a:xfrm>
                <a:off x="7524750" y="2265582"/>
                <a:ext cx="2686050" cy="3220818"/>
              </a:xfrm>
              <a:prstGeom prst="rect">
                <a:avLst/>
              </a:prstGeom>
              <a:blipFill>
                <a:blip r:embed="rId4"/>
                <a:stretch>
                  <a:fillRect r="-197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DA14A9E-D634-36C0-4493-ED9BF1F528A5}"/>
                  </a:ext>
                </a:extLst>
              </p:cNvPr>
              <p:cNvSpPr txBox="1"/>
              <p:nvPr/>
            </p:nvSpPr>
            <p:spPr>
              <a:xfrm>
                <a:off x="552450" y="5429250"/>
                <a:ext cx="10687050" cy="369332"/>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e>
                    </m:d>
                    <m:r>
                      <a:rPr lang="en-US" b="0" i="1" smtClean="0">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⊕0</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0⊕</m:t>
                        </m:r>
                        <m:r>
                          <a:rPr lang="en-US" b="0" i="1" smtClean="0">
                            <a:latin typeface="Cambria Math" panose="02040503050406030204" pitchFamily="18" charset="0"/>
                          </a:rPr>
                          <m:t>0</m:t>
                        </m:r>
                      </m:e>
                    </m:d>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1</m:t>
                        </m:r>
                      </m:e>
                    </m:d>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⊕0</m:t>
                        </m:r>
                      </m:e>
                    </m:d>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⊕1</m:t>
                        </m:r>
                      </m:e>
                    </m:d>
                    <m:r>
                      <a:rPr lang="en-US" b="0" i="1" smtClean="0">
                        <a:latin typeface="Cambria Math" panose="02040503050406030204" pitchFamily="18" charset="0"/>
                      </a:rPr>
                      <m:t>=0=2 −2 </m:t>
                    </m:r>
                  </m:oMath>
                </a14:m>
                <a:r>
                  <a:rPr lang="en-US" dirty="0"/>
                  <a:t> </a:t>
                </a:r>
              </a:p>
            </p:txBody>
          </p:sp>
        </mc:Choice>
        <mc:Fallback xmlns="">
          <p:sp>
            <p:nvSpPr>
              <p:cNvPr id="4" name="TextBox 3">
                <a:extLst>
                  <a:ext uri="{FF2B5EF4-FFF2-40B4-BE49-F238E27FC236}">
                    <a16:creationId xmlns:a16="http://schemas.microsoft.com/office/drawing/2014/main" id="{0DA14A9E-D634-36C0-4493-ED9BF1F528A5}"/>
                  </a:ext>
                </a:extLst>
              </p:cNvPr>
              <p:cNvSpPr txBox="1">
                <a:spLocks noRot="1" noChangeAspect="1" noMove="1" noResize="1" noEditPoints="1" noAdjustHandles="1" noChangeArrowheads="1" noChangeShapeType="1" noTextEdit="1"/>
              </p:cNvSpPr>
              <p:nvPr/>
            </p:nvSpPr>
            <p:spPr>
              <a:xfrm>
                <a:off x="552450" y="5429250"/>
                <a:ext cx="10687050" cy="369332"/>
              </a:xfrm>
              <a:prstGeom prst="rect">
                <a:avLst/>
              </a:prstGeom>
              <a:blipFill>
                <a:blip r:embed="rId5"/>
                <a:stretch>
                  <a:fillRect b="-6667"/>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AA28BDCE-C4F4-9582-3CD3-29EC4A8DF33C}"/>
              </a:ext>
            </a:extLst>
          </p:cNvPr>
          <p:cNvSpPr/>
          <p:nvPr/>
        </p:nvSpPr>
        <p:spPr>
          <a:xfrm>
            <a:off x="7696200" y="3657600"/>
            <a:ext cx="3314700" cy="28575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A4C355D-3E77-E1F2-4149-CEC740F3465B}"/>
              </a:ext>
            </a:extLst>
          </p:cNvPr>
          <p:cNvSpPr/>
          <p:nvPr/>
        </p:nvSpPr>
        <p:spPr>
          <a:xfrm>
            <a:off x="7762135" y="5029200"/>
            <a:ext cx="3314700" cy="28575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3637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0B2D-BD4D-56A9-1057-2DA681F59F3C}"/>
              </a:ext>
            </a:extLst>
          </p:cNvPr>
          <p:cNvSpPr>
            <a:spLocks noGrp="1"/>
          </p:cNvSpPr>
          <p:nvPr>
            <p:ph type="title"/>
          </p:nvPr>
        </p:nvSpPr>
        <p:spPr/>
        <p:txBody>
          <a:bodyPr/>
          <a:lstStyle/>
          <a:p>
            <a:r>
              <a:rPr lang="en-US" dirty="0"/>
              <a:t>Side note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D44135-6353-1DE9-E263-2A4E8D90530A}"/>
                  </a:ext>
                </a:extLst>
              </p:cNvPr>
              <p:cNvSpPr>
                <a:spLocks noGrp="1"/>
              </p:cNvSpPr>
              <p:nvPr>
                <p:ph idx="1"/>
              </p:nvPr>
            </p:nvSpPr>
            <p:spPr>
              <a:xfrm>
                <a:off x="723900" y="1371600"/>
                <a:ext cx="10515600" cy="132556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𝑚</m:t>
                          </m:r>
                        </m:sup>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e>
                      </m:nary>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 −</m:t>
                      </m:r>
                      <m:r>
                        <a:rPr lang="en-US" b="0" i="1" smtClean="0">
                          <a:latin typeface="Cambria Math" panose="02040503050406030204" pitchFamily="18" charset="0"/>
                        </a:rPr>
                        <m:t>𝑠</m:t>
                      </m:r>
                    </m:oMath>
                  </m:oMathPara>
                </a14:m>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CD44135-6353-1DE9-E263-2A4E8D90530A}"/>
                  </a:ext>
                </a:extLst>
              </p:cNvPr>
              <p:cNvSpPr>
                <a:spLocks noGrp="1" noRot="1" noChangeAspect="1" noMove="1" noResize="1" noEditPoints="1" noAdjustHandles="1" noChangeArrowheads="1" noChangeShapeType="1" noTextEdit="1"/>
              </p:cNvSpPr>
              <p:nvPr>
                <p:ph idx="1"/>
              </p:nvPr>
            </p:nvSpPr>
            <p:spPr>
              <a:xfrm>
                <a:off x="723900" y="1371600"/>
                <a:ext cx="10515600" cy="1325563"/>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7588019-7AE7-FF27-95E6-9A63BD9B1763}"/>
                  </a:ext>
                </a:extLst>
              </p:cNvPr>
              <p:cNvSpPr txBox="1"/>
              <p:nvPr/>
            </p:nvSpPr>
            <p:spPr>
              <a:xfrm>
                <a:off x="2095500" y="3100993"/>
                <a:ext cx="8001000" cy="8438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sub>
                              </m:sSub>
                            </m:e>
                          </m:d>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sub>
                          </m:sSub>
                        </m:e>
                      </m:ra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2</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m:t>
                              </m:r>
                              <m:r>
                                <a:rPr lang="en-US" sz="2400" b="0" i="1" smtClean="0">
                                  <a:latin typeface="Cambria Math" panose="02040503050406030204" pitchFamily="18" charset="0"/>
                                </a:rPr>
                                <m:t>−</m:t>
                              </m:r>
                              <m:r>
                                <a:rPr lang="en-US" sz="2400" b="0" i="1" smtClean="0">
                                  <a:latin typeface="Cambria Math" panose="02040503050406030204" pitchFamily="18" charset="0"/>
                                </a:rPr>
                                <m:t>𝑠</m:t>
                              </m:r>
                            </m:e>
                          </m:d>
                        </m:e>
                      </m:rad>
                    </m:oMath>
                  </m:oMathPara>
                </a14:m>
                <a:endParaRPr lang="en-US" sz="2400" dirty="0"/>
              </a:p>
            </p:txBody>
          </p:sp>
        </mc:Choice>
        <mc:Fallback xmlns="">
          <p:sp>
            <p:nvSpPr>
              <p:cNvPr id="8" name="TextBox 7">
                <a:extLst>
                  <a:ext uri="{FF2B5EF4-FFF2-40B4-BE49-F238E27FC236}">
                    <a16:creationId xmlns:a16="http://schemas.microsoft.com/office/drawing/2014/main" id="{E7588019-7AE7-FF27-95E6-9A63BD9B1763}"/>
                  </a:ext>
                </a:extLst>
              </p:cNvPr>
              <p:cNvSpPr txBox="1">
                <a:spLocks noRot="1" noChangeAspect="1" noMove="1" noResize="1" noEditPoints="1" noAdjustHandles="1" noChangeArrowheads="1" noChangeShapeType="1" noTextEdit="1"/>
              </p:cNvSpPr>
              <p:nvPr/>
            </p:nvSpPr>
            <p:spPr>
              <a:xfrm>
                <a:off x="2095500" y="3100993"/>
                <a:ext cx="8001000" cy="84388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64722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B41D5-4123-EDA5-446A-12E674403C09}"/>
              </a:ext>
            </a:extLst>
          </p:cNvPr>
          <p:cNvSpPr>
            <a:spLocks noGrp="1"/>
          </p:cNvSpPr>
          <p:nvPr>
            <p:ph type="title"/>
          </p:nvPr>
        </p:nvSpPr>
        <p:spPr>
          <a:xfrm>
            <a:off x="838200" y="365125"/>
            <a:ext cx="10229850" cy="606425"/>
          </a:xfrm>
        </p:spPr>
        <p:txBody>
          <a:bodyPr/>
          <a:lstStyle/>
          <a:p>
            <a:r>
              <a:rPr lang="en-US"/>
              <a:t>Peer note taker </a:t>
            </a:r>
            <a:r>
              <a:rPr lang="en-US" dirty="0"/>
              <a:t>is needed for CSCI 347</a:t>
            </a:r>
          </a:p>
        </p:txBody>
      </p:sp>
      <p:sp>
        <p:nvSpPr>
          <p:cNvPr id="3" name="Content Placeholder 2">
            <a:extLst>
              <a:ext uri="{FF2B5EF4-FFF2-40B4-BE49-F238E27FC236}">
                <a16:creationId xmlns:a16="http://schemas.microsoft.com/office/drawing/2014/main" id="{822F3CE1-E844-D81A-8F73-F3876CD0A704}"/>
              </a:ext>
            </a:extLst>
          </p:cNvPr>
          <p:cNvSpPr>
            <a:spLocks noGrp="1"/>
          </p:cNvSpPr>
          <p:nvPr>
            <p:ph idx="1"/>
          </p:nvPr>
        </p:nvSpPr>
        <p:spPr>
          <a:xfrm>
            <a:off x="838200" y="971550"/>
            <a:ext cx="10515600" cy="4171950"/>
          </a:xfrm>
        </p:spPr>
        <p:txBody>
          <a:bodyPr>
            <a:normAutofit/>
          </a:bodyPr>
          <a:lstStyle/>
          <a:p>
            <a:r>
              <a:rPr lang="en-US" dirty="0"/>
              <a:t>A peer note taker is needed in this course. Taking notes for another student benefits both students.  Note takers usually find the quality of their notes improves when they know someone else will be reading them.  They may include this service on a resume, and know they are delivering a needed accommodation for a fellow student.</a:t>
            </a:r>
          </a:p>
          <a:p>
            <a:pPr lvl="1"/>
            <a:r>
              <a:rPr lang="en-US" dirty="0"/>
              <a:t>To be a peer note taker, you should meet these three criteria:</a:t>
            </a:r>
          </a:p>
          <a:p>
            <a:pPr lvl="2"/>
            <a:r>
              <a:rPr lang="en-US" dirty="0"/>
              <a:t>Commit to regularly attend class</a:t>
            </a:r>
          </a:p>
          <a:p>
            <a:pPr lvl="2"/>
            <a:r>
              <a:rPr lang="en-US" dirty="0"/>
              <a:t>Type all notes during or after class. Math and some science courses may be handwritten and scanned</a:t>
            </a:r>
          </a:p>
          <a:p>
            <a:pPr lvl="2"/>
            <a:r>
              <a:rPr lang="en-US" dirty="0"/>
              <a:t>Be in good academic standing and have strong note taking skills</a:t>
            </a:r>
          </a:p>
          <a:p>
            <a:pPr lvl="1"/>
            <a:endParaRPr lang="en-US" dirty="0"/>
          </a:p>
        </p:txBody>
      </p:sp>
    </p:spTree>
    <p:extLst>
      <p:ext uri="{BB962C8B-B14F-4D97-AF65-F5344CB8AC3E}">
        <p14:creationId xmlns:p14="http://schemas.microsoft.com/office/powerpoint/2010/main" val="3060343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B086B-DF56-DCFB-1D7C-9BF140F06A8C}"/>
              </a:ext>
            </a:extLst>
          </p:cNvPr>
          <p:cNvSpPr>
            <a:spLocks noGrp="1"/>
          </p:cNvSpPr>
          <p:nvPr>
            <p:ph type="title"/>
          </p:nvPr>
        </p:nvSpPr>
        <p:spPr/>
        <p:txBody>
          <a:bodyPr/>
          <a:lstStyle/>
          <a:p>
            <a:r>
              <a:rPr lang="en-US" dirty="0"/>
              <a:t>Jaccard similarity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D3A5A6F-CFA2-4725-34EF-8FC9F2CD443A}"/>
                  </a:ext>
                </a:extLst>
              </p:cNvPr>
              <p:cNvSpPr>
                <a:spLocks noGrp="1"/>
              </p:cNvSpPr>
              <p:nvPr>
                <p:ph idx="1"/>
              </p:nvPr>
            </p:nvSpPr>
            <p:spPr/>
            <p:txBody>
              <a:bodyPr/>
              <a:lstStyle/>
              <a:p>
                <a:r>
                  <a:rPr lang="en-US" dirty="0"/>
                  <a:t>The Jaccard Coefficient is a commonly used similarity measure between two categorical points.</a:t>
                </a:r>
              </a:p>
              <a:p>
                <a:r>
                  <a:rPr lang="en-US" dirty="0"/>
                  <a:t>It is defined as the ratio of the number of matching values to the number of 1 values that appear in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𝑖</m:t>
                        </m:r>
                      </m:sub>
                    </m:sSub>
                  </m:oMath>
                </a14:m>
                <a:r>
                  <a:rPr lang="en-US" dirty="0"/>
                  <a:t> or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𝑗</m:t>
                        </m:r>
                      </m:sub>
                    </m:sSub>
                  </m:oMath>
                </a14:m>
                <a:r>
                  <a:rPr lang="en-US" dirty="0"/>
                  <a:t> ,across the d attributes.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𝑠</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2</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𝑠</m:t>
                          </m:r>
                        </m:den>
                      </m:f>
                    </m:oMath>
                  </m:oMathPara>
                </a14:m>
                <a:endParaRPr lang="en-US" dirty="0"/>
              </a:p>
            </p:txBody>
          </p:sp>
        </mc:Choice>
        <mc:Fallback>
          <p:sp>
            <p:nvSpPr>
              <p:cNvPr id="3" name="Content Placeholder 2">
                <a:extLst>
                  <a:ext uri="{FF2B5EF4-FFF2-40B4-BE49-F238E27FC236}">
                    <a16:creationId xmlns:a16="http://schemas.microsoft.com/office/drawing/2014/main" id="{CD3A5A6F-CFA2-4725-34EF-8FC9F2CD443A}"/>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3489003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B086B-DF56-DCFB-1D7C-9BF140F06A8C}"/>
              </a:ext>
            </a:extLst>
          </p:cNvPr>
          <p:cNvSpPr>
            <a:spLocks noGrp="1"/>
          </p:cNvSpPr>
          <p:nvPr>
            <p:ph type="title"/>
          </p:nvPr>
        </p:nvSpPr>
        <p:spPr/>
        <p:txBody>
          <a:bodyPr/>
          <a:lstStyle/>
          <a:p>
            <a:r>
              <a:rPr lang="en-US" dirty="0"/>
              <a:t>Jaccard similarity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3A5A6F-CFA2-4725-34EF-8FC9F2CD443A}"/>
                  </a:ext>
                </a:extLst>
              </p:cNvPr>
              <p:cNvSpPr>
                <a:spLocks noGrp="1"/>
              </p:cNvSpPr>
              <p:nvPr>
                <p:ph idx="1"/>
              </p:nvPr>
            </p:nvSpPr>
            <p:spPr>
              <a:xfrm>
                <a:off x="723900" y="1093081"/>
                <a:ext cx="10515600" cy="860425"/>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𝑠</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2</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𝑠</m:t>
                          </m:r>
                        </m:den>
                      </m:f>
                    </m:oMath>
                  </m:oMathPara>
                </a14:m>
                <a:endParaRPr lang="en-US" dirty="0"/>
              </a:p>
            </p:txBody>
          </p:sp>
        </mc:Choice>
        <mc:Fallback xmlns="">
          <p:sp>
            <p:nvSpPr>
              <p:cNvPr id="3" name="Content Placeholder 2">
                <a:extLst>
                  <a:ext uri="{FF2B5EF4-FFF2-40B4-BE49-F238E27FC236}">
                    <a16:creationId xmlns:a16="http://schemas.microsoft.com/office/drawing/2014/main" id="{CD3A5A6F-CFA2-4725-34EF-8FC9F2CD443A}"/>
                  </a:ext>
                </a:extLst>
              </p:cNvPr>
              <p:cNvSpPr>
                <a:spLocks noGrp="1" noRot="1" noChangeAspect="1" noMove="1" noResize="1" noEditPoints="1" noAdjustHandles="1" noChangeArrowheads="1" noChangeShapeType="1" noTextEdit="1"/>
              </p:cNvSpPr>
              <p:nvPr>
                <p:ph idx="1"/>
              </p:nvPr>
            </p:nvSpPr>
            <p:spPr>
              <a:xfrm>
                <a:off x="723900" y="1093081"/>
                <a:ext cx="10515600" cy="860425"/>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11EAE30-0CA1-8B75-222A-039427FC59D6}"/>
                  </a:ext>
                </a:extLst>
              </p:cNvPr>
              <p:cNvSpPr txBox="1"/>
              <p:nvPr/>
            </p:nvSpPr>
            <p:spPr>
              <a:xfrm>
                <a:off x="723900" y="2423430"/>
                <a:ext cx="1274870" cy="25419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1">
                                <a:latin typeface="Cambria Math" panose="02040503050406030204" pitchFamily="18" charset="0"/>
                              </a:rPr>
                              <m:t>𝐴</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1">
                                <a:latin typeface="Cambria Math" panose="02040503050406030204" pitchFamily="18" charset="0"/>
                              </a:rPr>
                              <m:t>𝐵</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1">
                                <a:latin typeface="Cambria Math" panose="02040503050406030204" pitchFamily="18" charset="0"/>
                              </a:rPr>
                              <m:t>𝐴</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1">
                                <a:latin typeface="Cambria Math" panose="02040503050406030204" pitchFamily="18" charset="0"/>
                              </a:rPr>
                              <m:t>𝐵</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1">
                                <a:latin typeface="Cambria Math" panose="02040503050406030204" pitchFamily="18" charset="0"/>
                              </a:rPr>
                              <m:t>𝐶</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1">
                                <a:latin typeface="Cambria Math" panose="02040503050406030204" pitchFamily="18" charset="0"/>
                              </a:rPr>
                              <m:t>𝐶</m:t>
                            </m:r>
                          </m:e>
                          <m:e>
                            <m:r>
                              <a:rPr lang="en-US" i="1">
                                <a:latin typeface="Cambria Math" panose="02040503050406030204" pitchFamily="18" charset="0"/>
                              </a:rPr>
                              <m:t>𝐿</m:t>
                            </m:r>
                          </m:e>
                        </m:mr>
                      </m:m>
                    </m:oMath>
                  </m:oMathPara>
                </a14:m>
                <a:endParaRPr lang="en-US" dirty="0"/>
              </a:p>
            </p:txBody>
          </p:sp>
        </mc:Choice>
        <mc:Fallback xmlns="">
          <p:sp>
            <p:nvSpPr>
              <p:cNvPr id="4" name="TextBox 3">
                <a:extLst>
                  <a:ext uri="{FF2B5EF4-FFF2-40B4-BE49-F238E27FC236}">
                    <a16:creationId xmlns:a16="http://schemas.microsoft.com/office/drawing/2014/main" id="{011EAE30-0CA1-8B75-222A-039427FC59D6}"/>
                  </a:ext>
                </a:extLst>
              </p:cNvPr>
              <p:cNvSpPr txBox="1">
                <a:spLocks noRot="1" noChangeAspect="1" noMove="1" noResize="1" noEditPoints="1" noAdjustHandles="1" noChangeArrowheads="1" noChangeShapeType="1" noTextEdit="1"/>
              </p:cNvSpPr>
              <p:nvPr/>
            </p:nvSpPr>
            <p:spPr>
              <a:xfrm>
                <a:off x="723900" y="2423430"/>
                <a:ext cx="1274870" cy="254191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ED85662-CBEF-7B6D-C8C2-0D180645B5C3}"/>
                  </a:ext>
                </a:extLst>
              </p:cNvPr>
              <p:cNvSpPr txBox="1"/>
              <p:nvPr/>
            </p:nvSpPr>
            <p:spPr>
              <a:xfrm>
                <a:off x="8039100" y="1953506"/>
                <a:ext cx="2686050" cy="3220818"/>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m>
                        <m:mPr>
                          <m:mcs>
                            <m:mc>
                              <m:mcPr>
                                <m:count m:val="6"/>
                                <m:mcJc m:val="center"/>
                              </m:mcPr>
                            </m:mc>
                          </m:mcs>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mPr>
                        <m:mr>
                          <m:e>
                            <m:r>
                              <m:rPr>
                                <m:brk m:alnAt="7"/>
                              </m:rPr>
                              <a:rPr lang="en-US" sz="1800" b="0" i="1" kern="100" smtClean="0">
                                <a:effectLst/>
                                <a:latin typeface="Cambria Math" panose="02040503050406030204" pitchFamily="18" charset="0"/>
                                <a:ea typeface="Times New Roman" panose="02020603050405020304" pitchFamily="18" charset="0"/>
                                <a:cs typeface="Times New Roman" panose="02020603050405020304" pitchFamily="18" charset="0"/>
                              </a:rPr>
                              <m:t> </m:t>
                            </m:r>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𝐴</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𝐵</m:t>
                                </m:r>
                              </m:sub>
                            </m:sSub>
                          </m:e>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𝑋</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𝐶</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𝐻</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𝐿</m:t>
                                </m:r>
                              </m:sub>
                            </m:sSub>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4</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5</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6</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7</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mr>
                        <m:mr>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8</m:t>
                                </m:r>
                              </m:sub>
                            </m:sSub>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mr>
                      </m:m>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2ED85662-CBEF-7B6D-C8C2-0D180645B5C3}"/>
                  </a:ext>
                </a:extLst>
              </p:cNvPr>
              <p:cNvSpPr txBox="1">
                <a:spLocks noRot="1" noChangeAspect="1" noMove="1" noResize="1" noEditPoints="1" noAdjustHandles="1" noChangeArrowheads="1" noChangeShapeType="1" noTextEdit="1"/>
              </p:cNvSpPr>
              <p:nvPr/>
            </p:nvSpPr>
            <p:spPr>
              <a:xfrm>
                <a:off x="8039100" y="1953506"/>
                <a:ext cx="2686050" cy="3220818"/>
              </a:xfrm>
              <a:prstGeom prst="rect">
                <a:avLst/>
              </a:prstGeom>
              <a:blipFill>
                <a:blip r:embed="rId4"/>
                <a:stretch>
                  <a:fillRect r="-20000"/>
                </a:stretch>
              </a:blipFill>
            </p:spPr>
            <p:txBody>
              <a:bodyPr/>
              <a:lstStyle/>
              <a:p>
                <a:r>
                  <a:rPr lang="en-US">
                    <a:noFill/>
                  </a:rPr>
                  <a:t> </a:t>
                </a:r>
              </a:p>
            </p:txBody>
          </p:sp>
        </mc:Fallback>
      </mc:AlternateContent>
    </p:spTree>
    <p:extLst>
      <p:ext uri="{BB962C8B-B14F-4D97-AF65-F5344CB8AC3E}">
        <p14:creationId xmlns:p14="http://schemas.microsoft.com/office/powerpoint/2010/main" val="3567510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B086B-DF56-DCFB-1D7C-9BF140F06A8C}"/>
              </a:ext>
            </a:extLst>
          </p:cNvPr>
          <p:cNvSpPr>
            <a:spLocks noGrp="1"/>
          </p:cNvSpPr>
          <p:nvPr>
            <p:ph type="title"/>
          </p:nvPr>
        </p:nvSpPr>
        <p:spPr/>
        <p:txBody>
          <a:bodyPr/>
          <a:lstStyle/>
          <a:p>
            <a:r>
              <a:rPr lang="en-US" dirty="0"/>
              <a:t>Jaccard similarity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3A5A6F-CFA2-4725-34EF-8FC9F2CD443A}"/>
                  </a:ext>
                </a:extLst>
              </p:cNvPr>
              <p:cNvSpPr>
                <a:spLocks noGrp="1"/>
              </p:cNvSpPr>
              <p:nvPr>
                <p:ph idx="1"/>
              </p:nvPr>
            </p:nvSpPr>
            <p:spPr>
              <a:xfrm>
                <a:off x="723900" y="1093081"/>
                <a:ext cx="10515600" cy="860425"/>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𝑠</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2</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𝑠</m:t>
                          </m:r>
                        </m:den>
                      </m:f>
                    </m:oMath>
                  </m:oMathPara>
                </a14:m>
                <a:endParaRPr lang="en-US" dirty="0"/>
              </a:p>
            </p:txBody>
          </p:sp>
        </mc:Choice>
        <mc:Fallback xmlns="">
          <p:sp>
            <p:nvSpPr>
              <p:cNvPr id="3" name="Content Placeholder 2">
                <a:extLst>
                  <a:ext uri="{FF2B5EF4-FFF2-40B4-BE49-F238E27FC236}">
                    <a16:creationId xmlns:a16="http://schemas.microsoft.com/office/drawing/2014/main" id="{CD3A5A6F-CFA2-4725-34EF-8FC9F2CD443A}"/>
                  </a:ext>
                </a:extLst>
              </p:cNvPr>
              <p:cNvSpPr>
                <a:spLocks noGrp="1" noRot="1" noChangeAspect="1" noMove="1" noResize="1" noEditPoints="1" noAdjustHandles="1" noChangeArrowheads="1" noChangeShapeType="1" noTextEdit="1"/>
              </p:cNvSpPr>
              <p:nvPr>
                <p:ph idx="1"/>
              </p:nvPr>
            </p:nvSpPr>
            <p:spPr>
              <a:xfrm>
                <a:off x="723900" y="1093081"/>
                <a:ext cx="10515600" cy="860425"/>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11EAE30-0CA1-8B75-222A-039427FC59D6}"/>
                  </a:ext>
                </a:extLst>
              </p:cNvPr>
              <p:cNvSpPr txBox="1"/>
              <p:nvPr/>
            </p:nvSpPr>
            <p:spPr>
              <a:xfrm>
                <a:off x="723900" y="2423430"/>
                <a:ext cx="1274870" cy="25419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1">
                                <a:latin typeface="Cambria Math" panose="02040503050406030204" pitchFamily="18" charset="0"/>
                              </a:rPr>
                              <m:t>𝐴</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1">
                                <a:latin typeface="Cambria Math" panose="02040503050406030204" pitchFamily="18" charset="0"/>
                              </a:rPr>
                              <m:t>𝐵</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1">
                                <a:latin typeface="Cambria Math" panose="02040503050406030204" pitchFamily="18" charset="0"/>
                              </a:rPr>
                              <m:t>𝐴</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1">
                                <a:latin typeface="Cambria Math" panose="02040503050406030204" pitchFamily="18" charset="0"/>
                              </a:rPr>
                              <m:t>𝐵</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1">
                                <a:latin typeface="Cambria Math" panose="02040503050406030204" pitchFamily="18" charset="0"/>
                              </a:rPr>
                              <m:t>𝐶</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1">
                                <a:latin typeface="Cambria Math" panose="02040503050406030204" pitchFamily="18" charset="0"/>
                              </a:rPr>
                              <m:t>𝐶</m:t>
                            </m:r>
                          </m:e>
                          <m:e>
                            <m:r>
                              <a:rPr lang="en-US" i="1">
                                <a:latin typeface="Cambria Math" panose="02040503050406030204" pitchFamily="18" charset="0"/>
                              </a:rPr>
                              <m:t>𝐿</m:t>
                            </m:r>
                          </m:e>
                        </m:mr>
                      </m:m>
                    </m:oMath>
                  </m:oMathPara>
                </a14:m>
                <a:endParaRPr lang="en-US" dirty="0"/>
              </a:p>
            </p:txBody>
          </p:sp>
        </mc:Choice>
        <mc:Fallback xmlns="">
          <p:sp>
            <p:nvSpPr>
              <p:cNvPr id="4" name="TextBox 3">
                <a:extLst>
                  <a:ext uri="{FF2B5EF4-FFF2-40B4-BE49-F238E27FC236}">
                    <a16:creationId xmlns:a16="http://schemas.microsoft.com/office/drawing/2014/main" id="{011EAE30-0CA1-8B75-222A-039427FC59D6}"/>
                  </a:ext>
                </a:extLst>
              </p:cNvPr>
              <p:cNvSpPr txBox="1">
                <a:spLocks noRot="1" noChangeAspect="1" noMove="1" noResize="1" noEditPoints="1" noAdjustHandles="1" noChangeArrowheads="1" noChangeShapeType="1" noTextEdit="1"/>
              </p:cNvSpPr>
              <p:nvPr/>
            </p:nvSpPr>
            <p:spPr>
              <a:xfrm>
                <a:off x="723900" y="2423430"/>
                <a:ext cx="1274870" cy="254191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ED85662-CBEF-7B6D-C8C2-0D180645B5C3}"/>
                  </a:ext>
                </a:extLst>
              </p:cNvPr>
              <p:cNvSpPr txBox="1"/>
              <p:nvPr/>
            </p:nvSpPr>
            <p:spPr>
              <a:xfrm>
                <a:off x="8039100" y="1953506"/>
                <a:ext cx="2686050" cy="3220818"/>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m>
                        <m:mPr>
                          <m:mcs>
                            <m:mc>
                              <m:mcPr>
                                <m:count m:val="6"/>
                                <m:mcJc m:val="center"/>
                              </m:mcPr>
                            </m:mc>
                          </m:mcs>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mPr>
                        <m:mr>
                          <m:e>
                            <m:r>
                              <m:rPr>
                                <m:brk m:alnAt="7"/>
                              </m:rPr>
                              <a:rPr lang="en-US" sz="1800" b="0" i="1" kern="100" smtClean="0">
                                <a:effectLst/>
                                <a:latin typeface="Cambria Math" panose="02040503050406030204" pitchFamily="18" charset="0"/>
                                <a:ea typeface="Times New Roman" panose="02020603050405020304" pitchFamily="18" charset="0"/>
                                <a:cs typeface="Times New Roman" panose="02020603050405020304" pitchFamily="18" charset="0"/>
                              </a:rPr>
                              <m:t> </m:t>
                            </m:r>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𝐴</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𝐵</m:t>
                                </m:r>
                              </m:sub>
                            </m:sSub>
                          </m:e>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𝑋</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𝐶</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𝐻</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𝐿</m:t>
                                </m:r>
                              </m:sub>
                            </m:sSub>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4</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5</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6</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7</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mr>
                        <m:mr>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8</m:t>
                                </m:r>
                              </m:sub>
                            </m:sSub>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mr>
                      </m:m>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2ED85662-CBEF-7B6D-C8C2-0D180645B5C3}"/>
                  </a:ext>
                </a:extLst>
              </p:cNvPr>
              <p:cNvSpPr txBox="1">
                <a:spLocks noRot="1" noChangeAspect="1" noMove="1" noResize="1" noEditPoints="1" noAdjustHandles="1" noChangeArrowheads="1" noChangeShapeType="1" noTextEdit="1"/>
              </p:cNvSpPr>
              <p:nvPr/>
            </p:nvSpPr>
            <p:spPr>
              <a:xfrm>
                <a:off x="8039100" y="1953506"/>
                <a:ext cx="2686050" cy="3220818"/>
              </a:xfrm>
              <a:prstGeom prst="rect">
                <a:avLst/>
              </a:prstGeom>
              <a:blipFill>
                <a:blip r:embed="rId4"/>
                <a:stretch>
                  <a:fillRect r="-20000"/>
                </a:stretch>
              </a:blipFill>
            </p:spPr>
            <p:txBody>
              <a:bodyPr/>
              <a:lstStyle/>
              <a:p>
                <a:r>
                  <a:rPr lang="en-US">
                    <a:noFill/>
                  </a:rPr>
                  <a:t> </a:t>
                </a:r>
              </a:p>
            </p:txBody>
          </p:sp>
        </mc:Fallback>
      </mc:AlternateContent>
      <p:sp>
        <p:nvSpPr>
          <p:cNvPr id="6" name="Oval 5">
            <a:extLst>
              <a:ext uri="{FF2B5EF4-FFF2-40B4-BE49-F238E27FC236}">
                <a16:creationId xmlns:a16="http://schemas.microsoft.com/office/drawing/2014/main" id="{01AE4970-B374-1DC6-A423-33E47B32B120}"/>
              </a:ext>
            </a:extLst>
          </p:cNvPr>
          <p:cNvSpPr/>
          <p:nvPr/>
        </p:nvSpPr>
        <p:spPr>
          <a:xfrm>
            <a:off x="609600" y="3028950"/>
            <a:ext cx="1600200" cy="299353"/>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91FA21A-F505-CE42-0CE7-1E45EA559BA0}"/>
              </a:ext>
            </a:extLst>
          </p:cNvPr>
          <p:cNvSpPr/>
          <p:nvPr/>
        </p:nvSpPr>
        <p:spPr>
          <a:xfrm>
            <a:off x="532660" y="4105121"/>
            <a:ext cx="1600200" cy="299353"/>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4CF3275-1661-A89C-9C7B-7AEDF15A83EF}"/>
              </a:ext>
            </a:extLst>
          </p:cNvPr>
          <p:cNvSpPr/>
          <p:nvPr/>
        </p:nvSpPr>
        <p:spPr>
          <a:xfrm>
            <a:off x="8155620" y="3028950"/>
            <a:ext cx="3580660" cy="466878"/>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DC65491-9FCA-D1D2-BBC6-79B56F8491B5}"/>
              </a:ext>
            </a:extLst>
          </p:cNvPr>
          <p:cNvSpPr/>
          <p:nvPr/>
        </p:nvSpPr>
        <p:spPr>
          <a:xfrm>
            <a:off x="8078680" y="4105121"/>
            <a:ext cx="3580660" cy="466878"/>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60B5D71-C90B-1F1D-AF19-5C7EDA76FDD5}"/>
                  </a:ext>
                </a:extLst>
              </p:cNvPr>
              <p:cNvSpPr txBox="1"/>
              <p:nvPr/>
            </p:nvSpPr>
            <p:spPr>
              <a:xfrm>
                <a:off x="3581400" y="2857500"/>
                <a:ext cx="3028950" cy="11943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6</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r>
                        <a:rPr lang="en-US" b="0" i="1" smtClean="0">
                          <a:latin typeface="Cambria Math" panose="02040503050406030204" pitchFamily="18" charset="0"/>
                        </a:rPr>
                        <m:t>=2</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r>
                        <a:rPr lang="en-US" b="0" i="1" smtClean="0">
                          <a:latin typeface="Cambria Math" panose="02040503050406030204" pitchFamily="18" charset="0"/>
                        </a:rPr>
                        <m:t>=1</m:t>
                      </m:r>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2+1</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oMath>
                  </m:oMathPara>
                </a14:m>
                <a:endParaRPr lang="en-US" dirty="0"/>
              </a:p>
            </p:txBody>
          </p:sp>
        </mc:Choice>
        <mc:Fallback xmlns="">
          <p:sp>
            <p:nvSpPr>
              <p:cNvPr id="10" name="TextBox 9">
                <a:extLst>
                  <a:ext uri="{FF2B5EF4-FFF2-40B4-BE49-F238E27FC236}">
                    <a16:creationId xmlns:a16="http://schemas.microsoft.com/office/drawing/2014/main" id="{E60B5D71-C90B-1F1D-AF19-5C7EDA76FDD5}"/>
                  </a:ext>
                </a:extLst>
              </p:cNvPr>
              <p:cNvSpPr txBox="1">
                <a:spLocks noRot="1" noChangeAspect="1" noMove="1" noResize="1" noEditPoints="1" noAdjustHandles="1" noChangeArrowheads="1" noChangeShapeType="1" noTextEdit="1"/>
              </p:cNvSpPr>
              <p:nvPr/>
            </p:nvSpPr>
            <p:spPr>
              <a:xfrm>
                <a:off x="3581400" y="2857500"/>
                <a:ext cx="3028950" cy="119436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06538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B086B-DF56-DCFB-1D7C-9BF140F06A8C}"/>
              </a:ext>
            </a:extLst>
          </p:cNvPr>
          <p:cNvSpPr>
            <a:spLocks noGrp="1"/>
          </p:cNvSpPr>
          <p:nvPr>
            <p:ph type="title"/>
          </p:nvPr>
        </p:nvSpPr>
        <p:spPr/>
        <p:txBody>
          <a:bodyPr/>
          <a:lstStyle/>
          <a:p>
            <a:r>
              <a:rPr lang="en-US" dirty="0"/>
              <a:t>Jaccard similarity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3A5A6F-CFA2-4725-34EF-8FC9F2CD443A}"/>
                  </a:ext>
                </a:extLst>
              </p:cNvPr>
              <p:cNvSpPr>
                <a:spLocks noGrp="1"/>
              </p:cNvSpPr>
              <p:nvPr>
                <p:ph idx="1"/>
              </p:nvPr>
            </p:nvSpPr>
            <p:spPr>
              <a:xfrm>
                <a:off x="723900" y="1093081"/>
                <a:ext cx="10515600" cy="860425"/>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𝑠</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2</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𝑠</m:t>
                          </m:r>
                        </m:den>
                      </m:f>
                    </m:oMath>
                  </m:oMathPara>
                </a14:m>
                <a:endParaRPr lang="en-US" dirty="0"/>
              </a:p>
            </p:txBody>
          </p:sp>
        </mc:Choice>
        <mc:Fallback xmlns="">
          <p:sp>
            <p:nvSpPr>
              <p:cNvPr id="3" name="Content Placeholder 2">
                <a:extLst>
                  <a:ext uri="{FF2B5EF4-FFF2-40B4-BE49-F238E27FC236}">
                    <a16:creationId xmlns:a16="http://schemas.microsoft.com/office/drawing/2014/main" id="{CD3A5A6F-CFA2-4725-34EF-8FC9F2CD443A}"/>
                  </a:ext>
                </a:extLst>
              </p:cNvPr>
              <p:cNvSpPr>
                <a:spLocks noGrp="1" noRot="1" noChangeAspect="1" noMove="1" noResize="1" noEditPoints="1" noAdjustHandles="1" noChangeArrowheads="1" noChangeShapeType="1" noTextEdit="1"/>
              </p:cNvSpPr>
              <p:nvPr>
                <p:ph idx="1"/>
              </p:nvPr>
            </p:nvSpPr>
            <p:spPr>
              <a:xfrm>
                <a:off x="723900" y="1093081"/>
                <a:ext cx="10515600" cy="860425"/>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11EAE30-0CA1-8B75-222A-039427FC59D6}"/>
                  </a:ext>
                </a:extLst>
              </p:cNvPr>
              <p:cNvSpPr txBox="1"/>
              <p:nvPr/>
            </p:nvSpPr>
            <p:spPr>
              <a:xfrm>
                <a:off x="723900" y="2423430"/>
                <a:ext cx="1274870" cy="25419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1">
                                <a:latin typeface="Cambria Math" panose="02040503050406030204" pitchFamily="18" charset="0"/>
                              </a:rPr>
                              <m:t>𝐴</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1">
                                <a:latin typeface="Cambria Math" panose="02040503050406030204" pitchFamily="18" charset="0"/>
                              </a:rPr>
                              <m:t>𝐵</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1">
                                <a:latin typeface="Cambria Math" panose="02040503050406030204" pitchFamily="18" charset="0"/>
                              </a:rPr>
                              <m:t>𝐴</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1">
                                <a:latin typeface="Cambria Math" panose="02040503050406030204" pitchFamily="18" charset="0"/>
                              </a:rPr>
                              <m:t>𝐵</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1">
                                <a:latin typeface="Cambria Math" panose="02040503050406030204" pitchFamily="18" charset="0"/>
                              </a:rPr>
                              <m:t>𝐶</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1">
                                <a:latin typeface="Cambria Math" panose="02040503050406030204" pitchFamily="18" charset="0"/>
                              </a:rPr>
                              <m:t>𝐶</m:t>
                            </m:r>
                          </m:e>
                          <m:e>
                            <m:r>
                              <a:rPr lang="en-US" i="1">
                                <a:latin typeface="Cambria Math" panose="02040503050406030204" pitchFamily="18" charset="0"/>
                              </a:rPr>
                              <m:t>𝐿</m:t>
                            </m:r>
                          </m:e>
                        </m:mr>
                      </m:m>
                    </m:oMath>
                  </m:oMathPara>
                </a14:m>
                <a:endParaRPr lang="en-US" dirty="0"/>
              </a:p>
            </p:txBody>
          </p:sp>
        </mc:Choice>
        <mc:Fallback xmlns="">
          <p:sp>
            <p:nvSpPr>
              <p:cNvPr id="4" name="TextBox 3">
                <a:extLst>
                  <a:ext uri="{FF2B5EF4-FFF2-40B4-BE49-F238E27FC236}">
                    <a16:creationId xmlns:a16="http://schemas.microsoft.com/office/drawing/2014/main" id="{011EAE30-0CA1-8B75-222A-039427FC59D6}"/>
                  </a:ext>
                </a:extLst>
              </p:cNvPr>
              <p:cNvSpPr txBox="1">
                <a:spLocks noRot="1" noChangeAspect="1" noMove="1" noResize="1" noEditPoints="1" noAdjustHandles="1" noChangeArrowheads="1" noChangeShapeType="1" noTextEdit="1"/>
              </p:cNvSpPr>
              <p:nvPr/>
            </p:nvSpPr>
            <p:spPr>
              <a:xfrm>
                <a:off x="723900" y="2423430"/>
                <a:ext cx="1274870" cy="254191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ED85662-CBEF-7B6D-C8C2-0D180645B5C3}"/>
                  </a:ext>
                </a:extLst>
              </p:cNvPr>
              <p:cNvSpPr txBox="1"/>
              <p:nvPr/>
            </p:nvSpPr>
            <p:spPr>
              <a:xfrm>
                <a:off x="8039100" y="1953506"/>
                <a:ext cx="2686050" cy="3220818"/>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m>
                        <m:mPr>
                          <m:mcs>
                            <m:mc>
                              <m:mcPr>
                                <m:count m:val="6"/>
                                <m:mcJc m:val="center"/>
                              </m:mcPr>
                            </m:mc>
                          </m:mcs>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mPr>
                        <m:mr>
                          <m:e>
                            <m:r>
                              <m:rPr>
                                <m:brk m:alnAt="7"/>
                              </m:rPr>
                              <a:rPr lang="en-US" sz="1800" b="0" i="1" kern="100" smtClean="0">
                                <a:effectLst/>
                                <a:latin typeface="Cambria Math" panose="02040503050406030204" pitchFamily="18" charset="0"/>
                                <a:ea typeface="Times New Roman" panose="02020603050405020304" pitchFamily="18" charset="0"/>
                                <a:cs typeface="Times New Roman" panose="02020603050405020304" pitchFamily="18" charset="0"/>
                              </a:rPr>
                              <m:t> </m:t>
                            </m:r>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𝐴</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𝐵</m:t>
                                </m:r>
                              </m:sub>
                            </m:sSub>
                          </m:e>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𝑋</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𝐶</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𝐻</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𝐿</m:t>
                                </m:r>
                              </m:sub>
                            </m:sSub>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4</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5</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6</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7</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mr>
                        <m:mr>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8</m:t>
                                </m:r>
                              </m:sub>
                            </m:sSub>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mr>
                      </m:m>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2ED85662-CBEF-7B6D-C8C2-0D180645B5C3}"/>
                  </a:ext>
                </a:extLst>
              </p:cNvPr>
              <p:cNvSpPr txBox="1">
                <a:spLocks noRot="1" noChangeAspect="1" noMove="1" noResize="1" noEditPoints="1" noAdjustHandles="1" noChangeArrowheads="1" noChangeShapeType="1" noTextEdit="1"/>
              </p:cNvSpPr>
              <p:nvPr/>
            </p:nvSpPr>
            <p:spPr>
              <a:xfrm>
                <a:off x="8039100" y="1953506"/>
                <a:ext cx="2686050" cy="3220818"/>
              </a:xfrm>
              <a:prstGeom prst="rect">
                <a:avLst/>
              </a:prstGeom>
              <a:blipFill>
                <a:blip r:embed="rId4"/>
                <a:stretch>
                  <a:fillRect r="-20000"/>
                </a:stretch>
              </a:blipFill>
            </p:spPr>
            <p:txBody>
              <a:bodyPr/>
              <a:lstStyle/>
              <a:p>
                <a:r>
                  <a:rPr lang="en-US">
                    <a:noFill/>
                  </a:rPr>
                  <a:t> </a:t>
                </a:r>
              </a:p>
            </p:txBody>
          </p:sp>
        </mc:Fallback>
      </mc:AlternateContent>
      <p:sp>
        <p:nvSpPr>
          <p:cNvPr id="6" name="Oval 5">
            <a:extLst>
              <a:ext uri="{FF2B5EF4-FFF2-40B4-BE49-F238E27FC236}">
                <a16:creationId xmlns:a16="http://schemas.microsoft.com/office/drawing/2014/main" id="{01AE4970-B374-1DC6-A423-33E47B32B120}"/>
              </a:ext>
            </a:extLst>
          </p:cNvPr>
          <p:cNvSpPr/>
          <p:nvPr/>
        </p:nvSpPr>
        <p:spPr>
          <a:xfrm>
            <a:off x="415480" y="4680469"/>
            <a:ext cx="1600200" cy="299353"/>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91FA21A-F505-CE42-0CE7-1E45EA559BA0}"/>
              </a:ext>
            </a:extLst>
          </p:cNvPr>
          <p:cNvSpPr/>
          <p:nvPr/>
        </p:nvSpPr>
        <p:spPr>
          <a:xfrm>
            <a:off x="474168" y="4105121"/>
            <a:ext cx="1600200" cy="299353"/>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4CF3275-1661-A89C-9C7B-7AEDF15A83EF}"/>
              </a:ext>
            </a:extLst>
          </p:cNvPr>
          <p:cNvSpPr/>
          <p:nvPr/>
        </p:nvSpPr>
        <p:spPr>
          <a:xfrm>
            <a:off x="8039100" y="4104479"/>
            <a:ext cx="3580660" cy="466878"/>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DC65491-9FCA-D1D2-BBC6-79B56F8491B5}"/>
              </a:ext>
            </a:extLst>
          </p:cNvPr>
          <p:cNvSpPr/>
          <p:nvPr/>
        </p:nvSpPr>
        <p:spPr>
          <a:xfrm>
            <a:off x="8039100" y="4610509"/>
            <a:ext cx="3580660" cy="466878"/>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32A5989-D9C3-3CE6-14EF-761322054348}"/>
                  </a:ext>
                </a:extLst>
              </p:cNvPr>
              <p:cNvSpPr txBox="1"/>
              <p:nvPr/>
            </p:nvSpPr>
            <p:spPr>
              <a:xfrm>
                <a:off x="3752850" y="2914650"/>
                <a:ext cx="3257550" cy="369332"/>
              </a:xfrm>
              <a:prstGeom prst="rect">
                <a:avLst/>
              </a:prstGeom>
              <a:noFill/>
            </p:spPr>
            <p:txBody>
              <a:bodyPr wrap="square" rtlCol="0">
                <a:spAutoFit/>
              </a:bodyPr>
              <a:lstStyle/>
              <a:p>
                <a:r>
                  <a:rPr lang="en-US" dirty="0"/>
                  <a:t>Let’s calculate the </a:t>
                </a:r>
                <a14:m>
                  <m:oMath xmlns:m="http://schemas.openxmlformats.org/officeDocument/2006/math">
                    <m:r>
                      <a:rPr lang="en-US" b="0" i="1" smtClean="0">
                        <a:latin typeface="Cambria Math" panose="02040503050406030204" pitchFamily="18" charset="0"/>
                      </a:rPr>
                      <m:t>𝐽</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r>
                      <a:rPr lang="en-US" b="0" i="1" smtClean="0">
                        <a:latin typeface="Cambria Math" panose="02040503050406030204" pitchFamily="18" charset="0"/>
                      </a:rPr>
                      <m:t>)</m:t>
                    </m:r>
                  </m:oMath>
                </a14:m>
                <a:endParaRPr lang="en-US" dirty="0"/>
              </a:p>
            </p:txBody>
          </p:sp>
        </mc:Choice>
        <mc:Fallback xmlns="">
          <p:sp>
            <p:nvSpPr>
              <p:cNvPr id="11" name="TextBox 10">
                <a:extLst>
                  <a:ext uri="{FF2B5EF4-FFF2-40B4-BE49-F238E27FC236}">
                    <a16:creationId xmlns:a16="http://schemas.microsoft.com/office/drawing/2014/main" id="{032A5989-D9C3-3CE6-14EF-761322054348}"/>
                  </a:ext>
                </a:extLst>
              </p:cNvPr>
              <p:cNvSpPr txBox="1">
                <a:spLocks noRot="1" noChangeAspect="1" noMove="1" noResize="1" noEditPoints="1" noAdjustHandles="1" noChangeArrowheads="1" noChangeShapeType="1" noTextEdit="1"/>
              </p:cNvSpPr>
              <p:nvPr/>
            </p:nvSpPr>
            <p:spPr>
              <a:xfrm>
                <a:off x="3752850" y="2914650"/>
                <a:ext cx="3257550" cy="369332"/>
              </a:xfrm>
              <a:prstGeom prst="rect">
                <a:avLst/>
              </a:prstGeom>
              <a:blipFill>
                <a:blip r:embed="rId5"/>
                <a:stretch>
                  <a:fillRect l="-1685" t="-6557" b="-26230"/>
                </a:stretch>
              </a:blipFill>
            </p:spPr>
            <p:txBody>
              <a:bodyPr/>
              <a:lstStyle/>
              <a:p>
                <a:r>
                  <a:rPr lang="en-US">
                    <a:noFill/>
                  </a:rPr>
                  <a:t> </a:t>
                </a:r>
              </a:p>
            </p:txBody>
          </p:sp>
        </mc:Fallback>
      </mc:AlternateContent>
    </p:spTree>
    <p:extLst>
      <p:ext uri="{BB962C8B-B14F-4D97-AF65-F5344CB8AC3E}">
        <p14:creationId xmlns:p14="http://schemas.microsoft.com/office/powerpoint/2010/main" val="2571457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B086B-DF56-DCFB-1D7C-9BF140F06A8C}"/>
              </a:ext>
            </a:extLst>
          </p:cNvPr>
          <p:cNvSpPr>
            <a:spLocks noGrp="1"/>
          </p:cNvSpPr>
          <p:nvPr>
            <p:ph type="title"/>
          </p:nvPr>
        </p:nvSpPr>
        <p:spPr/>
        <p:txBody>
          <a:bodyPr/>
          <a:lstStyle/>
          <a:p>
            <a:r>
              <a:rPr lang="en-US" dirty="0"/>
              <a:t>Jaccard similarity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3A5A6F-CFA2-4725-34EF-8FC9F2CD443A}"/>
                  </a:ext>
                </a:extLst>
              </p:cNvPr>
              <p:cNvSpPr>
                <a:spLocks noGrp="1"/>
              </p:cNvSpPr>
              <p:nvPr>
                <p:ph idx="1"/>
              </p:nvPr>
            </p:nvSpPr>
            <p:spPr>
              <a:xfrm>
                <a:off x="723900" y="1093081"/>
                <a:ext cx="10515600" cy="860425"/>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𝑠</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2</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𝑠</m:t>
                          </m:r>
                        </m:den>
                      </m:f>
                    </m:oMath>
                  </m:oMathPara>
                </a14:m>
                <a:endParaRPr lang="en-US" dirty="0"/>
              </a:p>
            </p:txBody>
          </p:sp>
        </mc:Choice>
        <mc:Fallback xmlns="">
          <p:sp>
            <p:nvSpPr>
              <p:cNvPr id="3" name="Content Placeholder 2">
                <a:extLst>
                  <a:ext uri="{FF2B5EF4-FFF2-40B4-BE49-F238E27FC236}">
                    <a16:creationId xmlns:a16="http://schemas.microsoft.com/office/drawing/2014/main" id="{CD3A5A6F-CFA2-4725-34EF-8FC9F2CD443A}"/>
                  </a:ext>
                </a:extLst>
              </p:cNvPr>
              <p:cNvSpPr>
                <a:spLocks noGrp="1" noRot="1" noChangeAspect="1" noMove="1" noResize="1" noEditPoints="1" noAdjustHandles="1" noChangeArrowheads="1" noChangeShapeType="1" noTextEdit="1"/>
              </p:cNvSpPr>
              <p:nvPr>
                <p:ph idx="1"/>
              </p:nvPr>
            </p:nvSpPr>
            <p:spPr>
              <a:xfrm>
                <a:off x="723900" y="1093081"/>
                <a:ext cx="10515600" cy="860425"/>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11EAE30-0CA1-8B75-222A-039427FC59D6}"/>
                  </a:ext>
                </a:extLst>
              </p:cNvPr>
              <p:cNvSpPr txBox="1"/>
              <p:nvPr/>
            </p:nvSpPr>
            <p:spPr>
              <a:xfrm>
                <a:off x="723900" y="2423430"/>
                <a:ext cx="1274870" cy="25419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1">
                                <a:latin typeface="Cambria Math" panose="02040503050406030204" pitchFamily="18" charset="0"/>
                              </a:rPr>
                              <m:t>𝐴</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1">
                                <a:latin typeface="Cambria Math" panose="02040503050406030204" pitchFamily="18" charset="0"/>
                              </a:rPr>
                              <m:t>𝐵</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1">
                                <a:latin typeface="Cambria Math" panose="02040503050406030204" pitchFamily="18" charset="0"/>
                              </a:rPr>
                              <m:t>𝐴</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1">
                                <a:latin typeface="Cambria Math" panose="02040503050406030204" pitchFamily="18" charset="0"/>
                              </a:rPr>
                              <m:t>𝐵</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1">
                                <a:latin typeface="Cambria Math" panose="02040503050406030204" pitchFamily="18" charset="0"/>
                              </a:rPr>
                              <m:t>𝐶</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1">
                                <a:latin typeface="Cambria Math" panose="02040503050406030204" pitchFamily="18" charset="0"/>
                              </a:rPr>
                              <m:t>𝐶</m:t>
                            </m:r>
                          </m:e>
                          <m:e>
                            <m:r>
                              <a:rPr lang="en-US" i="1">
                                <a:latin typeface="Cambria Math" panose="02040503050406030204" pitchFamily="18" charset="0"/>
                              </a:rPr>
                              <m:t>𝐿</m:t>
                            </m:r>
                          </m:e>
                        </m:mr>
                      </m:m>
                    </m:oMath>
                  </m:oMathPara>
                </a14:m>
                <a:endParaRPr lang="en-US" dirty="0"/>
              </a:p>
            </p:txBody>
          </p:sp>
        </mc:Choice>
        <mc:Fallback xmlns="">
          <p:sp>
            <p:nvSpPr>
              <p:cNvPr id="4" name="TextBox 3">
                <a:extLst>
                  <a:ext uri="{FF2B5EF4-FFF2-40B4-BE49-F238E27FC236}">
                    <a16:creationId xmlns:a16="http://schemas.microsoft.com/office/drawing/2014/main" id="{011EAE30-0CA1-8B75-222A-039427FC59D6}"/>
                  </a:ext>
                </a:extLst>
              </p:cNvPr>
              <p:cNvSpPr txBox="1">
                <a:spLocks noRot="1" noChangeAspect="1" noMove="1" noResize="1" noEditPoints="1" noAdjustHandles="1" noChangeArrowheads="1" noChangeShapeType="1" noTextEdit="1"/>
              </p:cNvSpPr>
              <p:nvPr/>
            </p:nvSpPr>
            <p:spPr>
              <a:xfrm>
                <a:off x="723900" y="2423430"/>
                <a:ext cx="1274870" cy="254191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ED85662-CBEF-7B6D-C8C2-0D180645B5C3}"/>
                  </a:ext>
                </a:extLst>
              </p:cNvPr>
              <p:cNvSpPr txBox="1"/>
              <p:nvPr/>
            </p:nvSpPr>
            <p:spPr>
              <a:xfrm>
                <a:off x="8039100" y="1953506"/>
                <a:ext cx="2686050" cy="3220818"/>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m>
                        <m:mPr>
                          <m:mcs>
                            <m:mc>
                              <m:mcPr>
                                <m:count m:val="6"/>
                                <m:mcJc m:val="center"/>
                              </m:mcPr>
                            </m:mc>
                          </m:mcs>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mPr>
                        <m:mr>
                          <m:e>
                            <m:r>
                              <m:rPr>
                                <m:brk m:alnAt="7"/>
                              </m:rPr>
                              <a:rPr lang="en-US" sz="1800" b="0" i="1" kern="100" smtClean="0">
                                <a:effectLst/>
                                <a:latin typeface="Cambria Math" panose="02040503050406030204" pitchFamily="18" charset="0"/>
                                <a:ea typeface="Times New Roman" panose="02020603050405020304" pitchFamily="18" charset="0"/>
                                <a:cs typeface="Times New Roman" panose="02020603050405020304" pitchFamily="18" charset="0"/>
                              </a:rPr>
                              <m:t> </m:t>
                            </m:r>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𝐴</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𝐵</m:t>
                                </m:r>
                              </m:sub>
                            </m:sSub>
                          </m:e>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𝑋</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𝐶</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𝐻</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𝐿</m:t>
                                </m:r>
                              </m:sub>
                            </m:sSub>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4</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5</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6</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7</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mr>
                        <m:mr>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8</m:t>
                                </m:r>
                              </m:sub>
                            </m:sSub>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mr>
                      </m:m>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2ED85662-CBEF-7B6D-C8C2-0D180645B5C3}"/>
                  </a:ext>
                </a:extLst>
              </p:cNvPr>
              <p:cNvSpPr txBox="1">
                <a:spLocks noRot="1" noChangeAspect="1" noMove="1" noResize="1" noEditPoints="1" noAdjustHandles="1" noChangeArrowheads="1" noChangeShapeType="1" noTextEdit="1"/>
              </p:cNvSpPr>
              <p:nvPr/>
            </p:nvSpPr>
            <p:spPr>
              <a:xfrm>
                <a:off x="8039100" y="1953506"/>
                <a:ext cx="2686050" cy="3220818"/>
              </a:xfrm>
              <a:prstGeom prst="rect">
                <a:avLst/>
              </a:prstGeom>
              <a:blipFill>
                <a:blip r:embed="rId4"/>
                <a:stretch>
                  <a:fillRect r="-20000"/>
                </a:stretch>
              </a:blipFill>
            </p:spPr>
            <p:txBody>
              <a:bodyPr/>
              <a:lstStyle/>
              <a:p>
                <a:r>
                  <a:rPr lang="en-US">
                    <a:noFill/>
                  </a:rPr>
                  <a:t> </a:t>
                </a:r>
              </a:p>
            </p:txBody>
          </p:sp>
        </mc:Fallback>
      </mc:AlternateContent>
      <p:sp>
        <p:nvSpPr>
          <p:cNvPr id="6" name="Oval 5">
            <a:extLst>
              <a:ext uri="{FF2B5EF4-FFF2-40B4-BE49-F238E27FC236}">
                <a16:creationId xmlns:a16="http://schemas.microsoft.com/office/drawing/2014/main" id="{01AE4970-B374-1DC6-A423-33E47B32B120}"/>
              </a:ext>
            </a:extLst>
          </p:cNvPr>
          <p:cNvSpPr/>
          <p:nvPr/>
        </p:nvSpPr>
        <p:spPr>
          <a:xfrm>
            <a:off x="415480" y="4610509"/>
            <a:ext cx="1794320" cy="369313"/>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91FA21A-F505-CE42-0CE7-1E45EA559BA0}"/>
              </a:ext>
            </a:extLst>
          </p:cNvPr>
          <p:cNvSpPr/>
          <p:nvPr/>
        </p:nvSpPr>
        <p:spPr>
          <a:xfrm>
            <a:off x="474168" y="4105121"/>
            <a:ext cx="1600200" cy="299353"/>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4CF3275-1661-A89C-9C7B-7AEDF15A83EF}"/>
              </a:ext>
            </a:extLst>
          </p:cNvPr>
          <p:cNvSpPr/>
          <p:nvPr/>
        </p:nvSpPr>
        <p:spPr>
          <a:xfrm>
            <a:off x="8039100" y="4104479"/>
            <a:ext cx="3580660" cy="466878"/>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DC65491-9FCA-D1D2-BBC6-79B56F8491B5}"/>
              </a:ext>
            </a:extLst>
          </p:cNvPr>
          <p:cNvSpPr/>
          <p:nvPr/>
        </p:nvSpPr>
        <p:spPr>
          <a:xfrm>
            <a:off x="8039100" y="4610509"/>
            <a:ext cx="3580660" cy="466878"/>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60B5D71-C90B-1F1D-AF19-5C7EDA76FDD5}"/>
                  </a:ext>
                </a:extLst>
              </p:cNvPr>
              <p:cNvSpPr txBox="1"/>
              <p:nvPr/>
            </p:nvSpPr>
            <p:spPr>
              <a:xfrm>
                <a:off x="3581400" y="2857500"/>
                <a:ext cx="3563090" cy="12116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6</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8</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r>
                        <a:rPr lang="en-US" b="0" i="1" smtClean="0">
                          <a:latin typeface="Cambria Math" panose="02040503050406030204" pitchFamily="18" charset="0"/>
                        </a:rPr>
                        <m:t>=2</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r>
                        <a:rPr lang="en-US" b="0" i="1" smtClean="0">
                          <a:latin typeface="Cambria Math" panose="02040503050406030204" pitchFamily="18" charset="0"/>
                        </a:rPr>
                        <m:t>=2</m:t>
                      </m:r>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2−2</m:t>
                              </m:r>
                            </m:e>
                          </m:d>
                          <m:r>
                            <a:rPr lang="en-US" b="0" i="1" smtClean="0">
                              <a:latin typeface="Cambria Math" panose="02040503050406030204" pitchFamily="18" charset="0"/>
                            </a:rPr>
                            <m:t>+1</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1</m:t>
                          </m:r>
                        </m:den>
                      </m:f>
                      <m:r>
                        <a:rPr lang="en-US" b="0" i="1" smtClean="0">
                          <a:latin typeface="Cambria Math" panose="02040503050406030204" pitchFamily="18" charset="0"/>
                        </a:rPr>
                        <m:t>=1</m:t>
                      </m:r>
                    </m:oMath>
                  </m:oMathPara>
                </a14:m>
                <a:endParaRPr lang="en-US" dirty="0"/>
              </a:p>
            </p:txBody>
          </p:sp>
        </mc:Choice>
        <mc:Fallback xmlns="">
          <p:sp>
            <p:nvSpPr>
              <p:cNvPr id="10" name="TextBox 9">
                <a:extLst>
                  <a:ext uri="{FF2B5EF4-FFF2-40B4-BE49-F238E27FC236}">
                    <a16:creationId xmlns:a16="http://schemas.microsoft.com/office/drawing/2014/main" id="{E60B5D71-C90B-1F1D-AF19-5C7EDA76FDD5}"/>
                  </a:ext>
                </a:extLst>
              </p:cNvPr>
              <p:cNvSpPr txBox="1">
                <a:spLocks noRot="1" noChangeAspect="1" noMove="1" noResize="1" noEditPoints="1" noAdjustHandles="1" noChangeArrowheads="1" noChangeShapeType="1" noTextEdit="1"/>
              </p:cNvSpPr>
              <p:nvPr/>
            </p:nvSpPr>
            <p:spPr>
              <a:xfrm>
                <a:off x="3581400" y="2857500"/>
                <a:ext cx="3563090" cy="1211678"/>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07075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0706-8D64-66B2-52CB-8E571144A673}"/>
              </a:ext>
            </a:extLst>
          </p:cNvPr>
          <p:cNvSpPr>
            <a:spLocks noGrp="1"/>
          </p:cNvSpPr>
          <p:nvPr>
            <p:ph type="title"/>
          </p:nvPr>
        </p:nvSpPr>
        <p:spPr/>
        <p:txBody>
          <a:bodyPr/>
          <a:lstStyle/>
          <a:p>
            <a:r>
              <a:rPr lang="en-US" dirty="0"/>
              <a:t>Gower distance</a:t>
            </a:r>
          </a:p>
        </p:txBody>
      </p:sp>
      <p:sp>
        <p:nvSpPr>
          <p:cNvPr id="3" name="Content Placeholder 2">
            <a:extLst>
              <a:ext uri="{FF2B5EF4-FFF2-40B4-BE49-F238E27FC236}">
                <a16:creationId xmlns:a16="http://schemas.microsoft.com/office/drawing/2014/main" id="{FAC1C3B1-9E44-3237-9EA9-824E98B83F05}"/>
              </a:ext>
            </a:extLst>
          </p:cNvPr>
          <p:cNvSpPr>
            <a:spLocks noGrp="1"/>
          </p:cNvSpPr>
          <p:nvPr>
            <p:ph idx="1"/>
          </p:nvPr>
        </p:nvSpPr>
        <p:spPr>
          <a:xfrm>
            <a:off x="838200" y="1314450"/>
            <a:ext cx="10515600" cy="1325563"/>
          </a:xfrm>
        </p:spPr>
        <p:txBody>
          <a:bodyPr/>
          <a:lstStyle/>
          <a:p>
            <a:r>
              <a:rPr lang="en-US" dirty="0"/>
              <a:t>Gower distance is a similarity or dissimilarity measure designed to handle mixed data types, including numerical, categorical, ordinal, and binary data.</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B3AF469-C543-888D-4D7A-F49883E87673}"/>
                  </a:ext>
                </a:extLst>
              </p:cNvPr>
              <p:cNvSpPr txBox="1"/>
              <p:nvPr/>
            </p:nvSpPr>
            <p:spPr>
              <a:xfrm>
                <a:off x="2152650" y="2799304"/>
                <a:ext cx="7715250" cy="14308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𝑑</m:t>
                          </m:r>
                        </m:den>
                      </m:f>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𝑑</m:t>
                          </m:r>
                        </m:sup>
                        <m:e>
                          <m:r>
                            <a:rPr lang="en-US" b="0" i="1" smtClean="0">
                              <a:latin typeface="Cambria Math" panose="02040503050406030204" pitchFamily="18" charset="0"/>
                            </a:rPr>
                            <m:t>𝑑𝑖𝑠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e>
                      </m:nary>
                    </m:oMath>
                  </m:oMathPara>
                </a14:m>
                <a:endParaRPr lang="en-US" b="0" dirty="0"/>
              </a:p>
              <a:p>
                <a:endParaRPr lang="en-US" dirty="0"/>
              </a:p>
              <a:p>
                <a:endParaRPr lang="en-US" dirty="0"/>
              </a:p>
            </p:txBody>
          </p:sp>
        </mc:Choice>
        <mc:Fallback xmlns="">
          <p:sp>
            <p:nvSpPr>
              <p:cNvPr id="4" name="TextBox 3">
                <a:extLst>
                  <a:ext uri="{FF2B5EF4-FFF2-40B4-BE49-F238E27FC236}">
                    <a16:creationId xmlns:a16="http://schemas.microsoft.com/office/drawing/2014/main" id="{EB3AF469-C543-888D-4D7A-F49883E87673}"/>
                  </a:ext>
                </a:extLst>
              </p:cNvPr>
              <p:cNvSpPr txBox="1">
                <a:spLocks noRot="1" noChangeAspect="1" noMove="1" noResize="1" noEditPoints="1" noAdjustHandles="1" noChangeArrowheads="1" noChangeShapeType="1" noTextEdit="1"/>
              </p:cNvSpPr>
              <p:nvPr/>
            </p:nvSpPr>
            <p:spPr>
              <a:xfrm>
                <a:off x="2152650" y="2799304"/>
                <a:ext cx="7715250" cy="143084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5872FCE-6D27-E060-7740-BB43AE630C22}"/>
                  </a:ext>
                </a:extLst>
              </p:cNvPr>
              <p:cNvSpPr txBox="1"/>
              <p:nvPr/>
            </p:nvSpPr>
            <p:spPr>
              <a:xfrm>
                <a:off x="1066800" y="3895839"/>
                <a:ext cx="3795854" cy="9871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𝐶𝑎𝑡𝑒𝑔𝑜𝑟𝑖𝑐𝑎𝑙</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𝑖𝑓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mr>
                              </m:m>
                            </m:e>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𝑜𝑡h𝑒𝑟𝑤𝑖𝑠𝑒</m:t>
                                    </m:r>
                                  </m:e>
                                </m:mr>
                              </m:m>
                            </m:e>
                          </m:eqArr>
                        </m:e>
                      </m:d>
                    </m:oMath>
                  </m:oMathPara>
                </a14:m>
                <a:endParaRPr lang="en-US" dirty="0"/>
              </a:p>
            </p:txBody>
          </p:sp>
        </mc:Choice>
        <mc:Fallback xmlns="">
          <p:sp>
            <p:nvSpPr>
              <p:cNvPr id="5" name="TextBox 4">
                <a:extLst>
                  <a:ext uri="{FF2B5EF4-FFF2-40B4-BE49-F238E27FC236}">
                    <a16:creationId xmlns:a16="http://schemas.microsoft.com/office/drawing/2014/main" id="{E5872FCE-6D27-E060-7740-BB43AE630C22}"/>
                  </a:ext>
                </a:extLst>
              </p:cNvPr>
              <p:cNvSpPr txBox="1">
                <a:spLocks noRot="1" noChangeAspect="1" noMove="1" noResize="1" noEditPoints="1" noAdjustHandles="1" noChangeArrowheads="1" noChangeShapeType="1" noTextEdit="1"/>
              </p:cNvSpPr>
              <p:nvPr/>
            </p:nvSpPr>
            <p:spPr>
              <a:xfrm>
                <a:off x="1066800" y="3895839"/>
                <a:ext cx="3795854" cy="98719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BFA4835-44EF-CADA-4567-0CBC3E3D670E}"/>
                  </a:ext>
                </a:extLst>
              </p:cNvPr>
              <p:cNvSpPr txBox="1"/>
              <p:nvPr/>
            </p:nvSpPr>
            <p:spPr>
              <a:xfrm>
                <a:off x="6460859" y="3887118"/>
                <a:ext cx="3486150" cy="9959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𝑁𝑢𝑚𝑒𝑟𝑖𝑐𝑎𝑙</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𝑑𝑖𝑠𝑡</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num>
                        <m:den>
                          <m:r>
                            <a:rPr lang="en-US" b="0" i="1" smtClean="0">
                              <a:latin typeface="Cambria Math" panose="02040503050406030204" pitchFamily="18" charset="0"/>
                            </a:rPr>
                            <m:t>𝑅𝑎𝑛𝑔𝑒</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den>
                      </m:f>
                    </m:oMath>
                  </m:oMathPara>
                </a14:m>
                <a:endParaRPr lang="en-US" dirty="0"/>
              </a:p>
            </p:txBody>
          </p:sp>
        </mc:Choice>
        <mc:Fallback xmlns="">
          <p:sp>
            <p:nvSpPr>
              <p:cNvPr id="6" name="TextBox 5">
                <a:extLst>
                  <a:ext uri="{FF2B5EF4-FFF2-40B4-BE49-F238E27FC236}">
                    <a16:creationId xmlns:a16="http://schemas.microsoft.com/office/drawing/2014/main" id="{BBFA4835-44EF-CADA-4567-0CBC3E3D670E}"/>
                  </a:ext>
                </a:extLst>
              </p:cNvPr>
              <p:cNvSpPr txBox="1">
                <a:spLocks noRot="1" noChangeAspect="1" noMove="1" noResize="1" noEditPoints="1" noAdjustHandles="1" noChangeArrowheads="1" noChangeShapeType="1" noTextEdit="1"/>
              </p:cNvSpPr>
              <p:nvPr/>
            </p:nvSpPr>
            <p:spPr>
              <a:xfrm>
                <a:off x="6460859" y="3887118"/>
                <a:ext cx="3486150" cy="99591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72B5A0E-2517-8E9D-0904-0951C7730E83}"/>
                  </a:ext>
                </a:extLst>
              </p:cNvPr>
              <p:cNvSpPr txBox="1"/>
              <p:nvPr/>
            </p:nvSpPr>
            <p:spPr>
              <a:xfrm>
                <a:off x="4220772" y="5271324"/>
                <a:ext cx="7966324" cy="6512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𝑅𝑎𝑛𝑔𝑒</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𝐷𝑖𝑓𝑓𝑒𝑟𝑒𝑛𝑐𝑒</m:t>
                      </m:r>
                      <m:r>
                        <a:rPr lang="en-US" b="0" i="1" smtClean="0">
                          <a:latin typeface="Cambria Math" panose="02040503050406030204" pitchFamily="18" charset="0"/>
                        </a:rPr>
                        <m:t> </m:t>
                      </m:r>
                      <m:r>
                        <a:rPr lang="en-US" b="0" i="1" smtClean="0">
                          <a:latin typeface="Cambria Math" panose="02040503050406030204" pitchFamily="18" charset="0"/>
                        </a:rPr>
                        <m:t>𝑏𝑒𝑡𝑤𝑒𝑒𝑛</m:t>
                      </m:r>
                      <m:r>
                        <a:rPr lang="en-US" b="0" i="1" smtClean="0">
                          <a:latin typeface="Cambria Math" panose="02040503050406030204" pitchFamily="18" charset="0"/>
                        </a:rPr>
                        <m:t> </m:t>
                      </m:r>
                      <m:r>
                        <a:rPr lang="en-US" b="0" i="1" smtClean="0">
                          <a:latin typeface="Cambria Math" panose="02040503050406030204" pitchFamily="18" charset="0"/>
                        </a:rPr>
                        <m:t>𝑚𝑎𝑥𝑖𝑚𝑢𝑚</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𝑡h</m:t>
                          </m:r>
                        </m:sup>
                      </m:sSup>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𝑓𝑒𝑎𝑡𝑢𝑟𝑒</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𝑚𝑖𝑛𝑖𝑚𝑢𝑚</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oMath>
                  </m:oMathPara>
                </a14:m>
                <a:endParaRPr lang="en-US" dirty="0"/>
              </a:p>
            </p:txBody>
          </p:sp>
        </mc:Choice>
        <mc:Fallback xmlns="">
          <p:sp>
            <p:nvSpPr>
              <p:cNvPr id="8" name="TextBox 7">
                <a:extLst>
                  <a:ext uri="{FF2B5EF4-FFF2-40B4-BE49-F238E27FC236}">
                    <a16:creationId xmlns:a16="http://schemas.microsoft.com/office/drawing/2014/main" id="{F72B5A0E-2517-8E9D-0904-0951C7730E83}"/>
                  </a:ext>
                </a:extLst>
              </p:cNvPr>
              <p:cNvSpPr txBox="1">
                <a:spLocks noRot="1" noChangeAspect="1" noMove="1" noResize="1" noEditPoints="1" noAdjustHandles="1" noChangeArrowheads="1" noChangeShapeType="1" noTextEdit="1"/>
              </p:cNvSpPr>
              <p:nvPr/>
            </p:nvSpPr>
            <p:spPr>
              <a:xfrm>
                <a:off x="4220772" y="5271324"/>
                <a:ext cx="7966324" cy="651269"/>
              </a:xfrm>
              <a:prstGeom prst="rect">
                <a:avLst/>
              </a:prstGeom>
              <a:blipFill>
                <a:blip r:embed="rId5"/>
                <a:stretch>
                  <a:fillRect b="-6542"/>
                </a:stretch>
              </a:blipFill>
            </p:spPr>
            <p:txBody>
              <a:bodyPr/>
              <a:lstStyle/>
              <a:p>
                <a:r>
                  <a:rPr lang="en-US">
                    <a:noFill/>
                  </a:rPr>
                  <a:t> </a:t>
                </a:r>
              </a:p>
            </p:txBody>
          </p:sp>
        </mc:Fallback>
      </mc:AlternateContent>
    </p:spTree>
    <p:extLst>
      <p:ext uri="{BB962C8B-B14F-4D97-AF65-F5344CB8AC3E}">
        <p14:creationId xmlns:p14="http://schemas.microsoft.com/office/powerpoint/2010/main" val="886631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0706-8D64-66B2-52CB-8E571144A673}"/>
              </a:ext>
            </a:extLst>
          </p:cNvPr>
          <p:cNvSpPr>
            <a:spLocks noGrp="1"/>
          </p:cNvSpPr>
          <p:nvPr>
            <p:ph type="title"/>
          </p:nvPr>
        </p:nvSpPr>
        <p:spPr/>
        <p:txBody>
          <a:bodyPr/>
          <a:lstStyle/>
          <a:p>
            <a:r>
              <a:rPr lang="en-US" dirty="0"/>
              <a:t>Example: Gower distance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B3AF469-C543-888D-4D7A-F49883E87673}"/>
                  </a:ext>
                </a:extLst>
              </p:cNvPr>
              <p:cNvSpPr txBox="1"/>
              <p:nvPr/>
            </p:nvSpPr>
            <p:spPr>
              <a:xfrm>
                <a:off x="8007207" y="394058"/>
                <a:ext cx="4229100" cy="14308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𝑑</m:t>
                          </m:r>
                        </m:den>
                      </m:f>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𝑑</m:t>
                          </m:r>
                        </m:sup>
                        <m:e>
                          <m:r>
                            <a:rPr lang="en-US" b="0" i="1" smtClean="0">
                              <a:latin typeface="Cambria Math" panose="02040503050406030204" pitchFamily="18" charset="0"/>
                            </a:rPr>
                            <m:t>𝑑𝑖𝑠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e>
                      </m:nary>
                    </m:oMath>
                  </m:oMathPara>
                </a14:m>
                <a:endParaRPr lang="en-US" b="0" dirty="0"/>
              </a:p>
              <a:p>
                <a:endParaRPr lang="en-US" dirty="0"/>
              </a:p>
              <a:p>
                <a:endParaRPr lang="en-US" dirty="0"/>
              </a:p>
            </p:txBody>
          </p:sp>
        </mc:Choice>
        <mc:Fallback xmlns="">
          <p:sp>
            <p:nvSpPr>
              <p:cNvPr id="4" name="TextBox 3">
                <a:extLst>
                  <a:ext uri="{FF2B5EF4-FFF2-40B4-BE49-F238E27FC236}">
                    <a16:creationId xmlns:a16="http://schemas.microsoft.com/office/drawing/2014/main" id="{EB3AF469-C543-888D-4D7A-F49883E87673}"/>
                  </a:ext>
                </a:extLst>
              </p:cNvPr>
              <p:cNvSpPr txBox="1">
                <a:spLocks noRot="1" noChangeAspect="1" noMove="1" noResize="1" noEditPoints="1" noAdjustHandles="1" noChangeArrowheads="1" noChangeShapeType="1" noTextEdit="1"/>
              </p:cNvSpPr>
              <p:nvPr/>
            </p:nvSpPr>
            <p:spPr>
              <a:xfrm>
                <a:off x="8007207" y="394058"/>
                <a:ext cx="4229100" cy="143084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5872FCE-6D27-E060-7740-BB43AE630C22}"/>
                  </a:ext>
                </a:extLst>
              </p:cNvPr>
              <p:cNvSpPr txBox="1"/>
              <p:nvPr/>
            </p:nvSpPr>
            <p:spPr>
              <a:xfrm>
                <a:off x="7895164" y="2583566"/>
                <a:ext cx="3795854" cy="9871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𝐶𝑎𝑡𝑒𝑔𝑜𝑟𝑖𝑐𝑎𝑙</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𝑖𝑓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mr>
                              </m:m>
                            </m:e>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𝑜𝑡h𝑒𝑟𝑤𝑖𝑠𝑒</m:t>
                                    </m:r>
                                  </m:e>
                                </m:mr>
                              </m:m>
                            </m:e>
                          </m:eqArr>
                        </m:e>
                      </m:d>
                    </m:oMath>
                  </m:oMathPara>
                </a14:m>
                <a:endParaRPr lang="en-US" dirty="0"/>
              </a:p>
            </p:txBody>
          </p:sp>
        </mc:Choice>
        <mc:Fallback xmlns="">
          <p:sp>
            <p:nvSpPr>
              <p:cNvPr id="5" name="TextBox 4">
                <a:extLst>
                  <a:ext uri="{FF2B5EF4-FFF2-40B4-BE49-F238E27FC236}">
                    <a16:creationId xmlns:a16="http://schemas.microsoft.com/office/drawing/2014/main" id="{E5872FCE-6D27-E060-7740-BB43AE630C22}"/>
                  </a:ext>
                </a:extLst>
              </p:cNvPr>
              <p:cNvSpPr txBox="1">
                <a:spLocks noRot="1" noChangeAspect="1" noMove="1" noResize="1" noEditPoints="1" noAdjustHandles="1" noChangeArrowheads="1" noChangeShapeType="1" noTextEdit="1"/>
              </p:cNvSpPr>
              <p:nvPr/>
            </p:nvSpPr>
            <p:spPr>
              <a:xfrm>
                <a:off x="7895164" y="2583566"/>
                <a:ext cx="3795854" cy="98719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BFA4835-44EF-CADA-4567-0CBC3E3D670E}"/>
                  </a:ext>
                </a:extLst>
              </p:cNvPr>
              <p:cNvSpPr txBox="1"/>
              <p:nvPr/>
            </p:nvSpPr>
            <p:spPr>
              <a:xfrm>
                <a:off x="8050016" y="1381751"/>
                <a:ext cx="3486150" cy="9959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𝑁𝑢𝑚𝑒𝑟𝑖𝑐𝑎𝑙</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𝑑𝑖𝑠𝑡</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num>
                        <m:den>
                          <m:r>
                            <a:rPr lang="en-US" b="0" i="1" smtClean="0">
                              <a:latin typeface="Cambria Math" panose="02040503050406030204" pitchFamily="18" charset="0"/>
                            </a:rPr>
                            <m:t>𝑅𝑎𝑛𝑔𝑒</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den>
                      </m:f>
                    </m:oMath>
                  </m:oMathPara>
                </a14:m>
                <a:endParaRPr lang="en-US" dirty="0"/>
              </a:p>
            </p:txBody>
          </p:sp>
        </mc:Choice>
        <mc:Fallback xmlns="">
          <p:sp>
            <p:nvSpPr>
              <p:cNvPr id="6" name="TextBox 5">
                <a:extLst>
                  <a:ext uri="{FF2B5EF4-FFF2-40B4-BE49-F238E27FC236}">
                    <a16:creationId xmlns:a16="http://schemas.microsoft.com/office/drawing/2014/main" id="{BBFA4835-44EF-CADA-4567-0CBC3E3D670E}"/>
                  </a:ext>
                </a:extLst>
              </p:cNvPr>
              <p:cNvSpPr txBox="1">
                <a:spLocks noRot="1" noChangeAspect="1" noMove="1" noResize="1" noEditPoints="1" noAdjustHandles="1" noChangeArrowheads="1" noChangeShapeType="1" noTextEdit="1"/>
              </p:cNvSpPr>
              <p:nvPr/>
            </p:nvSpPr>
            <p:spPr>
              <a:xfrm>
                <a:off x="8050016" y="1381751"/>
                <a:ext cx="3486150" cy="99591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72B5A0E-2517-8E9D-0904-0951C7730E83}"/>
                  </a:ext>
                </a:extLst>
              </p:cNvPr>
              <p:cNvSpPr txBox="1"/>
              <p:nvPr/>
            </p:nvSpPr>
            <p:spPr>
              <a:xfrm>
                <a:off x="5652071" y="5150614"/>
                <a:ext cx="6594724" cy="6512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𝑅𝑎𝑛𝑔𝑒</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𝐷𝑖𝑓𝑓𝑒𝑟𝑒𝑛𝑐𝑒</m:t>
                      </m:r>
                      <m:r>
                        <a:rPr lang="en-US" b="0" i="1" smtClean="0">
                          <a:latin typeface="Cambria Math" panose="02040503050406030204" pitchFamily="18" charset="0"/>
                        </a:rPr>
                        <m:t> </m:t>
                      </m:r>
                      <m:r>
                        <a:rPr lang="en-US" b="0" i="1" smtClean="0">
                          <a:latin typeface="Cambria Math" panose="02040503050406030204" pitchFamily="18" charset="0"/>
                        </a:rPr>
                        <m:t>𝑏𝑒𝑡𝑤𝑒𝑒𝑛</m:t>
                      </m:r>
                      <m:r>
                        <a:rPr lang="en-US" b="0" i="1" smtClean="0">
                          <a:latin typeface="Cambria Math" panose="02040503050406030204" pitchFamily="18" charset="0"/>
                        </a:rPr>
                        <m:t> </m:t>
                      </m:r>
                      <m:r>
                        <a:rPr lang="en-US" b="0" i="1" smtClean="0">
                          <a:latin typeface="Cambria Math" panose="02040503050406030204" pitchFamily="18" charset="0"/>
                        </a:rPr>
                        <m:t>𝑚𝑎𝑥𝑖𝑚𝑢𝑚</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𝑡h</m:t>
                          </m:r>
                        </m:sup>
                      </m:sSup>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𝑓𝑒𝑎𝑡𝑢𝑟𝑒</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𝑚𝑖𝑛𝑖𝑚𝑢𝑚</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oMath>
                  </m:oMathPara>
                </a14:m>
                <a:endParaRPr lang="en-US" dirty="0"/>
              </a:p>
            </p:txBody>
          </p:sp>
        </mc:Choice>
        <mc:Fallback xmlns="">
          <p:sp>
            <p:nvSpPr>
              <p:cNvPr id="8" name="TextBox 7">
                <a:extLst>
                  <a:ext uri="{FF2B5EF4-FFF2-40B4-BE49-F238E27FC236}">
                    <a16:creationId xmlns:a16="http://schemas.microsoft.com/office/drawing/2014/main" id="{F72B5A0E-2517-8E9D-0904-0951C7730E83}"/>
                  </a:ext>
                </a:extLst>
              </p:cNvPr>
              <p:cNvSpPr txBox="1">
                <a:spLocks noRot="1" noChangeAspect="1" noMove="1" noResize="1" noEditPoints="1" noAdjustHandles="1" noChangeArrowheads="1" noChangeShapeType="1" noTextEdit="1"/>
              </p:cNvSpPr>
              <p:nvPr/>
            </p:nvSpPr>
            <p:spPr>
              <a:xfrm>
                <a:off x="5652071" y="5150614"/>
                <a:ext cx="6594724" cy="651269"/>
              </a:xfrm>
              <a:prstGeom prst="rect">
                <a:avLst/>
              </a:prstGeom>
              <a:blipFill>
                <a:blip r:embed="rId5"/>
                <a:stretch>
                  <a:fillRect b="-6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C4AA76B-DED8-2DB1-E619-3B69B149716F}"/>
                  </a:ext>
                </a:extLst>
              </p:cNvPr>
              <p:cNvSpPr txBox="1"/>
              <p:nvPr/>
            </p:nvSpPr>
            <p:spPr>
              <a:xfrm>
                <a:off x="496059" y="1866223"/>
                <a:ext cx="3148601" cy="23078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𝐷</m:t>
                      </m:r>
                      <m:r>
                        <a:rPr lang="en-US" i="0">
                          <a:latin typeface="Cambria Math" panose="02040503050406030204" pitchFamily="18" charset="0"/>
                        </a:rPr>
                        <m:t>=</m:t>
                      </m:r>
                      <m:m>
                        <m:mPr>
                          <m:plcHide m:val="on"/>
                          <m:mcs>
                            <m:mc>
                              <m:mcPr>
                                <m:count m:val="5"/>
                                <m:mcJc m:val="center"/>
                              </m:mcPr>
                            </m:mc>
                          </m:mcs>
                          <m:ctrlPr>
                            <a:rPr lang="en-US" i="1">
                              <a:solidFill>
                                <a:srgbClr val="836967"/>
                              </a:solidFill>
                              <a:latin typeface="Cambria Math" panose="02040503050406030204" pitchFamily="18" charset="0"/>
                            </a:rPr>
                          </m:ctrlPr>
                        </m:mPr>
                        <m:mr>
                          <m:e>
                            <m:r>
                              <a:rPr lang="en-US" i="0">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4</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0.2</m:t>
                            </m:r>
                          </m:e>
                          <m:e>
                            <m:r>
                              <a:rPr lang="en-US" i="0">
                                <a:latin typeface="Cambria Math" panose="02040503050406030204" pitchFamily="18" charset="0"/>
                              </a:rPr>
                              <m:t>23</m:t>
                            </m:r>
                          </m:e>
                          <m:e>
                            <m:r>
                              <a:rPr lang="en-US" i="1">
                                <a:latin typeface="Cambria Math" panose="02040503050406030204" pitchFamily="18" charset="0"/>
                              </a:rPr>
                              <m:t>𝐴</m:t>
                            </m:r>
                          </m:e>
                          <m:e>
                            <m:r>
                              <a:rPr lang="en-US" i="0">
                                <a:latin typeface="Cambria Math" panose="02040503050406030204" pitchFamily="18" charset="0"/>
                              </a:rPr>
                              <m:t>5.7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0.4</m:t>
                            </m:r>
                          </m:e>
                          <m:e>
                            <m:r>
                              <a:rPr lang="en-US" i="0">
                                <a:latin typeface="Cambria Math" panose="02040503050406030204" pitchFamily="18" charset="0"/>
                              </a:rPr>
                              <m:t>1</m:t>
                            </m:r>
                          </m:e>
                          <m:e>
                            <m:r>
                              <a:rPr lang="en-US" i="1">
                                <a:latin typeface="Cambria Math" panose="02040503050406030204" pitchFamily="18" charset="0"/>
                              </a:rPr>
                              <m:t>𝐵</m:t>
                            </m:r>
                          </m:e>
                          <m:e>
                            <m:r>
                              <a:rPr lang="en-US" i="0">
                                <a:latin typeface="Cambria Math" panose="02040503050406030204" pitchFamily="18" charset="0"/>
                              </a:rPr>
                              <m:t>5.4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1.8</m:t>
                            </m:r>
                          </m:e>
                          <m:e>
                            <m:r>
                              <a:rPr lang="en-US" i="0">
                                <a:latin typeface="Cambria Math" panose="02040503050406030204" pitchFamily="18" charset="0"/>
                              </a:rPr>
                              <m:t>0.5</m:t>
                            </m:r>
                          </m:e>
                          <m:e>
                            <m:r>
                              <a:rPr lang="en-US" i="1">
                                <a:latin typeface="Cambria Math" panose="02040503050406030204" pitchFamily="18" charset="0"/>
                              </a:rPr>
                              <m:t>𝐷</m:t>
                            </m:r>
                          </m:e>
                          <m:e>
                            <m:r>
                              <a:rPr lang="en-US" i="0">
                                <a:latin typeface="Cambria Math" panose="02040503050406030204" pitchFamily="18" charset="0"/>
                              </a:rPr>
                              <m:t>5.2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5.6</m:t>
                            </m:r>
                          </m:e>
                          <m:e>
                            <m:r>
                              <a:rPr lang="en-US" i="0">
                                <a:latin typeface="Cambria Math" panose="02040503050406030204" pitchFamily="18" charset="0"/>
                              </a:rPr>
                              <m:t>50</m:t>
                            </m:r>
                          </m:e>
                          <m:e>
                            <m:r>
                              <a:rPr lang="en-US" i="1">
                                <a:latin typeface="Cambria Math" panose="02040503050406030204" pitchFamily="18" charset="0"/>
                              </a:rPr>
                              <m:t>𝐶</m:t>
                            </m:r>
                          </m:e>
                          <m:e>
                            <m:r>
                              <a:rPr lang="en-US" i="0">
                                <a:latin typeface="Cambria Math" panose="02040503050406030204" pitchFamily="18" charset="0"/>
                              </a:rPr>
                              <m:t>5.1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−0.5</m:t>
                            </m:r>
                          </m:e>
                          <m:e>
                            <m:r>
                              <a:rPr lang="en-US" i="0">
                                <a:latin typeface="Cambria Math" panose="02040503050406030204" pitchFamily="18" charset="0"/>
                              </a:rPr>
                              <m:t>34</m:t>
                            </m:r>
                          </m:e>
                          <m:e>
                            <m:r>
                              <a:rPr lang="en-US" i="1">
                                <a:latin typeface="Cambria Math" panose="02040503050406030204" pitchFamily="18" charset="0"/>
                              </a:rPr>
                              <m:t>𝐹</m:t>
                            </m:r>
                          </m:e>
                          <m:e>
                            <m:r>
                              <a:rPr lang="en-US" i="0">
                                <a:latin typeface="Cambria Math" panose="02040503050406030204" pitchFamily="18" charset="0"/>
                              </a:rPr>
                              <m:t>5.3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0.4</m:t>
                            </m:r>
                          </m:e>
                          <m:e>
                            <m:r>
                              <a:rPr lang="en-US" i="0">
                                <a:latin typeface="Cambria Math" panose="02040503050406030204" pitchFamily="18" charset="0"/>
                              </a:rPr>
                              <m:t>19</m:t>
                            </m:r>
                          </m:e>
                          <m:e>
                            <m:r>
                              <a:rPr lang="en-US" i="1">
                                <a:latin typeface="Cambria Math" panose="02040503050406030204" pitchFamily="18" charset="0"/>
                              </a:rPr>
                              <m:t>𝐺</m:t>
                            </m:r>
                          </m:e>
                          <m:e>
                            <m:r>
                              <a:rPr lang="en-US" i="0">
                                <a:latin typeface="Cambria Math" panose="02040503050406030204" pitchFamily="18" charset="0"/>
                              </a:rPr>
                              <m:t>5.4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1.1</m:t>
                            </m:r>
                          </m:e>
                          <m:e>
                            <m:r>
                              <a:rPr lang="en-US" i="0">
                                <a:latin typeface="Cambria Math" panose="02040503050406030204" pitchFamily="18" charset="0"/>
                              </a:rPr>
                              <m:t>11</m:t>
                            </m:r>
                          </m:e>
                          <m:e>
                            <m:r>
                              <a:rPr lang="en-US" i="1">
                                <a:latin typeface="Cambria Math" panose="02040503050406030204" pitchFamily="18" charset="0"/>
                              </a:rPr>
                              <m:t>𝐴</m:t>
                            </m:r>
                          </m:e>
                          <m:e>
                            <m:r>
                              <a:rPr lang="en-US" i="0">
                                <a:latin typeface="Cambria Math" panose="02040503050406030204" pitchFamily="18" charset="0"/>
                              </a:rPr>
                              <m:t>5.5</m:t>
                            </m:r>
                          </m:e>
                        </m:mr>
                      </m:m>
                    </m:oMath>
                  </m:oMathPara>
                </a14:m>
                <a:endParaRPr lang="en-US" dirty="0"/>
              </a:p>
            </p:txBody>
          </p:sp>
        </mc:Choice>
        <mc:Fallback xmlns="">
          <p:sp>
            <p:nvSpPr>
              <p:cNvPr id="11" name="TextBox 10">
                <a:extLst>
                  <a:ext uri="{FF2B5EF4-FFF2-40B4-BE49-F238E27FC236}">
                    <a16:creationId xmlns:a16="http://schemas.microsoft.com/office/drawing/2014/main" id="{4C4AA76B-DED8-2DB1-E619-3B69B149716F}"/>
                  </a:ext>
                </a:extLst>
              </p:cNvPr>
              <p:cNvSpPr txBox="1">
                <a:spLocks noRot="1" noChangeAspect="1" noMove="1" noResize="1" noEditPoints="1" noAdjustHandles="1" noChangeArrowheads="1" noChangeShapeType="1" noTextEdit="1"/>
              </p:cNvSpPr>
              <p:nvPr/>
            </p:nvSpPr>
            <p:spPr>
              <a:xfrm>
                <a:off x="496059" y="1866223"/>
                <a:ext cx="3148601" cy="2307811"/>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80870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0706-8D64-66B2-52CB-8E571144A673}"/>
              </a:ext>
            </a:extLst>
          </p:cNvPr>
          <p:cNvSpPr>
            <a:spLocks noGrp="1"/>
          </p:cNvSpPr>
          <p:nvPr>
            <p:ph type="title"/>
          </p:nvPr>
        </p:nvSpPr>
        <p:spPr/>
        <p:txBody>
          <a:bodyPr/>
          <a:lstStyle/>
          <a:p>
            <a:r>
              <a:rPr lang="en-US" dirty="0"/>
              <a:t>Example: Gower distance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B3AF469-C543-888D-4D7A-F49883E87673}"/>
                  </a:ext>
                </a:extLst>
              </p:cNvPr>
              <p:cNvSpPr txBox="1"/>
              <p:nvPr/>
            </p:nvSpPr>
            <p:spPr>
              <a:xfrm>
                <a:off x="8007207" y="394058"/>
                <a:ext cx="4229100" cy="14308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𝑑</m:t>
                          </m:r>
                        </m:den>
                      </m:f>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𝑑</m:t>
                          </m:r>
                        </m:sup>
                        <m:e>
                          <m:r>
                            <a:rPr lang="en-US" b="0" i="1" smtClean="0">
                              <a:latin typeface="Cambria Math" panose="02040503050406030204" pitchFamily="18" charset="0"/>
                            </a:rPr>
                            <m:t>𝑑𝑖𝑠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e>
                      </m:nary>
                    </m:oMath>
                  </m:oMathPara>
                </a14:m>
                <a:endParaRPr lang="en-US" b="0" dirty="0"/>
              </a:p>
              <a:p>
                <a:endParaRPr lang="en-US" dirty="0"/>
              </a:p>
              <a:p>
                <a:endParaRPr lang="en-US" dirty="0"/>
              </a:p>
            </p:txBody>
          </p:sp>
        </mc:Choice>
        <mc:Fallback xmlns="">
          <p:sp>
            <p:nvSpPr>
              <p:cNvPr id="4" name="TextBox 3">
                <a:extLst>
                  <a:ext uri="{FF2B5EF4-FFF2-40B4-BE49-F238E27FC236}">
                    <a16:creationId xmlns:a16="http://schemas.microsoft.com/office/drawing/2014/main" id="{EB3AF469-C543-888D-4D7A-F49883E87673}"/>
                  </a:ext>
                </a:extLst>
              </p:cNvPr>
              <p:cNvSpPr txBox="1">
                <a:spLocks noRot="1" noChangeAspect="1" noMove="1" noResize="1" noEditPoints="1" noAdjustHandles="1" noChangeArrowheads="1" noChangeShapeType="1" noTextEdit="1"/>
              </p:cNvSpPr>
              <p:nvPr/>
            </p:nvSpPr>
            <p:spPr>
              <a:xfrm>
                <a:off x="8007207" y="394058"/>
                <a:ext cx="4229100" cy="143084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5872FCE-6D27-E060-7740-BB43AE630C22}"/>
                  </a:ext>
                </a:extLst>
              </p:cNvPr>
              <p:cNvSpPr txBox="1"/>
              <p:nvPr/>
            </p:nvSpPr>
            <p:spPr>
              <a:xfrm>
                <a:off x="7895164" y="2583566"/>
                <a:ext cx="3795854" cy="9871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𝐶𝑎𝑡𝑒𝑔𝑜𝑟𝑖𝑐𝑎𝑙</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𝑖𝑓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mr>
                              </m:m>
                            </m:e>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𝑜𝑡h𝑒𝑟𝑤𝑖𝑠𝑒</m:t>
                                    </m:r>
                                  </m:e>
                                </m:mr>
                              </m:m>
                            </m:e>
                          </m:eqArr>
                        </m:e>
                      </m:d>
                    </m:oMath>
                  </m:oMathPara>
                </a14:m>
                <a:endParaRPr lang="en-US" dirty="0"/>
              </a:p>
            </p:txBody>
          </p:sp>
        </mc:Choice>
        <mc:Fallback xmlns="">
          <p:sp>
            <p:nvSpPr>
              <p:cNvPr id="5" name="TextBox 4">
                <a:extLst>
                  <a:ext uri="{FF2B5EF4-FFF2-40B4-BE49-F238E27FC236}">
                    <a16:creationId xmlns:a16="http://schemas.microsoft.com/office/drawing/2014/main" id="{E5872FCE-6D27-E060-7740-BB43AE630C22}"/>
                  </a:ext>
                </a:extLst>
              </p:cNvPr>
              <p:cNvSpPr txBox="1">
                <a:spLocks noRot="1" noChangeAspect="1" noMove="1" noResize="1" noEditPoints="1" noAdjustHandles="1" noChangeArrowheads="1" noChangeShapeType="1" noTextEdit="1"/>
              </p:cNvSpPr>
              <p:nvPr/>
            </p:nvSpPr>
            <p:spPr>
              <a:xfrm>
                <a:off x="7895164" y="2583566"/>
                <a:ext cx="3795854" cy="98719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BFA4835-44EF-CADA-4567-0CBC3E3D670E}"/>
                  </a:ext>
                </a:extLst>
              </p:cNvPr>
              <p:cNvSpPr txBox="1"/>
              <p:nvPr/>
            </p:nvSpPr>
            <p:spPr>
              <a:xfrm>
                <a:off x="8050016" y="1381751"/>
                <a:ext cx="3486150" cy="9959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𝑁𝑢𝑚𝑒𝑟𝑖𝑐𝑎𝑙</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𝑑𝑖𝑠𝑡</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num>
                        <m:den>
                          <m:r>
                            <a:rPr lang="en-US" b="0" i="1" smtClean="0">
                              <a:latin typeface="Cambria Math" panose="02040503050406030204" pitchFamily="18" charset="0"/>
                            </a:rPr>
                            <m:t>𝑅𝑎𝑛𝑔𝑒</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den>
                      </m:f>
                    </m:oMath>
                  </m:oMathPara>
                </a14:m>
                <a:endParaRPr lang="en-US" dirty="0"/>
              </a:p>
            </p:txBody>
          </p:sp>
        </mc:Choice>
        <mc:Fallback xmlns="">
          <p:sp>
            <p:nvSpPr>
              <p:cNvPr id="6" name="TextBox 5">
                <a:extLst>
                  <a:ext uri="{FF2B5EF4-FFF2-40B4-BE49-F238E27FC236}">
                    <a16:creationId xmlns:a16="http://schemas.microsoft.com/office/drawing/2014/main" id="{BBFA4835-44EF-CADA-4567-0CBC3E3D670E}"/>
                  </a:ext>
                </a:extLst>
              </p:cNvPr>
              <p:cNvSpPr txBox="1">
                <a:spLocks noRot="1" noChangeAspect="1" noMove="1" noResize="1" noEditPoints="1" noAdjustHandles="1" noChangeArrowheads="1" noChangeShapeType="1" noTextEdit="1"/>
              </p:cNvSpPr>
              <p:nvPr/>
            </p:nvSpPr>
            <p:spPr>
              <a:xfrm>
                <a:off x="8050016" y="1381751"/>
                <a:ext cx="3486150" cy="99591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72B5A0E-2517-8E9D-0904-0951C7730E83}"/>
                  </a:ext>
                </a:extLst>
              </p:cNvPr>
              <p:cNvSpPr txBox="1"/>
              <p:nvPr/>
            </p:nvSpPr>
            <p:spPr>
              <a:xfrm>
                <a:off x="5652071" y="5150614"/>
                <a:ext cx="6594724" cy="6512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𝑅𝑎𝑛𝑔𝑒</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𝐷𝑖𝑓𝑓𝑒𝑟𝑒𝑛𝑐𝑒</m:t>
                      </m:r>
                      <m:r>
                        <a:rPr lang="en-US" b="0" i="1" smtClean="0">
                          <a:latin typeface="Cambria Math" panose="02040503050406030204" pitchFamily="18" charset="0"/>
                        </a:rPr>
                        <m:t> </m:t>
                      </m:r>
                      <m:r>
                        <a:rPr lang="en-US" b="0" i="1" smtClean="0">
                          <a:latin typeface="Cambria Math" panose="02040503050406030204" pitchFamily="18" charset="0"/>
                        </a:rPr>
                        <m:t>𝑏𝑒𝑡𝑤𝑒𝑒𝑛</m:t>
                      </m:r>
                      <m:r>
                        <a:rPr lang="en-US" b="0" i="1" smtClean="0">
                          <a:latin typeface="Cambria Math" panose="02040503050406030204" pitchFamily="18" charset="0"/>
                        </a:rPr>
                        <m:t> </m:t>
                      </m:r>
                      <m:r>
                        <a:rPr lang="en-US" b="0" i="1" smtClean="0">
                          <a:latin typeface="Cambria Math" panose="02040503050406030204" pitchFamily="18" charset="0"/>
                        </a:rPr>
                        <m:t>𝑚𝑎𝑥𝑖𝑚𝑢𝑚</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𝑡h</m:t>
                          </m:r>
                        </m:sup>
                      </m:sSup>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𝑓𝑒𝑎𝑡𝑢𝑟𝑒</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𝑚𝑖𝑛𝑖𝑚𝑢𝑚</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oMath>
                  </m:oMathPara>
                </a14:m>
                <a:endParaRPr lang="en-US" dirty="0"/>
              </a:p>
            </p:txBody>
          </p:sp>
        </mc:Choice>
        <mc:Fallback xmlns="">
          <p:sp>
            <p:nvSpPr>
              <p:cNvPr id="8" name="TextBox 7">
                <a:extLst>
                  <a:ext uri="{FF2B5EF4-FFF2-40B4-BE49-F238E27FC236}">
                    <a16:creationId xmlns:a16="http://schemas.microsoft.com/office/drawing/2014/main" id="{F72B5A0E-2517-8E9D-0904-0951C7730E83}"/>
                  </a:ext>
                </a:extLst>
              </p:cNvPr>
              <p:cNvSpPr txBox="1">
                <a:spLocks noRot="1" noChangeAspect="1" noMove="1" noResize="1" noEditPoints="1" noAdjustHandles="1" noChangeArrowheads="1" noChangeShapeType="1" noTextEdit="1"/>
              </p:cNvSpPr>
              <p:nvPr/>
            </p:nvSpPr>
            <p:spPr>
              <a:xfrm>
                <a:off x="5652071" y="5150614"/>
                <a:ext cx="6594724" cy="651269"/>
              </a:xfrm>
              <a:prstGeom prst="rect">
                <a:avLst/>
              </a:prstGeom>
              <a:blipFill>
                <a:blip r:embed="rId5"/>
                <a:stretch>
                  <a:fillRect b="-6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C4AA76B-DED8-2DB1-E619-3B69B149716F}"/>
                  </a:ext>
                </a:extLst>
              </p:cNvPr>
              <p:cNvSpPr txBox="1"/>
              <p:nvPr/>
            </p:nvSpPr>
            <p:spPr>
              <a:xfrm>
                <a:off x="496059" y="1866223"/>
                <a:ext cx="3148601" cy="23078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𝐷</m:t>
                      </m:r>
                      <m:r>
                        <a:rPr lang="en-US" i="0">
                          <a:latin typeface="Cambria Math" panose="02040503050406030204" pitchFamily="18" charset="0"/>
                        </a:rPr>
                        <m:t>=</m:t>
                      </m:r>
                      <m:m>
                        <m:mPr>
                          <m:plcHide m:val="on"/>
                          <m:mcs>
                            <m:mc>
                              <m:mcPr>
                                <m:count m:val="5"/>
                                <m:mcJc m:val="center"/>
                              </m:mcPr>
                            </m:mc>
                          </m:mcs>
                          <m:ctrlPr>
                            <a:rPr lang="en-US" i="1">
                              <a:solidFill>
                                <a:srgbClr val="836967"/>
                              </a:solidFill>
                              <a:latin typeface="Cambria Math" panose="02040503050406030204" pitchFamily="18" charset="0"/>
                            </a:rPr>
                          </m:ctrlPr>
                        </m:mPr>
                        <m:mr>
                          <m:e>
                            <m:r>
                              <a:rPr lang="en-US" i="0">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4</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0.2</m:t>
                            </m:r>
                          </m:e>
                          <m:e>
                            <m:r>
                              <a:rPr lang="en-US" i="0">
                                <a:latin typeface="Cambria Math" panose="02040503050406030204" pitchFamily="18" charset="0"/>
                              </a:rPr>
                              <m:t>23</m:t>
                            </m:r>
                          </m:e>
                          <m:e>
                            <m:r>
                              <a:rPr lang="en-US" i="1">
                                <a:latin typeface="Cambria Math" panose="02040503050406030204" pitchFamily="18" charset="0"/>
                              </a:rPr>
                              <m:t>𝐴</m:t>
                            </m:r>
                          </m:e>
                          <m:e>
                            <m:r>
                              <a:rPr lang="en-US" i="0">
                                <a:latin typeface="Cambria Math" panose="02040503050406030204" pitchFamily="18" charset="0"/>
                              </a:rPr>
                              <m:t>5.7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0.4</m:t>
                            </m:r>
                          </m:e>
                          <m:e>
                            <m:r>
                              <a:rPr lang="en-US" i="0">
                                <a:latin typeface="Cambria Math" panose="02040503050406030204" pitchFamily="18" charset="0"/>
                              </a:rPr>
                              <m:t>1</m:t>
                            </m:r>
                          </m:e>
                          <m:e>
                            <m:r>
                              <a:rPr lang="en-US" i="1">
                                <a:latin typeface="Cambria Math" panose="02040503050406030204" pitchFamily="18" charset="0"/>
                              </a:rPr>
                              <m:t>𝐵</m:t>
                            </m:r>
                          </m:e>
                          <m:e>
                            <m:r>
                              <a:rPr lang="en-US" i="0">
                                <a:latin typeface="Cambria Math" panose="02040503050406030204" pitchFamily="18" charset="0"/>
                              </a:rPr>
                              <m:t>5.4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1.8</m:t>
                            </m:r>
                          </m:e>
                          <m:e>
                            <m:r>
                              <a:rPr lang="en-US" i="0">
                                <a:latin typeface="Cambria Math" panose="02040503050406030204" pitchFamily="18" charset="0"/>
                              </a:rPr>
                              <m:t>0.5</m:t>
                            </m:r>
                          </m:e>
                          <m:e>
                            <m:r>
                              <a:rPr lang="en-US" i="1">
                                <a:latin typeface="Cambria Math" panose="02040503050406030204" pitchFamily="18" charset="0"/>
                              </a:rPr>
                              <m:t>𝐷</m:t>
                            </m:r>
                          </m:e>
                          <m:e>
                            <m:r>
                              <a:rPr lang="en-US" i="0">
                                <a:latin typeface="Cambria Math" panose="02040503050406030204" pitchFamily="18" charset="0"/>
                              </a:rPr>
                              <m:t>5.2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5.6</m:t>
                            </m:r>
                          </m:e>
                          <m:e>
                            <m:r>
                              <a:rPr lang="en-US" i="0">
                                <a:latin typeface="Cambria Math" panose="02040503050406030204" pitchFamily="18" charset="0"/>
                              </a:rPr>
                              <m:t>50</m:t>
                            </m:r>
                          </m:e>
                          <m:e>
                            <m:r>
                              <a:rPr lang="en-US" i="1">
                                <a:latin typeface="Cambria Math" panose="02040503050406030204" pitchFamily="18" charset="0"/>
                              </a:rPr>
                              <m:t>𝐶</m:t>
                            </m:r>
                          </m:e>
                          <m:e>
                            <m:r>
                              <a:rPr lang="en-US" i="0">
                                <a:latin typeface="Cambria Math" panose="02040503050406030204" pitchFamily="18" charset="0"/>
                              </a:rPr>
                              <m:t>5.1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−0.5</m:t>
                            </m:r>
                          </m:e>
                          <m:e>
                            <m:r>
                              <a:rPr lang="en-US" i="0">
                                <a:latin typeface="Cambria Math" panose="02040503050406030204" pitchFamily="18" charset="0"/>
                              </a:rPr>
                              <m:t>34</m:t>
                            </m:r>
                          </m:e>
                          <m:e>
                            <m:r>
                              <a:rPr lang="en-US" i="1">
                                <a:latin typeface="Cambria Math" panose="02040503050406030204" pitchFamily="18" charset="0"/>
                              </a:rPr>
                              <m:t>𝐹</m:t>
                            </m:r>
                          </m:e>
                          <m:e>
                            <m:r>
                              <a:rPr lang="en-US" i="0">
                                <a:latin typeface="Cambria Math" panose="02040503050406030204" pitchFamily="18" charset="0"/>
                              </a:rPr>
                              <m:t>5.3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0.4</m:t>
                            </m:r>
                          </m:e>
                          <m:e>
                            <m:r>
                              <a:rPr lang="en-US" i="0">
                                <a:latin typeface="Cambria Math" panose="02040503050406030204" pitchFamily="18" charset="0"/>
                              </a:rPr>
                              <m:t>19</m:t>
                            </m:r>
                          </m:e>
                          <m:e>
                            <m:r>
                              <a:rPr lang="en-US" i="1">
                                <a:latin typeface="Cambria Math" panose="02040503050406030204" pitchFamily="18" charset="0"/>
                              </a:rPr>
                              <m:t>𝐺</m:t>
                            </m:r>
                          </m:e>
                          <m:e>
                            <m:r>
                              <a:rPr lang="en-US" i="0">
                                <a:latin typeface="Cambria Math" panose="02040503050406030204" pitchFamily="18" charset="0"/>
                              </a:rPr>
                              <m:t>5.4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1.1</m:t>
                            </m:r>
                          </m:e>
                          <m:e>
                            <m:r>
                              <a:rPr lang="en-US" i="0">
                                <a:latin typeface="Cambria Math" panose="02040503050406030204" pitchFamily="18" charset="0"/>
                              </a:rPr>
                              <m:t>11</m:t>
                            </m:r>
                          </m:e>
                          <m:e>
                            <m:r>
                              <a:rPr lang="en-US" i="1">
                                <a:latin typeface="Cambria Math" panose="02040503050406030204" pitchFamily="18" charset="0"/>
                              </a:rPr>
                              <m:t>𝐴</m:t>
                            </m:r>
                          </m:e>
                          <m:e>
                            <m:r>
                              <a:rPr lang="en-US" i="0">
                                <a:latin typeface="Cambria Math" panose="02040503050406030204" pitchFamily="18" charset="0"/>
                              </a:rPr>
                              <m:t>5.5</m:t>
                            </m:r>
                          </m:e>
                        </m:mr>
                      </m:m>
                    </m:oMath>
                  </m:oMathPara>
                </a14:m>
                <a:endParaRPr lang="en-US" dirty="0"/>
              </a:p>
            </p:txBody>
          </p:sp>
        </mc:Choice>
        <mc:Fallback xmlns="">
          <p:sp>
            <p:nvSpPr>
              <p:cNvPr id="11" name="TextBox 10">
                <a:extLst>
                  <a:ext uri="{FF2B5EF4-FFF2-40B4-BE49-F238E27FC236}">
                    <a16:creationId xmlns:a16="http://schemas.microsoft.com/office/drawing/2014/main" id="{4C4AA76B-DED8-2DB1-E619-3B69B149716F}"/>
                  </a:ext>
                </a:extLst>
              </p:cNvPr>
              <p:cNvSpPr txBox="1">
                <a:spLocks noRot="1" noChangeAspect="1" noMove="1" noResize="1" noEditPoints="1" noAdjustHandles="1" noChangeArrowheads="1" noChangeShapeType="1" noTextEdit="1"/>
              </p:cNvSpPr>
              <p:nvPr/>
            </p:nvSpPr>
            <p:spPr>
              <a:xfrm>
                <a:off x="496059" y="1866223"/>
                <a:ext cx="3148601" cy="2307811"/>
              </a:xfrm>
              <a:prstGeom prst="rect">
                <a:avLst/>
              </a:prstGeom>
              <a:blipFill>
                <a:blip r:embed="rId6"/>
                <a:stretch>
                  <a:fillRect/>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40343427-7549-ECF2-E143-154E02E7E515}"/>
              </a:ext>
            </a:extLst>
          </p:cNvPr>
          <p:cNvSpPr/>
          <p:nvPr/>
        </p:nvSpPr>
        <p:spPr>
          <a:xfrm>
            <a:off x="838199" y="2171700"/>
            <a:ext cx="3071759" cy="285750"/>
          </a:xfrm>
          <a:prstGeom prst="ellipse">
            <a:avLst/>
          </a:prstGeom>
          <a:noFill/>
          <a:ln w="349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8B1B8C7-A676-44F2-F759-294058FF416E}"/>
              </a:ext>
            </a:extLst>
          </p:cNvPr>
          <p:cNvSpPr/>
          <p:nvPr/>
        </p:nvSpPr>
        <p:spPr>
          <a:xfrm>
            <a:off x="717595" y="2992026"/>
            <a:ext cx="3148601" cy="285750"/>
          </a:xfrm>
          <a:prstGeom prst="ellipse">
            <a:avLst/>
          </a:prstGeom>
          <a:noFill/>
          <a:ln w="349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94CF83D-C9DF-6985-7AB3-11FD78136B69}"/>
                  </a:ext>
                </a:extLst>
              </p:cNvPr>
              <p:cNvSpPr txBox="1"/>
              <p:nvPr/>
            </p:nvSpPr>
            <p:spPr>
              <a:xfrm>
                <a:off x="4724400" y="1600200"/>
                <a:ext cx="3486150" cy="8699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4</m:t>
                          </m:r>
                        </m:sup>
                        <m:e>
                          <m:r>
                            <a:rPr lang="en-US" b="0" i="1" smtClean="0">
                              <a:latin typeface="Cambria Math" panose="02040503050406030204" pitchFamily="18" charset="0"/>
                            </a:rPr>
                            <m:t>𝑑𝑖𝑠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r>
                                <a:rPr lang="en-US" b="0" i="1" smtClean="0">
                                  <a:latin typeface="Cambria Math" panose="02040503050406030204" pitchFamily="18" charset="0"/>
                                </a:rPr>
                                <m:t>𝑘</m:t>
                              </m:r>
                            </m:sub>
                          </m:sSub>
                          <m:r>
                            <a:rPr lang="en-US" b="0" i="1" smtClean="0">
                              <a:latin typeface="Cambria Math" panose="02040503050406030204" pitchFamily="18" charset="0"/>
                            </a:rPr>
                            <m:t>)</m:t>
                          </m:r>
                        </m:e>
                      </m:nary>
                    </m:oMath>
                  </m:oMathPara>
                </a14:m>
                <a:endParaRPr lang="en-US" dirty="0"/>
              </a:p>
            </p:txBody>
          </p:sp>
        </mc:Choice>
        <mc:Fallback xmlns="">
          <p:sp>
            <p:nvSpPr>
              <p:cNvPr id="9" name="TextBox 8">
                <a:extLst>
                  <a:ext uri="{FF2B5EF4-FFF2-40B4-BE49-F238E27FC236}">
                    <a16:creationId xmlns:a16="http://schemas.microsoft.com/office/drawing/2014/main" id="{E94CF83D-C9DF-6985-7AB3-11FD78136B69}"/>
                  </a:ext>
                </a:extLst>
              </p:cNvPr>
              <p:cNvSpPr txBox="1">
                <a:spLocks noRot="1" noChangeAspect="1" noMove="1" noResize="1" noEditPoints="1" noAdjustHandles="1" noChangeArrowheads="1" noChangeShapeType="1" noTextEdit="1"/>
              </p:cNvSpPr>
              <p:nvPr/>
            </p:nvSpPr>
            <p:spPr>
              <a:xfrm>
                <a:off x="4724400" y="1600200"/>
                <a:ext cx="3486150" cy="869918"/>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09438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0706-8D64-66B2-52CB-8E571144A673}"/>
              </a:ext>
            </a:extLst>
          </p:cNvPr>
          <p:cNvSpPr>
            <a:spLocks noGrp="1"/>
          </p:cNvSpPr>
          <p:nvPr>
            <p:ph type="title"/>
          </p:nvPr>
        </p:nvSpPr>
        <p:spPr/>
        <p:txBody>
          <a:bodyPr/>
          <a:lstStyle/>
          <a:p>
            <a:r>
              <a:rPr lang="en-US" dirty="0"/>
              <a:t>Example: Gower distance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B3AF469-C543-888D-4D7A-F49883E87673}"/>
                  </a:ext>
                </a:extLst>
              </p:cNvPr>
              <p:cNvSpPr txBox="1"/>
              <p:nvPr/>
            </p:nvSpPr>
            <p:spPr>
              <a:xfrm>
                <a:off x="8007207" y="394058"/>
                <a:ext cx="4229100" cy="14308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𝑑</m:t>
                          </m:r>
                        </m:den>
                      </m:f>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𝑑</m:t>
                          </m:r>
                        </m:sup>
                        <m:e>
                          <m:r>
                            <a:rPr lang="en-US" b="0" i="1" smtClean="0">
                              <a:latin typeface="Cambria Math" panose="02040503050406030204" pitchFamily="18" charset="0"/>
                            </a:rPr>
                            <m:t>𝑑𝑖𝑠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e>
                      </m:nary>
                    </m:oMath>
                  </m:oMathPara>
                </a14:m>
                <a:endParaRPr lang="en-US" b="0" dirty="0"/>
              </a:p>
              <a:p>
                <a:endParaRPr lang="en-US" dirty="0"/>
              </a:p>
              <a:p>
                <a:endParaRPr lang="en-US" dirty="0"/>
              </a:p>
            </p:txBody>
          </p:sp>
        </mc:Choice>
        <mc:Fallback xmlns="">
          <p:sp>
            <p:nvSpPr>
              <p:cNvPr id="4" name="TextBox 3">
                <a:extLst>
                  <a:ext uri="{FF2B5EF4-FFF2-40B4-BE49-F238E27FC236}">
                    <a16:creationId xmlns:a16="http://schemas.microsoft.com/office/drawing/2014/main" id="{EB3AF469-C543-888D-4D7A-F49883E87673}"/>
                  </a:ext>
                </a:extLst>
              </p:cNvPr>
              <p:cNvSpPr txBox="1">
                <a:spLocks noRot="1" noChangeAspect="1" noMove="1" noResize="1" noEditPoints="1" noAdjustHandles="1" noChangeArrowheads="1" noChangeShapeType="1" noTextEdit="1"/>
              </p:cNvSpPr>
              <p:nvPr/>
            </p:nvSpPr>
            <p:spPr>
              <a:xfrm>
                <a:off x="8007207" y="394058"/>
                <a:ext cx="4229100" cy="143084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5872FCE-6D27-E060-7740-BB43AE630C22}"/>
                  </a:ext>
                </a:extLst>
              </p:cNvPr>
              <p:cNvSpPr txBox="1"/>
              <p:nvPr/>
            </p:nvSpPr>
            <p:spPr>
              <a:xfrm>
                <a:off x="8007207" y="3753668"/>
                <a:ext cx="3795854" cy="9871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𝐶𝑎𝑡𝑒𝑔𝑜𝑟𝑖𝑐𝑎𝑙</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𝑖𝑓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mr>
                              </m:m>
                            </m:e>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𝑜𝑡h𝑒𝑟𝑤𝑖𝑠𝑒</m:t>
                                    </m:r>
                                  </m:e>
                                </m:mr>
                              </m:m>
                            </m:e>
                          </m:eqArr>
                        </m:e>
                      </m:d>
                    </m:oMath>
                  </m:oMathPara>
                </a14:m>
                <a:endParaRPr lang="en-US" dirty="0"/>
              </a:p>
            </p:txBody>
          </p:sp>
        </mc:Choice>
        <mc:Fallback xmlns="">
          <p:sp>
            <p:nvSpPr>
              <p:cNvPr id="5" name="TextBox 4">
                <a:extLst>
                  <a:ext uri="{FF2B5EF4-FFF2-40B4-BE49-F238E27FC236}">
                    <a16:creationId xmlns:a16="http://schemas.microsoft.com/office/drawing/2014/main" id="{E5872FCE-6D27-E060-7740-BB43AE630C22}"/>
                  </a:ext>
                </a:extLst>
              </p:cNvPr>
              <p:cNvSpPr txBox="1">
                <a:spLocks noRot="1" noChangeAspect="1" noMove="1" noResize="1" noEditPoints="1" noAdjustHandles="1" noChangeArrowheads="1" noChangeShapeType="1" noTextEdit="1"/>
              </p:cNvSpPr>
              <p:nvPr/>
            </p:nvSpPr>
            <p:spPr>
              <a:xfrm>
                <a:off x="8007207" y="3753668"/>
                <a:ext cx="3795854" cy="98719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BFA4835-44EF-CADA-4567-0CBC3E3D670E}"/>
                  </a:ext>
                </a:extLst>
              </p:cNvPr>
              <p:cNvSpPr txBox="1"/>
              <p:nvPr/>
            </p:nvSpPr>
            <p:spPr>
              <a:xfrm>
                <a:off x="8665277" y="2262945"/>
                <a:ext cx="3486150" cy="9959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𝑁𝑢𝑚𝑒𝑟𝑖𝑐𝑎𝑙</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𝑑𝑖𝑠𝑡</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num>
                        <m:den>
                          <m:r>
                            <a:rPr lang="en-US" b="0" i="1" smtClean="0">
                              <a:latin typeface="Cambria Math" panose="02040503050406030204" pitchFamily="18" charset="0"/>
                            </a:rPr>
                            <m:t>𝑅𝑎𝑛𝑔𝑒</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den>
                      </m:f>
                    </m:oMath>
                  </m:oMathPara>
                </a14:m>
                <a:endParaRPr lang="en-US" dirty="0"/>
              </a:p>
            </p:txBody>
          </p:sp>
        </mc:Choice>
        <mc:Fallback xmlns="">
          <p:sp>
            <p:nvSpPr>
              <p:cNvPr id="6" name="TextBox 5">
                <a:extLst>
                  <a:ext uri="{FF2B5EF4-FFF2-40B4-BE49-F238E27FC236}">
                    <a16:creationId xmlns:a16="http://schemas.microsoft.com/office/drawing/2014/main" id="{BBFA4835-44EF-CADA-4567-0CBC3E3D670E}"/>
                  </a:ext>
                </a:extLst>
              </p:cNvPr>
              <p:cNvSpPr txBox="1">
                <a:spLocks noRot="1" noChangeAspect="1" noMove="1" noResize="1" noEditPoints="1" noAdjustHandles="1" noChangeArrowheads="1" noChangeShapeType="1" noTextEdit="1"/>
              </p:cNvSpPr>
              <p:nvPr/>
            </p:nvSpPr>
            <p:spPr>
              <a:xfrm>
                <a:off x="8665277" y="2262945"/>
                <a:ext cx="3486150" cy="99591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72B5A0E-2517-8E9D-0904-0951C7730E83}"/>
                  </a:ext>
                </a:extLst>
              </p:cNvPr>
              <p:cNvSpPr txBox="1"/>
              <p:nvPr/>
            </p:nvSpPr>
            <p:spPr>
              <a:xfrm>
                <a:off x="5652071" y="5150614"/>
                <a:ext cx="6594724" cy="6512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𝑅𝑎𝑛𝑔𝑒</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𝐷𝑖𝑓𝑓𝑒𝑟𝑒𝑛𝑐𝑒</m:t>
                      </m:r>
                      <m:r>
                        <a:rPr lang="en-US" b="0" i="1" smtClean="0">
                          <a:latin typeface="Cambria Math" panose="02040503050406030204" pitchFamily="18" charset="0"/>
                        </a:rPr>
                        <m:t> </m:t>
                      </m:r>
                      <m:r>
                        <a:rPr lang="en-US" b="0" i="1" smtClean="0">
                          <a:latin typeface="Cambria Math" panose="02040503050406030204" pitchFamily="18" charset="0"/>
                        </a:rPr>
                        <m:t>𝑏𝑒𝑡𝑤𝑒𝑒𝑛</m:t>
                      </m:r>
                      <m:r>
                        <a:rPr lang="en-US" b="0" i="1" smtClean="0">
                          <a:latin typeface="Cambria Math" panose="02040503050406030204" pitchFamily="18" charset="0"/>
                        </a:rPr>
                        <m:t> </m:t>
                      </m:r>
                      <m:r>
                        <a:rPr lang="en-US" b="0" i="1" smtClean="0">
                          <a:latin typeface="Cambria Math" panose="02040503050406030204" pitchFamily="18" charset="0"/>
                        </a:rPr>
                        <m:t>𝑚𝑎𝑥𝑖𝑚𝑢𝑚</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𝑡h</m:t>
                          </m:r>
                        </m:sup>
                      </m:sSup>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𝑓𝑒𝑎𝑡𝑢𝑟𝑒</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𝑚𝑖𝑛𝑖𝑚𝑢𝑚</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oMath>
                  </m:oMathPara>
                </a14:m>
                <a:endParaRPr lang="en-US" dirty="0"/>
              </a:p>
            </p:txBody>
          </p:sp>
        </mc:Choice>
        <mc:Fallback xmlns="">
          <p:sp>
            <p:nvSpPr>
              <p:cNvPr id="8" name="TextBox 7">
                <a:extLst>
                  <a:ext uri="{FF2B5EF4-FFF2-40B4-BE49-F238E27FC236}">
                    <a16:creationId xmlns:a16="http://schemas.microsoft.com/office/drawing/2014/main" id="{F72B5A0E-2517-8E9D-0904-0951C7730E83}"/>
                  </a:ext>
                </a:extLst>
              </p:cNvPr>
              <p:cNvSpPr txBox="1">
                <a:spLocks noRot="1" noChangeAspect="1" noMove="1" noResize="1" noEditPoints="1" noAdjustHandles="1" noChangeArrowheads="1" noChangeShapeType="1" noTextEdit="1"/>
              </p:cNvSpPr>
              <p:nvPr/>
            </p:nvSpPr>
            <p:spPr>
              <a:xfrm>
                <a:off x="5652071" y="5150614"/>
                <a:ext cx="6594724" cy="651269"/>
              </a:xfrm>
              <a:prstGeom prst="rect">
                <a:avLst/>
              </a:prstGeom>
              <a:blipFill>
                <a:blip r:embed="rId5"/>
                <a:stretch>
                  <a:fillRect b="-6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C4AA76B-DED8-2DB1-E619-3B69B149716F}"/>
                  </a:ext>
                </a:extLst>
              </p:cNvPr>
              <p:cNvSpPr txBox="1"/>
              <p:nvPr/>
            </p:nvSpPr>
            <p:spPr>
              <a:xfrm>
                <a:off x="27826" y="1824899"/>
                <a:ext cx="3148601" cy="23078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𝐷</m:t>
                      </m:r>
                      <m:r>
                        <a:rPr lang="en-US" i="0">
                          <a:latin typeface="Cambria Math" panose="02040503050406030204" pitchFamily="18" charset="0"/>
                        </a:rPr>
                        <m:t>=</m:t>
                      </m:r>
                      <m:m>
                        <m:mPr>
                          <m:plcHide m:val="on"/>
                          <m:mcs>
                            <m:mc>
                              <m:mcPr>
                                <m:count m:val="5"/>
                                <m:mcJc m:val="center"/>
                              </m:mcPr>
                            </m:mc>
                          </m:mcs>
                          <m:ctrlPr>
                            <a:rPr lang="en-US" i="1">
                              <a:solidFill>
                                <a:srgbClr val="836967"/>
                              </a:solidFill>
                              <a:latin typeface="Cambria Math" panose="02040503050406030204" pitchFamily="18" charset="0"/>
                            </a:rPr>
                          </m:ctrlPr>
                        </m:mPr>
                        <m:mr>
                          <m:e>
                            <m:r>
                              <a:rPr lang="en-US" i="0">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4</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0.2</m:t>
                            </m:r>
                          </m:e>
                          <m:e>
                            <m:r>
                              <a:rPr lang="en-US" i="0">
                                <a:latin typeface="Cambria Math" panose="02040503050406030204" pitchFamily="18" charset="0"/>
                              </a:rPr>
                              <m:t>23</m:t>
                            </m:r>
                          </m:e>
                          <m:e>
                            <m:r>
                              <a:rPr lang="en-US" i="1">
                                <a:latin typeface="Cambria Math" panose="02040503050406030204" pitchFamily="18" charset="0"/>
                              </a:rPr>
                              <m:t>𝐴</m:t>
                            </m:r>
                          </m:e>
                          <m:e>
                            <m:r>
                              <a:rPr lang="en-US" i="0">
                                <a:latin typeface="Cambria Math" panose="02040503050406030204" pitchFamily="18" charset="0"/>
                              </a:rPr>
                              <m:t>5.7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0.4</m:t>
                            </m:r>
                          </m:e>
                          <m:e>
                            <m:r>
                              <a:rPr lang="en-US" i="0">
                                <a:latin typeface="Cambria Math" panose="02040503050406030204" pitchFamily="18" charset="0"/>
                              </a:rPr>
                              <m:t>1</m:t>
                            </m:r>
                          </m:e>
                          <m:e>
                            <m:r>
                              <a:rPr lang="en-US" i="1">
                                <a:latin typeface="Cambria Math" panose="02040503050406030204" pitchFamily="18" charset="0"/>
                              </a:rPr>
                              <m:t>𝐵</m:t>
                            </m:r>
                          </m:e>
                          <m:e>
                            <m:r>
                              <a:rPr lang="en-US" i="0">
                                <a:latin typeface="Cambria Math" panose="02040503050406030204" pitchFamily="18" charset="0"/>
                              </a:rPr>
                              <m:t>5.4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1.8</m:t>
                            </m:r>
                          </m:e>
                          <m:e>
                            <m:r>
                              <a:rPr lang="en-US" i="0">
                                <a:latin typeface="Cambria Math" panose="02040503050406030204" pitchFamily="18" charset="0"/>
                              </a:rPr>
                              <m:t>0.5</m:t>
                            </m:r>
                          </m:e>
                          <m:e>
                            <m:r>
                              <a:rPr lang="en-US" i="1">
                                <a:latin typeface="Cambria Math" panose="02040503050406030204" pitchFamily="18" charset="0"/>
                              </a:rPr>
                              <m:t>𝐷</m:t>
                            </m:r>
                          </m:e>
                          <m:e>
                            <m:r>
                              <a:rPr lang="en-US" i="0">
                                <a:latin typeface="Cambria Math" panose="02040503050406030204" pitchFamily="18" charset="0"/>
                              </a:rPr>
                              <m:t>5.2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5.6</m:t>
                            </m:r>
                          </m:e>
                          <m:e>
                            <m:r>
                              <a:rPr lang="en-US" i="0">
                                <a:latin typeface="Cambria Math" panose="02040503050406030204" pitchFamily="18" charset="0"/>
                              </a:rPr>
                              <m:t>50</m:t>
                            </m:r>
                          </m:e>
                          <m:e>
                            <m:r>
                              <a:rPr lang="en-US" i="1">
                                <a:latin typeface="Cambria Math" panose="02040503050406030204" pitchFamily="18" charset="0"/>
                              </a:rPr>
                              <m:t>𝐶</m:t>
                            </m:r>
                          </m:e>
                          <m:e>
                            <m:r>
                              <a:rPr lang="en-US" i="0">
                                <a:latin typeface="Cambria Math" panose="02040503050406030204" pitchFamily="18" charset="0"/>
                              </a:rPr>
                              <m:t>5.1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−0.5</m:t>
                            </m:r>
                          </m:e>
                          <m:e>
                            <m:r>
                              <a:rPr lang="en-US" i="0">
                                <a:latin typeface="Cambria Math" panose="02040503050406030204" pitchFamily="18" charset="0"/>
                              </a:rPr>
                              <m:t>34</m:t>
                            </m:r>
                          </m:e>
                          <m:e>
                            <m:r>
                              <a:rPr lang="en-US" i="1">
                                <a:latin typeface="Cambria Math" panose="02040503050406030204" pitchFamily="18" charset="0"/>
                              </a:rPr>
                              <m:t>𝐹</m:t>
                            </m:r>
                          </m:e>
                          <m:e>
                            <m:r>
                              <a:rPr lang="en-US" i="0">
                                <a:latin typeface="Cambria Math" panose="02040503050406030204" pitchFamily="18" charset="0"/>
                              </a:rPr>
                              <m:t>5.3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0.4</m:t>
                            </m:r>
                          </m:e>
                          <m:e>
                            <m:r>
                              <a:rPr lang="en-US" i="0">
                                <a:latin typeface="Cambria Math" panose="02040503050406030204" pitchFamily="18" charset="0"/>
                              </a:rPr>
                              <m:t>19</m:t>
                            </m:r>
                          </m:e>
                          <m:e>
                            <m:r>
                              <a:rPr lang="en-US" i="1">
                                <a:latin typeface="Cambria Math" panose="02040503050406030204" pitchFamily="18" charset="0"/>
                              </a:rPr>
                              <m:t>𝐺</m:t>
                            </m:r>
                          </m:e>
                          <m:e>
                            <m:r>
                              <a:rPr lang="en-US" i="0">
                                <a:latin typeface="Cambria Math" panose="02040503050406030204" pitchFamily="18" charset="0"/>
                              </a:rPr>
                              <m:t>5.4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1.1</m:t>
                            </m:r>
                          </m:e>
                          <m:e>
                            <m:r>
                              <a:rPr lang="en-US" i="0">
                                <a:latin typeface="Cambria Math" panose="02040503050406030204" pitchFamily="18" charset="0"/>
                              </a:rPr>
                              <m:t>11</m:t>
                            </m:r>
                          </m:e>
                          <m:e>
                            <m:r>
                              <a:rPr lang="en-US" i="1">
                                <a:latin typeface="Cambria Math" panose="02040503050406030204" pitchFamily="18" charset="0"/>
                              </a:rPr>
                              <m:t>𝐴</m:t>
                            </m:r>
                          </m:e>
                          <m:e>
                            <m:r>
                              <a:rPr lang="en-US" i="0">
                                <a:latin typeface="Cambria Math" panose="02040503050406030204" pitchFamily="18" charset="0"/>
                              </a:rPr>
                              <m:t>5.5</m:t>
                            </m:r>
                          </m:e>
                        </m:mr>
                      </m:m>
                    </m:oMath>
                  </m:oMathPara>
                </a14:m>
                <a:endParaRPr lang="en-US" dirty="0"/>
              </a:p>
            </p:txBody>
          </p:sp>
        </mc:Choice>
        <mc:Fallback xmlns="">
          <p:sp>
            <p:nvSpPr>
              <p:cNvPr id="11" name="TextBox 10">
                <a:extLst>
                  <a:ext uri="{FF2B5EF4-FFF2-40B4-BE49-F238E27FC236}">
                    <a16:creationId xmlns:a16="http://schemas.microsoft.com/office/drawing/2014/main" id="{4C4AA76B-DED8-2DB1-E619-3B69B149716F}"/>
                  </a:ext>
                </a:extLst>
              </p:cNvPr>
              <p:cNvSpPr txBox="1">
                <a:spLocks noRot="1" noChangeAspect="1" noMove="1" noResize="1" noEditPoints="1" noAdjustHandles="1" noChangeArrowheads="1" noChangeShapeType="1" noTextEdit="1"/>
              </p:cNvSpPr>
              <p:nvPr/>
            </p:nvSpPr>
            <p:spPr>
              <a:xfrm>
                <a:off x="27826" y="1824899"/>
                <a:ext cx="3148601" cy="2307811"/>
              </a:xfrm>
              <a:prstGeom prst="rect">
                <a:avLst/>
              </a:prstGeom>
              <a:blipFill>
                <a:blip r:embed="rId6"/>
                <a:stretch>
                  <a:fillRect/>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40343427-7549-ECF2-E143-154E02E7E515}"/>
              </a:ext>
            </a:extLst>
          </p:cNvPr>
          <p:cNvSpPr/>
          <p:nvPr/>
        </p:nvSpPr>
        <p:spPr>
          <a:xfrm>
            <a:off x="369966" y="2130376"/>
            <a:ext cx="3071759" cy="285750"/>
          </a:xfrm>
          <a:prstGeom prst="ellipse">
            <a:avLst/>
          </a:prstGeom>
          <a:noFill/>
          <a:ln w="349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8B1B8C7-A676-44F2-F759-294058FF416E}"/>
              </a:ext>
            </a:extLst>
          </p:cNvPr>
          <p:cNvSpPr/>
          <p:nvPr/>
        </p:nvSpPr>
        <p:spPr>
          <a:xfrm>
            <a:off x="249362" y="2950702"/>
            <a:ext cx="3148601" cy="285750"/>
          </a:xfrm>
          <a:prstGeom prst="ellipse">
            <a:avLst/>
          </a:prstGeom>
          <a:noFill/>
          <a:ln w="349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94CF83D-C9DF-6985-7AB3-11FD78136B69}"/>
                  </a:ext>
                </a:extLst>
              </p:cNvPr>
              <p:cNvSpPr txBox="1"/>
              <p:nvPr/>
            </p:nvSpPr>
            <p:spPr>
              <a:xfrm>
                <a:off x="2781299" y="1383677"/>
                <a:ext cx="5968977" cy="26686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4</m:t>
                          </m:r>
                        </m:sup>
                        <m:e>
                          <m:r>
                            <a:rPr lang="en-US" b="0" i="1" smtClean="0">
                              <a:latin typeface="Cambria Math" panose="02040503050406030204" pitchFamily="18" charset="0"/>
                            </a:rPr>
                            <m:t>𝑑𝑖𝑠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r>
                                <a:rPr lang="en-US" b="0" i="1" smtClean="0">
                                  <a:latin typeface="Cambria Math" panose="02040503050406030204" pitchFamily="18" charset="0"/>
                                </a:rPr>
                                <m:t>𝑘</m:t>
                              </m:r>
                            </m:sub>
                          </m:sSub>
                          <m:r>
                            <a:rPr lang="en-US" b="0" i="1" smtClean="0">
                              <a:latin typeface="Cambria Math" panose="02040503050406030204" pitchFamily="18" charset="0"/>
                            </a:rPr>
                            <m:t>)</m:t>
                          </m:r>
                        </m:e>
                      </m:nary>
                    </m:oMath>
                  </m:oMathPara>
                </a14:m>
                <a:endParaRPr lang="en-US" b="0" dirty="0"/>
              </a:p>
              <a:p>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0.2−5.6</m:t>
                                  </m:r>
                                </m:e>
                              </m:d>
                            </m:num>
                            <m:den>
                              <m:r>
                                <a:rPr lang="en-US" b="0" i="1" smtClean="0">
                                  <a:latin typeface="Cambria Math" panose="02040503050406030204" pitchFamily="18" charset="0"/>
                                </a:rPr>
                                <m:t>5.6−(−0.5)</m:t>
                              </m:r>
                            </m:den>
                          </m:f>
                          <m:r>
                            <a:rPr lang="en-US" b="0" i="1" smtClean="0">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b="0" i="1" smtClean="0">
                                      <a:latin typeface="Cambria Math" panose="02040503050406030204" pitchFamily="18" charset="0"/>
                                    </a:rPr>
                                    <m:t>23−50</m:t>
                                  </m:r>
                                </m:e>
                              </m:d>
                            </m:num>
                            <m:den>
                              <m:d>
                                <m:dPr>
                                  <m:ctrlPr>
                                    <a:rPr lang="en-US" b="0" i="1" smtClean="0">
                                      <a:latin typeface="Cambria Math" panose="02040503050406030204" pitchFamily="18" charset="0"/>
                                    </a:rPr>
                                  </m:ctrlPr>
                                </m:dPr>
                                <m:e>
                                  <m:r>
                                    <a:rPr lang="en-US" b="0" i="1" smtClean="0">
                                      <a:latin typeface="Cambria Math" panose="02040503050406030204" pitchFamily="18" charset="0"/>
                                    </a:rPr>
                                    <m:t>50−0.5</m:t>
                                  </m:r>
                                </m:e>
                              </m:d>
                            </m:den>
                          </m:f>
                          <m:r>
                            <a:rPr lang="en-US" b="0" i="1" smtClean="0">
                              <a:latin typeface="Cambria Math" panose="02040503050406030204" pitchFamily="18" charset="0"/>
                            </a:rPr>
                            <m:t>+1+</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b="0" i="1" smtClean="0">
                                      <a:latin typeface="Cambria Math" panose="02040503050406030204" pitchFamily="18" charset="0"/>
                                    </a:rPr>
                                    <m:t>5.7−5.1</m:t>
                                  </m:r>
                                </m:e>
                              </m:d>
                            </m:num>
                            <m:den>
                              <m:r>
                                <a:rPr lang="en-US" b="0" i="1" smtClean="0">
                                  <a:latin typeface="Cambria Math" panose="02040503050406030204" pitchFamily="18" charset="0"/>
                                </a:rPr>
                                <m:t>5.7−5.1</m:t>
                              </m:r>
                            </m:den>
                          </m:f>
                          <m:r>
                            <a:rPr lang="en-US" b="0" i="1" smtClean="0">
                              <a:latin typeface="Cambria Math" panose="02040503050406030204" pitchFamily="18" charset="0"/>
                            </a:rPr>
                            <m:t> </m:t>
                          </m:r>
                        </m:e>
                      </m:d>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5.2</m:t>
                              </m:r>
                            </m:num>
                            <m:den>
                              <m:r>
                                <a:rPr lang="en-US" b="0" i="1" smtClean="0">
                                  <a:latin typeface="Cambria Math" panose="02040503050406030204" pitchFamily="18" charset="0"/>
                                </a:rPr>
                                <m:t>6.1</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27</m:t>
                              </m:r>
                            </m:num>
                            <m:den>
                              <m:r>
                                <a:rPr lang="en-US" b="0" i="1" smtClean="0">
                                  <a:latin typeface="Cambria Math" panose="02040503050406030204" pitchFamily="18" charset="0"/>
                                </a:rPr>
                                <m:t>49.5</m:t>
                              </m:r>
                            </m:den>
                          </m:f>
                          <m:r>
                            <a:rPr lang="en-US" b="0" i="1" smtClean="0">
                              <a:latin typeface="Cambria Math" panose="02040503050406030204" pitchFamily="18" charset="0"/>
                            </a:rPr>
                            <m:t>+0+</m:t>
                          </m:r>
                          <m:f>
                            <m:fPr>
                              <m:ctrlPr>
                                <a:rPr lang="en-US" b="0" i="1" smtClean="0">
                                  <a:latin typeface="Cambria Math" panose="02040503050406030204" pitchFamily="18" charset="0"/>
                                </a:rPr>
                              </m:ctrlPr>
                            </m:fPr>
                            <m:num>
                              <m:r>
                                <a:rPr lang="en-US" b="0" i="1" smtClean="0">
                                  <a:latin typeface="Cambria Math" panose="02040503050406030204" pitchFamily="18" charset="0"/>
                                </a:rPr>
                                <m:t>0.6</m:t>
                              </m:r>
                            </m:num>
                            <m:den>
                              <m:r>
                                <a:rPr lang="en-US" b="0" i="1" smtClean="0">
                                  <a:latin typeface="Cambria Math" panose="02040503050406030204" pitchFamily="18" charset="0"/>
                                </a:rPr>
                                <m:t>0.6</m:t>
                              </m:r>
                            </m:den>
                          </m:f>
                        </m:e>
                      </m:d>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=0.849</m:t>
                      </m:r>
                    </m:oMath>
                  </m:oMathPara>
                </a14:m>
                <a:endParaRPr lang="en-US" dirty="0"/>
              </a:p>
            </p:txBody>
          </p:sp>
        </mc:Choice>
        <mc:Fallback xmlns="">
          <p:sp>
            <p:nvSpPr>
              <p:cNvPr id="9" name="TextBox 8">
                <a:extLst>
                  <a:ext uri="{FF2B5EF4-FFF2-40B4-BE49-F238E27FC236}">
                    <a16:creationId xmlns:a16="http://schemas.microsoft.com/office/drawing/2014/main" id="{E94CF83D-C9DF-6985-7AB3-11FD78136B69}"/>
                  </a:ext>
                </a:extLst>
              </p:cNvPr>
              <p:cNvSpPr txBox="1">
                <a:spLocks noRot="1" noChangeAspect="1" noMove="1" noResize="1" noEditPoints="1" noAdjustHandles="1" noChangeArrowheads="1" noChangeShapeType="1" noTextEdit="1"/>
              </p:cNvSpPr>
              <p:nvPr/>
            </p:nvSpPr>
            <p:spPr>
              <a:xfrm>
                <a:off x="2781299" y="1383677"/>
                <a:ext cx="5968977" cy="2668616"/>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75106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0706-8D64-66B2-52CB-8E571144A673}"/>
              </a:ext>
            </a:extLst>
          </p:cNvPr>
          <p:cNvSpPr>
            <a:spLocks noGrp="1"/>
          </p:cNvSpPr>
          <p:nvPr>
            <p:ph type="title"/>
          </p:nvPr>
        </p:nvSpPr>
        <p:spPr/>
        <p:txBody>
          <a:bodyPr/>
          <a:lstStyle/>
          <a:p>
            <a:r>
              <a:rPr lang="en-US" dirty="0"/>
              <a:t>Activity: Gower distance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B3AF469-C543-888D-4D7A-F49883E87673}"/>
                  </a:ext>
                </a:extLst>
              </p:cNvPr>
              <p:cNvSpPr txBox="1"/>
              <p:nvPr/>
            </p:nvSpPr>
            <p:spPr>
              <a:xfrm>
                <a:off x="8007207" y="394058"/>
                <a:ext cx="4229100" cy="14308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𝑑</m:t>
                          </m:r>
                        </m:den>
                      </m:f>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𝑑</m:t>
                          </m:r>
                        </m:sup>
                        <m:e>
                          <m:r>
                            <a:rPr lang="en-US" b="0" i="1" smtClean="0">
                              <a:latin typeface="Cambria Math" panose="02040503050406030204" pitchFamily="18" charset="0"/>
                            </a:rPr>
                            <m:t>𝑑𝑖𝑠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e>
                      </m:nary>
                    </m:oMath>
                  </m:oMathPara>
                </a14:m>
                <a:endParaRPr lang="en-US" b="0" dirty="0"/>
              </a:p>
              <a:p>
                <a:endParaRPr lang="en-US" dirty="0"/>
              </a:p>
              <a:p>
                <a:endParaRPr lang="en-US" dirty="0"/>
              </a:p>
            </p:txBody>
          </p:sp>
        </mc:Choice>
        <mc:Fallback xmlns="">
          <p:sp>
            <p:nvSpPr>
              <p:cNvPr id="4" name="TextBox 3">
                <a:extLst>
                  <a:ext uri="{FF2B5EF4-FFF2-40B4-BE49-F238E27FC236}">
                    <a16:creationId xmlns:a16="http://schemas.microsoft.com/office/drawing/2014/main" id="{EB3AF469-C543-888D-4D7A-F49883E87673}"/>
                  </a:ext>
                </a:extLst>
              </p:cNvPr>
              <p:cNvSpPr txBox="1">
                <a:spLocks noRot="1" noChangeAspect="1" noMove="1" noResize="1" noEditPoints="1" noAdjustHandles="1" noChangeArrowheads="1" noChangeShapeType="1" noTextEdit="1"/>
              </p:cNvSpPr>
              <p:nvPr/>
            </p:nvSpPr>
            <p:spPr>
              <a:xfrm>
                <a:off x="8007207" y="394058"/>
                <a:ext cx="4229100" cy="143084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5872FCE-6D27-E060-7740-BB43AE630C22}"/>
                  </a:ext>
                </a:extLst>
              </p:cNvPr>
              <p:cNvSpPr txBox="1"/>
              <p:nvPr/>
            </p:nvSpPr>
            <p:spPr>
              <a:xfrm>
                <a:off x="8007207" y="3753668"/>
                <a:ext cx="3795854" cy="9871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𝐶𝑎𝑡𝑒𝑔𝑜𝑟𝑖𝑐𝑎𝑙</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𝑖𝑓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mr>
                              </m:m>
                            </m:e>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𝑜𝑡h𝑒𝑟𝑤𝑖𝑠𝑒</m:t>
                                    </m:r>
                                  </m:e>
                                </m:mr>
                              </m:m>
                            </m:e>
                          </m:eqArr>
                        </m:e>
                      </m:d>
                    </m:oMath>
                  </m:oMathPara>
                </a14:m>
                <a:endParaRPr lang="en-US" dirty="0"/>
              </a:p>
            </p:txBody>
          </p:sp>
        </mc:Choice>
        <mc:Fallback xmlns="">
          <p:sp>
            <p:nvSpPr>
              <p:cNvPr id="5" name="TextBox 4">
                <a:extLst>
                  <a:ext uri="{FF2B5EF4-FFF2-40B4-BE49-F238E27FC236}">
                    <a16:creationId xmlns:a16="http://schemas.microsoft.com/office/drawing/2014/main" id="{E5872FCE-6D27-E060-7740-BB43AE630C22}"/>
                  </a:ext>
                </a:extLst>
              </p:cNvPr>
              <p:cNvSpPr txBox="1">
                <a:spLocks noRot="1" noChangeAspect="1" noMove="1" noResize="1" noEditPoints="1" noAdjustHandles="1" noChangeArrowheads="1" noChangeShapeType="1" noTextEdit="1"/>
              </p:cNvSpPr>
              <p:nvPr/>
            </p:nvSpPr>
            <p:spPr>
              <a:xfrm>
                <a:off x="8007207" y="3753668"/>
                <a:ext cx="3795854" cy="98719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BFA4835-44EF-CADA-4567-0CBC3E3D670E}"/>
                  </a:ext>
                </a:extLst>
              </p:cNvPr>
              <p:cNvSpPr txBox="1"/>
              <p:nvPr/>
            </p:nvSpPr>
            <p:spPr>
              <a:xfrm>
                <a:off x="8665277" y="2262945"/>
                <a:ext cx="3486150" cy="9959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𝑁𝑢𝑚𝑒𝑟𝑖𝑐𝑎𝑙</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𝑑𝑖𝑠𝑡</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num>
                        <m:den>
                          <m:r>
                            <a:rPr lang="en-US" b="0" i="1" smtClean="0">
                              <a:latin typeface="Cambria Math" panose="02040503050406030204" pitchFamily="18" charset="0"/>
                            </a:rPr>
                            <m:t>𝑅𝑎𝑛𝑔𝑒</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den>
                      </m:f>
                    </m:oMath>
                  </m:oMathPara>
                </a14:m>
                <a:endParaRPr lang="en-US" dirty="0"/>
              </a:p>
            </p:txBody>
          </p:sp>
        </mc:Choice>
        <mc:Fallback xmlns="">
          <p:sp>
            <p:nvSpPr>
              <p:cNvPr id="6" name="TextBox 5">
                <a:extLst>
                  <a:ext uri="{FF2B5EF4-FFF2-40B4-BE49-F238E27FC236}">
                    <a16:creationId xmlns:a16="http://schemas.microsoft.com/office/drawing/2014/main" id="{BBFA4835-44EF-CADA-4567-0CBC3E3D670E}"/>
                  </a:ext>
                </a:extLst>
              </p:cNvPr>
              <p:cNvSpPr txBox="1">
                <a:spLocks noRot="1" noChangeAspect="1" noMove="1" noResize="1" noEditPoints="1" noAdjustHandles="1" noChangeArrowheads="1" noChangeShapeType="1" noTextEdit="1"/>
              </p:cNvSpPr>
              <p:nvPr/>
            </p:nvSpPr>
            <p:spPr>
              <a:xfrm>
                <a:off x="8665277" y="2262945"/>
                <a:ext cx="3486150" cy="99591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72B5A0E-2517-8E9D-0904-0951C7730E83}"/>
                  </a:ext>
                </a:extLst>
              </p:cNvPr>
              <p:cNvSpPr txBox="1"/>
              <p:nvPr/>
            </p:nvSpPr>
            <p:spPr>
              <a:xfrm>
                <a:off x="5652071" y="5150614"/>
                <a:ext cx="6594724" cy="6512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𝑅𝑎𝑛𝑔𝑒</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𝐷𝑖𝑓𝑓𝑒𝑟𝑒𝑛𝑐𝑒</m:t>
                      </m:r>
                      <m:r>
                        <a:rPr lang="en-US" b="0" i="1" smtClean="0">
                          <a:latin typeface="Cambria Math" panose="02040503050406030204" pitchFamily="18" charset="0"/>
                        </a:rPr>
                        <m:t> </m:t>
                      </m:r>
                      <m:r>
                        <a:rPr lang="en-US" b="0" i="1" smtClean="0">
                          <a:latin typeface="Cambria Math" panose="02040503050406030204" pitchFamily="18" charset="0"/>
                        </a:rPr>
                        <m:t>𝑏𝑒𝑡𝑤𝑒𝑒𝑛</m:t>
                      </m:r>
                      <m:r>
                        <a:rPr lang="en-US" b="0" i="1" smtClean="0">
                          <a:latin typeface="Cambria Math" panose="02040503050406030204" pitchFamily="18" charset="0"/>
                        </a:rPr>
                        <m:t> </m:t>
                      </m:r>
                      <m:r>
                        <a:rPr lang="en-US" b="0" i="1" smtClean="0">
                          <a:latin typeface="Cambria Math" panose="02040503050406030204" pitchFamily="18" charset="0"/>
                        </a:rPr>
                        <m:t>𝑚𝑎𝑥𝑖𝑚𝑢𝑚</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𝑡h</m:t>
                          </m:r>
                        </m:sup>
                      </m:sSup>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𝑓𝑒𝑎𝑡𝑢𝑟𝑒</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𝑚𝑖𝑛𝑖𝑚𝑢𝑚</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oMath>
                  </m:oMathPara>
                </a14:m>
                <a:endParaRPr lang="en-US" dirty="0"/>
              </a:p>
            </p:txBody>
          </p:sp>
        </mc:Choice>
        <mc:Fallback xmlns="">
          <p:sp>
            <p:nvSpPr>
              <p:cNvPr id="8" name="TextBox 7">
                <a:extLst>
                  <a:ext uri="{FF2B5EF4-FFF2-40B4-BE49-F238E27FC236}">
                    <a16:creationId xmlns:a16="http://schemas.microsoft.com/office/drawing/2014/main" id="{F72B5A0E-2517-8E9D-0904-0951C7730E83}"/>
                  </a:ext>
                </a:extLst>
              </p:cNvPr>
              <p:cNvSpPr txBox="1">
                <a:spLocks noRot="1" noChangeAspect="1" noMove="1" noResize="1" noEditPoints="1" noAdjustHandles="1" noChangeArrowheads="1" noChangeShapeType="1" noTextEdit="1"/>
              </p:cNvSpPr>
              <p:nvPr/>
            </p:nvSpPr>
            <p:spPr>
              <a:xfrm>
                <a:off x="5652071" y="5150614"/>
                <a:ext cx="6594724" cy="651269"/>
              </a:xfrm>
              <a:prstGeom prst="rect">
                <a:avLst/>
              </a:prstGeom>
              <a:blipFill>
                <a:blip r:embed="rId5"/>
                <a:stretch>
                  <a:fillRect b="-6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C4AA76B-DED8-2DB1-E619-3B69B149716F}"/>
                  </a:ext>
                </a:extLst>
              </p:cNvPr>
              <p:cNvSpPr txBox="1"/>
              <p:nvPr/>
            </p:nvSpPr>
            <p:spPr>
              <a:xfrm>
                <a:off x="27826" y="1824899"/>
                <a:ext cx="3148601" cy="23078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𝐷</m:t>
                      </m:r>
                      <m:r>
                        <a:rPr lang="en-US" i="0">
                          <a:latin typeface="Cambria Math" panose="02040503050406030204" pitchFamily="18" charset="0"/>
                        </a:rPr>
                        <m:t>=</m:t>
                      </m:r>
                      <m:m>
                        <m:mPr>
                          <m:plcHide m:val="on"/>
                          <m:mcs>
                            <m:mc>
                              <m:mcPr>
                                <m:count m:val="5"/>
                                <m:mcJc m:val="center"/>
                              </m:mcPr>
                            </m:mc>
                          </m:mcs>
                          <m:ctrlPr>
                            <a:rPr lang="en-US" i="1">
                              <a:solidFill>
                                <a:srgbClr val="836967"/>
                              </a:solidFill>
                              <a:latin typeface="Cambria Math" panose="02040503050406030204" pitchFamily="18" charset="0"/>
                            </a:rPr>
                          </m:ctrlPr>
                        </m:mPr>
                        <m:mr>
                          <m:e>
                            <m:r>
                              <a:rPr lang="en-US" i="0">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4</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0.2</m:t>
                            </m:r>
                          </m:e>
                          <m:e>
                            <m:r>
                              <a:rPr lang="en-US" i="0">
                                <a:latin typeface="Cambria Math" panose="02040503050406030204" pitchFamily="18" charset="0"/>
                              </a:rPr>
                              <m:t>23</m:t>
                            </m:r>
                          </m:e>
                          <m:e>
                            <m:r>
                              <a:rPr lang="en-US" i="1">
                                <a:latin typeface="Cambria Math" panose="02040503050406030204" pitchFamily="18" charset="0"/>
                              </a:rPr>
                              <m:t>𝐴</m:t>
                            </m:r>
                          </m:e>
                          <m:e>
                            <m:r>
                              <a:rPr lang="en-US" i="0">
                                <a:latin typeface="Cambria Math" panose="02040503050406030204" pitchFamily="18" charset="0"/>
                              </a:rPr>
                              <m:t>5.7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0.4</m:t>
                            </m:r>
                          </m:e>
                          <m:e>
                            <m:r>
                              <a:rPr lang="en-US" i="0">
                                <a:latin typeface="Cambria Math" panose="02040503050406030204" pitchFamily="18" charset="0"/>
                              </a:rPr>
                              <m:t>1</m:t>
                            </m:r>
                          </m:e>
                          <m:e>
                            <m:r>
                              <a:rPr lang="en-US" i="1">
                                <a:latin typeface="Cambria Math" panose="02040503050406030204" pitchFamily="18" charset="0"/>
                              </a:rPr>
                              <m:t>𝐵</m:t>
                            </m:r>
                          </m:e>
                          <m:e>
                            <m:r>
                              <a:rPr lang="en-US" i="0">
                                <a:latin typeface="Cambria Math" panose="02040503050406030204" pitchFamily="18" charset="0"/>
                              </a:rPr>
                              <m:t>5.4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1.8</m:t>
                            </m:r>
                          </m:e>
                          <m:e>
                            <m:r>
                              <a:rPr lang="en-US" i="0">
                                <a:latin typeface="Cambria Math" panose="02040503050406030204" pitchFamily="18" charset="0"/>
                              </a:rPr>
                              <m:t>0.5</m:t>
                            </m:r>
                          </m:e>
                          <m:e>
                            <m:r>
                              <a:rPr lang="en-US" i="1">
                                <a:latin typeface="Cambria Math" panose="02040503050406030204" pitchFamily="18" charset="0"/>
                              </a:rPr>
                              <m:t>𝐷</m:t>
                            </m:r>
                          </m:e>
                          <m:e>
                            <m:r>
                              <a:rPr lang="en-US" i="0">
                                <a:latin typeface="Cambria Math" panose="02040503050406030204" pitchFamily="18" charset="0"/>
                              </a:rPr>
                              <m:t>5.2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5.6</m:t>
                            </m:r>
                          </m:e>
                          <m:e>
                            <m:r>
                              <a:rPr lang="en-US" i="0">
                                <a:latin typeface="Cambria Math" panose="02040503050406030204" pitchFamily="18" charset="0"/>
                              </a:rPr>
                              <m:t>50</m:t>
                            </m:r>
                          </m:e>
                          <m:e>
                            <m:r>
                              <a:rPr lang="en-US" i="1">
                                <a:latin typeface="Cambria Math" panose="02040503050406030204" pitchFamily="18" charset="0"/>
                              </a:rPr>
                              <m:t>𝐶</m:t>
                            </m:r>
                          </m:e>
                          <m:e>
                            <m:r>
                              <a:rPr lang="en-US" i="0">
                                <a:latin typeface="Cambria Math" panose="02040503050406030204" pitchFamily="18" charset="0"/>
                              </a:rPr>
                              <m:t>5.1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−0.5</m:t>
                            </m:r>
                          </m:e>
                          <m:e>
                            <m:r>
                              <a:rPr lang="en-US" i="0">
                                <a:latin typeface="Cambria Math" panose="02040503050406030204" pitchFamily="18" charset="0"/>
                              </a:rPr>
                              <m:t>34</m:t>
                            </m:r>
                          </m:e>
                          <m:e>
                            <m:r>
                              <a:rPr lang="en-US" i="1">
                                <a:latin typeface="Cambria Math" panose="02040503050406030204" pitchFamily="18" charset="0"/>
                              </a:rPr>
                              <m:t>𝐹</m:t>
                            </m:r>
                          </m:e>
                          <m:e>
                            <m:r>
                              <a:rPr lang="en-US" i="0">
                                <a:latin typeface="Cambria Math" panose="02040503050406030204" pitchFamily="18" charset="0"/>
                              </a:rPr>
                              <m:t>5.3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0.4</m:t>
                            </m:r>
                          </m:e>
                          <m:e>
                            <m:r>
                              <a:rPr lang="en-US" i="0">
                                <a:latin typeface="Cambria Math" panose="02040503050406030204" pitchFamily="18" charset="0"/>
                              </a:rPr>
                              <m:t>19</m:t>
                            </m:r>
                          </m:e>
                          <m:e>
                            <m:r>
                              <a:rPr lang="en-US" i="1">
                                <a:latin typeface="Cambria Math" panose="02040503050406030204" pitchFamily="18" charset="0"/>
                              </a:rPr>
                              <m:t>𝐺</m:t>
                            </m:r>
                          </m:e>
                          <m:e>
                            <m:r>
                              <a:rPr lang="en-US" i="0">
                                <a:latin typeface="Cambria Math" panose="02040503050406030204" pitchFamily="18" charset="0"/>
                              </a:rPr>
                              <m:t>5.4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1.1</m:t>
                            </m:r>
                          </m:e>
                          <m:e>
                            <m:r>
                              <a:rPr lang="en-US" i="0">
                                <a:latin typeface="Cambria Math" panose="02040503050406030204" pitchFamily="18" charset="0"/>
                              </a:rPr>
                              <m:t>11</m:t>
                            </m:r>
                          </m:e>
                          <m:e>
                            <m:r>
                              <a:rPr lang="en-US" i="1">
                                <a:latin typeface="Cambria Math" panose="02040503050406030204" pitchFamily="18" charset="0"/>
                              </a:rPr>
                              <m:t>𝐴</m:t>
                            </m:r>
                          </m:e>
                          <m:e>
                            <m:r>
                              <a:rPr lang="en-US" i="0">
                                <a:latin typeface="Cambria Math" panose="02040503050406030204" pitchFamily="18" charset="0"/>
                              </a:rPr>
                              <m:t>5.5</m:t>
                            </m:r>
                          </m:e>
                        </m:mr>
                      </m:m>
                    </m:oMath>
                  </m:oMathPara>
                </a14:m>
                <a:endParaRPr lang="en-US" dirty="0"/>
              </a:p>
            </p:txBody>
          </p:sp>
        </mc:Choice>
        <mc:Fallback xmlns="">
          <p:sp>
            <p:nvSpPr>
              <p:cNvPr id="11" name="TextBox 10">
                <a:extLst>
                  <a:ext uri="{FF2B5EF4-FFF2-40B4-BE49-F238E27FC236}">
                    <a16:creationId xmlns:a16="http://schemas.microsoft.com/office/drawing/2014/main" id="{4C4AA76B-DED8-2DB1-E619-3B69B149716F}"/>
                  </a:ext>
                </a:extLst>
              </p:cNvPr>
              <p:cNvSpPr txBox="1">
                <a:spLocks noRot="1" noChangeAspect="1" noMove="1" noResize="1" noEditPoints="1" noAdjustHandles="1" noChangeArrowheads="1" noChangeShapeType="1" noTextEdit="1"/>
              </p:cNvSpPr>
              <p:nvPr/>
            </p:nvSpPr>
            <p:spPr>
              <a:xfrm>
                <a:off x="27826" y="1824899"/>
                <a:ext cx="3148601" cy="2307811"/>
              </a:xfrm>
              <a:prstGeom prst="rect">
                <a:avLst/>
              </a:prstGeom>
              <a:blipFill>
                <a:blip r:embed="rId6"/>
                <a:stretch>
                  <a:fillRect/>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40343427-7549-ECF2-E143-154E02E7E515}"/>
              </a:ext>
            </a:extLst>
          </p:cNvPr>
          <p:cNvSpPr/>
          <p:nvPr/>
        </p:nvSpPr>
        <p:spPr>
          <a:xfrm>
            <a:off x="369966" y="2130376"/>
            <a:ext cx="3071759" cy="285750"/>
          </a:xfrm>
          <a:prstGeom prst="ellipse">
            <a:avLst/>
          </a:prstGeom>
          <a:noFill/>
          <a:ln w="349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8B1B8C7-A676-44F2-F759-294058FF416E}"/>
              </a:ext>
            </a:extLst>
          </p:cNvPr>
          <p:cNvSpPr/>
          <p:nvPr/>
        </p:nvSpPr>
        <p:spPr>
          <a:xfrm>
            <a:off x="160475" y="3753668"/>
            <a:ext cx="3281250" cy="362346"/>
          </a:xfrm>
          <a:prstGeom prst="ellipse">
            <a:avLst/>
          </a:prstGeom>
          <a:noFill/>
          <a:ln w="349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94CF83D-C9DF-6985-7AB3-11FD78136B69}"/>
                  </a:ext>
                </a:extLst>
              </p:cNvPr>
              <p:cNvSpPr txBox="1"/>
              <p:nvPr/>
            </p:nvSpPr>
            <p:spPr>
              <a:xfrm>
                <a:off x="2781299" y="1383677"/>
                <a:ext cx="5968977" cy="11469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4</m:t>
                          </m:r>
                        </m:sup>
                        <m:e>
                          <m:r>
                            <a:rPr lang="en-US" b="0" i="1" smtClean="0">
                              <a:latin typeface="Cambria Math" panose="02040503050406030204" pitchFamily="18" charset="0"/>
                            </a:rPr>
                            <m:t>𝑑𝑖𝑠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r>
                                <a:rPr lang="en-US" b="0" i="1" smtClean="0">
                                  <a:latin typeface="Cambria Math" panose="02040503050406030204" pitchFamily="18" charset="0"/>
                                </a:rPr>
                                <m:t>𝑘</m:t>
                              </m:r>
                            </m:sub>
                          </m:sSub>
                          <m:r>
                            <a:rPr lang="en-US" b="0" i="1" smtClean="0">
                              <a:latin typeface="Cambria Math" panose="02040503050406030204" pitchFamily="18" charset="0"/>
                            </a:rPr>
                            <m:t>)</m:t>
                          </m:r>
                        </m:e>
                      </m:nary>
                    </m:oMath>
                  </m:oMathPara>
                </a14:m>
                <a:endParaRPr lang="en-US" b="0" dirty="0"/>
              </a:p>
              <a:p>
                <a:endParaRPr lang="en-US" b="0" dirty="0"/>
              </a:p>
            </p:txBody>
          </p:sp>
        </mc:Choice>
        <mc:Fallback xmlns="">
          <p:sp>
            <p:nvSpPr>
              <p:cNvPr id="9" name="TextBox 8">
                <a:extLst>
                  <a:ext uri="{FF2B5EF4-FFF2-40B4-BE49-F238E27FC236}">
                    <a16:creationId xmlns:a16="http://schemas.microsoft.com/office/drawing/2014/main" id="{E94CF83D-C9DF-6985-7AB3-11FD78136B69}"/>
                  </a:ext>
                </a:extLst>
              </p:cNvPr>
              <p:cNvSpPr txBox="1">
                <a:spLocks noRot="1" noChangeAspect="1" noMove="1" noResize="1" noEditPoints="1" noAdjustHandles="1" noChangeArrowheads="1" noChangeShapeType="1" noTextEdit="1"/>
              </p:cNvSpPr>
              <p:nvPr/>
            </p:nvSpPr>
            <p:spPr>
              <a:xfrm>
                <a:off x="2781299" y="1383677"/>
                <a:ext cx="5968977" cy="1146917"/>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8760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BE00E7-8155-22C4-E7EA-4625E2F888D9}"/>
              </a:ext>
            </a:extLst>
          </p:cNvPr>
          <p:cNvSpPr txBox="1"/>
          <p:nvPr/>
        </p:nvSpPr>
        <p:spPr>
          <a:xfrm>
            <a:off x="1238250" y="971551"/>
            <a:ext cx="9829800" cy="3539430"/>
          </a:xfrm>
          <a:prstGeom prst="rect">
            <a:avLst/>
          </a:prstGeom>
          <a:noFill/>
        </p:spPr>
        <p:txBody>
          <a:bodyPr wrap="square">
            <a:spAutoFit/>
          </a:bodyPr>
          <a:lstStyle/>
          <a:p>
            <a:pPr algn="l" rtl="0">
              <a:spcBef>
                <a:spcPts val="0"/>
              </a:spcBef>
              <a:spcAft>
                <a:spcPts val="0"/>
              </a:spcAft>
            </a:pPr>
            <a:r>
              <a:rPr lang="en-US" sz="2800" b="0" i="0" dirty="0">
                <a:solidFill>
                  <a:srgbClr val="201F1E"/>
                </a:solidFill>
                <a:effectLst/>
                <a:latin typeface="Calibri" panose="020F0502020204030204" pitchFamily="34" charset="0"/>
              </a:rPr>
              <a:t>This position is PAID, and more hours may be available outside of the regular class time. You must have identification for hiring purposes </a:t>
            </a:r>
            <a:r>
              <a:rPr lang="en-US" sz="2800" b="1" i="0" dirty="0">
                <a:solidFill>
                  <a:srgbClr val="201F1E"/>
                </a:solidFill>
                <a:effectLst/>
                <a:latin typeface="Calibri" panose="020F0502020204030204" pitchFamily="34" charset="0"/>
              </a:rPr>
              <a:t>immediately</a:t>
            </a:r>
            <a:r>
              <a:rPr lang="en-US" sz="2800" b="0" i="0" dirty="0">
                <a:solidFill>
                  <a:srgbClr val="201F1E"/>
                </a:solidFill>
                <a:effectLst/>
                <a:latin typeface="Calibri" panose="020F0502020204030204" pitchFamily="34" charset="0"/>
              </a:rPr>
              <a:t> available (passport OR driver's license, military or state identification AND social security card or birth certificate) </a:t>
            </a:r>
          </a:p>
          <a:p>
            <a:pPr algn="l" rtl="0">
              <a:spcBef>
                <a:spcPts val="0"/>
              </a:spcBef>
              <a:spcAft>
                <a:spcPts val="0"/>
              </a:spcAft>
            </a:pPr>
            <a:r>
              <a:rPr lang="en-US" sz="2800" b="0" i="0" dirty="0">
                <a:solidFill>
                  <a:srgbClr val="201F1E"/>
                </a:solidFill>
                <a:effectLst/>
                <a:latin typeface="Calibri" panose="020F0502020204030204" pitchFamily="34" charset="0"/>
              </a:rPr>
              <a:t>If you meet these criteria and are interested in this paid position, please contact the Office of Disability Services in person 137 Romney Hall, notetaking@montana.edu or 406-994-2824.</a:t>
            </a:r>
          </a:p>
        </p:txBody>
      </p:sp>
    </p:spTree>
    <p:extLst>
      <p:ext uri="{BB962C8B-B14F-4D97-AF65-F5344CB8AC3E}">
        <p14:creationId xmlns:p14="http://schemas.microsoft.com/office/powerpoint/2010/main" val="1933811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0706-8D64-66B2-52CB-8E571144A673}"/>
              </a:ext>
            </a:extLst>
          </p:cNvPr>
          <p:cNvSpPr>
            <a:spLocks noGrp="1"/>
          </p:cNvSpPr>
          <p:nvPr>
            <p:ph type="title"/>
          </p:nvPr>
        </p:nvSpPr>
        <p:spPr/>
        <p:txBody>
          <a:bodyPr/>
          <a:lstStyle/>
          <a:p>
            <a:r>
              <a:rPr lang="en-US" dirty="0"/>
              <a:t>Activity: Gower distance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B3AF469-C543-888D-4D7A-F49883E87673}"/>
                  </a:ext>
                </a:extLst>
              </p:cNvPr>
              <p:cNvSpPr txBox="1"/>
              <p:nvPr/>
            </p:nvSpPr>
            <p:spPr>
              <a:xfrm>
                <a:off x="8007207" y="394058"/>
                <a:ext cx="4229100" cy="14308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𝑑</m:t>
                          </m:r>
                        </m:den>
                      </m:f>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𝑑</m:t>
                          </m:r>
                        </m:sup>
                        <m:e>
                          <m:r>
                            <a:rPr lang="en-US" b="0" i="1" smtClean="0">
                              <a:latin typeface="Cambria Math" panose="02040503050406030204" pitchFamily="18" charset="0"/>
                            </a:rPr>
                            <m:t>𝑑𝑖𝑠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e>
                      </m:nary>
                    </m:oMath>
                  </m:oMathPara>
                </a14:m>
                <a:endParaRPr lang="en-US" b="0" dirty="0"/>
              </a:p>
              <a:p>
                <a:endParaRPr lang="en-US" dirty="0"/>
              </a:p>
              <a:p>
                <a:endParaRPr lang="en-US" dirty="0"/>
              </a:p>
            </p:txBody>
          </p:sp>
        </mc:Choice>
        <mc:Fallback xmlns="">
          <p:sp>
            <p:nvSpPr>
              <p:cNvPr id="4" name="TextBox 3">
                <a:extLst>
                  <a:ext uri="{FF2B5EF4-FFF2-40B4-BE49-F238E27FC236}">
                    <a16:creationId xmlns:a16="http://schemas.microsoft.com/office/drawing/2014/main" id="{EB3AF469-C543-888D-4D7A-F49883E87673}"/>
                  </a:ext>
                </a:extLst>
              </p:cNvPr>
              <p:cNvSpPr txBox="1">
                <a:spLocks noRot="1" noChangeAspect="1" noMove="1" noResize="1" noEditPoints="1" noAdjustHandles="1" noChangeArrowheads="1" noChangeShapeType="1" noTextEdit="1"/>
              </p:cNvSpPr>
              <p:nvPr/>
            </p:nvSpPr>
            <p:spPr>
              <a:xfrm>
                <a:off x="8007207" y="394058"/>
                <a:ext cx="4229100" cy="143084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5872FCE-6D27-E060-7740-BB43AE630C22}"/>
                  </a:ext>
                </a:extLst>
              </p:cNvPr>
              <p:cNvSpPr txBox="1"/>
              <p:nvPr/>
            </p:nvSpPr>
            <p:spPr>
              <a:xfrm>
                <a:off x="8007207" y="3753668"/>
                <a:ext cx="3795854" cy="9871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𝐶𝑎𝑡𝑒𝑔𝑜𝑟𝑖𝑐𝑎𝑙</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𝑖𝑓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mr>
                              </m:m>
                            </m:e>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𝑜𝑡h𝑒𝑟𝑤𝑖𝑠𝑒</m:t>
                                    </m:r>
                                  </m:e>
                                </m:mr>
                              </m:m>
                            </m:e>
                          </m:eqArr>
                        </m:e>
                      </m:d>
                    </m:oMath>
                  </m:oMathPara>
                </a14:m>
                <a:endParaRPr lang="en-US" dirty="0"/>
              </a:p>
            </p:txBody>
          </p:sp>
        </mc:Choice>
        <mc:Fallback xmlns="">
          <p:sp>
            <p:nvSpPr>
              <p:cNvPr id="5" name="TextBox 4">
                <a:extLst>
                  <a:ext uri="{FF2B5EF4-FFF2-40B4-BE49-F238E27FC236}">
                    <a16:creationId xmlns:a16="http://schemas.microsoft.com/office/drawing/2014/main" id="{E5872FCE-6D27-E060-7740-BB43AE630C22}"/>
                  </a:ext>
                </a:extLst>
              </p:cNvPr>
              <p:cNvSpPr txBox="1">
                <a:spLocks noRot="1" noChangeAspect="1" noMove="1" noResize="1" noEditPoints="1" noAdjustHandles="1" noChangeArrowheads="1" noChangeShapeType="1" noTextEdit="1"/>
              </p:cNvSpPr>
              <p:nvPr/>
            </p:nvSpPr>
            <p:spPr>
              <a:xfrm>
                <a:off x="8007207" y="3753668"/>
                <a:ext cx="3795854" cy="98719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BFA4835-44EF-CADA-4567-0CBC3E3D670E}"/>
                  </a:ext>
                </a:extLst>
              </p:cNvPr>
              <p:cNvSpPr txBox="1"/>
              <p:nvPr/>
            </p:nvSpPr>
            <p:spPr>
              <a:xfrm>
                <a:off x="8665277" y="2262945"/>
                <a:ext cx="3486150" cy="9959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𝑁𝑢𝑚𝑒𝑟𝑖𝑐𝑎𝑙</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𝑑𝑖𝑠𝑡</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num>
                        <m:den>
                          <m:r>
                            <a:rPr lang="en-US" b="0" i="1" smtClean="0">
                              <a:latin typeface="Cambria Math" panose="02040503050406030204" pitchFamily="18" charset="0"/>
                            </a:rPr>
                            <m:t>𝑅𝑎𝑛𝑔𝑒</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den>
                      </m:f>
                    </m:oMath>
                  </m:oMathPara>
                </a14:m>
                <a:endParaRPr lang="en-US" dirty="0"/>
              </a:p>
            </p:txBody>
          </p:sp>
        </mc:Choice>
        <mc:Fallback xmlns="">
          <p:sp>
            <p:nvSpPr>
              <p:cNvPr id="6" name="TextBox 5">
                <a:extLst>
                  <a:ext uri="{FF2B5EF4-FFF2-40B4-BE49-F238E27FC236}">
                    <a16:creationId xmlns:a16="http://schemas.microsoft.com/office/drawing/2014/main" id="{BBFA4835-44EF-CADA-4567-0CBC3E3D670E}"/>
                  </a:ext>
                </a:extLst>
              </p:cNvPr>
              <p:cNvSpPr txBox="1">
                <a:spLocks noRot="1" noChangeAspect="1" noMove="1" noResize="1" noEditPoints="1" noAdjustHandles="1" noChangeArrowheads="1" noChangeShapeType="1" noTextEdit="1"/>
              </p:cNvSpPr>
              <p:nvPr/>
            </p:nvSpPr>
            <p:spPr>
              <a:xfrm>
                <a:off x="8665277" y="2262945"/>
                <a:ext cx="3486150" cy="99591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72B5A0E-2517-8E9D-0904-0951C7730E83}"/>
                  </a:ext>
                </a:extLst>
              </p:cNvPr>
              <p:cNvSpPr txBox="1"/>
              <p:nvPr/>
            </p:nvSpPr>
            <p:spPr>
              <a:xfrm>
                <a:off x="5652071" y="5150614"/>
                <a:ext cx="6594724" cy="6512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𝑅𝑎𝑛𝑔𝑒</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𝐷𝑖𝑓𝑓𝑒𝑟𝑒𝑛𝑐𝑒</m:t>
                      </m:r>
                      <m:r>
                        <a:rPr lang="en-US" b="0" i="1" smtClean="0">
                          <a:latin typeface="Cambria Math" panose="02040503050406030204" pitchFamily="18" charset="0"/>
                        </a:rPr>
                        <m:t> </m:t>
                      </m:r>
                      <m:r>
                        <a:rPr lang="en-US" b="0" i="1" smtClean="0">
                          <a:latin typeface="Cambria Math" panose="02040503050406030204" pitchFamily="18" charset="0"/>
                        </a:rPr>
                        <m:t>𝑏𝑒𝑡𝑤𝑒𝑒𝑛</m:t>
                      </m:r>
                      <m:r>
                        <a:rPr lang="en-US" b="0" i="1" smtClean="0">
                          <a:latin typeface="Cambria Math" panose="02040503050406030204" pitchFamily="18" charset="0"/>
                        </a:rPr>
                        <m:t> </m:t>
                      </m:r>
                      <m:r>
                        <a:rPr lang="en-US" b="0" i="1" smtClean="0">
                          <a:latin typeface="Cambria Math" panose="02040503050406030204" pitchFamily="18" charset="0"/>
                        </a:rPr>
                        <m:t>𝑚𝑎𝑥𝑖𝑚𝑢𝑚</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𝑡h</m:t>
                          </m:r>
                        </m:sup>
                      </m:sSup>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𝑓𝑒𝑎𝑡𝑢𝑟𝑒</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𝑚𝑖𝑛𝑖𝑚𝑢𝑚</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oMath>
                  </m:oMathPara>
                </a14:m>
                <a:endParaRPr lang="en-US" dirty="0"/>
              </a:p>
            </p:txBody>
          </p:sp>
        </mc:Choice>
        <mc:Fallback xmlns="">
          <p:sp>
            <p:nvSpPr>
              <p:cNvPr id="8" name="TextBox 7">
                <a:extLst>
                  <a:ext uri="{FF2B5EF4-FFF2-40B4-BE49-F238E27FC236}">
                    <a16:creationId xmlns:a16="http://schemas.microsoft.com/office/drawing/2014/main" id="{F72B5A0E-2517-8E9D-0904-0951C7730E83}"/>
                  </a:ext>
                </a:extLst>
              </p:cNvPr>
              <p:cNvSpPr txBox="1">
                <a:spLocks noRot="1" noChangeAspect="1" noMove="1" noResize="1" noEditPoints="1" noAdjustHandles="1" noChangeArrowheads="1" noChangeShapeType="1" noTextEdit="1"/>
              </p:cNvSpPr>
              <p:nvPr/>
            </p:nvSpPr>
            <p:spPr>
              <a:xfrm>
                <a:off x="5652071" y="5150614"/>
                <a:ext cx="6594724" cy="651269"/>
              </a:xfrm>
              <a:prstGeom prst="rect">
                <a:avLst/>
              </a:prstGeom>
              <a:blipFill>
                <a:blip r:embed="rId5"/>
                <a:stretch>
                  <a:fillRect b="-6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C4AA76B-DED8-2DB1-E619-3B69B149716F}"/>
                  </a:ext>
                </a:extLst>
              </p:cNvPr>
              <p:cNvSpPr txBox="1"/>
              <p:nvPr/>
            </p:nvSpPr>
            <p:spPr>
              <a:xfrm>
                <a:off x="27826" y="1824899"/>
                <a:ext cx="3148601" cy="23078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𝐷</m:t>
                      </m:r>
                      <m:r>
                        <a:rPr lang="en-US" i="0">
                          <a:latin typeface="Cambria Math" panose="02040503050406030204" pitchFamily="18" charset="0"/>
                        </a:rPr>
                        <m:t>=</m:t>
                      </m:r>
                      <m:m>
                        <m:mPr>
                          <m:plcHide m:val="on"/>
                          <m:mcs>
                            <m:mc>
                              <m:mcPr>
                                <m:count m:val="5"/>
                                <m:mcJc m:val="center"/>
                              </m:mcPr>
                            </m:mc>
                          </m:mcs>
                          <m:ctrlPr>
                            <a:rPr lang="en-US" i="1">
                              <a:solidFill>
                                <a:srgbClr val="836967"/>
                              </a:solidFill>
                              <a:latin typeface="Cambria Math" panose="02040503050406030204" pitchFamily="18" charset="0"/>
                            </a:rPr>
                          </m:ctrlPr>
                        </m:mPr>
                        <m:mr>
                          <m:e>
                            <m:r>
                              <a:rPr lang="en-US" i="0">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4</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0.2</m:t>
                            </m:r>
                          </m:e>
                          <m:e>
                            <m:r>
                              <a:rPr lang="en-US" i="0">
                                <a:latin typeface="Cambria Math" panose="02040503050406030204" pitchFamily="18" charset="0"/>
                              </a:rPr>
                              <m:t>23</m:t>
                            </m:r>
                          </m:e>
                          <m:e>
                            <m:r>
                              <a:rPr lang="en-US" i="1">
                                <a:latin typeface="Cambria Math" panose="02040503050406030204" pitchFamily="18" charset="0"/>
                              </a:rPr>
                              <m:t>𝐴</m:t>
                            </m:r>
                          </m:e>
                          <m:e>
                            <m:r>
                              <a:rPr lang="en-US" i="0">
                                <a:latin typeface="Cambria Math" panose="02040503050406030204" pitchFamily="18" charset="0"/>
                              </a:rPr>
                              <m:t>5.7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0.4</m:t>
                            </m:r>
                          </m:e>
                          <m:e>
                            <m:r>
                              <a:rPr lang="en-US" i="0">
                                <a:latin typeface="Cambria Math" panose="02040503050406030204" pitchFamily="18" charset="0"/>
                              </a:rPr>
                              <m:t>1</m:t>
                            </m:r>
                          </m:e>
                          <m:e>
                            <m:r>
                              <a:rPr lang="en-US" i="1">
                                <a:latin typeface="Cambria Math" panose="02040503050406030204" pitchFamily="18" charset="0"/>
                              </a:rPr>
                              <m:t>𝐵</m:t>
                            </m:r>
                          </m:e>
                          <m:e>
                            <m:r>
                              <a:rPr lang="en-US" i="0">
                                <a:latin typeface="Cambria Math" panose="02040503050406030204" pitchFamily="18" charset="0"/>
                              </a:rPr>
                              <m:t>5.4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1.8</m:t>
                            </m:r>
                          </m:e>
                          <m:e>
                            <m:r>
                              <a:rPr lang="en-US" i="0">
                                <a:latin typeface="Cambria Math" panose="02040503050406030204" pitchFamily="18" charset="0"/>
                              </a:rPr>
                              <m:t>0.5</m:t>
                            </m:r>
                          </m:e>
                          <m:e>
                            <m:r>
                              <a:rPr lang="en-US" i="1">
                                <a:latin typeface="Cambria Math" panose="02040503050406030204" pitchFamily="18" charset="0"/>
                              </a:rPr>
                              <m:t>𝐷</m:t>
                            </m:r>
                          </m:e>
                          <m:e>
                            <m:r>
                              <a:rPr lang="en-US" i="0">
                                <a:latin typeface="Cambria Math" panose="02040503050406030204" pitchFamily="18" charset="0"/>
                              </a:rPr>
                              <m:t>5.2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5.6</m:t>
                            </m:r>
                          </m:e>
                          <m:e>
                            <m:r>
                              <a:rPr lang="en-US" i="0">
                                <a:latin typeface="Cambria Math" panose="02040503050406030204" pitchFamily="18" charset="0"/>
                              </a:rPr>
                              <m:t>50</m:t>
                            </m:r>
                          </m:e>
                          <m:e>
                            <m:r>
                              <a:rPr lang="en-US" i="1">
                                <a:latin typeface="Cambria Math" panose="02040503050406030204" pitchFamily="18" charset="0"/>
                              </a:rPr>
                              <m:t>𝐶</m:t>
                            </m:r>
                          </m:e>
                          <m:e>
                            <m:r>
                              <a:rPr lang="en-US" i="0">
                                <a:latin typeface="Cambria Math" panose="02040503050406030204" pitchFamily="18" charset="0"/>
                              </a:rPr>
                              <m:t>5.1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−0.5</m:t>
                            </m:r>
                          </m:e>
                          <m:e>
                            <m:r>
                              <a:rPr lang="en-US" i="0">
                                <a:latin typeface="Cambria Math" panose="02040503050406030204" pitchFamily="18" charset="0"/>
                              </a:rPr>
                              <m:t>34</m:t>
                            </m:r>
                          </m:e>
                          <m:e>
                            <m:r>
                              <a:rPr lang="en-US" i="1">
                                <a:latin typeface="Cambria Math" panose="02040503050406030204" pitchFamily="18" charset="0"/>
                              </a:rPr>
                              <m:t>𝐹</m:t>
                            </m:r>
                          </m:e>
                          <m:e>
                            <m:r>
                              <a:rPr lang="en-US" i="0">
                                <a:latin typeface="Cambria Math" panose="02040503050406030204" pitchFamily="18" charset="0"/>
                              </a:rPr>
                              <m:t>5.3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0.4</m:t>
                            </m:r>
                          </m:e>
                          <m:e>
                            <m:r>
                              <a:rPr lang="en-US" i="0">
                                <a:latin typeface="Cambria Math" panose="02040503050406030204" pitchFamily="18" charset="0"/>
                              </a:rPr>
                              <m:t>19</m:t>
                            </m:r>
                          </m:e>
                          <m:e>
                            <m:r>
                              <a:rPr lang="en-US" i="1">
                                <a:latin typeface="Cambria Math" panose="02040503050406030204" pitchFamily="18" charset="0"/>
                              </a:rPr>
                              <m:t>𝐺</m:t>
                            </m:r>
                          </m:e>
                          <m:e>
                            <m:r>
                              <a:rPr lang="en-US" i="0">
                                <a:latin typeface="Cambria Math" panose="02040503050406030204" pitchFamily="18" charset="0"/>
                              </a:rPr>
                              <m:t>5.4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1.1</m:t>
                            </m:r>
                          </m:e>
                          <m:e>
                            <m:r>
                              <a:rPr lang="en-US" i="0">
                                <a:latin typeface="Cambria Math" panose="02040503050406030204" pitchFamily="18" charset="0"/>
                              </a:rPr>
                              <m:t>11</m:t>
                            </m:r>
                          </m:e>
                          <m:e>
                            <m:r>
                              <a:rPr lang="en-US" i="1">
                                <a:latin typeface="Cambria Math" panose="02040503050406030204" pitchFamily="18" charset="0"/>
                              </a:rPr>
                              <m:t>𝐴</m:t>
                            </m:r>
                          </m:e>
                          <m:e>
                            <m:r>
                              <a:rPr lang="en-US" i="0">
                                <a:latin typeface="Cambria Math" panose="02040503050406030204" pitchFamily="18" charset="0"/>
                              </a:rPr>
                              <m:t>5.5</m:t>
                            </m:r>
                          </m:e>
                        </m:mr>
                      </m:m>
                    </m:oMath>
                  </m:oMathPara>
                </a14:m>
                <a:endParaRPr lang="en-US" dirty="0"/>
              </a:p>
            </p:txBody>
          </p:sp>
        </mc:Choice>
        <mc:Fallback xmlns="">
          <p:sp>
            <p:nvSpPr>
              <p:cNvPr id="11" name="TextBox 10">
                <a:extLst>
                  <a:ext uri="{FF2B5EF4-FFF2-40B4-BE49-F238E27FC236}">
                    <a16:creationId xmlns:a16="http://schemas.microsoft.com/office/drawing/2014/main" id="{4C4AA76B-DED8-2DB1-E619-3B69B149716F}"/>
                  </a:ext>
                </a:extLst>
              </p:cNvPr>
              <p:cNvSpPr txBox="1">
                <a:spLocks noRot="1" noChangeAspect="1" noMove="1" noResize="1" noEditPoints="1" noAdjustHandles="1" noChangeArrowheads="1" noChangeShapeType="1" noTextEdit="1"/>
              </p:cNvSpPr>
              <p:nvPr/>
            </p:nvSpPr>
            <p:spPr>
              <a:xfrm>
                <a:off x="27826" y="1824899"/>
                <a:ext cx="3148601" cy="2307811"/>
              </a:xfrm>
              <a:prstGeom prst="rect">
                <a:avLst/>
              </a:prstGeom>
              <a:blipFill>
                <a:blip r:embed="rId6"/>
                <a:stretch>
                  <a:fillRect/>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40343427-7549-ECF2-E143-154E02E7E515}"/>
              </a:ext>
            </a:extLst>
          </p:cNvPr>
          <p:cNvSpPr/>
          <p:nvPr/>
        </p:nvSpPr>
        <p:spPr>
          <a:xfrm>
            <a:off x="381000" y="2130376"/>
            <a:ext cx="3060725" cy="327074"/>
          </a:xfrm>
          <a:prstGeom prst="ellipse">
            <a:avLst/>
          </a:prstGeom>
          <a:noFill/>
          <a:ln w="349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8B1B8C7-A676-44F2-F759-294058FF416E}"/>
              </a:ext>
            </a:extLst>
          </p:cNvPr>
          <p:cNvSpPr/>
          <p:nvPr/>
        </p:nvSpPr>
        <p:spPr>
          <a:xfrm>
            <a:off x="177775" y="3753668"/>
            <a:ext cx="3148601" cy="432836"/>
          </a:xfrm>
          <a:prstGeom prst="ellipse">
            <a:avLst/>
          </a:prstGeom>
          <a:noFill/>
          <a:ln w="349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94CF83D-C9DF-6985-7AB3-11FD78136B69}"/>
                  </a:ext>
                </a:extLst>
              </p:cNvPr>
              <p:cNvSpPr txBox="1"/>
              <p:nvPr/>
            </p:nvSpPr>
            <p:spPr>
              <a:xfrm>
                <a:off x="2781299" y="1383677"/>
                <a:ext cx="5968977" cy="26686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4</m:t>
                          </m:r>
                        </m:sup>
                        <m:e>
                          <m:r>
                            <a:rPr lang="en-US" b="0" i="1" smtClean="0">
                              <a:latin typeface="Cambria Math" panose="02040503050406030204" pitchFamily="18" charset="0"/>
                            </a:rPr>
                            <m:t>𝑑𝑖𝑠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r>
                            <a:rPr lang="en-US" b="0" i="1" smtClean="0">
                              <a:latin typeface="Cambria Math" panose="02040503050406030204" pitchFamily="18" charset="0"/>
                            </a:rPr>
                            <m:t>)</m:t>
                          </m:r>
                        </m:e>
                      </m:nary>
                    </m:oMath>
                  </m:oMathPara>
                </a14:m>
                <a:endParaRPr lang="en-US" b="0" dirty="0"/>
              </a:p>
              <a:p>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0.2−1.1</m:t>
                                  </m:r>
                                </m:e>
                              </m:d>
                            </m:num>
                            <m:den>
                              <m:r>
                                <a:rPr lang="en-US" b="0" i="1" smtClean="0">
                                  <a:latin typeface="Cambria Math" panose="02040503050406030204" pitchFamily="18" charset="0"/>
                                </a:rPr>
                                <m:t>5.6−(−0.5)</m:t>
                              </m:r>
                            </m:den>
                          </m:f>
                          <m:r>
                            <a:rPr lang="en-US" b="0" i="1" smtClean="0">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b="0" i="1" smtClean="0">
                                      <a:latin typeface="Cambria Math" panose="02040503050406030204" pitchFamily="18" charset="0"/>
                                    </a:rPr>
                                    <m:t>23−11</m:t>
                                  </m:r>
                                </m:e>
                              </m:d>
                            </m:num>
                            <m:den>
                              <m:d>
                                <m:dPr>
                                  <m:ctrlPr>
                                    <a:rPr lang="en-US" b="0" i="1" smtClean="0">
                                      <a:latin typeface="Cambria Math" panose="02040503050406030204" pitchFamily="18" charset="0"/>
                                    </a:rPr>
                                  </m:ctrlPr>
                                </m:dPr>
                                <m:e>
                                  <m:r>
                                    <a:rPr lang="en-US" b="0" i="1" smtClean="0">
                                      <a:latin typeface="Cambria Math" panose="02040503050406030204" pitchFamily="18" charset="0"/>
                                    </a:rPr>
                                    <m:t>50−0.5</m:t>
                                  </m:r>
                                </m:e>
                              </m:d>
                            </m:den>
                          </m:f>
                          <m:r>
                            <a:rPr lang="en-US" b="0" i="1" smtClean="0">
                              <a:latin typeface="Cambria Math" panose="02040503050406030204" pitchFamily="18" charset="0"/>
                            </a:rPr>
                            <m:t>+0+</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b="0" i="1" smtClean="0">
                                      <a:latin typeface="Cambria Math" panose="02040503050406030204" pitchFamily="18" charset="0"/>
                                    </a:rPr>
                                    <m:t>5.7−5.5</m:t>
                                  </m:r>
                                </m:e>
                              </m:d>
                            </m:num>
                            <m:den>
                              <m:r>
                                <a:rPr lang="en-US" b="0" i="1" smtClean="0">
                                  <a:latin typeface="Cambria Math" panose="02040503050406030204" pitchFamily="18" charset="0"/>
                                </a:rPr>
                                <m:t>5.7−5.1</m:t>
                              </m:r>
                            </m:den>
                          </m:f>
                          <m:r>
                            <a:rPr lang="en-US" b="0" i="1" smtClean="0">
                              <a:latin typeface="Cambria Math" panose="02040503050406030204" pitchFamily="18" charset="0"/>
                            </a:rPr>
                            <m:t> </m:t>
                          </m:r>
                        </m:e>
                      </m:d>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0.9</m:t>
                              </m:r>
                            </m:num>
                            <m:den>
                              <m:r>
                                <a:rPr lang="en-US" b="0" i="1" smtClean="0">
                                  <a:latin typeface="Cambria Math" panose="02040503050406030204" pitchFamily="18" charset="0"/>
                                </a:rPr>
                                <m:t>6.1</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12</m:t>
                              </m:r>
                            </m:num>
                            <m:den>
                              <m:r>
                                <a:rPr lang="en-US" b="0" i="1" smtClean="0">
                                  <a:latin typeface="Cambria Math" panose="02040503050406030204" pitchFamily="18" charset="0"/>
                                </a:rPr>
                                <m:t>49.5</m:t>
                              </m:r>
                            </m:den>
                          </m:f>
                          <m:r>
                            <a:rPr lang="en-US" b="0" i="1" smtClean="0">
                              <a:latin typeface="Cambria Math" panose="02040503050406030204" pitchFamily="18" charset="0"/>
                            </a:rPr>
                            <m:t>+0+</m:t>
                          </m:r>
                          <m:f>
                            <m:fPr>
                              <m:ctrlPr>
                                <a:rPr lang="en-US" b="0" i="1" smtClean="0">
                                  <a:latin typeface="Cambria Math" panose="02040503050406030204" pitchFamily="18" charset="0"/>
                                </a:rPr>
                              </m:ctrlPr>
                            </m:fPr>
                            <m:num>
                              <m:r>
                                <a:rPr lang="en-US" b="0" i="1" smtClean="0">
                                  <a:latin typeface="Cambria Math" panose="02040503050406030204" pitchFamily="18" charset="0"/>
                                </a:rPr>
                                <m:t>0.2</m:t>
                              </m:r>
                            </m:num>
                            <m:den>
                              <m:r>
                                <a:rPr lang="en-US" b="0" i="1" smtClean="0">
                                  <a:latin typeface="Cambria Math" panose="02040503050406030204" pitchFamily="18" charset="0"/>
                                </a:rPr>
                                <m:t>0.6</m:t>
                              </m:r>
                            </m:den>
                          </m:f>
                        </m:e>
                      </m:d>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=0.181</m:t>
                      </m:r>
                    </m:oMath>
                  </m:oMathPara>
                </a14:m>
                <a:endParaRPr lang="en-US" dirty="0"/>
              </a:p>
            </p:txBody>
          </p:sp>
        </mc:Choice>
        <mc:Fallback xmlns="">
          <p:sp>
            <p:nvSpPr>
              <p:cNvPr id="9" name="TextBox 8">
                <a:extLst>
                  <a:ext uri="{FF2B5EF4-FFF2-40B4-BE49-F238E27FC236}">
                    <a16:creationId xmlns:a16="http://schemas.microsoft.com/office/drawing/2014/main" id="{E94CF83D-C9DF-6985-7AB3-11FD78136B69}"/>
                  </a:ext>
                </a:extLst>
              </p:cNvPr>
              <p:cNvSpPr txBox="1">
                <a:spLocks noRot="1" noChangeAspect="1" noMove="1" noResize="1" noEditPoints="1" noAdjustHandles="1" noChangeArrowheads="1" noChangeShapeType="1" noTextEdit="1"/>
              </p:cNvSpPr>
              <p:nvPr/>
            </p:nvSpPr>
            <p:spPr>
              <a:xfrm>
                <a:off x="2781299" y="1383677"/>
                <a:ext cx="5968977" cy="2668616"/>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56952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34722-7686-BC2C-0E86-96DB39F302D2}"/>
              </a:ext>
            </a:extLst>
          </p:cNvPr>
          <p:cNvSpPr>
            <a:spLocks noGrp="1"/>
          </p:cNvSpPr>
          <p:nvPr>
            <p:ph type="title"/>
          </p:nvPr>
        </p:nvSpPr>
        <p:spPr/>
        <p:txBody>
          <a:bodyPr/>
          <a:lstStyle/>
          <a:p>
            <a:r>
              <a:rPr lang="en-US" dirty="0"/>
              <a:t>Review Quiz</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6E01D9-E814-1653-091E-ACB1B7CB5BA3}"/>
                  </a:ext>
                </a:extLst>
              </p:cNvPr>
              <p:cNvSpPr>
                <a:spLocks noGrp="1"/>
              </p:cNvSpPr>
              <p:nvPr>
                <p:ph idx="1"/>
              </p:nvPr>
            </p:nvSpPr>
            <p:spPr/>
            <p:txBody>
              <a:bodyPr/>
              <a:lstStyle/>
              <a:p>
                <a:r>
                  <a:rPr lang="en-US" dirty="0"/>
                  <a:t>Given any two vectors over a vector field, which represents the shortest distance between two vectors?</a:t>
                </a:r>
              </a:p>
              <a:p>
                <a:pPr marL="914400" lvl="1" indent="-457200">
                  <a:buFont typeface="+mj-lt"/>
                  <a:buAutoNum type="alphaUcPeriod"/>
                </a:pPr>
                <a:r>
                  <a:rPr lang="en-US" dirty="0"/>
                  <a:t>Euclidean distance</a:t>
                </a:r>
              </a:p>
              <a:p>
                <a:pPr marL="914400" lvl="1" indent="-457200">
                  <a:buFont typeface="+mj-lt"/>
                  <a:buAutoNum type="alphaU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a14:m>
                <a:r>
                  <a:rPr lang="en-US" dirty="0"/>
                  <a:t> norm</a:t>
                </a:r>
              </a:p>
              <a:p>
                <a:pPr marL="914400" lvl="1" indent="-457200">
                  <a:buFont typeface="+mj-lt"/>
                  <a:buAutoNum type="alphaU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oMath>
                </a14:m>
                <a:r>
                  <a:rPr lang="en-US" dirty="0"/>
                  <a:t> norm</a:t>
                </a:r>
              </a:p>
              <a:p>
                <a:pPr marL="914400" lvl="1" indent="-457200">
                  <a:buFont typeface="+mj-lt"/>
                  <a:buAutoNum type="alphaUcPeriod"/>
                </a:pP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𝐶</m:t>
                    </m:r>
                  </m:oMath>
                </a14:m>
                <a:endParaRPr lang="en-US" dirty="0"/>
              </a:p>
              <a:p>
                <a:pPr marL="914400" lvl="1" indent="-457200">
                  <a:buFont typeface="+mj-lt"/>
                  <a:buAutoNum type="alphaU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m:t>
                        </m:r>
                      </m:sub>
                    </m:sSub>
                  </m:oMath>
                </a14:m>
                <a:r>
                  <a:rPr lang="en-US" dirty="0"/>
                  <a:t> norm</a:t>
                </a:r>
              </a:p>
              <a:p>
                <a:pPr marL="914400" lvl="1" indent="-457200">
                  <a:buFont typeface="+mj-lt"/>
                  <a:buAutoNum type="alphaUcPeriod"/>
                </a:pPr>
                <a:r>
                  <a:rPr lang="en-US" dirty="0"/>
                  <a:t>It depends on the vectors.</a:t>
                </a:r>
              </a:p>
            </p:txBody>
          </p:sp>
        </mc:Choice>
        <mc:Fallback xmlns="">
          <p:sp>
            <p:nvSpPr>
              <p:cNvPr id="3" name="Content Placeholder 2">
                <a:extLst>
                  <a:ext uri="{FF2B5EF4-FFF2-40B4-BE49-F238E27FC236}">
                    <a16:creationId xmlns:a16="http://schemas.microsoft.com/office/drawing/2014/main" id="{596E01D9-E814-1653-091E-ACB1B7CB5BA3}"/>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62487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2"/>
                                      </p:to>
                                    </p:animClr>
                                    <p:animClr clrSpc="rgb" dir="cw">
                                      <p:cBhvr>
                                        <p:cTn id="7" dur="500" fill="hold"/>
                                        <p:tgtEl>
                                          <p:spTgt spid="3">
                                            <p:txEl>
                                              <p:pRg st="4" end="4"/>
                                            </p:txEl>
                                          </p:spTgt>
                                        </p:tgtEl>
                                        <p:attrNameLst>
                                          <p:attrName>fillcolor</p:attrName>
                                        </p:attrNameLst>
                                      </p:cBhvr>
                                      <p:to>
                                        <a:schemeClr val="accent2"/>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34722-7686-BC2C-0E86-96DB39F302D2}"/>
              </a:ext>
            </a:extLst>
          </p:cNvPr>
          <p:cNvSpPr>
            <a:spLocks noGrp="1"/>
          </p:cNvSpPr>
          <p:nvPr>
            <p:ph type="title"/>
          </p:nvPr>
        </p:nvSpPr>
        <p:spPr/>
        <p:txBody>
          <a:bodyPr/>
          <a:lstStyle/>
          <a:p>
            <a:r>
              <a:rPr lang="en-US" dirty="0"/>
              <a:t>Review Quiz</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6E01D9-E814-1653-091E-ACB1B7CB5BA3}"/>
                  </a:ext>
                </a:extLst>
              </p:cNvPr>
              <p:cNvSpPr>
                <a:spLocks noGrp="1"/>
              </p:cNvSpPr>
              <p:nvPr>
                <p:ph idx="1"/>
              </p:nvPr>
            </p:nvSpPr>
            <p:spPr/>
            <p:txBody>
              <a:bodyPr/>
              <a:lstStyle/>
              <a:p>
                <a:r>
                  <a:rPr lang="en-US" dirty="0"/>
                  <a:t>Given any two vectors over a vector field, which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oMath>
                </a14:m>
                <a:r>
                  <a:rPr lang="en-US" dirty="0"/>
                  <a:t>norm gives the smallest value?</a:t>
                </a:r>
              </a:p>
              <a:p>
                <a:pPr marL="914400" lvl="1" indent="-457200">
                  <a:buFont typeface="+mj-lt"/>
                  <a:buAutoNum type="alphaUcPeriod"/>
                </a:pPr>
                <a:r>
                  <a:rPr lang="en-US" dirty="0"/>
                  <a:t>Euclidean distance</a:t>
                </a:r>
              </a:p>
              <a:p>
                <a:pPr marL="914400" lvl="1" indent="-457200">
                  <a:buFont typeface="+mj-lt"/>
                  <a:buAutoNum type="alphaU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a14:m>
                <a:r>
                  <a:rPr lang="en-US" dirty="0"/>
                  <a:t> norm</a:t>
                </a:r>
              </a:p>
              <a:p>
                <a:pPr marL="914400" lvl="1" indent="-457200">
                  <a:buFont typeface="+mj-lt"/>
                  <a:buAutoNum type="alphaU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oMath>
                </a14:m>
                <a:r>
                  <a:rPr lang="en-US" dirty="0"/>
                  <a:t> norm</a:t>
                </a:r>
              </a:p>
              <a:p>
                <a:pPr marL="914400" lvl="1" indent="-457200">
                  <a:buFont typeface="+mj-lt"/>
                  <a:buAutoNum type="alphaUcPeriod"/>
                </a:pP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𝐶</m:t>
                    </m:r>
                  </m:oMath>
                </a14:m>
                <a:endParaRPr lang="en-US" dirty="0"/>
              </a:p>
              <a:p>
                <a:pPr marL="914400" lvl="1" indent="-457200">
                  <a:buFont typeface="+mj-lt"/>
                  <a:buAutoNum type="alphaU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m:t>
                        </m:r>
                      </m:sub>
                    </m:sSub>
                  </m:oMath>
                </a14:m>
                <a:r>
                  <a:rPr lang="en-US" dirty="0"/>
                  <a:t> norm</a:t>
                </a:r>
              </a:p>
              <a:p>
                <a:pPr marL="914400" lvl="1" indent="-457200">
                  <a:buFont typeface="+mj-lt"/>
                  <a:buAutoNum type="alphaUcPeriod"/>
                </a:pPr>
                <a:r>
                  <a:rPr lang="en-US" dirty="0"/>
                  <a:t>It depends on the vectors.</a:t>
                </a:r>
              </a:p>
            </p:txBody>
          </p:sp>
        </mc:Choice>
        <mc:Fallback xmlns="">
          <p:sp>
            <p:nvSpPr>
              <p:cNvPr id="3" name="Content Placeholder 2">
                <a:extLst>
                  <a:ext uri="{FF2B5EF4-FFF2-40B4-BE49-F238E27FC236}">
                    <a16:creationId xmlns:a16="http://schemas.microsoft.com/office/drawing/2014/main" id="{596E01D9-E814-1653-091E-ACB1B7CB5BA3}"/>
                  </a:ext>
                </a:extLst>
              </p:cNvPr>
              <p:cNvSpPr>
                <a:spLocks noGrp="1" noRot="1" noChangeAspect="1" noMove="1" noResize="1" noEditPoints="1" noAdjustHandles="1" noChangeArrowheads="1" noChangeShapeType="1" noTextEdit="1"/>
              </p:cNvSpPr>
              <p:nvPr>
                <p:ph idx="1"/>
              </p:nvPr>
            </p:nvSpPr>
            <p:spPr>
              <a:blipFill>
                <a:blip r:embed="rId3"/>
                <a:stretch>
                  <a:fillRect l="-1043" t="-1961"/>
                </a:stretch>
              </a:blipFill>
            </p:spPr>
            <p:txBody>
              <a:bodyPr/>
              <a:lstStyle/>
              <a:p>
                <a:r>
                  <a:rPr lang="en-US">
                    <a:noFill/>
                  </a:rPr>
                  <a:t> </a:t>
                </a:r>
              </a:p>
            </p:txBody>
          </p:sp>
        </mc:Fallback>
      </mc:AlternateContent>
    </p:spTree>
    <p:extLst>
      <p:ext uri="{BB962C8B-B14F-4D97-AF65-F5344CB8AC3E}">
        <p14:creationId xmlns:p14="http://schemas.microsoft.com/office/powerpoint/2010/main" val="358891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5" end="5"/>
                                            </p:txEl>
                                          </p:spTgt>
                                        </p:tgtEl>
                                        <p:attrNameLst>
                                          <p:attrName>style.color</p:attrName>
                                        </p:attrNameLst>
                                      </p:cBhvr>
                                      <p:to>
                                        <a:schemeClr val="accent2"/>
                                      </p:to>
                                    </p:animClr>
                                    <p:animClr clrSpc="rgb" dir="cw">
                                      <p:cBhvr>
                                        <p:cTn id="7" dur="500" fill="hold"/>
                                        <p:tgtEl>
                                          <p:spTgt spid="3">
                                            <p:txEl>
                                              <p:pRg st="5" end="5"/>
                                            </p:txEl>
                                          </p:spTgt>
                                        </p:tgtEl>
                                        <p:attrNameLst>
                                          <p:attrName>fillcolor</p:attrName>
                                        </p:attrNameLst>
                                      </p:cBhvr>
                                      <p:to>
                                        <a:schemeClr val="accent2"/>
                                      </p:to>
                                    </p:animClr>
                                    <p:set>
                                      <p:cBhvr>
                                        <p:cTn id="8" dur="500" fill="hold"/>
                                        <p:tgtEl>
                                          <p:spTgt spid="3">
                                            <p:txEl>
                                              <p:pRg st="5" end="5"/>
                                            </p:txEl>
                                          </p:spTgt>
                                        </p:tgtEl>
                                        <p:attrNameLst>
                                          <p:attrName>fill.type</p:attrName>
                                        </p:attrNameLst>
                                      </p:cBhvr>
                                      <p:to>
                                        <p:strVal val="solid"/>
                                      </p:to>
                                    </p:set>
                                    <p:set>
                                      <p:cBhvr>
                                        <p:cTn id="9" dur="500" fill="hold"/>
                                        <p:tgtEl>
                                          <p:spTgt spid="3">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7A406-B3F6-3519-7712-ED186687404A}"/>
              </a:ext>
            </a:extLst>
          </p:cNvPr>
          <p:cNvSpPr>
            <a:spLocks noGrp="1"/>
          </p:cNvSpPr>
          <p:nvPr>
            <p:ph type="title"/>
          </p:nvPr>
        </p:nvSpPr>
        <p:spPr/>
        <p:txBody>
          <a:bodyPr/>
          <a:lstStyle/>
          <a:p>
            <a:r>
              <a:rPr lang="en-US" dirty="0"/>
              <a:t>Review Quiz</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3E63CF-B9D1-F5F7-7156-41FC6B0D3124}"/>
                  </a:ext>
                </a:extLst>
              </p:cNvPr>
              <p:cNvSpPr>
                <a:spLocks noGrp="1"/>
              </p:cNvSpPr>
              <p:nvPr>
                <p:ph idx="1"/>
              </p:nvPr>
            </p:nvSpPr>
            <p:spPr/>
            <p:txBody>
              <a:bodyPr/>
              <a:lstStyle/>
              <a:p>
                <a:r>
                  <a:rPr lang="en-US" b="0" i="0" dirty="0">
                    <a:effectLst/>
                    <a:latin typeface="Arial" panose="020B0604020202020204" pitchFamily="34" charset="0"/>
                  </a:rPr>
                  <a:t>Which one is a better geometric representation for the correlation between two attributes (X and Y, which are mean-centered)?</a:t>
                </a:r>
              </a:p>
              <a:p>
                <a:pPr marL="914400" lvl="1" indent="-457200">
                  <a:buFont typeface="+mj-lt"/>
                  <a:buAutoNum type="alphaUcPeriod"/>
                </a:pPr>
                <a14:m>
                  <m:oMath xmlns:m="http://schemas.openxmlformats.org/officeDocument/2006/math">
                    <m:r>
                      <a:rPr lang="en-US" b="0" i="1" dirty="0" smtClean="0">
                        <a:effectLst/>
                        <a:latin typeface="Cambria Math" panose="02040503050406030204" pitchFamily="18" charset="0"/>
                      </a:rPr>
                      <m:t>𝑋</m:t>
                    </m:r>
                    <m:r>
                      <a:rPr lang="en-US" b="0" i="1" dirty="0" smtClean="0">
                        <a:effectLst/>
                        <a:latin typeface="Cambria Math" panose="02040503050406030204" pitchFamily="18" charset="0"/>
                      </a:rPr>
                      <m:t>⋅</m:t>
                    </m:r>
                    <m:r>
                      <a:rPr lang="en-US" b="0" i="1" dirty="0" smtClean="0">
                        <a:effectLst/>
                        <a:latin typeface="Cambria Math" panose="02040503050406030204" pitchFamily="18" charset="0"/>
                      </a:rPr>
                      <m:t>𝑌</m:t>
                    </m:r>
                    <m:r>
                      <a:rPr lang="en-US" b="0" i="1" dirty="0">
                        <a:effectLst/>
                        <a:latin typeface="Cambria Math" panose="02040503050406030204" pitchFamily="18" charset="0"/>
                      </a:rPr>
                      <m:t> </m:t>
                    </m:r>
                  </m:oMath>
                </a14:m>
                <a:endParaRPr lang="en-US" b="0" i="0" dirty="0">
                  <a:effectLst/>
                  <a:latin typeface="Arial" panose="020B0604020202020204" pitchFamily="34" charset="0"/>
                </a:endParaRPr>
              </a:p>
              <a:p>
                <a:pPr marL="914400" lvl="1" indent="-457200">
                  <a:buFont typeface="+mj-lt"/>
                  <a:buAutoNum type="alphaUcPeriod"/>
                </a:pPr>
                <a14:m>
                  <m:oMath xmlns:m="http://schemas.openxmlformats.org/officeDocument/2006/math">
                    <m:func>
                      <m:funcPr>
                        <m:ctrlPr>
                          <a:rPr lang="en-US" b="0" i="1" smtClean="0">
                            <a:effectLst/>
                            <a:latin typeface="Cambria Math" panose="02040503050406030204" pitchFamily="18" charset="0"/>
                          </a:rPr>
                        </m:ctrlPr>
                      </m:funcPr>
                      <m:fName>
                        <m:r>
                          <m:rPr>
                            <m:sty m:val="p"/>
                          </m:rPr>
                          <a:rPr lang="en-US" b="0" i="0" smtClean="0">
                            <a:effectLst/>
                            <a:latin typeface="Cambria Math" panose="02040503050406030204" pitchFamily="18" charset="0"/>
                          </a:rPr>
                          <m:t>cos</m:t>
                        </m:r>
                      </m:fName>
                      <m:e>
                        <m:r>
                          <a:rPr lang="en-US" b="0" i="1" smtClean="0">
                            <a:effectLst/>
                            <a:latin typeface="Cambria Math" panose="02040503050406030204" pitchFamily="18" charset="0"/>
                          </a:rPr>
                          <m:t>𝜃</m:t>
                        </m:r>
                      </m:e>
                    </m:func>
                  </m:oMath>
                </a14:m>
                <a:r>
                  <a:rPr lang="en-US" b="0" i="0" dirty="0">
                    <a:effectLst/>
                    <a:latin typeface="Arial" panose="020B0604020202020204" pitchFamily="34" charset="0"/>
                  </a:rPr>
                  <a:t> The angle between </a:t>
                </a:r>
                <a14:m>
                  <m:oMath xmlns:m="http://schemas.openxmlformats.org/officeDocument/2006/math">
                    <m:r>
                      <a:rPr lang="en-US" b="0" i="1" dirty="0" smtClean="0">
                        <a:effectLst/>
                        <a:latin typeface="Cambria Math" panose="02040503050406030204" pitchFamily="18" charset="0"/>
                      </a:rPr>
                      <m:t>𝑋</m:t>
                    </m:r>
                  </m:oMath>
                </a14:m>
                <a:r>
                  <a:rPr lang="en-US" b="0" i="0" dirty="0">
                    <a:effectLst/>
                    <a:latin typeface="Arial" panose="020B0604020202020204" pitchFamily="34" charset="0"/>
                  </a:rPr>
                  <a:t> and </a:t>
                </a:r>
                <a14:m>
                  <m:oMath xmlns:m="http://schemas.openxmlformats.org/officeDocument/2006/math">
                    <m:r>
                      <a:rPr lang="en-US" b="0" i="1" dirty="0" smtClean="0">
                        <a:effectLst/>
                        <a:latin typeface="Cambria Math" panose="02040503050406030204" pitchFamily="18" charset="0"/>
                      </a:rPr>
                      <m:t>𝑌</m:t>
                    </m:r>
                  </m:oMath>
                </a14:m>
                <a:endParaRPr lang="en-US" b="0" i="0" dirty="0">
                  <a:effectLst/>
                  <a:latin typeface="Arial" panose="020B0604020202020204" pitchFamily="34" charset="0"/>
                </a:endParaRPr>
              </a:p>
              <a:p>
                <a:pPr marL="914400" lvl="1" indent="-457200">
                  <a:buFont typeface="+mj-lt"/>
                  <a:buAutoNum type="alphaUcPeriod"/>
                </a:pPr>
                <a14:m>
                  <m:oMath xmlns:m="http://schemas.openxmlformats.org/officeDocument/2006/math">
                    <m:sSub>
                      <m:sSubPr>
                        <m:ctrlPr>
                          <a:rPr lang="en-US" b="0" i="1" dirty="0" smtClean="0">
                            <a:effectLst/>
                            <a:latin typeface="Cambria Math" panose="02040503050406030204" pitchFamily="18" charset="0"/>
                          </a:rPr>
                        </m:ctrlPr>
                      </m:sSubPr>
                      <m:e>
                        <m:d>
                          <m:dPr>
                            <m:begChr m:val="|"/>
                            <m:endChr m:val="|"/>
                            <m:ctrlPr>
                              <a:rPr lang="en-US" b="0" i="1" dirty="0" smtClean="0">
                                <a:effectLst/>
                                <a:latin typeface="Cambria Math" panose="02040503050406030204" pitchFamily="18" charset="0"/>
                              </a:rPr>
                            </m:ctrlPr>
                          </m:dPr>
                          <m:e>
                            <m:d>
                              <m:dPr>
                                <m:begChr m:val="|"/>
                                <m:endChr m:val="|"/>
                                <m:ctrlPr>
                                  <a:rPr lang="en-US" b="0" i="1" dirty="0" smtClean="0">
                                    <a:effectLst/>
                                    <a:latin typeface="Cambria Math" panose="02040503050406030204" pitchFamily="18" charset="0"/>
                                  </a:rPr>
                                </m:ctrlPr>
                              </m:dPr>
                              <m:e>
                                <m:r>
                                  <a:rPr lang="en-US" b="0" i="1" dirty="0" smtClean="0">
                                    <a:effectLst/>
                                    <a:latin typeface="Cambria Math" panose="02040503050406030204" pitchFamily="18" charset="0"/>
                                  </a:rPr>
                                  <m:t>𝑋</m:t>
                                </m:r>
                                <m:r>
                                  <a:rPr lang="en-US" b="0" i="1" dirty="0" smtClean="0">
                                    <a:effectLst/>
                                    <a:latin typeface="Cambria Math" panose="02040503050406030204" pitchFamily="18" charset="0"/>
                                  </a:rPr>
                                  <m:t>⋅</m:t>
                                </m:r>
                                <m:r>
                                  <a:rPr lang="en-US" b="0" i="1" dirty="0" smtClean="0">
                                    <a:effectLst/>
                                    <a:latin typeface="Cambria Math" panose="02040503050406030204" pitchFamily="18" charset="0"/>
                                  </a:rPr>
                                  <m:t>𝑌</m:t>
                                </m:r>
                              </m:e>
                            </m:d>
                          </m:e>
                        </m:d>
                      </m:e>
                      <m:sub>
                        <m:r>
                          <a:rPr lang="en-US" b="0" i="1" dirty="0" smtClean="0">
                            <a:effectLst/>
                            <a:latin typeface="Cambria Math" panose="02040503050406030204" pitchFamily="18" charset="0"/>
                          </a:rPr>
                          <m:t>2</m:t>
                        </m:r>
                      </m:sub>
                    </m:sSub>
                  </m:oMath>
                </a14:m>
                <a:endParaRPr lang="en-US" b="0" i="0" dirty="0">
                  <a:effectLst/>
                  <a:latin typeface="Arial" panose="020B0604020202020204" pitchFamily="34" charset="0"/>
                </a:endParaRPr>
              </a:p>
              <a:p>
                <a:pPr marL="914400" lvl="1" indent="-457200">
                  <a:buFont typeface="+mj-lt"/>
                  <a:buAutoNum type="alphaUcPeriod"/>
                </a:pP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oMath>
                </a14:m>
                <a:endParaRPr lang="en-US" dirty="0"/>
              </a:p>
            </p:txBody>
          </p:sp>
        </mc:Choice>
        <mc:Fallback xmlns="">
          <p:sp>
            <p:nvSpPr>
              <p:cNvPr id="3" name="Content Placeholder 2">
                <a:extLst>
                  <a:ext uri="{FF2B5EF4-FFF2-40B4-BE49-F238E27FC236}">
                    <a16:creationId xmlns:a16="http://schemas.microsoft.com/office/drawing/2014/main" id="{B83E63CF-B9D1-F5F7-7156-41FC6B0D3124}"/>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2313962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76DCA-EFD6-3C80-151F-DAA981A63BCC}"/>
              </a:ext>
            </a:extLst>
          </p:cNvPr>
          <p:cNvSpPr>
            <a:spLocks noGrp="1"/>
          </p:cNvSpPr>
          <p:nvPr>
            <p:ph type="title"/>
          </p:nvPr>
        </p:nvSpPr>
        <p:spPr/>
        <p:txBody>
          <a:bodyPr/>
          <a:lstStyle/>
          <a:p>
            <a:r>
              <a:rPr lang="en-US" dirty="0"/>
              <a:t>Review Quiz</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0119A0-7BD4-8785-BAD3-CFE5019CE755}"/>
                  </a:ext>
                </a:extLst>
              </p:cNvPr>
              <p:cNvSpPr>
                <a:spLocks noGrp="1"/>
              </p:cNvSpPr>
              <p:nvPr>
                <p:ph idx="1"/>
              </p:nvPr>
            </p:nvSpPr>
            <p:spPr/>
            <p:txBody>
              <a:bodyPr/>
              <a:lstStyle/>
              <a:p>
                <a:r>
                  <a:rPr lang="en-US" dirty="0"/>
                  <a:t>What is the dot product of the vectors below</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5"/>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2</m:t>
                                </m:r>
                              </m:e>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1</m:t>
                                </m:r>
                              </m:e>
                              <m:e>
                                <m:r>
                                  <a:rPr lang="en-US" b="0" i="1" smtClean="0">
                                    <a:latin typeface="Cambria Math" panose="02040503050406030204" pitchFamily="18" charset="0"/>
                                  </a:rPr>
                                  <m:t>0</m:t>
                                </m:r>
                              </m:e>
                            </m:mr>
                          </m:m>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5"/>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5</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3</m:t>
                                </m:r>
                              </m:e>
                              <m:e>
                                <m:r>
                                  <a:rPr lang="en-US" b="0" i="1" smtClean="0">
                                    <a:latin typeface="Cambria Math" panose="02040503050406030204" pitchFamily="18" charset="0"/>
                                  </a:rPr>
                                  <m:t>9</m:t>
                                </m:r>
                              </m:e>
                            </m:mr>
                          </m:m>
                        </m:e>
                      </m:d>
                    </m:oMath>
                  </m:oMathPara>
                </a14:m>
                <a:endParaRPr lang="en-US" dirty="0"/>
              </a:p>
              <a:p>
                <a:pPr marL="514350" indent="-514350">
                  <a:buFont typeface="+mj-lt"/>
                  <a:buAutoNum type="alphaUcPeriod"/>
                </a:pPr>
                <a:endParaRPr lang="en-US" dirty="0"/>
              </a:p>
              <a:p>
                <a:pPr marL="514350" indent="-514350">
                  <a:buFont typeface="+mj-lt"/>
                  <a:buAutoNum type="alphaUcPeriod"/>
                </a:pPr>
                <a14:m>
                  <m:oMath xmlns:m="http://schemas.openxmlformats.org/officeDocument/2006/math">
                    <m:r>
                      <a:rPr lang="en-US" b="0" i="1" smtClean="0">
                        <a:latin typeface="Cambria Math" panose="02040503050406030204" pitchFamily="18" charset="0"/>
                      </a:rPr>
                      <m:t>16</m:t>
                    </m:r>
                  </m:oMath>
                </a14:m>
                <a:endParaRPr lang="en-US" b="0" dirty="0"/>
              </a:p>
              <a:p>
                <a:pPr marL="514350" indent="-514350">
                  <a:buFont typeface="+mj-lt"/>
                  <a:buAutoNum type="alphaUcPeriod"/>
                </a:pPr>
                <a14:m>
                  <m:oMath xmlns:m="http://schemas.openxmlformats.org/officeDocument/2006/math">
                    <m:r>
                      <a:rPr lang="en-US" i="1" dirty="0" smtClean="0">
                        <a:latin typeface="Cambria Math" panose="02040503050406030204" pitchFamily="18" charset="0"/>
                      </a:rPr>
                      <m:t>20</m:t>
                    </m:r>
                  </m:oMath>
                </a14:m>
                <a:endParaRPr lang="en-US" dirty="0"/>
              </a:p>
              <a:p>
                <a:pPr marL="514350" indent="-514350">
                  <a:buFont typeface="+mj-lt"/>
                  <a:buAutoNum type="alphaUcPeriod"/>
                </a:pPr>
                <a14:m>
                  <m:oMath xmlns:m="http://schemas.openxmlformats.org/officeDocument/2006/math">
                    <m:r>
                      <a:rPr lang="en-US" i="1" dirty="0" smtClean="0">
                        <a:latin typeface="Cambria Math" panose="02040503050406030204" pitchFamily="18" charset="0"/>
                      </a:rPr>
                      <m:t>11</m:t>
                    </m:r>
                  </m:oMath>
                </a14:m>
                <a:endParaRPr lang="en-US" dirty="0"/>
              </a:p>
              <a:p>
                <a:pPr marL="514350" indent="-514350">
                  <a:buFont typeface="+mj-lt"/>
                  <a:buAutoNum type="alphaUcPeriod"/>
                </a:pPr>
                <a14:m>
                  <m:oMath xmlns:m="http://schemas.openxmlformats.org/officeDocument/2006/math">
                    <m:d>
                      <m:dPr>
                        <m:ctrlPr>
                          <a:rPr lang="en-US" b="0" i="1" smtClean="0">
                            <a:latin typeface="Cambria Math" panose="02040503050406030204" pitchFamily="18" charset="0"/>
                          </a:rPr>
                        </m:ctrlPr>
                      </m:dPr>
                      <m:e>
                        <m:m>
                          <m:mPr>
                            <m:mcs>
                              <m:mc>
                                <m:mcPr>
                                  <m:count m:val="5"/>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5</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0</m:t>
                              </m:r>
                            </m:e>
                          </m:mr>
                        </m:m>
                      </m:e>
                    </m:d>
                  </m:oMath>
                </a14:m>
                <a:endParaRPr lang="en-US" dirty="0"/>
              </a:p>
              <a:p>
                <a:pPr marL="514350" indent="-514350">
                  <a:buFont typeface="+mj-lt"/>
                  <a:buAutoNum type="alphaUcPeriod"/>
                </a:pPr>
                <a:endParaRPr lang="en-US" dirty="0"/>
              </a:p>
              <a:p>
                <a:pPr marL="514350" indent="-514350">
                  <a:buFont typeface="+mj-lt"/>
                  <a:buAutoNum type="alphaUcPeriod"/>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40119A0-7BD4-8785-BAD3-CFE5019CE755}"/>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8029478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5940-E7EB-95AE-5E5B-1CE75A328493}"/>
              </a:ext>
            </a:extLst>
          </p:cNvPr>
          <p:cNvSpPr>
            <a:spLocks noGrp="1"/>
          </p:cNvSpPr>
          <p:nvPr>
            <p:ph type="title"/>
          </p:nvPr>
        </p:nvSpPr>
        <p:spPr/>
        <p:txBody>
          <a:bodyPr/>
          <a:lstStyle/>
          <a:p>
            <a:r>
              <a:rPr lang="en-US" dirty="0"/>
              <a:t>Review Quiz</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7DC37D-19C2-6922-5B23-8B7432B9ECAE}"/>
                  </a:ext>
                </a:extLst>
              </p:cNvPr>
              <p:cNvSpPr>
                <a:spLocks noGrp="1"/>
              </p:cNvSpPr>
              <p:nvPr>
                <p:ph idx="1"/>
              </p:nvPr>
            </p:nvSpPr>
            <p:spPr>
              <a:xfrm>
                <a:off x="838200" y="1253331"/>
                <a:ext cx="10515600" cy="1261269"/>
              </a:xfrm>
            </p:spPr>
            <p:txBody>
              <a:bodyPr/>
              <a:lstStyle/>
              <a:p>
                <a:r>
                  <a:rPr lang="en-US" b="0" i="0" dirty="0">
                    <a:effectLst/>
                    <a:latin typeface="Arial" panose="020B0604020202020204" pitchFamily="34" charset="0"/>
                  </a:rPr>
                  <a:t>Consider the following data matrix: what is Euclidean distance</a:t>
                </a:r>
                <a:br>
                  <a:rPr lang="en-US" dirty="0"/>
                </a:br>
                <a:r>
                  <a:rPr lang="en-US" b="0" i="0" dirty="0">
                    <a:effectLst/>
                    <a:latin typeface="Arial" panose="020B0604020202020204" pitchFamily="34" charset="0"/>
                  </a:rPr>
                  <a:t>between </a:t>
                </a:r>
                <a14:m>
                  <m:oMath xmlns:m="http://schemas.openxmlformats.org/officeDocument/2006/math">
                    <m:sSub>
                      <m:sSubPr>
                        <m:ctrlPr>
                          <a:rPr lang="en-US" b="0" i="1" dirty="0" smtClean="0">
                            <a:effectLst/>
                            <a:latin typeface="Cambria Math" panose="02040503050406030204" pitchFamily="18" charset="0"/>
                          </a:rPr>
                        </m:ctrlPr>
                      </m:sSubPr>
                      <m:e>
                        <m:r>
                          <a:rPr lang="en-US" b="0" i="1" dirty="0" smtClean="0">
                            <a:effectLst/>
                            <a:latin typeface="Cambria Math" panose="02040503050406030204" pitchFamily="18" charset="0"/>
                          </a:rPr>
                          <m:t>𝑥</m:t>
                        </m:r>
                      </m:e>
                      <m:sub>
                        <m:r>
                          <a:rPr lang="en-US" b="0" i="1" dirty="0" smtClean="0">
                            <a:effectLst/>
                            <a:latin typeface="Cambria Math" panose="02040503050406030204" pitchFamily="18" charset="0"/>
                          </a:rPr>
                          <m:t>2</m:t>
                        </m:r>
                      </m:sub>
                    </m:sSub>
                  </m:oMath>
                </a14:m>
                <a:r>
                  <a:rPr lang="en-US" b="0" i="0" dirty="0">
                    <a:effectLst/>
                    <a:latin typeface="Arial" panose="020B0604020202020204" pitchFamily="34" charset="0"/>
                  </a:rPr>
                  <a:t> and </a:t>
                </a:r>
                <a14:m>
                  <m:oMath xmlns:m="http://schemas.openxmlformats.org/officeDocument/2006/math">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𝑥</m:t>
                        </m:r>
                      </m:e>
                      <m:sub>
                        <m:r>
                          <a:rPr lang="en-US" b="0" i="1" smtClean="0">
                            <a:effectLst/>
                            <a:latin typeface="Cambria Math" panose="02040503050406030204" pitchFamily="18" charset="0"/>
                          </a:rPr>
                          <m:t>6</m:t>
                        </m:r>
                      </m:sub>
                    </m:sSub>
                  </m:oMath>
                </a14:m>
                <a:r>
                  <a:rPr lang="en-US" b="0" i="0" dirty="0">
                    <a:effectLst/>
                    <a:latin typeface="Arial" panose="020B0604020202020204" pitchFamily="34" charset="0"/>
                  </a:rPr>
                  <a:t> after encoding </a:t>
                </a:r>
                <a14:m>
                  <m:oMath xmlns:m="http://schemas.openxmlformats.org/officeDocument/2006/math">
                    <m:sSub>
                      <m:sSubPr>
                        <m:ctrlPr>
                          <a:rPr lang="en-US" b="0" i="1" dirty="0" smtClean="0">
                            <a:effectLst/>
                            <a:latin typeface="Cambria Math" panose="02040503050406030204" pitchFamily="18" charset="0"/>
                          </a:rPr>
                        </m:ctrlPr>
                      </m:sSubPr>
                      <m:e>
                        <m:r>
                          <a:rPr lang="en-US" b="0" i="1" dirty="0" smtClean="0">
                            <a:effectLst/>
                            <a:latin typeface="Cambria Math" panose="02040503050406030204" pitchFamily="18" charset="0"/>
                          </a:rPr>
                          <m:t>𝑋</m:t>
                        </m:r>
                      </m:e>
                      <m:sub>
                        <m:r>
                          <a:rPr lang="en-US" b="0" i="1" dirty="0" smtClean="0">
                            <a:effectLst/>
                            <a:latin typeface="Cambria Math" panose="02040503050406030204" pitchFamily="18" charset="0"/>
                          </a:rPr>
                          <m:t>4</m:t>
                        </m:r>
                      </m:sub>
                    </m:sSub>
                  </m:oMath>
                </a14:m>
                <a:r>
                  <a:rPr lang="en-US" b="0" i="0" dirty="0">
                    <a:effectLst/>
                    <a:latin typeface="Arial" panose="020B0604020202020204" pitchFamily="34" charset="0"/>
                  </a:rPr>
                  <a:t> with the labels </a:t>
                </a:r>
                <a14:m>
                  <m:oMath xmlns:m="http://schemas.openxmlformats.org/officeDocument/2006/math">
                    <m:r>
                      <a:rPr lang="en-US" b="0" i="1" dirty="0" smtClean="0">
                        <a:effectLst/>
                        <a:latin typeface="Cambria Math" panose="02040503050406030204" pitchFamily="18" charset="0"/>
                      </a:rPr>
                      <m:t>𝐴</m:t>
                    </m:r>
                    <m:r>
                      <a:rPr lang="en-US" b="0" i="1" dirty="0" smtClean="0">
                        <a:effectLst/>
                        <a:latin typeface="Cambria Math" panose="02040503050406030204" pitchFamily="18" charset="0"/>
                      </a:rPr>
                      <m:t>=1, </m:t>
                    </m:r>
                    <m:r>
                      <a:rPr lang="en-US" b="0" i="1" dirty="0" smtClean="0">
                        <a:effectLst/>
                        <a:latin typeface="Cambria Math" panose="02040503050406030204" pitchFamily="18" charset="0"/>
                      </a:rPr>
                      <m:t>𝐵</m:t>
                    </m:r>
                    <m:r>
                      <a:rPr lang="en-US" b="0" i="1" dirty="0" smtClean="0">
                        <a:effectLst/>
                        <a:latin typeface="Cambria Math" panose="02040503050406030204" pitchFamily="18" charset="0"/>
                      </a:rPr>
                      <m:t>= 2, </m:t>
                    </m:r>
                    <m:r>
                      <a:rPr lang="en-US" b="0" i="1" dirty="0" smtClean="0">
                        <a:effectLst/>
                        <a:latin typeface="Cambria Math" panose="02040503050406030204" pitchFamily="18" charset="0"/>
                      </a:rPr>
                      <m:t>𝐶</m:t>
                    </m:r>
                    <m:r>
                      <a:rPr lang="en-US" b="0" i="1" dirty="0" smtClean="0">
                        <a:effectLst/>
                        <a:latin typeface="Cambria Math" panose="02040503050406030204" pitchFamily="18" charset="0"/>
                      </a:rPr>
                      <m:t>=3, </m:t>
                    </m:r>
                    <m:r>
                      <a:rPr lang="en-US" b="0" i="1" dirty="0" smtClean="0">
                        <a:effectLst/>
                        <a:latin typeface="Cambria Math" panose="02040503050406030204" pitchFamily="18" charset="0"/>
                      </a:rPr>
                      <m:t>𝐷</m:t>
                    </m:r>
                    <m:r>
                      <a:rPr lang="en-US" b="0" i="1" dirty="0" smtClean="0">
                        <a:effectLst/>
                        <a:latin typeface="Cambria Math" panose="02040503050406030204" pitchFamily="18" charset="0"/>
                      </a:rPr>
                      <m:t>=4?</m:t>
                    </m:r>
                  </m:oMath>
                </a14:m>
                <a:endParaRPr lang="en-US" dirty="0"/>
              </a:p>
            </p:txBody>
          </p:sp>
        </mc:Choice>
        <mc:Fallback xmlns="">
          <p:sp>
            <p:nvSpPr>
              <p:cNvPr id="3" name="Content Placeholder 2">
                <a:extLst>
                  <a:ext uri="{FF2B5EF4-FFF2-40B4-BE49-F238E27FC236}">
                    <a16:creationId xmlns:a16="http://schemas.microsoft.com/office/drawing/2014/main" id="{F77DC37D-19C2-6922-5B23-8B7432B9ECAE}"/>
                  </a:ext>
                </a:extLst>
              </p:cNvPr>
              <p:cNvSpPr>
                <a:spLocks noGrp="1" noRot="1" noChangeAspect="1" noMove="1" noResize="1" noEditPoints="1" noAdjustHandles="1" noChangeArrowheads="1" noChangeShapeType="1" noTextEdit="1"/>
              </p:cNvSpPr>
              <p:nvPr>
                <p:ph idx="1"/>
              </p:nvPr>
            </p:nvSpPr>
            <p:spPr>
              <a:xfrm>
                <a:off x="838200" y="1253331"/>
                <a:ext cx="10515600" cy="1261269"/>
              </a:xfrm>
              <a:blipFill>
                <a:blip r:embed="rId2"/>
                <a:stretch>
                  <a:fillRect l="-1043" t="-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5AAB0DC-689B-25F4-5090-E46EE8578011}"/>
                  </a:ext>
                </a:extLst>
              </p:cNvPr>
              <p:cNvSpPr txBox="1"/>
              <p:nvPr/>
            </p:nvSpPr>
            <p:spPr>
              <a:xfrm>
                <a:off x="8307280" y="2501283"/>
                <a:ext cx="3046520" cy="23078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5"/>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4</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0.2</m:t>
                            </m:r>
                          </m:e>
                          <m:e>
                            <m:r>
                              <a:rPr lang="en-US" i="0">
                                <a:latin typeface="Cambria Math" panose="02040503050406030204" pitchFamily="18" charset="0"/>
                              </a:rPr>
                              <m:t>23</m:t>
                            </m:r>
                          </m:e>
                          <m:e>
                            <m:r>
                              <a:rPr lang="en-US" b="0" i="1" smtClean="0">
                                <a:latin typeface="Cambria Math" panose="02040503050406030204" pitchFamily="18" charset="0"/>
                              </a:rPr>
                              <m:t>3.3</m:t>
                            </m:r>
                          </m:e>
                          <m:e>
                            <m:r>
                              <m:rPr>
                                <m:sty m:val="p"/>
                              </m:rPr>
                              <a:rPr lang="en-US" b="0" i="0" smtClean="0">
                                <a:latin typeface="Cambria Math" panose="02040503050406030204" pitchFamily="18" charset="0"/>
                              </a:rPr>
                              <m:t>A</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0.4</m:t>
                            </m:r>
                          </m:e>
                          <m:e>
                            <m:r>
                              <a:rPr lang="en-US" i="0">
                                <a:latin typeface="Cambria Math" panose="02040503050406030204" pitchFamily="18" charset="0"/>
                              </a:rPr>
                              <m:t>1</m:t>
                            </m:r>
                          </m:e>
                          <m:e>
                            <m:r>
                              <a:rPr lang="en-US" b="0" i="1" smtClean="0">
                                <a:latin typeface="Cambria Math" panose="02040503050406030204" pitchFamily="18" charset="0"/>
                              </a:rPr>
                              <m:t>2.6</m:t>
                            </m:r>
                          </m:e>
                          <m:e>
                            <m:r>
                              <m:rPr>
                                <m:sty m:val="p"/>
                              </m:rPr>
                              <a:rPr lang="en-US" b="0" i="0" smtClean="0">
                                <a:latin typeface="Cambria Math" panose="02040503050406030204" pitchFamily="18" charset="0"/>
                              </a:rPr>
                              <m:t>B</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1.8</m:t>
                            </m:r>
                          </m:e>
                          <m:e>
                            <m:r>
                              <a:rPr lang="en-US" i="0">
                                <a:latin typeface="Cambria Math" panose="02040503050406030204" pitchFamily="18" charset="0"/>
                              </a:rPr>
                              <m:t>0.5</m:t>
                            </m:r>
                          </m:e>
                          <m:e>
                            <m:r>
                              <a:rPr lang="en-US" b="0" i="1" smtClean="0">
                                <a:latin typeface="Cambria Math" panose="02040503050406030204" pitchFamily="18" charset="0"/>
                              </a:rPr>
                              <m:t>8.1</m:t>
                            </m:r>
                          </m:e>
                          <m:e>
                            <m:r>
                              <m:rPr>
                                <m:sty m:val="p"/>
                              </m:rPr>
                              <a:rPr lang="en-US" b="0" i="0" smtClean="0">
                                <a:latin typeface="Cambria Math" panose="02040503050406030204" pitchFamily="18" charset="0"/>
                              </a:rPr>
                              <m:t>D</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5.6</m:t>
                            </m:r>
                          </m:e>
                          <m:e>
                            <m:r>
                              <a:rPr lang="en-US" i="0">
                                <a:latin typeface="Cambria Math" panose="02040503050406030204" pitchFamily="18" charset="0"/>
                              </a:rPr>
                              <m:t>50</m:t>
                            </m:r>
                          </m:e>
                          <m:e>
                            <m:r>
                              <a:rPr lang="en-US" b="0" i="1" smtClean="0">
                                <a:latin typeface="Cambria Math" panose="02040503050406030204" pitchFamily="18" charset="0"/>
                              </a:rPr>
                              <m:t>1.2</m:t>
                            </m:r>
                          </m:e>
                          <m:e>
                            <m:r>
                              <m:rPr>
                                <m:sty m:val="p"/>
                              </m:rPr>
                              <a:rPr lang="en-US" b="0" i="0" smtClean="0">
                                <a:latin typeface="Cambria Math" panose="02040503050406030204" pitchFamily="18" charset="0"/>
                              </a:rPr>
                              <m:t>C</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−0.5</m:t>
                            </m:r>
                          </m:e>
                          <m:e>
                            <m:r>
                              <a:rPr lang="en-US" i="0">
                                <a:latin typeface="Cambria Math" panose="02040503050406030204" pitchFamily="18" charset="0"/>
                              </a:rPr>
                              <m:t>34</m:t>
                            </m:r>
                          </m:e>
                          <m:e>
                            <m:r>
                              <a:rPr lang="en-US" b="0" i="1" smtClean="0">
                                <a:latin typeface="Cambria Math" panose="02040503050406030204" pitchFamily="18" charset="0"/>
                              </a:rPr>
                              <m:t>4.6</m:t>
                            </m:r>
                          </m:e>
                          <m:e>
                            <m:r>
                              <m:rPr>
                                <m:sty m:val="p"/>
                              </m:rPr>
                              <a:rPr lang="en-US" b="0" i="0" smtClean="0">
                                <a:latin typeface="Cambria Math" panose="02040503050406030204" pitchFamily="18" charset="0"/>
                              </a:rPr>
                              <m:t>C</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0.4</m:t>
                            </m:r>
                          </m:e>
                          <m:e>
                            <m:r>
                              <a:rPr lang="en-US" i="0">
                                <a:latin typeface="Cambria Math" panose="02040503050406030204" pitchFamily="18" charset="0"/>
                              </a:rPr>
                              <m:t>19</m:t>
                            </m:r>
                          </m:e>
                          <m:e>
                            <m:r>
                              <a:rPr lang="en-US" b="0" i="1" smtClean="0">
                                <a:latin typeface="Cambria Math" panose="02040503050406030204" pitchFamily="18" charset="0"/>
                              </a:rPr>
                              <m:t>5.1</m:t>
                            </m:r>
                          </m:e>
                          <m:e>
                            <m:r>
                              <m:rPr>
                                <m:sty m:val="p"/>
                              </m:rPr>
                              <a:rPr lang="en-US" b="0" i="0" smtClean="0">
                                <a:latin typeface="Cambria Math" panose="02040503050406030204" pitchFamily="18" charset="0"/>
                              </a:rPr>
                              <m:t>A</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1.1</m:t>
                            </m:r>
                          </m:e>
                          <m:e>
                            <m:r>
                              <a:rPr lang="en-US" i="0">
                                <a:latin typeface="Cambria Math" panose="02040503050406030204" pitchFamily="18" charset="0"/>
                              </a:rPr>
                              <m:t>11</m:t>
                            </m:r>
                          </m:e>
                          <m:e>
                            <m:r>
                              <a:rPr lang="en-US" b="0" i="1" smtClean="0">
                                <a:latin typeface="Cambria Math" panose="02040503050406030204" pitchFamily="18" charset="0"/>
                              </a:rPr>
                              <m:t>3.1</m:t>
                            </m:r>
                          </m:e>
                          <m:e>
                            <m:r>
                              <m:rPr>
                                <m:sty m:val="p"/>
                              </m:rPr>
                              <a:rPr lang="en-US" b="0" i="0" smtClean="0">
                                <a:latin typeface="Cambria Math" panose="02040503050406030204" pitchFamily="18" charset="0"/>
                              </a:rPr>
                              <m:t>B</m:t>
                            </m:r>
                          </m:e>
                        </m:mr>
                      </m:m>
                    </m:oMath>
                  </m:oMathPara>
                </a14:m>
                <a:endParaRPr lang="en-US" dirty="0"/>
              </a:p>
            </p:txBody>
          </p:sp>
        </mc:Choice>
        <mc:Fallback xmlns="">
          <p:sp>
            <p:nvSpPr>
              <p:cNvPr id="5" name="TextBox 4">
                <a:extLst>
                  <a:ext uri="{FF2B5EF4-FFF2-40B4-BE49-F238E27FC236}">
                    <a16:creationId xmlns:a16="http://schemas.microsoft.com/office/drawing/2014/main" id="{45AAB0DC-689B-25F4-5090-E46EE8578011}"/>
                  </a:ext>
                </a:extLst>
              </p:cNvPr>
              <p:cNvSpPr txBox="1">
                <a:spLocks noRot="1" noChangeAspect="1" noMove="1" noResize="1" noEditPoints="1" noAdjustHandles="1" noChangeArrowheads="1" noChangeShapeType="1" noTextEdit="1"/>
              </p:cNvSpPr>
              <p:nvPr/>
            </p:nvSpPr>
            <p:spPr>
              <a:xfrm>
                <a:off x="8307280" y="2501283"/>
                <a:ext cx="3046520" cy="230781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8CE34D9-D442-9D1A-98D3-2DCECEFA1DF4}"/>
                  </a:ext>
                </a:extLst>
              </p:cNvPr>
              <p:cNvSpPr txBox="1"/>
              <p:nvPr/>
            </p:nvSpPr>
            <p:spPr>
              <a:xfrm>
                <a:off x="1295400" y="2986320"/>
                <a:ext cx="5029200" cy="1815882"/>
              </a:xfrm>
              <a:prstGeom prst="rect">
                <a:avLst/>
              </a:prstGeom>
              <a:noFill/>
            </p:spPr>
            <p:txBody>
              <a:bodyPr wrap="square" rtlCol="0">
                <a:spAutoFit/>
              </a:bodyPr>
              <a:lstStyle/>
              <a:p>
                <a:pPr marL="342900" indent="-342900">
                  <a:buFont typeface="+mj-lt"/>
                  <a:buAutoNum type="alphaUcPeriod"/>
                </a:pPr>
                <a14:m>
                  <m:oMath xmlns:m="http://schemas.openxmlformats.org/officeDocument/2006/math">
                    <m:r>
                      <a:rPr lang="en-US" sz="2800" b="0" i="1" smtClean="0">
                        <a:latin typeface="Cambria Math" panose="02040503050406030204" pitchFamily="18" charset="0"/>
                      </a:rPr>
                      <m:t>18.2</m:t>
                    </m:r>
                  </m:oMath>
                </a14:m>
                <a:endParaRPr lang="en-US" sz="2800" b="0" dirty="0"/>
              </a:p>
              <a:p>
                <a:pPr marL="342900" indent="-342900">
                  <a:buFont typeface="+mj-lt"/>
                  <a:buAutoNum type="alphaUcPeriod"/>
                </a:pPr>
                <a14:m>
                  <m:oMath xmlns:m="http://schemas.openxmlformats.org/officeDocument/2006/math">
                    <m:r>
                      <a:rPr lang="en-US" sz="2800" b="0" i="1" smtClean="0">
                        <a:latin typeface="Cambria Math" panose="02040503050406030204" pitchFamily="18" charset="0"/>
                      </a:rPr>
                      <m:t>21.5</m:t>
                    </m:r>
                  </m:oMath>
                </a14:m>
                <a:endParaRPr lang="en-US" sz="2800" b="0" dirty="0"/>
              </a:p>
              <a:p>
                <a:pPr marL="342900" indent="-342900">
                  <a:buFont typeface="+mj-lt"/>
                  <a:buAutoNum type="alphaUcPeriod"/>
                </a:pPr>
                <a:r>
                  <a:rPr lang="en-US" sz="2800" dirty="0"/>
                  <a:t>18</a:t>
                </a:r>
              </a:p>
              <a:p>
                <a:pPr marL="342900" indent="-342900">
                  <a:buFont typeface="+mj-lt"/>
                  <a:buAutoNum type="alphaUcPeriod"/>
                </a:pPr>
                <a:r>
                  <a:rPr lang="en-US" sz="2800" dirty="0"/>
                  <a:t>19.2</a:t>
                </a:r>
              </a:p>
            </p:txBody>
          </p:sp>
        </mc:Choice>
        <mc:Fallback xmlns="">
          <p:sp>
            <p:nvSpPr>
              <p:cNvPr id="7" name="TextBox 6">
                <a:extLst>
                  <a:ext uri="{FF2B5EF4-FFF2-40B4-BE49-F238E27FC236}">
                    <a16:creationId xmlns:a16="http://schemas.microsoft.com/office/drawing/2014/main" id="{38CE34D9-D442-9D1A-98D3-2DCECEFA1DF4}"/>
                  </a:ext>
                </a:extLst>
              </p:cNvPr>
              <p:cNvSpPr txBox="1">
                <a:spLocks noRot="1" noChangeAspect="1" noMove="1" noResize="1" noEditPoints="1" noAdjustHandles="1" noChangeArrowheads="1" noChangeShapeType="1" noTextEdit="1"/>
              </p:cNvSpPr>
              <p:nvPr/>
            </p:nvSpPr>
            <p:spPr>
              <a:xfrm>
                <a:off x="1295400" y="2986320"/>
                <a:ext cx="5029200" cy="1815882"/>
              </a:xfrm>
              <a:prstGeom prst="rect">
                <a:avLst/>
              </a:prstGeom>
              <a:blipFill>
                <a:blip r:embed="rId4"/>
                <a:stretch>
                  <a:fillRect l="-2545" b="-8389"/>
                </a:stretch>
              </a:blipFill>
            </p:spPr>
            <p:txBody>
              <a:bodyPr/>
              <a:lstStyle/>
              <a:p>
                <a:r>
                  <a:rPr lang="en-US">
                    <a:noFill/>
                  </a:rPr>
                  <a:t> </a:t>
                </a:r>
              </a:p>
            </p:txBody>
          </p:sp>
        </mc:Fallback>
      </mc:AlternateContent>
    </p:spTree>
    <p:extLst>
      <p:ext uri="{BB962C8B-B14F-4D97-AF65-F5344CB8AC3E}">
        <p14:creationId xmlns:p14="http://schemas.microsoft.com/office/powerpoint/2010/main" val="799889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CFA5-67C5-1CF5-2EC9-A939956057EA}"/>
              </a:ext>
            </a:extLst>
          </p:cNvPr>
          <p:cNvSpPr>
            <a:spLocks noGrp="1"/>
          </p:cNvSpPr>
          <p:nvPr>
            <p:ph type="title"/>
          </p:nvPr>
        </p:nvSpPr>
        <p:spPr>
          <a:xfrm>
            <a:off x="838200" y="365125"/>
            <a:ext cx="10515600" cy="777875"/>
          </a:xfrm>
        </p:spPr>
        <p:txBody>
          <a:bodyPr/>
          <a:lstStyle/>
          <a:p>
            <a:r>
              <a:rPr lang="en-US" dirty="0"/>
              <a:t>One-Hot encoding</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4C7AB58-E3BF-747C-451C-DD2ED3C29785}"/>
                  </a:ext>
                </a:extLst>
              </p:cNvPr>
              <p:cNvSpPr txBox="1"/>
              <p:nvPr/>
            </p:nvSpPr>
            <p:spPr>
              <a:xfrm>
                <a:off x="850222" y="1371600"/>
                <a:ext cx="80010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Appropriate for nominal data.</a:t>
                </a:r>
              </a:p>
              <a:p>
                <a:pPr marL="285750" indent="-285750">
                  <a:buFont typeface="Arial" panose="020B0604020202020204" pitchFamily="34" charset="0"/>
                  <a:buChar char="•"/>
                </a:pPr>
                <a:r>
                  <a:rPr lang="en-US" dirty="0"/>
                  <a:t>Create a binary column for each possible value in the category.</a:t>
                </a:r>
              </a:p>
              <a:p>
                <a:pPr marL="742950" lvl="1" indent="-285750">
                  <a:buFont typeface="Arial" panose="020B0604020202020204" pitchFamily="34" charset="0"/>
                  <a:buChar char="•"/>
                </a:pPr>
                <a:r>
                  <a:rPr lang="en-US" dirty="0"/>
                  <a:t>Ex: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sub>
                    </m:sSub>
                  </m:oMath>
                </a14:m>
                <a:r>
                  <a:rPr lang="en-US" dirty="0"/>
                  <a:t> is replaced by columns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r>
                          <a:rPr lang="en-US" b="0" i="1" smtClean="0">
                            <a:latin typeface="Cambria Math" panose="02040503050406030204" pitchFamily="18" charset="0"/>
                          </a:rPr>
                          <m:t>𝐵</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r>
                          <a:rPr lang="en-US" b="0" i="1" smtClean="0">
                            <a:latin typeface="Cambria Math" panose="02040503050406030204" pitchFamily="18" charset="0"/>
                          </a:rPr>
                          <m:t>𝐶</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r>
                          <a:rPr lang="en-US" b="0" i="1" smtClean="0">
                            <a:latin typeface="Cambria Math" panose="02040503050406030204" pitchFamily="18" charset="0"/>
                          </a:rPr>
                          <m:t>𝐷</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r>
                          <a:rPr lang="en-US" b="0" i="1" smtClean="0">
                            <a:latin typeface="Cambria Math" panose="02040503050406030204" pitchFamily="18" charset="0"/>
                          </a:rPr>
                          <m:t>𝐹</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r>
                          <a:rPr lang="en-US" b="0" i="1" smtClean="0">
                            <a:latin typeface="Cambria Math" panose="02040503050406030204" pitchFamily="18" charset="0"/>
                          </a:rPr>
                          <m:t>𝐺</m:t>
                        </m:r>
                      </m:sub>
                    </m:sSub>
                  </m:oMath>
                </a14:m>
                <a:endParaRPr lang="en-US" dirty="0"/>
              </a:p>
              <a:p>
                <a:pPr marL="742950" lvl="1" indent="-285750">
                  <a:buFont typeface="Arial" panose="020B0604020202020204" pitchFamily="34" charset="0"/>
                  <a:buChar char="•"/>
                </a:pPr>
                <a:r>
                  <a:rPr lang="en-US" dirty="0"/>
                  <a:t>If category A is present in the row, then the observed value for the new column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r>
                          <a:rPr lang="en-US" b="0" i="1" smtClean="0">
                            <a:latin typeface="Cambria Math" panose="02040503050406030204" pitchFamily="18" charset="0"/>
                          </a:rPr>
                          <m:t>𝐴</m:t>
                        </m:r>
                      </m:sub>
                    </m:sSub>
                  </m:oMath>
                </a14:m>
                <a:r>
                  <a:rPr lang="en-US" dirty="0"/>
                  <a:t> is 1, and all the other new columns are 0.</a:t>
                </a:r>
              </a:p>
            </p:txBody>
          </p:sp>
        </mc:Choice>
        <mc:Fallback xmlns="">
          <p:sp>
            <p:nvSpPr>
              <p:cNvPr id="3" name="TextBox 2">
                <a:extLst>
                  <a:ext uri="{FF2B5EF4-FFF2-40B4-BE49-F238E27FC236}">
                    <a16:creationId xmlns:a16="http://schemas.microsoft.com/office/drawing/2014/main" id="{04C7AB58-E3BF-747C-451C-DD2ED3C29785}"/>
                  </a:ext>
                </a:extLst>
              </p:cNvPr>
              <p:cNvSpPr txBox="1">
                <a:spLocks noRot="1" noChangeAspect="1" noMove="1" noResize="1" noEditPoints="1" noAdjustHandles="1" noChangeArrowheads="1" noChangeShapeType="1" noTextEdit="1"/>
              </p:cNvSpPr>
              <p:nvPr/>
            </p:nvSpPr>
            <p:spPr>
              <a:xfrm>
                <a:off x="850222" y="1371600"/>
                <a:ext cx="8001000" cy="1477328"/>
              </a:xfrm>
              <a:prstGeom prst="rect">
                <a:avLst/>
              </a:prstGeom>
              <a:blipFill>
                <a:blip r:embed="rId2"/>
                <a:stretch>
                  <a:fillRect l="-457" t="-1653" b="-6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308B6D7-56D3-0B32-9121-088A05089E5C}"/>
                  </a:ext>
                </a:extLst>
              </p:cNvPr>
              <p:cNvSpPr txBox="1"/>
              <p:nvPr/>
            </p:nvSpPr>
            <p:spPr>
              <a:xfrm>
                <a:off x="438150" y="3204667"/>
                <a:ext cx="4169914" cy="23078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𝐷</m:t>
                      </m:r>
                      <m:r>
                        <a:rPr lang="en-US" i="0">
                          <a:latin typeface="Cambria Math" panose="02040503050406030204" pitchFamily="18" charset="0"/>
                        </a:rPr>
                        <m:t>=</m:t>
                      </m:r>
                      <m:m>
                        <m:mPr>
                          <m:plcHide m:val="on"/>
                          <m:mcs>
                            <m:mc>
                              <m:mcPr>
                                <m:count m:val="5"/>
                                <m:mcJc m:val="center"/>
                              </m:mcPr>
                            </m:mc>
                          </m:mcs>
                          <m:ctrlPr>
                            <a:rPr lang="en-US" i="1">
                              <a:solidFill>
                                <a:srgbClr val="836967"/>
                              </a:solidFill>
                              <a:latin typeface="Cambria Math" panose="02040503050406030204" pitchFamily="18" charset="0"/>
                            </a:rPr>
                          </m:ctrlPr>
                        </m:mPr>
                        <m:mr>
                          <m:e>
                            <m:r>
                              <a:rPr lang="en-US" i="0">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4</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0.2</m:t>
                            </m:r>
                          </m:e>
                          <m:e>
                            <m:r>
                              <a:rPr lang="en-US" i="0">
                                <a:latin typeface="Cambria Math" panose="02040503050406030204" pitchFamily="18" charset="0"/>
                              </a:rPr>
                              <m:t>23</m:t>
                            </m:r>
                          </m:e>
                          <m:e>
                            <m:r>
                              <a:rPr lang="en-US" i="1">
                                <a:latin typeface="Cambria Math" panose="02040503050406030204" pitchFamily="18" charset="0"/>
                              </a:rPr>
                              <m:t>𝐴</m:t>
                            </m:r>
                          </m:e>
                          <m:e>
                            <m:r>
                              <a:rPr lang="en-US" i="0">
                                <a:latin typeface="Cambria Math" panose="02040503050406030204" pitchFamily="18" charset="0"/>
                              </a:rPr>
                              <m:t>5.7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0.4</m:t>
                            </m:r>
                          </m:e>
                          <m:e>
                            <m:r>
                              <a:rPr lang="en-US" i="0">
                                <a:latin typeface="Cambria Math" panose="02040503050406030204" pitchFamily="18" charset="0"/>
                              </a:rPr>
                              <m:t>1</m:t>
                            </m:r>
                          </m:e>
                          <m:e>
                            <m:r>
                              <a:rPr lang="en-US" i="1">
                                <a:latin typeface="Cambria Math" panose="02040503050406030204" pitchFamily="18" charset="0"/>
                              </a:rPr>
                              <m:t>𝐵</m:t>
                            </m:r>
                          </m:e>
                          <m:e>
                            <m:r>
                              <a:rPr lang="en-US" i="0">
                                <a:latin typeface="Cambria Math" panose="02040503050406030204" pitchFamily="18" charset="0"/>
                              </a:rPr>
                              <m:t>5.4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1.8</m:t>
                            </m:r>
                          </m:e>
                          <m:e>
                            <m:r>
                              <a:rPr lang="en-US" i="0">
                                <a:latin typeface="Cambria Math" panose="02040503050406030204" pitchFamily="18" charset="0"/>
                              </a:rPr>
                              <m:t>0.5</m:t>
                            </m:r>
                          </m:e>
                          <m:e>
                            <m:r>
                              <a:rPr lang="en-US" i="1">
                                <a:latin typeface="Cambria Math" panose="02040503050406030204" pitchFamily="18" charset="0"/>
                              </a:rPr>
                              <m:t>𝐷</m:t>
                            </m:r>
                          </m:e>
                          <m:e>
                            <m:r>
                              <a:rPr lang="en-US" i="0">
                                <a:latin typeface="Cambria Math" panose="02040503050406030204" pitchFamily="18" charset="0"/>
                              </a:rPr>
                              <m:t>5.2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5.6</m:t>
                            </m:r>
                          </m:e>
                          <m:e>
                            <m:r>
                              <a:rPr lang="en-US" i="0">
                                <a:latin typeface="Cambria Math" panose="02040503050406030204" pitchFamily="18" charset="0"/>
                              </a:rPr>
                              <m:t>50</m:t>
                            </m:r>
                          </m:e>
                          <m:e>
                            <m:r>
                              <a:rPr lang="en-US" i="1">
                                <a:latin typeface="Cambria Math" panose="02040503050406030204" pitchFamily="18" charset="0"/>
                              </a:rPr>
                              <m:t>𝐶</m:t>
                            </m:r>
                          </m:e>
                          <m:e>
                            <m:r>
                              <a:rPr lang="en-US" i="0">
                                <a:latin typeface="Cambria Math" panose="02040503050406030204" pitchFamily="18" charset="0"/>
                              </a:rPr>
                              <m:t>5.1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−0.5</m:t>
                            </m:r>
                          </m:e>
                          <m:e>
                            <m:r>
                              <a:rPr lang="en-US" i="0">
                                <a:latin typeface="Cambria Math" panose="02040503050406030204" pitchFamily="18" charset="0"/>
                              </a:rPr>
                              <m:t>34</m:t>
                            </m:r>
                          </m:e>
                          <m:e>
                            <m:r>
                              <a:rPr lang="en-US" i="1">
                                <a:latin typeface="Cambria Math" panose="02040503050406030204" pitchFamily="18" charset="0"/>
                              </a:rPr>
                              <m:t>𝐹</m:t>
                            </m:r>
                          </m:e>
                          <m:e>
                            <m:r>
                              <a:rPr lang="en-US" i="0">
                                <a:latin typeface="Cambria Math" panose="02040503050406030204" pitchFamily="18" charset="0"/>
                              </a:rPr>
                              <m:t>5.3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0.4</m:t>
                            </m:r>
                          </m:e>
                          <m:e>
                            <m:r>
                              <a:rPr lang="en-US" i="0">
                                <a:latin typeface="Cambria Math" panose="02040503050406030204" pitchFamily="18" charset="0"/>
                              </a:rPr>
                              <m:t>19</m:t>
                            </m:r>
                          </m:e>
                          <m:e>
                            <m:r>
                              <a:rPr lang="en-US" i="1">
                                <a:latin typeface="Cambria Math" panose="02040503050406030204" pitchFamily="18" charset="0"/>
                              </a:rPr>
                              <m:t>𝐺</m:t>
                            </m:r>
                          </m:e>
                          <m:e>
                            <m:r>
                              <a:rPr lang="en-US" i="0">
                                <a:latin typeface="Cambria Math" panose="02040503050406030204" pitchFamily="18" charset="0"/>
                              </a:rPr>
                              <m:t>5.4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1.1</m:t>
                            </m:r>
                          </m:e>
                          <m:e>
                            <m:r>
                              <a:rPr lang="en-US" i="0">
                                <a:latin typeface="Cambria Math" panose="02040503050406030204" pitchFamily="18" charset="0"/>
                              </a:rPr>
                              <m:t>11</m:t>
                            </m:r>
                          </m:e>
                          <m:e>
                            <m:r>
                              <a:rPr lang="en-US" i="1">
                                <a:latin typeface="Cambria Math" panose="02040503050406030204" pitchFamily="18" charset="0"/>
                              </a:rPr>
                              <m:t>𝐴</m:t>
                            </m:r>
                          </m:e>
                          <m:e>
                            <m:r>
                              <a:rPr lang="en-US" i="0">
                                <a:latin typeface="Cambria Math" panose="02040503050406030204" pitchFamily="18" charset="0"/>
                              </a:rPr>
                              <m:t>5.5</m:t>
                            </m:r>
                          </m:e>
                        </m:mr>
                      </m:m>
                    </m:oMath>
                  </m:oMathPara>
                </a14:m>
                <a:endParaRPr lang="en-US" dirty="0"/>
              </a:p>
            </p:txBody>
          </p:sp>
        </mc:Choice>
        <mc:Fallback xmlns="">
          <p:sp>
            <p:nvSpPr>
              <p:cNvPr id="6" name="TextBox 5">
                <a:extLst>
                  <a:ext uri="{FF2B5EF4-FFF2-40B4-BE49-F238E27FC236}">
                    <a16:creationId xmlns:a16="http://schemas.microsoft.com/office/drawing/2014/main" id="{0308B6D7-56D3-0B32-9121-088A05089E5C}"/>
                  </a:ext>
                </a:extLst>
              </p:cNvPr>
              <p:cNvSpPr txBox="1">
                <a:spLocks noRot="1" noChangeAspect="1" noMove="1" noResize="1" noEditPoints="1" noAdjustHandles="1" noChangeArrowheads="1" noChangeShapeType="1" noTextEdit="1"/>
              </p:cNvSpPr>
              <p:nvPr/>
            </p:nvSpPr>
            <p:spPr>
              <a:xfrm>
                <a:off x="438150" y="3204667"/>
                <a:ext cx="4169914" cy="230781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024C551-19DB-4B98-46D4-0523DCCE4694}"/>
                  </a:ext>
                </a:extLst>
              </p:cNvPr>
              <p:cNvSpPr txBox="1"/>
              <p:nvPr/>
            </p:nvSpPr>
            <p:spPr>
              <a:xfrm>
                <a:off x="5223029" y="3204667"/>
                <a:ext cx="6515100" cy="23081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𝐷</m:t>
                      </m:r>
                      <m:r>
                        <a:rPr lang="en-US" i="0">
                          <a:latin typeface="Cambria Math" panose="02040503050406030204" pitchFamily="18" charset="0"/>
                        </a:rPr>
                        <m:t>=</m:t>
                      </m:r>
                      <m:m>
                        <m:mPr>
                          <m:plcHide m:val="on"/>
                          <m:mcs>
                            <m:mc>
                              <m:mcPr>
                                <m:count m:val="10"/>
                                <m:mcJc m:val="center"/>
                              </m:mcPr>
                            </m:mc>
                          </m:mcs>
                          <m:ctrlPr>
                            <a:rPr lang="en-US" i="1">
                              <a:solidFill>
                                <a:srgbClr val="836967"/>
                              </a:solidFill>
                              <a:latin typeface="Cambria Math" panose="02040503050406030204" pitchFamily="18" charset="0"/>
                            </a:rPr>
                          </m:ctrlPr>
                        </m:mPr>
                        <m:mr>
                          <m:e>
                            <m:r>
                              <a:rPr lang="en-US" i="0">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r>
                                  <a:rPr lang="en-US" i="1">
                                    <a:latin typeface="Cambria Math" panose="02040503050406030204" pitchFamily="18" charset="0"/>
                                  </a:rPr>
                                  <m:t>𝐴</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r>
                                  <a:rPr lang="en-US" i="1">
                                    <a:latin typeface="Cambria Math" panose="02040503050406030204" pitchFamily="18" charset="0"/>
                                  </a:rPr>
                                  <m:t>𝐵</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r>
                                  <a:rPr lang="en-US" i="1">
                                    <a:latin typeface="Cambria Math" panose="02040503050406030204" pitchFamily="18" charset="0"/>
                                  </a:rPr>
                                  <m:t>𝐶</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r>
                                  <a:rPr lang="en-US" i="1">
                                    <a:latin typeface="Cambria Math" panose="02040503050406030204" pitchFamily="18" charset="0"/>
                                  </a:rPr>
                                  <m:t>𝐷</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r>
                                  <a:rPr lang="en-US" i="1">
                                    <a:latin typeface="Cambria Math" panose="02040503050406030204" pitchFamily="18" charset="0"/>
                                  </a:rPr>
                                  <m:t>𝐹</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r>
                                  <a:rPr lang="en-US" i="1">
                                    <a:latin typeface="Cambria Math" panose="02040503050406030204" pitchFamily="18" charset="0"/>
                                  </a:rPr>
                                  <m:t>𝐺</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4</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0.2</m:t>
                            </m:r>
                          </m:e>
                          <m:e>
                            <m:r>
                              <a:rPr lang="en-US" i="0">
                                <a:latin typeface="Cambria Math" panose="02040503050406030204" pitchFamily="18" charset="0"/>
                              </a:rPr>
                              <m:t>23</m:t>
                            </m:r>
                          </m:e>
                          <m:e>
                            <m:r>
                              <a:rPr lang="en-US" b="0" i="1" smtClean="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5.7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0.4</m:t>
                            </m:r>
                          </m:e>
                          <m:e>
                            <m:r>
                              <a:rPr lang="en-US" i="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5.4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1.8</m:t>
                            </m:r>
                          </m:e>
                          <m:e>
                            <m:r>
                              <a:rPr lang="en-US" i="0">
                                <a:latin typeface="Cambria Math" panose="02040503050406030204" pitchFamily="18" charset="0"/>
                              </a:rPr>
                              <m:t>0.5</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5.2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5.6</m:t>
                            </m:r>
                          </m:e>
                          <m:e>
                            <m:r>
                              <a:rPr lang="en-US" i="0">
                                <a:latin typeface="Cambria Math" panose="02040503050406030204" pitchFamily="18" charset="0"/>
                              </a:rPr>
                              <m:t>50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5.1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−0.5</m:t>
                            </m:r>
                          </m:e>
                          <m:e>
                            <m:r>
                              <a:rPr lang="en-US" i="0">
                                <a:latin typeface="Cambria Math" panose="02040503050406030204" pitchFamily="18" charset="0"/>
                              </a:rPr>
                              <m:t>34</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5.3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0.4</m:t>
                            </m:r>
                          </m:e>
                          <m:e>
                            <m:r>
                              <a:rPr lang="en-US" i="0">
                                <a:latin typeface="Cambria Math" panose="02040503050406030204" pitchFamily="18" charset="0"/>
                              </a:rPr>
                              <m:t>19</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1</m:t>
                            </m:r>
                          </m:e>
                          <m:e>
                            <m:r>
                              <a:rPr lang="en-US" i="0">
                                <a:latin typeface="Cambria Math" panose="02040503050406030204" pitchFamily="18" charset="0"/>
                              </a:rPr>
                              <m:t>5.4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1.1</m:t>
                            </m:r>
                          </m:e>
                          <m:e>
                            <m:r>
                              <a:rPr lang="en-US" i="0">
                                <a:latin typeface="Cambria Math" panose="02040503050406030204" pitchFamily="18" charset="0"/>
                              </a:rPr>
                              <m:t>11</m:t>
                            </m:r>
                          </m:e>
                          <m:e>
                            <m:r>
                              <a:rPr lang="en-US" i="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5.5</m:t>
                            </m:r>
                          </m:e>
                        </m:mr>
                      </m:m>
                    </m:oMath>
                  </m:oMathPara>
                </a14:m>
                <a:endParaRPr lang="en-US" dirty="0"/>
              </a:p>
            </p:txBody>
          </p:sp>
        </mc:Choice>
        <mc:Fallback xmlns="">
          <p:sp>
            <p:nvSpPr>
              <p:cNvPr id="11" name="TextBox 10">
                <a:extLst>
                  <a:ext uri="{FF2B5EF4-FFF2-40B4-BE49-F238E27FC236}">
                    <a16:creationId xmlns:a16="http://schemas.microsoft.com/office/drawing/2014/main" id="{5024C551-19DB-4B98-46D4-0523DCCE4694}"/>
                  </a:ext>
                </a:extLst>
              </p:cNvPr>
              <p:cNvSpPr txBox="1">
                <a:spLocks noRot="1" noChangeAspect="1" noMove="1" noResize="1" noEditPoints="1" noAdjustHandles="1" noChangeArrowheads="1" noChangeShapeType="1" noTextEdit="1"/>
              </p:cNvSpPr>
              <p:nvPr/>
            </p:nvSpPr>
            <p:spPr>
              <a:xfrm>
                <a:off x="5223029" y="3204667"/>
                <a:ext cx="6515100" cy="2308196"/>
              </a:xfrm>
              <a:prstGeom prst="rect">
                <a:avLst/>
              </a:prstGeom>
              <a:blipFill>
                <a:blip r:embed="rId4"/>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9AEEC5EB-5137-BBA9-917B-5F67EA135D06}"/>
              </a:ext>
            </a:extLst>
          </p:cNvPr>
          <p:cNvCxnSpPr>
            <a:endCxn id="11" idx="1"/>
          </p:cNvCxnSpPr>
          <p:nvPr/>
        </p:nvCxnSpPr>
        <p:spPr>
          <a:xfrm>
            <a:off x="4267200" y="4358572"/>
            <a:ext cx="955829" cy="19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35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CFA5-67C5-1CF5-2EC9-A939956057EA}"/>
              </a:ext>
            </a:extLst>
          </p:cNvPr>
          <p:cNvSpPr>
            <a:spLocks noGrp="1"/>
          </p:cNvSpPr>
          <p:nvPr>
            <p:ph type="title"/>
          </p:nvPr>
        </p:nvSpPr>
        <p:spPr>
          <a:xfrm>
            <a:off x="838200" y="365125"/>
            <a:ext cx="10515600" cy="777875"/>
          </a:xfrm>
        </p:spPr>
        <p:txBody>
          <a:bodyPr/>
          <a:lstStyle/>
          <a:p>
            <a:r>
              <a:rPr lang="en-US" dirty="0"/>
              <a:t>One-Hot encoding</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024C551-19DB-4B98-46D4-0523DCCE4694}"/>
                  </a:ext>
                </a:extLst>
              </p:cNvPr>
              <p:cNvSpPr txBox="1"/>
              <p:nvPr/>
            </p:nvSpPr>
            <p:spPr>
              <a:xfrm>
                <a:off x="95250" y="1173101"/>
                <a:ext cx="6515100" cy="23081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𝐷</m:t>
                      </m:r>
                      <m:r>
                        <a:rPr lang="en-US" i="0">
                          <a:latin typeface="Cambria Math" panose="02040503050406030204" pitchFamily="18" charset="0"/>
                        </a:rPr>
                        <m:t>=</m:t>
                      </m:r>
                      <m:m>
                        <m:mPr>
                          <m:plcHide m:val="on"/>
                          <m:mcs>
                            <m:mc>
                              <m:mcPr>
                                <m:count m:val="10"/>
                                <m:mcJc m:val="center"/>
                              </m:mcPr>
                            </m:mc>
                          </m:mcs>
                          <m:ctrlPr>
                            <a:rPr lang="en-US" i="1">
                              <a:solidFill>
                                <a:srgbClr val="836967"/>
                              </a:solidFill>
                              <a:latin typeface="Cambria Math" panose="02040503050406030204" pitchFamily="18" charset="0"/>
                            </a:rPr>
                          </m:ctrlPr>
                        </m:mPr>
                        <m:mr>
                          <m:e>
                            <m:r>
                              <a:rPr lang="en-US" i="0">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r>
                                  <a:rPr lang="en-US" i="1">
                                    <a:latin typeface="Cambria Math" panose="02040503050406030204" pitchFamily="18" charset="0"/>
                                  </a:rPr>
                                  <m:t>𝐴</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r>
                                  <a:rPr lang="en-US" i="1">
                                    <a:latin typeface="Cambria Math" panose="02040503050406030204" pitchFamily="18" charset="0"/>
                                  </a:rPr>
                                  <m:t>𝐵</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r>
                                  <a:rPr lang="en-US" i="1">
                                    <a:latin typeface="Cambria Math" panose="02040503050406030204" pitchFamily="18" charset="0"/>
                                  </a:rPr>
                                  <m:t>𝐶</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r>
                                  <a:rPr lang="en-US" i="1">
                                    <a:latin typeface="Cambria Math" panose="02040503050406030204" pitchFamily="18" charset="0"/>
                                  </a:rPr>
                                  <m:t>𝐷</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r>
                                  <a:rPr lang="en-US" i="1">
                                    <a:latin typeface="Cambria Math" panose="02040503050406030204" pitchFamily="18" charset="0"/>
                                  </a:rPr>
                                  <m:t>𝐹</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r>
                                  <a:rPr lang="en-US" i="1">
                                    <a:latin typeface="Cambria Math" panose="02040503050406030204" pitchFamily="18" charset="0"/>
                                  </a:rPr>
                                  <m:t>𝐺</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4</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0.2</m:t>
                            </m:r>
                          </m:e>
                          <m:e>
                            <m:r>
                              <a:rPr lang="en-US" i="0">
                                <a:latin typeface="Cambria Math" panose="02040503050406030204" pitchFamily="18" charset="0"/>
                              </a:rPr>
                              <m:t>23</m:t>
                            </m:r>
                          </m:e>
                          <m:e>
                            <m:r>
                              <a:rPr lang="en-US" b="0" i="1" smtClean="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5.7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0.4</m:t>
                            </m:r>
                          </m:e>
                          <m:e>
                            <m:r>
                              <a:rPr lang="en-US" i="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5.4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1.8</m:t>
                            </m:r>
                          </m:e>
                          <m:e>
                            <m:r>
                              <a:rPr lang="en-US" i="0">
                                <a:latin typeface="Cambria Math" panose="02040503050406030204" pitchFamily="18" charset="0"/>
                              </a:rPr>
                              <m:t>0.5</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5.2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5.6</m:t>
                            </m:r>
                          </m:e>
                          <m:e>
                            <m:r>
                              <a:rPr lang="en-US" i="0">
                                <a:latin typeface="Cambria Math" panose="02040503050406030204" pitchFamily="18" charset="0"/>
                              </a:rPr>
                              <m:t>50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5.1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−0.5</m:t>
                            </m:r>
                          </m:e>
                          <m:e>
                            <m:r>
                              <a:rPr lang="en-US" i="0">
                                <a:latin typeface="Cambria Math" panose="02040503050406030204" pitchFamily="18" charset="0"/>
                              </a:rPr>
                              <m:t>34</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5.3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0.4</m:t>
                            </m:r>
                          </m:e>
                          <m:e>
                            <m:r>
                              <a:rPr lang="en-US" i="0">
                                <a:latin typeface="Cambria Math" panose="02040503050406030204" pitchFamily="18" charset="0"/>
                              </a:rPr>
                              <m:t>19</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1</m:t>
                            </m:r>
                          </m:e>
                          <m:e>
                            <m:r>
                              <a:rPr lang="en-US" i="0">
                                <a:latin typeface="Cambria Math" panose="02040503050406030204" pitchFamily="18" charset="0"/>
                              </a:rPr>
                              <m:t>5.4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1.1</m:t>
                            </m:r>
                          </m:e>
                          <m:e>
                            <m:r>
                              <a:rPr lang="en-US" i="0">
                                <a:latin typeface="Cambria Math" panose="02040503050406030204" pitchFamily="18" charset="0"/>
                              </a:rPr>
                              <m:t>11</m:t>
                            </m:r>
                          </m:e>
                          <m:e>
                            <m:r>
                              <a:rPr lang="en-US" i="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5.5</m:t>
                            </m:r>
                          </m:e>
                        </m:mr>
                      </m:m>
                    </m:oMath>
                  </m:oMathPara>
                </a14:m>
                <a:endParaRPr lang="en-US" dirty="0"/>
              </a:p>
            </p:txBody>
          </p:sp>
        </mc:Choice>
        <mc:Fallback xmlns="">
          <p:sp>
            <p:nvSpPr>
              <p:cNvPr id="11" name="TextBox 10">
                <a:extLst>
                  <a:ext uri="{FF2B5EF4-FFF2-40B4-BE49-F238E27FC236}">
                    <a16:creationId xmlns:a16="http://schemas.microsoft.com/office/drawing/2014/main" id="{5024C551-19DB-4B98-46D4-0523DCCE4694}"/>
                  </a:ext>
                </a:extLst>
              </p:cNvPr>
              <p:cNvSpPr txBox="1">
                <a:spLocks noRot="1" noChangeAspect="1" noMove="1" noResize="1" noEditPoints="1" noAdjustHandles="1" noChangeArrowheads="1" noChangeShapeType="1" noTextEdit="1"/>
              </p:cNvSpPr>
              <p:nvPr/>
            </p:nvSpPr>
            <p:spPr>
              <a:xfrm>
                <a:off x="95250" y="1173101"/>
                <a:ext cx="6515100" cy="230819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9D9687B-6629-14D7-F2E9-20562B0DDF3B}"/>
                  </a:ext>
                </a:extLst>
              </p:cNvPr>
              <p:cNvSpPr txBox="1"/>
              <p:nvPr/>
            </p:nvSpPr>
            <p:spPr>
              <a:xfrm>
                <a:off x="1181100" y="3429000"/>
                <a:ext cx="10515600" cy="233634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e>
                          </m:d>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rad>
                        <m:radPr>
                          <m:degHide m:val="on"/>
                          <m:ctrlPr>
                            <a:rPr lang="en-US" sz="1800" b="0" i="1" smtClean="0">
                              <a:latin typeface="Cambria Math" panose="02040503050406030204" pitchFamily="18" charset="0"/>
                            </a:rPr>
                          </m:ctrlPr>
                        </m:radPr>
                        <m:deg/>
                        <m:e>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𝑘</m:t>
                              </m:r>
                              <m:r>
                                <a:rPr lang="en-US" sz="1800" b="0" i="1" smtClean="0">
                                  <a:latin typeface="Cambria Math" panose="02040503050406030204" pitchFamily="18" charset="0"/>
                                </a:rPr>
                                <m:t>=1</m:t>
                              </m:r>
                            </m:sub>
                            <m:sup>
                              <m:r>
                                <a:rPr lang="en-US" sz="1800" b="0" i="1" smtClean="0">
                                  <a:latin typeface="Cambria Math" panose="02040503050406030204" pitchFamily="18" charset="0"/>
                                </a:rPr>
                                <m:t>9</m:t>
                              </m:r>
                            </m:sup>
                            <m:e>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𝑘</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𝑘</m:t>
                                          </m:r>
                                        </m:sub>
                                      </m:sSub>
                                    </m:e>
                                  </m:d>
                                </m:e>
                                <m:sup>
                                  <m:r>
                                    <a:rPr lang="en-US" sz="1800" b="0" i="1" smtClean="0">
                                      <a:latin typeface="Cambria Math" panose="02040503050406030204" pitchFamily="18" charset="0"/>
                                    </a:rPr>
                                    <m:t>2</m:t>
                                  </m:r>
                                </m:sup>
                              </m:sSup>
                            </m:e>
                          </m:nary>
                        </m:e>
                      </m:rad>
                    </m:oMath>
                  </m:oMathPara>
                </a14:m>
                <a:endParaRPr lang="en-US" sz="1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m:t>
                      </m:r>
                    </m:oMath>
                  </m:oMathPara>
                </a14:m>
                <a:endParaRPr lang="en-US" sz="1800" b="0"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m:t>
                      </m:r>
                      <m:rad>
                        <m:radPr>
                          <m:degHide m:val="on"/>
                          <m:ctrlPr>
                            <a:rPr lang="en-US" sz="1800" b="0" i="1" smtClean="0">
                              <a:latin typeface="Cambria Math" panose="02040503050406030204" pitchFamily="18" charset="0"/>
                            </a:rPr>
                          </m:ctrlPr>
                        </m:radPr>
                        <m:deg/>
                        <m:e>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0.2−0.4</m:t>
                                  </m:r>
                                </m:e>
                              </m:d>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23−1</m:t>
                                  </m:r>
                                </m:e>
                              </m:d>
                            </m:e>
                            <m:sup>
                              <m:r>
                                <a:rPr lang="en-US" sz="1800" b="0" i="1" smtClean="0">
                                  <a:latin typeface="Cambria Math" panose="02040503050406030204" pitchFamily="18" charset="0"/>
                                </a:rPr>
                                <m:t>2</m:t>
                              </m:r>
                            </m:sup>
                          </m:sSup>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5.7−5.4</m:t>
                                  </m:r>
                                </m:e>
                              </m:d>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1−0</m:t>
                                  </m:r>
                                </m:e>
                              </m:d>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0−1</m:t>
                                  </m:r>
                                </m:e>
                              </m:d>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0−0</m:t>
                                  </m:r>
                                </m:e>
                              </m:d>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0−0</m:t>
                                  </m:r>
                                </m:e>
                              </m:d>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0−0</m:t>
                                  </m:r>
                                </m:e>
                              </m:d>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0−0</m:t>
                                  </m:r>
                                </m:e>
                              </m:d>
                            </m:e>
                            <m:sup>
                              <m:r>
                                <a:rPr lang="en-US" sz="1800" b="0" i="1" smtClean="0">
                                  <a:latin typeface="Cambria Math" panose="02040503050406030204" pitchFamily="18" charset="0"/>
                                </a:rPr>
                                <m:t>2</m:t>
                              </m:r>
                            </m:sup>
                          </m:sSup>
                        </m:e>
                      </m:rad>
                      <m:r>
                        <a:rPr lang="en-US" sz="1800" b="0" i="1" smtClean="0">
                          <a:latin typeface="Cambria Math" panose="02040503050406030204" pitchFamily="18" charset="0"/>
                        </a:rPr>
                        <m:t>=22.05 </m:t>
                      </m:r>
                    </m:oMath>
                  </m:oMathPara>
                </a14:m>
                <a:endParaRPr lang="en-US" sz="1800" b="0" i="1" dirty="0">
                  <a:latin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29D9687B-6629-14D7-F2E9-20562B0DDF3B}"/>
                  </a:ext>
                </a:extLst>
              </p:cNvPr>
              <p:cNvSpPr txBox="1">
                <a:spLocks noRot="1" noChangeAspect="1" noMove="1" noResize="1" noEditPoints="1" noAdjustHandles="1" noChangeArrowheads="1" noChangeShapeType="1" noTextEdit="1"/>
              </p:cNvSpPr>
              <p:nvPr/>
            </p:nvSpPr>
            <p:spPr>
              <a:xfrm>
                <a:off x="1181100" y="3429000"/>
                <a:ext cx="10515600" cy="2336345"/>
              </a:xfrm>
              <a:prstGeom prst="rect">
                <a:avLst/>
              </a:prstGeom>
              <a:blipFill>
                <a:blip r:embed="rId3"/>
                <a:stretch>
                  <a:fillRect r="-3304"/>
                </a:stretch>
              </a:blipFill>
            </p:spPr>
            <p:txBody>
              <a:bodyPr/>
              <a:lstStyle/>
              <a:p>
                <a:r>
                  <a:rPr lang="en-US">
                    <a:noFill/>
                  </a:rPr>
                  <a:t> </a:t>
                </a:r>
              </a:p>
            </p:txBody>
          </p:sp>
        </mc:Fallback>
      </mc:AlternateContent>
      <p:sp>
        <p:nvSpPr>
          <p:cNvPr id="7" name="Oval 6">
            <a:extLst>
              <a:ext uri="{FF2B5EF4-FFF2-40B4-BE49-F238E27FC236}">
                <a16:creationId xmlns:a16="http://schemas.microsoft.com/office/drawing/2014/main" id="{518A1E16-89C8-7325-F125-A2D9FD112367}"/>
              </a:ext>
            </a:extLst>
          </p:cNvPr>
          <p:cNvSpPr/>
          <p:nvPr/>
        </p:nvSpPr>
        <p:spPr>
          <a:xfrm>
            <a:off x="0" y="1428751"/>
            <a:ext cx="7753350" cy="571499"/>
          </a:xfrm>
          <a:prstGeom prst="ellipse">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194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0B2D-BD4D-56A9-1057-2DA681F59F3C}"/>
              </a:ext>
            </a:extLst>
          </p:cNvPr>
          <p:cNvSpPr>
            <a:spLocks noGrp="1"/>
          </p:cNvSpPr>
          <p:nvPr>
            <p:ph type="title"/>
          </p:nvPr>
        </p:nvSpPr>
        <p:spPr/>
        <p:txBody>
          <a:bodyPr/>
          <a:lstStyle/>
          <a:p>
            <a:r>
              <a:rPr lang="en-US" dirty="0"/>
              <a:t>Dot product and binary data</a:t>
            </a:r>
          </a:p>
        </p:txBody>
      </p:sp>
      <p:sp>
        <p:nvSpPr>
          <p:cNvPr id="3" name="Content Placeholder 2">
            <a:extLst>
              <a:ext uri="{FF2B5EF4-FFF2-40B4-BE49-F238E27FC236}">
                <a16:creationId xmlns:a16="http://schemas.microsoft.com/office/drawing/2014/main" id="{2CD44135-6353-1DE9-E263-2A4E8D90530A}"/>
              </a:ext>
            </a:extLst>
          </p:cNvPr>
          <p:cNvSpPr>
            <a:spLocks noGrp="1"/>
          </p:cNvSpPr>
          <p:nvPr>
            <p:ph idx="1"/>
          </p:nvPr>
        </p:nvSpPr>
        <p:spPr>
          <a:xfrm>
            <a:off x="723900" y="1371600"/>
            <a:ext cx="10515600" cy="1325563"/>
          </a:xfrm>
        </p:spPr>
        <p:txBody>
          <a:bodyPr/>
          <a:lstStyle/>
          <a:p>
            <a:r>
              <a:rPr lang="en-US" dirty="0"/>
              <a:t>If we take the one-hot encoding data, then the dot product of two vectors (projection of one-hot encoded data) is the number of matching categorical values.</a:t>
            </a:r>
          </a:p>
        </p:txBody>
      </p:sp>
      <p:pic>
        <p:nvPicPr>
          <p:cNvPr id="5" name="Picture 4">
            <a:extLst>
              <a:ext uri="{FF2B5EF4-FFF2-40B4-BE49-F238E27FC236}">
                <a16:creationId xmlns:a16="http://schemas.microsoft.com/office/drawing/2014/main" id="{31E76903-7CCE-7079-2508-E6FE3CCF8DB9}"/>
              </a:ext>
            </a:extLst>
          </p:cNvPr>
          <p:cNvPicPr>
            <a:picLocks noChangeAspect="1"/>
          </p:cNvPicPr>
          <p:nvPr/>
        </p:nvPicPr>
        <p:blipFill>
          <a:blip r:embed="rId2"/>
          <a:stretch>
            <a:fillRect/>
          </a:stretch>
        </p:blipFill>
        <p:spPr>
          <a:xfrm>
            <a:off x="1113730" y="2769994"/>
            <a:ext cx="4982270" cy="2781688"/>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3AF215-FA49-B0C8-D8D4-2887597803B3}"/>
                  </a:ext>
                </a:extLst>
              </p:cNvPr>
              <p:cNvSpPr txBox="1"/>
              <p:nvPr/>
            </p:nvSpPr>
            <p:spPr>
              <a:xfrm>
                <a:off x="6553200" y="3749676"/>
                <a:ext cx="4400550" cy="4661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=1</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+0</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+0</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r>
                        <a:rPr lang="en-US" sz="2400" b="0" i="1" smtClean="0">
                          <a:latin typeface="Cambria Math" panose="02040503050406030204" pitchFamily="18" charset="0"/>
                        </a:rPr>
                        <m:t>=0</m:t>
                      </m:r>
                    </m:oMath>
                  </m:oMathPara>
                </a14:m>
                <a:endParaRPr lang="en-US" sz="2400" dirty="0"/>
              </a:p>
            </p:txBody>
          </p:sp>
        </mc:Choice>
        <mc:Fallback xmlns="">
          <p:sp>
            <p:nvSpPr>
              <p:cNvPr id="4" name="TextBox 3">
                <a:extLst>
                  <a:ext uri="{FF2B5EF4-FFF2-40B4-BE49-F238E27FC236}">
                    <a16:creationId xmlns:a16="http://schemas.microsoft.com/office/drawing/2014/main" id="{D53AF215-FA49-B0C8-D8D4-2887597803B3}"/>
                  </a:ext>
                </a:extLst>
              </p:cNvPr>
              <p:cNvSpPr txBox="1">
                <a:spLocks noRot="1" noChangeAspect="1" noMove="1" noResize="1" noEditPoints="1" noAdjustHandles="1" noChangeArrowheads="1" noChangeShapeType="1" noTextEdit="1"/>
              </p:cNvSpPr>
              <p:nvPr/>
            </p:nvSpPr>
            <p:spPr>
              <a:xfrm>
                <a:off x="6553200" y="3749676"/>
                <a:ext cx="4400550" cy="466153"/>
              </a:xfrm>
              <a:prstGeom prst="rect">
                <a:avLst/>
              </a:prstGeom>
              <a:blipFill>
                <a:blip r:embed="rId3"/>
                <a:stretch>
                  <a:fillRect b="-1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00DD92B-17B7-1178-9C9A-0ECF5A0099CD}"/>
                  </a:ext>
                </a:extLst>
              </p:cNvPr>
              <p:cNvSpPr txBox="1"/>
              <p:nvPr/>
            </p:nvSpPr>
            <p:spPr>
              <a:xfrm>
                <a:off x="5867400" y="5064209"/>
                <a:ext cx="60007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=0 </m:t>
                      </m:r>
                      <m:r>
                        <a:rPr lang="en-US" sz="2400" b="0" i="1" smtClean="0">
                          <a:latin typeface="Cambria Math" panose="02040503050406030204" pitchFamily="18" charset="0"/>
                        </a:rPr>
                        <m:t>𝑏𝑒𝑐𝑎𝑢𝑠𝑒</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14</m:t>
                          </m:r>
                        </m:sub>
                      </m:sSub>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𝑎𝑛𝑑</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24</m:t>
                          </m:r>
                        </m:sub>
                      </m:sSub>
                      <m:r>
                        <a:rPr lang="en-US" sz="2400" b="0" i="1" smtClean="0">
                          <a:latin typeface="Cambria Math" panose="02040503050406030204" pitchFamily="18" charset="0"/>
                        </a:rPr>
                        <m:t>=</m:t>
                      </m:r>
                      <m:r>
                        <a:rPr lang="en-US" sz="2400" b="0" i="1" smtClean="0">
                          <a:latin typeface="Cambria Math" panose="02040503050406030204" pitchFamily="18" charset="0"/>
                        </a:rPr>
                        <m:t>𝐵</m:t>
                      </m:r>
                    </m:oMath>
                  </m:oMathPara>
                </a14:m>
                <a:endParaRPr lang="en-US" sz="2400" dirty="0"/>
              </a:p>
            </p:txBody>
          </p:sp>
        </mc:Choice>
        <mc:Fallback xmlns="">
          <p:sp>
            <p:nvSpPr>
              <p:cNvPr id="6" name="TextBox 5">
                <a:extLst>
                  <a:ext uri="{FF2B5EF4-FFF2-40B4-BE49-F238E27FC236}">
                    <a16:creationId xmlns:a16="http://schemas.microsoft.com/office/drawing/2014/main" id="{800DD92B-17B7-1178-9C9A-0ECF5A0099CD}"/>
                  </a:ext>
                </a:extLst>
              </p:cNvPr>
              <p:cNvSpPr txBox="1">
                <a:spLocks noRot="1" noChangeAspect="1" noMove="1" noResize="1" noEditPoints="1" noAdjustHandles="1" noChangeArrowheads="1" noChangeShapeType="1" noTextEdit="1"/>
              </p:cNvSpPr>
              <p:nvPr/>
            </p:nvSpPr>
            <p:spPr>
              <a:xfrm>
                <a:off x="5867400" y="5064209"/>
                <a:ext cx="6000750" cy="46166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18544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0B2D-BD4D-56A9-1057-2DA681F59F3C}"/>
              </a:ext>
            </a:extLst>
          </p:cNvPr>
          <p:cNvSpPr>
            <a:spLocks noGrp="1"/>
          </p:cNvSpPr>
          <p:nvPr>
            <p:ph type="title"/>
          </p:nvPr>
        </p:nvSpPr>
        <p:spPr/>
        <p:txBody>
          <a:bodyPr/>
          <a:lstStyle/>
          <a:p>
            <a:r>
              <a:rPr lang="en-US" dirty="0"/>
              <a:t>Dot product and binary data</a:t>
            </a:r>
          </a:p>
        </p:txBody>
      </p:sp>
      <p:sp>
        <p:nvSpPr>
          <p:cNvPr id="3" name="Content Placeholder 2">
            <a:extLst>
              <a:ext uri="{FF2B5EF4-FFF2-40B4-BE49-F238E27FC236}">
                <a16:creationId xmlns:a16="http://schemas.microsoft.com/office/drawing/2014/main" id="{2CD44135-6353-1DE9-E263-2A4E8D90530A}"/>
              </a:ext>
            </a:extLst>
          </p:cNvPr>
          <p:cNvSpPr>
            <a:spLocks noGrp="1"/>
          </p:cNvSpPr>
          <p:nvPr>
            <p:ph idx="1"/>
          </p:nvPr>
        </p:nvSpPr>
        <p:spPr>
          <a:xfrm>
            <a:off x="723900" y="1371600"/>
            <a:ext cx="10515600" cy="1325563"/>
          </a:xfrm>
        </p:spPr>
        <p:txBody>
          <a:bodyPr/>
          <a:lstStyle/>
          <a:p>
            <a:r>
              <a:rPr lang="en-US" dirty="0"/>
              <a:t>If we take the one-hot encoding data, then the dot product of two vectors (projection of one-hot encoded data) is the number of matching categorical values.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3AF215-FA49-B0C8-D8D4-2887597803B3}"/>
                  </a:ext>
                </a:extLst>
              </p:cNvPr>
              <p:cNvSpPr txBox="1"/>
              <p:nvPr/>
            </p:nvSpPr>
            <p:spPr>
              <a:xfrm>
                <a:off x="6638924" y="3703638"/>
                <a:ext cx="4314825" cy="466153"/>
              </a:xfrm>
              <a:prstGeom prst="rect">
                <a:avLst/>
              </a:prstGeom>
              <a:noFill/>
            </p:spPr>
            <p:txBody>
              <a:bodyPr wrap="square" rtlCol="0">
                <a:spAutoFit/>
              </a:bodyPr>
              <a:lstStyle/>
              <a:p>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=1</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r>
                      <a:rPr lang="en-US" sz="2400" b="0" i="1" smtClean="0">
                        <a:latin typeface="Cambria Math" panose="02040503050406030204" pitchFamily="18" charset="0"/>
                      </a:rPr>
                      <m:t>+0</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+0</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=1</m:t>
                    </m:r>
                  </m:oMath>
                </a14:m>
                <a:r>
                  <a:rPr lang="en-US" sz="2400" dirty="0"/>
                  <a:t> </a:t>
                </a:r>
              </a:p>
            </p:txBody>
          </p:sp>
        </mc:Choice>
        <mc:Fallback xmlns="">
          <p:sp>
            <p:nvSpPr>
              <p:cNvPr id="4" name="TextBox 3">
                <a:extLst>
                  <a:ext uri="{FF2B5EF4-FFF2-40B4-BE49-F238E27FC236}">
                    <a16:creationId xmlns:a16="http://schemas.microsoft.com/office/drawing/2014/main" id="{D53AF215-FA49-B0C8-D8D4-2887597803B3}"/>
                  </a:ext>
                </a:extLst>
              </p:cNvPr>
              <p:cNvSpPr txBox="1">
                <a:spLocks noRot="1" noChangeAspect="1" noMove="1" noResize="1" noEditPoints="1" noAdjustHandles="1" noChangeArrowheads="1" noChangeShapeType="1" noTextEdit="1"/>
              </p:cNvSpPr>
              <p:nvPr/>
            </p:nvSpPr>
            <p:spPr>
              <a:xfrm>
                <a:off x="6638924" y="3703638"/>
                <a:ext cx="4314825" cy="466153"/>
              </a:xfrm>
              <a:prstGeom prst="rect">
                <a:avLst/>
              </a:prstGeom>
              <a:blipFill>
                <a:blip r:embed="rId2"/>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00DD92B-17B7-1178-9C9A-0ECF5A0099CD}"/>
                  </a:ext>
                </a:extLst>
              </p:cNvPr>
              <p:cNvSpPr txBox="1"/>
              <p:nvPr/>
            </p:nvSpPr>
            <p:spPr>
              <a:xfrm>
                <a:off x="4495800" y="4868232"/>
                <a:ext cx="817245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𝑠</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=0 </m:t>
                      </m:r>
                      <m:r>
                        <a:rPr lang="en-US" sz="2000" b="0" i="1" smtClean="0">
                          <a:latin typeface="Cambria Math" panose="02040503050406030204" pitchFamily="18" charset="0"/>
                        </a:rPr>
                        <m:t>𝑏𝑒𝑐𝑎𝑢𝑠𝑒</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14</m:t>
                          </m:r>
                        </m:sub>
                      </m:sSub>
                      <m:r>
                        <a:rPr lang="en-US" sz="2000" b="0" i="1" smtClean="0">
                          <a:latin typeface="Cambria Math" panose="02040503050406030204" pitchFamily="18" charset="0"/>
                        </a:rPr>
                        <m:t>=</m:t>
                      </m:r>
                      <m:r>
                        <a:rPr lang="en-US" sz="2000" b="0" i="1" smtClean="0">
                          <a:latin typeface="Cambria Math" panose="02040503050406030204" pitchFamily="18" charset="0"/>
                        </a:rPr>
                        <m:t>𝐴</m:t>
                      </m:r>
                      <m:r>
                        <a:rPr lang="en-US" sz="2000" b="0" i="1" smtClean="0">
                          <a:latin typeface="Cambria Math" panose="02040503050406030204" pitchFamily="18" charset="0"/>
                        </a:rPr>
                        <m:t> </m:t>
                      </m:r>
                      <m:r>
                        <a:rPr lang="en-US" sz="2000" b="0" i="1" smtClean="0">
                          <a:latin typeface="Cambria Math" panose="02040503050406030204" pitchFamily="18" charset="0"/>
                        </a:rPr>
                        <m:t>𝑎𝑛𝑑</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24</m:t>
                          </m:r>
                        </m:sub>
                      </m:sSub>
                      <m:r>
                        <a:rPr lang="en-US" sz="2000" b="0" i="1" smtClean="0">
                          <a:latin typeface="Cambria Math" panose="02040503050406030204" pitchFamily="18" charset="0"/>
                        </a:rPr>
                        <m:t>=</m:t>
                      </m:r>
                      <m:r>
                        <a:rPr lang="en-US" sz="2000" b="0" i="1" smtClean="0">
                          <a:latin typeface="Cambria Math" panose="02040503050406030204" pitchFamily="18" charset="0"/>
                        </a:rPr>
                        <m:t>𝐵</m:t>
                      </m:r>
                      <m:r>
                        <a:rPr lang="en-US" sz="2000" b="0" i="1" smtClean="0">
                          <a:latin typeface="Cambria Math" panose="02040503050406030204" pitchFamily="18" charset="0"/>
                        </a:rPr>
                        <m:t> </m:t>
                      </m:r>
                      <m:r>
                        <a:rPr lang="en-US" sz="2000" b="0" i="1" smtClean="0">
                          <a:latin typeface="Cambria Math" panose="02040503050406030204" pitchFamily="18" charset="0"/>
                        </a:rPr>
                        <m:t>𝑓𝑜𝑟</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4</m:t>
                          </m:r>
                        </m:sub>
                      </m:sSub>
                    </m:oMath>
                  </m:oMathPara>
                </a14:m>
                <a:endParaRPr lang="en-US" sz="2400" dirty="0"/>
              </a:p>
            </p:txBody>
          </p:sp>
        </mc:Choice>
        <mc:Fallback xmlns="">
          <p:sp>
            <p:nvSpPr>
              <p:cNvPr id="6" name="TextBox 5">
                <a:extLst>
                  <a:ext uri="{FF2B5EF4-FFF2-40B4-BE49-F238E27FC236}">
                    <a16:creationId xmlns:a16="http://schemas.microsoft.com/office/drawing/2014/main" id="{800DD92B-17B7-1178-9C9A-0ECF5A0099CD}"/>
                  </a:ext>
                </a:extLst>
              </p:cNvPr>
              <p:cNvSpPr txBox="1">
                <a:spLocks noRot="1" noChangeAspect="1" noMove="1" noResize="1" noEditPoints="1" noAdjustHandles="1" noChangeArrowheads="1" noChangeShapeType="1" noTextEdit="1"/>
              </p:cNvSpPr>
              <p:nvPr/>
            </p:nvSpPr>
            <p:spPr>
              <a:xfrm>
                <a:off x="4495800" y="4868232"/>
                <a:ext cx="8172450" cy="400110"/>
              </a:xfrm>
              <a:prstGeom prst="rect">
                <a:avLst/>
              </a:prstGeom>
              <a:blipFill>
                <a:blip r:embed="rId3"/>
                <a:stretch>
                  <a:fillRect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5EB1A28-68F7-2524-671B-D76969641F21}"/>
                  </a:ext>
                </a:extLst>
              </p:cNvPr>
              <p:cNvSpPr txBox="1"/>
              <p:nvPr/>
            </p:nvSpPr>
            <p:spPr>
              <a:xfrm>
                <a:off x="4667250" y="5481066"/>
                <a:ext cx="7315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e>
                      </m:d>
                      <m:r>
                        <a:rPr lang="en-US" b="0" i="1" smtClean="0">
                          <a:latin typeface="Cambria Math" panose="02040503050406030204" pitchFamily="18" charset="0"/>
                        </a:rPr>
                        <m:t>=1 </m:t>
                      </m:r>
                      <m:r>
                        <a:rPr lang="en-US" b="0" i="1" smtClean="0">
                          <a:latin typeface="Cambria Math" panose="02040503050406030204" pitchFamily="18" charset="0"/>
                        </a:rPr>
                        <m:t>𝑏𝑒𝑐𝑎𝑢𝑠𝑒</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14</m:t>
                          </m:r>
                        </m:sub>
                      </m:sSub>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44</m:t>
                          </m:r>
                        </m:sub>
                      </m:sSub>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𝑎𝑡𝑡𝑟𝑖𝑏𝑢𝑡𝑒</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4</m:t>
                          </m:r>
                        </m:sub>
                      </m:sSub>
                    </m:oMath>
                  </m:oMathPara>
                </a14:m>
                <a:endParaRPr lang="en-US" dirty="0"/>
              </a:p>
            </p:txBody>
          </p:sp>
        </mc:Choice>
        <mc:Fallback xmlns="">
          <p:sp>
            <p:nvSpPr>
              <p:cNvPr id="7" name="TextBox 6">
                <a:extLst>
                  <a:ext uri="{FF2B5EF4-FFF2-40B4-BE49-F238E27FC236}">
                    <a16:creationId xmlns:a16="http://schemas.microsoft.com/office/drawing/2014/main" id="{75EB1A28-68F7-2524-671B-D76969641F21}"/>
                  </a:ext>
                </a:extLst>
              </p:cNvPr>
              <p:cNvSpPr txBox="1">
                <a:spLocks noRot="1" noChangeAspect="1" noMove="1" noResize="1" noEditPoints="1" noAdjustHandles="1" noChangeArrowheads="1" noChangeShapeType="1" noTextEdit="1"/>
              </p:cNvSpPr>
              <p:nvPr/>
            </p:nvSpPr>
            <p:spPr>
              <a:xfrm>
                <a:off x="4667250" y="5481066"/>
                <a:ext cx="7315200" cy="369332"/>
              </a:xfrm>
              <a:prstGeom prst="rect">
                <a:avLst/>
              </a:prstGeom>
              <a:blipFill>
                <a:blip r:embed="rId4"/>
                <a:stretch>
                  <a:fillRect b="-13115"/>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B2F2CAB9-A136-6A41-4026-1B844F1168BF}"/>
              </a:ext>
            </a:extLst>
          </p:cNvPr>
          <p:cNvPicPr>
            <a:picLocks noChangeAspect="1"/>
          </p:cNvPicPr>
          <p:nvPr/>
        </p:nvPicPr>
        <p:blipFill>
          <a:blip r:embed="rId5"/>
          <a:stretch>
            <a:fillRect/>
          </a:stretch>
        </p:blipFill>
        <p:spPr>
          <a:xfrm>
            <a:off x="744395" y="2705759"/>
            <a:ext cx="5058481" cy="2562583"/>
          </a:xfrm>
          <a:prstGeom prst="rect">
            <a:avLst/>
          </a:prstGeom>
        </p:spPr>
      </p:pic>
    </p:spTree>
    <p:extLst>
      <p:ext uri="{BB962C8B-B14F-4D97-AF65-F5344CB8AC3E}">
        <p14:creationId xmlns:p14="http://schemas.microsoft.com/office/powerpoint/2010/main" val="2818576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0B2D-BD4D-56A9-1057-2DA681F59F3C}"/>
              </a:ext>
            </a:extLst>
          </p:cNvPr>
          <p:cNvSpPr>
            <a:spLocks noGrp="1"/>
          </p:cNvSpPr>
          <p:nvPr>
            <p:ph type="title"/>
          </p:nvPr>
        </p:nvSpPr>
        <p:spPr/>
        <p:txBody>
          <a:bodyPr/>
          <a:lstStyle/>
          <a:p>
            <a:r>
              <a:rPr lang="en-US" dirty="0"/>
              <a:t>Dot product and binary data</a:t>
            </a:r>
          </a:p>
        </p:txBody>
      </p:sp>
      <p:sp>
        <p:nvSpPr>
          <p:cNvPr id="3" name="Content Placeholder 2">
            <a:extLst>
              <a:ext uri="{FF2B5EF4-FFF2-40B4-BE49-F238E27FC236}">
                <a16:creationId xmlns:a16="http://schemas.microsoft.com/office/drawing/2014/main" id="{2CD44135-6353-1DE9-E263-2A4E8D90530A}"/>
              </a:ext>
            </a:extLst>
          </p:cNvPr>
          <p:cNvSpPr>
            <a:spLocks noGrp="1"/>
          </p:cNvSpPr>
          <p:nvPr>
            <p:ph idx="1"/>
          </p:nvPr>
        </p:nvSpPr>
        <p:spPr>
          <a:xfrm>
            <a:off x="723900" y="1371600"/>
            <a:ext cx="10515600" cy="971491"/>
          </a:xfrm>
        </p:spPr>
        <p:txBody>
          <a:bodyPr/>
          <a:lstStyle/>
          <a:p>
            <a:r>
              <a:rPr lang="en-US" dirty="0"/>
              <a:t>For one-hot encoded data, the number categorical attributes d is the squared 2-norm each point: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3AF215-FA49-B0C8-D8D4-2887597803B3}"/>
                  </a:ext>
                </a:extLst>
              </p:cNvPr>
              <p:cNvSpPr txBox="1"/>
              <p:nvPr/>
            </p:nvSpPr>
            <p:spPr>
              <a:xfrm>
                <a:off x="6438900" y="3749676"/>
                <a:ext cx="4514850" cy="4659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0</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0</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=1=</m:t>
                      </m:r>
                      <m:r>
                        <a:rPr lang="en-US" sz="2400" b="0" i="1" smtClean="0">
                          <a:latin typeface="Cambria Math" panose="02040503050406030204" pitchFamily="18" charset="0"/>
                        </a:rPr>
                        <m:t>𝑑</m:t>
                      </m:r>
                    </m:oMath>
                  </m:oMathPara>
                </a14:m>
                <a:endParaRPr lang="en-US" sz="2400" dirty="0"/>
              </a:p>
            </p:txBody>
          </p:sp>
        </mc:Choice>
        <mc:Fallback xmlns="">
          <p:sp>
            <p:nvSpPr>
              <p:cNvPr id="4" name="TextBox 3">
                <a:extLst>
                  <a:ext uri="{FF2B5EF4-FFF2-40B4-BE49-F238E27FC236}">
                    <a16:creationId xmlns:a16="http://schemas.microsoft.com/office/drawing/2014/main" id="{D53AF215-FA49-B0C8-D8D4-2887597803B3}"/>
                  </a:ext>
                </a:extLst>
              </p:cNvPr>
              <p:cNvSpPr txBox="1">
                <a:spLocks noRot="1" noChangeAspect="1" noMove="1" noResize="1" noEditPoints="1" noAdjustHandles="1" noChangeArrowheads="1" noChangeShapeType="1" noTextEdit="1"/>
              </p:cNvSpPr>
              <p:nvPr/>
            </p:nvSpPr>
            <p:spPr>
              <a:xfrm>
                <a:off x="6438900" y="3749676"/>
                <a:ext cx="4514850" cy="465961"/>
              </a:xfrm>
              <a:prstGeom prst="rect">
                <a:avLst/>
              </a:prstGeom>
              <a:blipFill>
                <a:blip r:embed="rId2"/>
                <a:stretch>
                  <a:fillRect b="-15584"/>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FC65B240-9D8E-37BD-3855-7C6FE24B1F5E}"/>
              </a:ext>
            </a:extLst>
          </p:cNvPr>
          <p:cNvPicPr>
            <a:picLocks noChangeAspect="1"/>
          </p:cNvPicPr>
          <p:nvPr/>
        </p:nvPicPr>
        <p:blipFill>
          <a:blip r:embed="rId3"/>
          <a:stretch>
            <a:fillRect/>
          </a:stretch>
        </p:blipFill>
        <p:spPr>
          <a:xfrm>
            <a:off x="495300" y="2372145"/>
            <a:ext cx="4971270" cy="2704771"/>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FB45E53-B1DE-53E4-99C0-793F62C0C7B1}"/>
                  </a:ext>
                </a:extLst>
              </p:cNvPr>
              <p:cNvSpPr txBox="1"/>
              <p:nvPr/>
            </p:nvSpPr>
            <p:spPr>
              <a:xfrm>
                <a:off x="6438900" y="2628900"/>
                <a:ext cx="3429000" cy="4818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dirty="0"/>
              </a:p>
            </p:txBody>
          </p:sp>
        </mc:Choice>
        <mc:Fallback xmlns="">
          <p:sp>
            <p:nvSpPr>
              <p:cNvPr id="10" name="TextBox 9">
                <a:extLst>
                  <a:ext uri="{FF2B5EF4-FFF2-40B4-BE49-F238E27FC236}">
                    <a16:creationId xmlns:a16="http://schemas.microsoft.com/office/drawing/2014/main" id="{8FB45E53-B1DE-53E4-99C0-793F62C0C7B1}"/>
                  </a:ext>
                </a:extLst>
              </p:cNvPr>
              <p:cNvSpPr txBox="1">
                <a:spLocks noRot="1" noChangeAspect="1" noMove="1" noResize="1" noEditPoints="1" noAdjustHandles="1" noChangeArrowheads="1" noChangeShapeType="1" noTextEdit="1"/>
              </p:cNvSpPr>
              <p:nvPr/>
            </p:nvSpPr>
            <p:spPr>
              <a:xfrm>
                <a:off x="6438900" y="2628900"/>
                <a:ext cx="3429000" cy="481863"/>
              </a:xfrm>
              <a:prstGeom prst="rect">
                <a:avLst/>
              </a:prstGeom>
              <a:blipFill>
                <a:blip r:embed="rId4"/>
                <a:stretch>
                  <a:fillRect b="-5063"/>
                </a:stretch>
              </a:blipFill>
            </p:spPr>
            <p:txBody>
              <a:bodyPr/>
              <a:lstStyle/>
              <a:p>
                <a:r>
                  <a:rPr lang="en-US">
                    <a:noFill/>
                  </a:rPr>
                  <a:t> </a:t>
                </a:r>
              </a:p>
            </p:txBody>
          </p:sp>
        </mc:Fallback>
      </mc:AlternateContent>
    </p:spTree>
    <p:extLst>
      <p:ext uri="{BB962C8B-B14F-4D97-AF65-F5344CB8AC3E}">
        <p14:creationId xmlns:p14="http://schemas.microsoft.com/office/powerpoint/2010/main" val="323741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0B2D-BD4D-56A9-1057-2DA681F59F3C}"/>
              </a:ext>
            </a:extLst>
          </p:cNvPr>
          <p:cNvSpPr>
            <a:spLocks noGrp="1"/>
          </p:cNvSpPr>
          <p:nvPr>
            <p:ph type="title"/>
          </p:nvPr>
        </p:nvSpPr>
        <p:spPr/>
        <p:txBody>
          <a:bodyPr/>
          <a:lstStyle/>
          <a:p>
            <a:r>
              <a:rPr lang="en-US" dirty="0"/>
              <a:t>Dot product and binary data</a:t>
            </a:r>
          </a:p>
        </p:txBody>
      </p:sp>
      <p:sp>
        <p:nvSpPr>
          <p:cNvPr id="3" name="Content Placeholder 2">
            <a:extLst>
              <a:ext uri="{FF2B5EF4-FFF2-40B4-BE49-F238E27FC236}">
                <a16:creationId xmlns:a16="http://schemas.microsoft.com/office/drawing/2014/main" id="{2CD44135-6353-1DE9-E263-2A4E8D90530A}"/>
              </a:ext>
            </a:extLst>
          </p:cNvPr>
          <p:cNvSpPr>
            <a:spLocks noGrp="1"/>
          </p:cNvSpPr>
          <p:nvPr>
            <p:ph idx="1"/>
          </p:nvPr>
        </p:nvSpPr>
        <p:spPr>
          <a:xfrm>
            <a:off x="723900" y="1371600"/>
            <a:ext cx="10515600" cy="971491"/>
          </a:xfrm>
        </p:spPr>
        <p:txBody>
          <a:bodyPr/>
          <a:lstStyle/>
          <a:p>
            <a:r>
              <a:rPr lang="en-US" dirty="0"/>
              <a:t>For one-hot encoded data, the number categorical attributes d is the squared 2-norm each point: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3AF215-FA49-B0C8-D8D4-2887597803B3}"/>
                  </a:ext>
                </a:extLst>
              </p:cNvPr>
              <p:cNvSpPr txBox="1"/>
              <p:nvPr/>
            </p:nvSpPr>
            <p:spPr>
              <a:xfrm>
                <a:off x="6553200" y="3749676"/>
                <a:ext cx="4400550" cy="466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0</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0</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=1 =</m:t>
                      </m:r>
                      <m:r>
                        <a:rPr lang="en-US" sz="2400" b="0" i="1" smtClean="0">
                          <a:latin typeface="Cambria Math" panose="02040503050406030204" pitchFamily="18" charset="0"/>
                        </a:rPr>
                        <m:t>𝑑</m:t>
                      </m:r>
                    </m:oMath>
                  </m:oMathPara>
                </a14:m>
                <a:endParaRPr lang="en-US" sz="2400" dirty="0"/>
              </a:p>
            </p:txBody>
          </p:sp>
        </mc:Choice>
        <mc:Fallback xmlns="">
          <p:sp>
            <p:nvSpPr>
              <p:cNvPr id="4" name="TextBox 3">
                <a:extLst>
                  <a:ext uri="{FF2B5EF4-FFF2-40B4-BE49-F238E27FC236}">
                    <a16:creationId xmlns:a16="http://schemas.microsoft.com/office/drawing/2014/main" id="{D53AF215-FA49-B0C8-D8D4-2887597803B3}"/>
                  </a:ext>
                </a:extLst>
              </p:cNvPr>
              <p:cNvSpPr txBox="1">
                <a:spLocks noRot="1" noChangeAspect="1" noMove="1" noResize="1" noEditPoints="1" noAdjustHandles="1" noChangeArrowheads="1" noChangeShapeType="1" noTextEdit="1"/>
              </p:cNvSpPr>
              <p:nvPr/>
            </p:nvSpPr>
            <p:spPr>
              <a:xfrm>
                <a:off x="6553200" y="3749676"/>
                <a:ext cx="4400550" cy="466666"/>
              </a:xfrm>
              <a:prstGeom prst="rect">
                <a:avLst/>
              </a:prstGeom>
              <a:blipFill>
                <a:blip r:embed="rId2"/>
                <a:stretch>
                  <a:fillRect b="-1688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7F0BDAF4-B70C-C5E2-B685-150A9D70B24A}"/>
              </a:ext>
            </a:extLst>
          </p:cNvPr>
          <p:cNvPicPr>
            <a:picLocks noChangeAspect="1"/>
          </p:cNvPicPr>
          <p:nvPr/>
        </p:nvPicPr>
        <p:blipFill>
          <a:blip r:embed="rId3"/>
          <a:stretch>
            <a:fillRect/>
          </a:stretch>
        </p:blipFill>
        <p:spPr>
          <a:xfrm>
            <a:off x="838200" y="2523341"/>
            <a:ext cx="5288682" cy="3081481"/>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944C708-C46B-C3BE-B5A8-7B2EEAD1997F}"/>
                  </a:ext>
                </a:extLst>
              </p:cNvPr>
              <p:cNvSpPr txBox="1"/>
              <p:nvPr/>
            </p:nvSpPr>
            <p:spPr>
              <a:xfrm>
                <a:off x="6438900" y="2628900"/>
                <a:ext cx="3429000" cy="4818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dirty="0"/>
              </a:p>
            </p:txBody>
          </p:sp>
        </mc:Choice>
        <mc:Fallback xmlns="">
          <p:sp>
            <p:nvSpPr>
              <p:cNvPr id="7" name="TextBox 6">
                <a:extLst>
                  <a:ext uri="{FF2B5EF4-FFF2-40B4-BE49-F238E27FC236}">
                    <a16:creationId xmlns:a16="http://schemas.microsoft.com/office/drawing/2014/main" id="{9944C708-C46B-C3BE-B5A8-7B2EEAD1997F}"/>
                  </a:ext>
                </a:extLst>
              </p:cNvPr>
              <p:cNvSpPr txBox="1">
                <a:spLocks noRot="1" noChangeAspect="1" noMove="1" noResize="1" noEditPoints="1" noAdjustHandles="1" noChangeArrowheads="1" noChangeShapeType="1" noTextEdit="1"/>
              </p:cNvSpPr>
              <p:nvPr/>
            </p:nvSpPr>
            <p:spPr>
              <a:xfrm>
                <a:off x="6438900" y="2628900"/>
                <a:ext cx="3429000" cy="481863"/>
              </a:xfrm>
              <a:prstGeom prst="rect">
                <a:avLst/>
              </a:prstGeom>
              <a:blipFill>
                <a:blip r:embed="rId4"/>
                <a:stretch>
                  <a:fillRect b="-5063"/>
                </a:stretch>
              </a:blipFill>
            </p:spPr>
            <p:txBody>
              <a:bodyPr/>
              <a:lstStyle/>
              <a:p>
                <a:r>
                  <a:rPr lang="en-US">
                    <a:noFill/>
                  </a:rPr>
                  <a:t> </a:t>
                </a:r>
              </a:p>
            </p:txBody>
          </p:sp>
        </mc:Fallback>
      </mc:AlternateContent>
    </p:spTree>
    <p:extLst>
      <p:ext uri="{BB962C8B-B14F-4D97-AF65-F5344CB8AC3E}">
        <p14:creationId xmlns:p14="http://schemas.microsoft.com/office/powerpoint/2010/main" val="59094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Standard Template">
  <a:themeElements>
    <a:clrScheme name="Montana State University">
      <a:dk1>
        <a:srgbClr val="000000"/>
      </a:dk1>
      <a:lt1>
        <a:srgbClr val="FFFFFF"/>
      </a:lt1>
      <a:dk2>
        <a:srgbClr val="44546A"/>
      </a:dk2>
      <a:lt2>
        <a:srgbClr val="E7E6E6"/>
      </a:lt2>
      <a:accent1>
        <a:srgbClr val="162860"/>
      </a:accent1>
      <a:accent2>
        <a:srgbClr val="F3B324"/>
      </a:accent2>
      <a:accent3>
        <a:srgbClr val="FADA92"/>
      </a:accent3>
      <a:accent4>
        <a:srgbClr val="585858"/>
      </a:accent4>
      <a:accent5>
        <a:srgbClr val="4471C3"/>
      </a:accent5>
      <a:accent6>
        <a:srgbClr val="F7931E"/>
      </a:accent6>
      <a:hlink>
        <a:srgbClr val="0563C1"/>
      </a:hlink>
      <a:folHlink>
        <a:srgbClr val="954F7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No corner logo">
  <a:themeElements>
    <a:clrScheme name="Montana State University">
      <a:dk1>
        <a:srgbClr val="000000"/>
      </a:dk1>
      <a:lt1>
        <a:srgbClr val="FFFFFF"/>
      </a:lt1>
      <a:dk2>
        <a:srgbClr val="44546A"/>
      </a:dk2>
      <a:lt2>
        <a:srgbClr val="E7E6E6"/>
      </a:lt2>
      <a:accent1>
        <a:srgbClr val="162860"/>
      </a:accent1>
      <a:accent2>
        <a:srgbClr val="F3B324"/>
      </a:accent2>
      <a:accent3>
        <a:srgbClr val="FADA92"/>
      </a:accent3>
      <a:accent4>
        <a:srgbClr val="585858"/>
      </a:accent4>
      <a:accent5>
        <a:srgbClr val="4471C3"/>
      </a:accent5>
      <a:accent6>
        <a:srgbClr val="F7931E"/>
      </a:accent6>
      <a:hlink>
        <a:srgbClr val="0563C1"/>
      </a:hlink>
      <a:folHlink>
        <a:srgbClr val="954F7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Simple Blue Background">
  <a:themeElements>
    <a:clrScheme name="Montana State University">
      <a:dk1>
        <a:srgbClr val="000000"/>
      </a:dk1>
      <a:lt1>
        <a:srgbClr val="FFFFFF"/>
      </a:lt1>
      <a:dk2>
        <a:srgbClr val="44546A"/>
      </a:dk2>
      <a:lt2>
        <a:srgbClr val="E7E6E6"/>
      </a:lt2>
      <a:accent1>
        <a:srgbClr val="162860"/>
      </a:accent1>
      <a:accent2>
        <a:srgbClr val="F3B324"/>
      </a:accent2>
      <a:accent3>
        <a:srgbClr val="FADA92"/>
      </a:accent3>
      <a:accent4>
        <a:srgbClr val="585858"/>
      </a:accent4>
      <a:accent5>
        <a:srgbClr val="4471C3"/>
      </a:accent5>
      <a:accent6>
        <a:srgbClr val="F7931E"/>
      </a:accent6>
      <a:hlink>
        <a:srgbClr val="0563C1"/>
      </a:hlink>
      <a:folHlink>
        <a:srgbClr val="954F7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U-branded-power-point-template-widescreen-white-test" id="{1DCC296B-1FB8-264B-8B76-D3CB3C933C55}" vid="{00EF76A3-298E-6941-82AB-7A7BEDEAC3AA}"/>
    </a:ext>
  </a:extLst>
</a:theme>
</file>

<file path=ppt/theme/theme4.xml><?xml version="1.0" encoding="utf-8"?>
<a:theme xmlns:a="http://schemas.openxmlformats.org/drawingml/2006/main" name="Simple White Background">
  <a:themeElements>
    <a:clrScheme name="Montana State University">
      <a:dk1>
        <a:srgbClr val="000000"/>
      </a:dk1>
      <a:lt1>
        <a:srgbClr val="FFFFFF"/>
      </a:lt1>
      <a:dk2>
        <a:srgbClr val="44546A"/>
      </a:dk2>
      <a:lt2>
        <a:srgbClr val="E7E6E6"/>
      </a:lt2>
      <a:accent1>
        <a:srgbClr val="162860"/>
      </a:accent1>
      <a:accent2>
        <a:srgbClr val="F3B324"/>
      </a:accent2>
      <a:accent3>
        <a:srgbClr val="FADA92"/>
      </a:accent3>
      <a:accent4>
        <a:srgbClr val="585858"/>
      </a:accent4>
      <a:accent5>
        <a:srgbClr val="4471C3"/>
      </a:accent5>
      <a:accent6>
        <a:srgbClr val="F7931E"/>
      </a:accent6>
      <a:hlink>
        <a:srgbClr val="0563C1"/>
      </a:hlink>
      <a:folHlink>
        <a:srgbClr val="954F7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U-branded-power-point-template-widescreen-white-test" id="{1DCC296B-1FB8-264B-8B76-D3CB3C933C55}" vid="{00EF76A3-298E-6941-82AB-7A7BEDEAC3A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3380ef4-09d4-4340-8ccb-160c32c60401">
      <Terms xmlns="http://schemas.microsoft.com/office/infopath/2007/PartnerControls"/>
    </lcf76f155ced4ddcb4097134ff3c332f>
    <TaxCatchAll xmlns="7eb697ea-89e6-4a08-90bb-c11f41386e5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A1B80212167E4CB7BEF9FBFA5891EB" ma:contentTypeVersion="19" ma:contentTypeDescription="Create a new document." ma:contentTypeScope="" ma:versionID="554e0d73130b24d93c69e017f3277833">
  <xsd:schema xmlns:xsd="http://www.w3.org/2001/XMLSchema" xmlns:xs="http://www.w3.org/2001/XMLSchema" xmlns:p="http://schemas.microsoft.com/office/2006/metadata/properties" xmlns:ns2="e3380ef4-09d4-4340-8ccb-160c32c60401" xmlns:ns3="7eb697ea-89e6-4a08-90bb-c11f41386e51" targetNamespace="http://schemas.microsoft.com/office/2006/metadata/properties" ma:root="true" ma:fieldsID="53ea50482b33fcb66c9737c81bd1583c" ns2:_="" ns3:_="">
    <xsd:import namespace="e3380ef4-09d4-4340-8ccb-160c32c60401"/>
    <xsd:import namespace="7eb697ea-89e6-4a08-90bb-c11f41386e5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GenerationTime" minOccurs="0"/>
                <xsd:element ref="ns2:MediaServiceEventHashCode" minOccurs="0"/>
                <xsd:element ref="ns2:lcf76f155ced4ddcb4097134ff3c332f" minOccurs="0"/>
                <xsd:element ref="ns3:TaxCatchAll" minOccurs="0"/>
                <xsd:element ref="ns3:SharedWithUsers" minOccurs="0"/>
                <xsd:element ref="ns3:SharedWithDetails" minOccurs="0"/>
                <xsd:element ref="ns2:MediaServiceAutoTags" minOccurs="0"/>
                <xsd:element ref="ns2:MediaServiceOCR" minOccurs="0"/>
                <xsd:element ref="ns2:MediaServiceObjectDetectorVersion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380ef4-09d4-4340-8ccb-160c32c604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c66bcfc7-c51b-4bc8-8383-b8f609394d6e" ma:termSetId="09814cd3-568e-fe90-9814-8d621ff8fb84" ma:anchorId="fba54fb3-c3e1-fe81-a776-ca4b69148c4d" ma:open="true" ma:isKeyword="false">
      <xsd:complexType>
        <xsd:sequence>
          <xsd:element ref="pc:Terms" minOccurs="0" maxOccurs="1"/>
        </xsd:sequence>
      </xsd:complex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Location" ma:index="24" nillable="true" ma:displayName="Location" ma:indexed="true" ma:internalName="MediaServiceLocation"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eb697ea-89e6-4a08-90bb-c11f41386e51"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711c2aba-8739-421f-ae05-1e36b8c598e7}" ma:internalName="TaxCatchAll" ma:showField="CatchAllData" ma:web="7eb697ea-89e6-4a08-90bb-c11f41386e51">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073831-1F1E-47DF-BB51-881D635FAF03}">
  <ds:schemaRefs>
    <ds:schemaRef ds:uri="http://schemas.microsoft.com/sharepoint/v3/contenttype/forms"/>
  </ds:schemaRefs>
</ds:datastoreItem>
</file>

<file path=customXml/itemProps2.xml><?xml version="1.0" encoding="utf-8"?>
<ds:datastoreItem xmlns:ds="http://schemas.openxmlformats.org/officeDocument/2006/customXml" ds:itemID="{BDBA731A-CE16-429C-B261-25EA2AE8C5DA}">
  <ds:schemaRefs>
    <ds:schemaRef ds:uri="e3380ef4-09d4-4340-8ccb-160c32c60401"/>
    <ds:schemaRef ds:uri="http://purl.org/dc/elements/1.1/"/>
    <ds:schemaRef ds:uri="http://www.w3.org/XML/1998/namespace"/>
    <ds:schemaRef ds:uri="http://schemas.openxmlformats.org/package/2006/metadata/core-properties"/>
    <ds:schemaRef ds:uri="http://purl.org/dc/terms/"/>
    <ds:schemaRef ds:uri="http://purl.org/dc/dcmitype/"/>
    <ds:schemaRef ds:uri="http://schemas.microsoft.com/office/2006/documentManagement/types"/>
    <ds:schemaRef ds:uri="http://schemas.microsoft.com/office/infopath/2007/PartnerControls"/>
    <ds:schemaRef ds:uri="7eb697ea-89e6-4a08-90bb-c11f41386e51"/>
    <ds:schemaRef ds:uri="http://schemas.microsoft.com/office/2006/metadata/properties"/>
  </ds:schemaRefs>
</ds:datastoreItem>
</file>

<file path=customXml/itemProps3.xml><?xml version="1.0" encoding="utf-8"?>
<ds:datastoreItem xmlns:ds="http://schemas.openxmlformats.org/officeDocument/2006/customXml" ds:itemID="{051F4AF4-3BB0-40CF-890F-E93EFB639C88}">
  <ds:schemaRefs>
    <ds:schemaRef ds:uri="7eb697ea-89e6-4a08-90bb-c11f41386e51"/>
    <ds:schemaRef ds:uri="e3380ef4-09d4-4340-8ccb-160c32c6040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388</TotalTime>
  <Words>1438</Words>
  <Application>Microsoft Office PowerPoint</Application>
  <PresentationFormat>Widescreen</PresentationFormat>
  <Paragraphs>260</Paragraphs>
  <Slides>35</Slides>
  <Notes>1</Notes>
  <HiddenSlides>2</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35</vt:i4>
      </vt:variant>
    </vt:vector>
  </HeadingPairs>
  <TitlesOfParts>
    <vt:vector size="45" baseType="lpstr">
      <vt:lpstr>Aptos</vt:lpstr>
      <vt:lpstr>Aptos Display</vt:lpstr>
      <vt:lpstr>Aptos SemiBold</vt:lpstr>
      <vt:lpstr>Arial</vt:lpstr>
      <vt:lpstr>Calibri</vt:lpstr>
      <vt:lpstr>Cambria Math</vt:lpstr>
      <vt:lpstr>Standard Template</vt:lpstr>
      <vt:lpstr>No corner logo</vt:lpstr>
      <vt:lpstr>Simple Blue Background</vt:lpstr>
      <vt:lpstr>Simple White Background</vt:lpstr>
      <vt:lpstr>CSCI 347 Data Mining</vt:lpstr>
      <vt:lpstr>Peer note taker is needed for CSCI 347</vt:lpstr>
      <vt:lpstr>PowerPoint Presentation</vt:lpstr>
      <vt:lpstr>One-Hot encoding</vt:lpstr>
      <vt:lpstr>One-Hot encoding</vt:lpstr>
      <vt:lpstr>Dot product and binary data</vt:lpstr>
      <vt:lpstr>Dot product and binary data</vt:lpstr>
      <vt:lpstr>Dot product and binary data</vt:lpstr>
      <vt:lpstr>Dot product and binary data</vt:lpstr>
      <vt:lpstr>Dot product and binary data</vt:lpstr>
      <vt:lpstr>Hamming distance</vt:lpstr>
      <vt:lpstr>Hamming distance</vt:lpstr>
      <vt:lpstr>Hamming distance</vt:lpstr>
      <vt:lpstr>Hamming distance</vt:lpstr>
      <vt:lpstr>Hamming distance</vt:lpstr>
      <vt:lpstr>Hamming distance</vt:lpstr>
      <vt:lpstr>Hamming distance</vt:lpstr>
      <vt:lpstr>Hamming distance</vt:lpstr>
      <vt:lpstr>Side note</vt:lpstr>
      <vt:lpstr>Jaccard similarity </vt:lpstr>
      <vt:lpstr>Jaccard similarity </vt:lpstr>
      <vt:lpstr>Jaccard similarity </vt:lpstr>
      <vt:lpstr>Jaccard similarity </vt:lpstr>
      <vt:lpstr>Jaccard similarity </vt:lpstr>
      <vt:lpstr>Gower distance</vt:lpstr>
      <vt:lpstr>Example: Gower distance</vt:lpstr>
      <vt:lpstr>Example: Gower distance</vt:lpstr>
      <vt:lpstr>Example: Gower distance</vt:lpstr>
      <vt:lpstr>Activity: Gower distance</vt:lpstr>
      <vt:lpstr>Activity: Gower distance</vt:lpstr>
      <vt:lpstr>Review Quiz</vt:lpstr>
      <vt:lpstr>Review Quiz</vt:lpstr>
      <vt:lpstr>Review Quiz</vt:lpstr>
      <vt:lpstr>Review Quiz</vt:lpstr>
      <vt:lpstr>Review Quiz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MSU General PowerPoint Template</dc:title>
  <dc:creator>Bole, Robert</dc:creator>
  <cp:lastModifiedBy>Liyana Ralalage, Adiesha</cp:lastModifiedBy>
  <cp:revision>2</cp:revision>
  <dcterms:created xsi:type="dcterms:W3CDTF">2024-07-24T21:17:45Z</dcterms:created>
  <dcterms:modified xsi:type="dcterms:W3CDTF">2025-01-23T22:11:19Z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0x01010039A1B80212167E4CB7BEF9FBFA5891EB</vt:lpwstr>
  </property>
  <property fmtid="{D5CDD505-2E9C-101B-9397-08002B2CF9AE}" pid="3" name="MediaServiceImageTags">
    <vt:lpwstr/>
  </property>
</Properties>
</file>