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770" r:id="rId5"/>
    <p:sldMasterId id="2147483797" r:id="rId6"/>
    <p:sldMasterId id="2147483809" r:id="rId7"/>
  </p:sldMasterIdLst>
  <p:notesMasterIdLst>
    <p:notesMasterId r:id="rId43"/>
  </p:notesMasterIdLst>
  <p:sldIdLst>
    <p:sldId id="1468" r:id="rId8"/>
    <p:sldId id="1545" r:id="rId9"/>
    <p:sldId id="1546" r:id="rId10"/>
    <p:sldId id="1517" r:id="rId11"/>
    <p:sldId id="1518" r:id="rId12"/>
    <p:sldId id="1519" r:id="rId13"/>
    <p:sldId id="1520" r:id="rId14"/>
    <p:sldId id="1522" r:id="rId15"/>
    <p:sldId id="1523" r:id="rId16"/>
    <p:sldId id="1524" r:id="rId17"/>
    <p:sldId id="1525" r:id="rId18"/>
    <p:sldId id="1526" r:id="rId19"/>
    <p:sldId id="1527" r:id="rId20"/>
    <p:sldId id="1528" r:id="rId21"/>
    <p:sldId id="1529" r:id="rId22"/>
    <p:sldId id="1530" r:id="rId23"/>
    <p:sldId id="1531" r:id="rId24"/>
    <p:sldId id="1532" r:id="rId25"/>
    <p:sldId id="1534" r:id="rId26"/>
    <p:sldId id="1533" r:id="rId27"/>
    <p:sldId id="1535" r:id="rId28"/>
    <p:sldId id="1536" r:id="rId29"/>
    <p:sldId id="1537" r:id="rId30"/>
    <p:sldId id="1538" r:id="rId31"/>
    <p:sldId id="1473" r:id="rId32"/>
    <p:sldId id="1539" r:id="rId33"/>
    <p:sldId id="1540" r:id="rId34"/>
    <p:sldId id="1541" r:id="rId35"/>
    <p:sldId id="1542" r:id="rId36"/>
    <p:sldId id="1543" r:id="rId37"/>
    <p:sldId id="1469" r:id="rId38"/>
    <p:sldId id="1544" r:id="rId39"/>
    <p:sldId id="1470" r:id="rId40"/>
    <p:sldId id="1471" r:id="rId41"/>
    <p:sldId id="14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200C-6A4D-298A-3620-974AD57AA355}" name="Bole, Robert" initials="RB" userId="S::n55v625@msu.montana.edu::5dfb2e1e-5755-4a97-b2e6-527ab78e6a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B7E0F-7C4B-410A-A57B-F63FAB8C635B}" v="11" dt="2025-01-23T21:59:49.856"/>
    <p1510:client id="{306D8AA3-F58B-482E-A9C5-B1E1C9909D31}" v="1951" dt="2025-01-23T19:35:41.844"/>
    <p1510:client id="{6D852382-38D4-4268-91B5-4E8A004499A3}" v="6" dt="2025-01-24T00:15:53.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94683"/>
  </p:normalViewPr>
  <p:slideViewPr>
    <p:cSldViewPr>
      <p:cViewPr varScale="1">
        <p:scale>
          <a:sx n="108" d="100"/>
          <a:sy n="108" d="100"/>
        </p:scale>
        <p:origin x="936" y="102"/>
      </p:cViewPr>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24EB7E0F-7C4B-410A-A57B-F63FAB8C635B}"/>
    <pc:docChg chg="modSld">
      <pc:chgData name="Liyana Ralalage, Adiesha" userId="15fd5c93-10d6-4014-8103-1a4931e3c018" providerId="ADAL" clId="{24EB7E0F-7C4B-410A-A57B-F63FAB8C635B}" dt="2025-01-23T22:11:12.989" v="14" actId="20577"/>
      <pc:docMkLst>
        <pc:docMk/>
      </pc:docMkLst>
      <pc:sldChg chg="mod modShow">
        <pc:chgData name="Liyana Ralalage, Adiesha" userId="15fd5c93-10d6-4014-8103-1a4931e3c018" providerId="ADAL" clId="{24EB7E0F-7C4B-410A-A57B-F63FAB8C635B}" dt="2025-01-23T22:05:32.710" v="11" actId="729"/>
        <pc:sldMkLst>
          <pc:docMk/>
          <pc:sldMk cId="799889278" sldId="1472"/>
        </pc:sldMkLst>
      </pc:sldChg>
      <pc:sldChg chg="modAnim">
        <pc:chgData name="Liyana Ralalage, Adiesha" userId="15fd5c93-10d6-4014-8103-1a4931e3c018" providerId="ADAL" clId="{24EB7E0F-7C4B-410A-A57B-F63FAB8C635B}" dt="2025-01-23T21:05:29.119" v="0"/>
        <pc:sldMkLst>
          <pc:docMk/>
          <pc:sldMk cId="3237416167" sldId="1522"/>
        </pc:sldMkLst>
      </pc:sldChg>
      <pc:sldChg chg="modAnim">
        <pc:chgData name="Liyana Ralalage, Adiesha" userId="15fd5c93-10d6-4014-8103-1a4931e3c018" providerId="ADAL" clId="{24EB7E0F-7C4B-410A-A57B-F63FAB8C635B}" dt="2025-01-23T21:05:59.470" v="1"/>
        <pc:sldMkLst>
          <pc:docMk/>
          <pc:sldMk cId="590945738" sldId="1523"/>
        </pc:sldMkLst>
      </pc:sldChg>
      <pc:sldChg chg="modAnim">
        <pc:chgData name="Liyana Ralalage, Adiesha" userId="15fd5c93-10d6-4014-8103-1a4931e3c018" providerId="ADAL" clId="{24EB7E0F-7C4B-410A-A57B-F63FAB8C635B}" dt="2025-01-23T21:07:30.528" v="2"/>
        <pc:sldMkLst>
          <pc:docMk/>
          <pc:sldMk cId="3105636127" sldId="1524"/>
        </pc:sldMkLst>
      </pc:sldChg>
      <pc:sldChg chg="modSp">
        <pc:chgData name="Liyana Ralalage, Adiesha" userId="15fd5c93-10d6-4014-8103-1a4931e3c018" providerId="ADAL" clId="{24EB7E0F-7C4B-410A-A57B-F63FAB8C635B}" dt="2025-01-23T21:59:49.856" v="10" actId="20577"/>
        <pc:sldMkLst>
          <pc:docMk/>
          <pc:sldMk cId="3489003973" sldId="1533"/>
        </pc:sldMkLst>
        <pc:spChg chg="mod">
          <ac:chgData name="Liyana Ralalage, Adiesha" userId="15fd5c93-10d6-4014-8103-1a4931e3c018" providerId="ADAL" clId="{24EB7E0F-7C4B-410A-A57B-F63FAB8C635B}" dt="2025-01-23T21:59:49.856" v="10" actId="20577"/>
          <ac:spMkLst>
            <pc:docMk/>
            <pc:sldMk cId="3489003973" sldId="1533"/>
            <ac:spMk id="3" creationId="{CD3A5A6F-CFA2-4725-34EF-8FC9F2CD443A}"/>
          </ac:spMkLst>
        </pc:spChg>
      </pc:sldChg>
      <pc:sldChg chg="modSp mod">
        <pc:chgData name="Liyana Ralalage, Adiesha" userId="15fd5c93-10d6-4014-8103-1a4931e3c018" providerId="ADAL" clId="{24EB7E0F-7C4B-410A-A57B-F63FAB8C635B}" dt="2025-01-23T22:11:12.989" v="14" actId="20577"/>
        <pc:sldMkLst>
          <pc:docMk/>
          <pc:sldMk cId="3060343931" sldId="1545"/>
        </pc:sldMkLst>
        <pc:spChg chg="mod">
          <ac:chgData name="Liyana Ralalage, Adiesha" userId="15fd5c93-10d6-4014-8103-1a4931e3c018" providerId="ADAL" clId="{24EB7E0F-7C4B-410A-A57B-F63FAB8C635B}" dt="2025-01-23T22:11:12.989" v="14" actId="20577"/>
          <ac:spMkLst>
            <pc:docMk/>
            <pc:sldMk cId="3060343931" sldId="1545"/>
            <ac:spMk id="2" creationId="{862B41D5-4123-EDA5-446A-12E674403C09}"/>
          </ac:spMkLst>
        </pc:spChg>
      </pc:sldChg>
    </pc:docChg>
  </pc:docChgLst>
  <pc:docChgLst>
    <pc:chgData name="Liyana Ralalage, Adiesha" userId="15fd5c93-10d6-4014-8103-1a4931e3c018" providerId="ADAL" clId="{8300F834-298A-46F6-A925-54750E0931EF}"/>
    <pc:docChg chg="addSld modSld modSection">
      <pc:chgData name="Liyana Ralalage, Adiesha" userId="15fd5c93-10d6-4014-8103-1a4931e3c018" providerId="ADAL" clId="{8300F834-298A-46F6-A925-54750E0931EF}" dt="2025-01-09T21:03:02.405" v="2" actId="20577"/>
      <pc:docMkLst>
        <pc:docMk/>
      </pc:docMkLst>
      <pc:sldChg chg="modSp new mod">
        <pc:chgData name="Liyana Ralalage, Adiesha" userId="15fd5c93-10d6-4014-8103-1a4931e3c018" providerId="ADAL" clId="{8300F834-298A-46F6-A925-54750E0931EF}" dt="2025-01-09T21:03:02.405" v="2" actId="20577"/>
        <pc:sldMkLst>
          <pc:docMk/>
          <pc:sldMk cId="2619225836" sldId="1468"/>
        </pc:sldMkLst>
        <pc:spChg chg="mod">
          <ac:chgData name="Liyana Ralalage, Adiesha" userId="15fd5c93-10d6-4014-8103-1a4931e3c018" providerId="ADAL" clId="{8300F834-298A-46F6-A925-54750E0931EF}" dt="2025-01-09T21:03:02.405" v="2" actId="20577"/>
          <ac:spMkLst>
            <pc:docMk/>
            <pc:sldMk cId="2619225836" sldId="1468"/>
            <ac:spMk id="2" creationId="{3A95BBA3-5C8B-0EF8-420B-F14EFA119280}"/>
          </ac:spMkLst>
        </pc:spChg>
      </pc:sldChg>
    </pc:docChg>
  </pc:docChgLst>
  <pc:docChgLst>
    <pc:chgData name="Liyana Ralalage, Adiesha" userId="15fd5c93-10d6-4014-8103-1a4931e3c018" providerId="ADAL" clId="{306D8AA3-F58B-482E-A9C5-B1E1C9909D31}"/>
    <pc:docChg chg="undo redo custSel addSld delSld modSld sldOrd delMainMaster delSection">
      <pc:chgData name="Liyana Ralalage, Adiesha" userId="15fd5c93-10d6-4014-8103-1a4931e3c018" providerId="ADAL" clId="{306D8AA3-F58B-482E-A9C5-B1E1C9909D31}" dt="2025-01-23T19:35:41.844" v="3408" actId="20577"/>
      <pc:docMkLst>
        <pc:docMk/>
      </pc:docMkLst>
      <pc:sldChg chg="del">
        <pc:chgData name="Liyana Ralalage, Adiesha" userId="15fd5c93-10d6-4014-8103-1a4931e3c018" providerId="ADAL" clId="{306D8AA3-F58B-482E-A9C5-B1E1C9909D31}" dt="2025-01-23T02:26:53.157" v="788" actId="47"/>
        <pc:sldMkLst>
          <pc:docMk/>
          <pc:sldMk cId="3386565224" sldId="256"/>
        </pc:sldMkLst>
      </pc:sldChg>
      <pc:sldChg chg="del">
        <pc:chgData name="Liyana Ralalage, Adiesha" userId="15fd5c93-10d6-4014-8103-1a4931e3c018" providerId="ADAL" clId="{306D8AA3-F58B-482E-A9C5-B1E1C9909D31}" dt="2025-01-23T02:26:53.157" v="788" actId="47"/>
        <pc:sldMkLst>
          <pc:docMk/>
          <pc:sldMk cId="4073628171" sldId="257"/>
        </pc:sldMkLst>
      </pc:sldChg>
      <pc:sldChg chg="del">
        <pc:chgData name="Liyana Ralalage, Adiesha" userId="15fd5c93-10d6-4014-8103-1a4931e3c018" providerId="ADAL" clId="{306D8AA3-F58B-482E-A9C5-B1E1C9909D31}" dt="2025-01-23T02:26:53.157" v="788" actId="47"/>
        <pc:sldMkLst>
          <pc:docMk/>
          <pc:sldMk cId="357330455" sldId="258"/>
        </pc:sldMkLst>
      </pc:sldChg>
      <pc:sldChg chg="del">
        <pc:chgData name="Liyana Ralalage, Adiesha" userId="15fd5c93-10d6-4014-8103-1a4931e3c018" providerId="ADAL" clId="{306D8AA3-F58B-482E-A9C5-B1E1C9909D31}" dt="2025-01-23T02:26:53.157" v="788" actId="47"/>
        <pc:sldMkLst>
          <pc:docMk/>
          <pc:sldMk cId="3813119438" sldId="690"/>
        </pc:sldMkLst>
      </pc:sldChg>
      <pc:sldChg chg="del">
        <pc:chgData name="Liyana Ralalage, Adiesha" userId="15fd5c93-10d6-4014-8103-1a4931e3c018" providerId="ADAL" clId="{306D8AA3-F58B-482E-A9C5-B1E1C9909D31}" dt="2025-01-23T02:26:53.157" v="788" actId="47"/>
        <pc:sldMkLst>
          <pc:docMk/>
          <pc:sldMk cId="1236756881" sldId="1467"/>
        </pc:sldMkLst>
      </pc:sldChg>
      <pc:sldChg chg="modSp mod ord">
        <pc:chgData name="Liyana Ralalage, Adiesha" userId="15fd5c93-10d6-4014-8103-1a4931e3c018" providerId="ADAL" clId="{306D8AA3-F58B-482E-A9C5-B1E1C9909D31}" dt="2025-01-23T01:00:03.880" v="86" actId="20577"/>
        <pc:sldMkLst>
          <pc:docMk/>
          <pc:sldMk cId="2619225836" sldId="1468"/>
        </pc:sldMkLst>
        <pc:spChg chg="mod">
          <ac:chgData name="Liyana Ralalage, Adiesha" userId="15fd5c93-10d6-4014-8103-1a4931e3c018" providerId="ADAL" clId="{306D8AA3-F58B-482E-A9C5-B1E1C9909D31}" dt="2025-01-23T00:59:48.752" v="22" actId="20577"/>
          <ac:spMkLst>
            <pc:docMk/>
            <pc:sldMk cId="2619225836" sldId="1468"/>
            <ac:spMk id="2" creationId="{3A95BBA3-5C8B-0EF8-420B-F14EFA119280}"/>
          </ac:spMkLst>
        </pc:spChg>
        <pc:spChg chg="mod">
          <ac:chgData name="Liyana Ralalage, Adiesha" userId="15fd5c93-10d6-4014-8103-1a4931e3c018" providerId="ADAL" clId="{306D8AA3-F58B-482E-A9C5-B1E1C9909D31}" dt="2025-01-23T01:00:03.880" v="86" actId="20577"/>
          <ac:spMkLst>
            <pc:docMk/>
            <pc:sldMk cId="2619225836" sldId="1468"/>
            <ac:spMk id="3" creationId="{AA754864-9CA5-D2AD-0511-09B8DBFBBC1A}"/>
          </ac:spMkLst>
        </pc:spChg>
      </pc:sldChg>
      <pc:sldChg chg="modSp new mod modAnim">
        <pc:chgData name="Liyana Ralalage, Adiesha" userId="15fd5c93-10d6-4014-8103-1a4931e3c018" providerId="ADAL" clId="{306D8AA3-F58B-482E-A9C5-B1E1C9909D31}" dt="2025-01-23T19:09:08.759" v="3294"/>
        <pc:sldMkLst>
          <pc:docMk/>
          <pc:sldMk cId="624878251" sldId="1469"/>
        </pc:sldMkLst>
        <pc:spChg chg="mod">
          <ac:chgData name="Liyana Ralalage, Adiesha" userId="15fd5c93-10d6-4014-8103-1a4931e3c018" providerId="ADAL" clId="{306D8AA3-F58B-482E-A9C5-B1E1C9909D31}" dt="2025-01-23T01:00:42.004" v="102" actId="20577"/>
          <ac:spMkLst>
            <pc:docMk/>
            <pc:sldMk cId="624878251" sldId="1469"/>
            <ac:spMk id="2" creationId="{E5034722-7686-BC2C-0E86-96DB39F302D2}"/>
          </ac:spMkLst>
        </pc:spChg>
        <pc:spChg chg="mod">
          <ac:chgData name="Liyana Ralalage, Adiesha" userId="15fd5c93-10d6-4014-8103-1a4931e3c018" providerId="ADAL" clId="{306D8AA3-F58B-482E-A9C5-B1E1C9909D31}" dt="2025-01-23T01:02:41.644" v="360" actId="20577"/>
          <ac:spMkLst>
            <pc:docMk/>
            <pc:sldMk cId="624878251" sldId="1469"/>
            <ac:spMk id="3" creationId="{596E01D9-E814-1653-091E-ACB1B7CB5BA3}"/>
          </ac:spMkLst>
        </pc:spChg>
      </pc:sldChg>
      <pc:sldChg chg="modSp new mod modShow">
        <pc:chgData name="Liyana Ralalage, Adiesha" userId="15fd5c93-10d6-4014-8103-1a4931e3c018" providerId="ADAL" clId="{306D8AA3-F58B-482E-A9C5-B1E1C9909D31}" dt="2025-01-23T19:07:43.733" v="3262" actId="729"/>
        <pc:sldMkLst>
          <pc:docMk/>
          <pc:sldMk cId="2313962515" sldId="1470"/>
        </pc:sldMkLst>
        <pc:spChg chg="mod">
          <ac:chgData name="Liyana Ralalage, Adiesha" userId="15fd5c93-10d6-4014-8103-1a4931e3c018" providerId="ADAL" clId="{306D8AA3-F58B-482E-A9C5-B1E1C9909D31}" dt="2025-01-23T01:43:49.320" v="372" actId="20577"/>
          <ac:spMkLst>
            <pc:docMk/>
            <pc:sldMk cId="2313962515" sldId="1470"/>
            <ac:spMk id="2" creationId="{6347A406-B3F6-3519-7712-ED186687404A}"/>
          </ac:spMkLst>
        </pc:spChg>
        <pc:spChg chg="mod">
          <ac:chgData name="Liyana Ralalage, Adiesha" userId="15fd5c93-10d6-4014-8103-1a4931e3c018" providerId="ADAL" clId="{306D8AA3-F58B-482E-A9C5-B1E1C9909D31}" dt="2025-01-23T01:45:37.675" v="508" actId="20577"/>
          <ac:spMkLst>
            <pc:docMk/>
            <pc:sldMk cId="2313962515" sldId="1470"/>
            <ac:spMk id="3" creationId="{B83E63CF-B9D1-F5F7-7156-41FC6B0D3124}"/>
          </ac:spMkLst>
        </pc:spChg>
      </pc:sldChg>
      <pc:sldChg chg="modSp new mod">
        <pc:chgData name="Liyana Ralalage, Adiesha" userId="15fd5c93-10d6-4014-8103-1a4931e3c018" providerId="ADAL" clId="{306D8AA3-F58B-482E-A9C5-B1E1C9909D31}" dt="2025-01-23T01:50:04.172" v="636" actId="20577"/>
        <pc:sldMkLst>
          <pc:docMk/>
          <pc:sldMk cId="802947868" sldId="1471"/>
        </pc:sldMkLst>
        <pc:spChg chg="mod">
          <ac:chgData name="Liyana Ralalage, Adiesha" userId="15fd5c93-10d6-4014-8103-1a4931e3c018" providerId="ADAL" clId="{306D8AA3-F58B-482E-A9C5-B1E1C9909D31}" dt="2025-01-23T01:46:11.852" v="568" actId="20577"/>
          <ac:spMkLst>
            <pc:docMk/>
            <pc:sldMk cId="802947868" sldId="1471"/>
            <ac:spMk id="2" creationId="{DC276DCA-EFD6-3C80-151F-DAA981A63BCC}"/>
          </ac:spMkLst>
        </pc:spChg>
        <pc:spChg chg="mod">
          <ac:chgData name="Liyana Ralalage, Adiesha" userId="15fd5c93-10d6-4014-8103-1a4931e3c018" providerId="ADAL" clId="{306D8AA3-F58B-482E-A9C5-B1E1C9909D31}" dt="2025-01-23T01:50:04.172" v="636" actId="20577"/>
          <ac:spMkLst>
            <pc:docMk/>
            <pc:sldMk cId="802947868" sldId="1471"/>
            <ac:spMk id="3" creationId="{640119A0-7BD4-8785-BAD3-CFE5019CE755}"/>
          </ac:spMkLst>
        </pc:spChg>
      </pc:sldChg>
      <pc:sldChg chg="addSp delSp modSp new mod">
        <pc:chgData name="Liyana Ralalage, Adiesha" userId="15fd5c93-10d6-4014-8103-1a4931e3c018" providerId="ADAL" clId="{306D8AA3-F58B-482E-A9C5-B1E1C9909D31}" dt="2025-01-23T02:25:17.045" v="754" actId="403"/>
        <pc:sldMkLst>
          <pc:docMk/>
          <pc:sldMk cId="799889278" sldId="1472"/>
        </pc:sldMkLst>
        <pc:spChg chg="mod">
          <ac:chgData name="Liyana Ralalage, Adiesha" userId="15fd5c93-10d6-4014-8103-1a4931e3c018" providerId="ADAL" clId="{306D8AA3-F58B-482E-A9C5-B1E1C9909D31}" dt="2025-01-23T01:50:21.316" v="648" actId="20577"/>
          <ac:spMkLst>
            <pc:docMk/>
            <pc:sldMk cId="799889278" sldId="1472"/>
            <ac:spMk id="2" creationId="{14D85940-E7EB-95AE-5E5B-1CE75A328493}"/>
          </ac:spMkLst>
        </pc:spChg>
        <pc:spChg chg="mod">
          <ac:chgData name="Liyana Ralalage, Adiesha" userId="15fd5c93-10d6-4014-8103-1a4931e3c018" providerId="ADAL" clId="{306D8AA3-F58B-482E-A9C5-B1E1C9909D31}" dt="2025-01-23T01:55:37.499" v="722" actId="20577"/>
          <ac:spMkLst>
            <pc:docMk/>
            <pc:sldMk cId="799889278" sldId="1472"/>
            <ac:spMk id="3" creationId="{F77DC37D-19C2-6922-5B23-8B7432B9ECAE}"/>
          </ac:spMkLst>
        </pc:spChg>
        <pc:spChg chg="add mod">
          <ac:chgData name="Liyana Ralalage, Adiesha" userId="15fd5c93-10d6-4014-8103-1a4931e3c018" providerId="ADAL" clId="{306D8AA3-F58B-482E-A9C5-B1E1C9909D31}" dt="2025-01-23T01:54:27.776" v="712" actId="20577"/>
          <ac:spMkLst>
            <pc:docMk/>
            <pc:sldMk cId="799889278" sldId="1472"/>
            <ac:spMk id="5" creationId="{45AAB0DC-689B-25F4-5090-E46EE8578011}"/>
          </ac:spMkLst>
        </pc:spChg>
        <pc:spChg chg="add del mod">
          <ac:chgData name="Liyana Ralalage, Adiesha" userId="15fd5c93-10d6-4014-8103-1a4931e3c018" providerId="ADAL" clId="{306D8AA3-F58B-482E-A9C5-B1E1C9909D31}" dt="2025-01-23T01:55:38.343" v="724"/>
          <ac:spMkLst>
            <pc:docMk/>
            <pc:sldMk cId="799889278" sldId="1472"/>
            <ac:spMk id="6" creationId="{463BE1BF-B56E-BFA2-28E0-B822C2EDD7B7}"/>
          </ac:spMkLst>
        </pc:spChg>
        <pc:spChg chg="add del mod">
          <ac:chgData name="Liyana Ralalage, Adiesha" userId="15fd5c93-10d6-4014-8103-1a4931e3c018" providerId="ADAL" clId="{306D8AA3-F58B-482E-A9C5-B1E1C9909D31}" dt="2025-01-23T02:25:17.045" v="754" actId="403"/>
          <ac:spMkLst>
            <pc:docMk/>
            <pc:sldMk cId="799889278" sldId="1472"/>
            <ac:spMk id="7" creationId="{38CE34D9-D442-9D1A-98D3-2DCECEFA1DF4}"/>
          </ac:spMkLst>
        </pc:spChg>
      </pc:sldChg>
      <pc:sldChg chg="addSp modSp new mod ord">
        <pc:chgData name="Liyana Ralalage, Adiesha" userId="15fd5c93-10d6-4014-8103-1a4931e3c018" providerId="ADAL" clId="{306D8AA3-F58B-482E-A9C5-B1E1C9909D31}" dt="2025-01-23T06:48:28.395" v="2880" actId="1076"/>
        <pc:sldMkLst>
          <pc:docMk/>
          <pc:sldMk cId="886631780" sldId="1473"/>
        </pc:sldMkLst>
        <pc:spChg chg="mod">
          <ac:chgData name="Liyana Ralalage, Adiesha" userId="15fd5c93-10d6-4014-8103-1a4931e3c018" providerId="ADAL" clId="{306D8AA3-F58B-482E-A9C5-B1E1C9909D31}" dt="2025-01-23T06:35:35.222" v="2463" actId="20577"/>
          <ac:spMkLst>
            <pc:docMk/>
            <pc:sldMk cId="886631780" sldId="1473"/>
            <ac:spMk id="2" creationId="{AA410706-8D64-66B2-52CB-8E571144A673}"/>
          </ac:spMkLst>
        </pc:spChg>
        <pc:spChg chg="mod">
          <ac:chgData name="Liyana Ralalage, Adiesha" userId="15fd5c93-10d6-4014-8103-1a4931e3c018" providerId="ADAL" clId="{306D8AA3-F58B-482E-A9C5-B1E1C9909D31}" dt="2025-01-23T06:38:03.404" v="2468" actId="14100"/>
          <ac:spMkLst>
            <pc:docMk/>
            <pc:sldMk cId="886631780" sldId="1473"/>
            <ac:spMk id="3" creationId="{FAC1C3B1-9E44-3237-9EA9-824E98B83F05}"/>
          </ac:spMkLst>
        </pc:spChg>
        <pc:spChg chg="add mod">
          <ac:chgData name="Liyana Ralalage, Adiesha" userId="15fd5c93-10d6-4014-8103-1a4931e3c018" providerId="ADAL" clId="{306D8AA3-F58B-482E-A9C5-B1E1C9909D31}" dt="2025-01-23T06:48:15.325" v="2875" actId="20577"/>
          <ac:spMkLst>
            <pc:docMk/>
            <pc:sldMk cId="886631780" sldId="1473"/>
            <ac:spMk id="4" creationId="{EB3AF469-C543-888D-4D7A-F49883E87673}"/>
          </ac:spMkLst>
        </pc:spChg>
        <pc:spChg chg="add mod">
          <ac:chgData name="Liyana Ralalage, Adiesha" userId="15fd5c93-10d6-4014-8103-1a4931e3c018" providerId="ADAL" clId="{306D8AA3-F58B-482E-A9C5-B1E1C9909D31}" dt="2025-01-23T06:48:24.061" v="2879" actId="14100"/>
          <ac:spMkLst>
            <pc:docMk/>
            <pc:sldMk cId="886631780" sldId="1473"/>
            <ac:spMk id="5" creationId="{E5872FCE-6D27-E060-7740-BB43AE630C22}"/>
          </ac:spMkLst>
        </pc:spChg>
        <pc:spChg chg="add mod">
          <ac:chgData name="Liyana Ralalage, Adiesha" userId="15fd5c93-10d6-4014-8103-1a4931e3c018" providerId="ADAL" clId="{306D8AA3-F58B-482E-A9C5-B1E1C9909D31}" dt="2025-01-23T06:48:28.395" v="2880" actId="1076"/>
          <ac:spMkLst>
            <pc:docMk/>
            <pc:sldMk cId="886631780" sldId="1473"/>
            <ac:spMk id="6" creationId="{BBFA4835-44EF-CADA-4567-0CBC3E3D670E}"/>
          </ac:spMkLst>
        </pc:spChg>
        <pc:spChg chg="add mod">
          <ac:chgData name="Liyana Ralalage, Adiesha" userId="15fd5c93-10d6-4014-8103-1a4931e3c018" providerId="ADAL" clId="{306D8AA3-F58B-482E-A9C5-B1E1C9909D31}" dt="2025-01-23T06:47:28.804" v="2868" actId="1076"/>
          <ac:spMkLst>
            <pc:docMk/>
            <pc:sldMk cId="886631780" sldId="1473"/>
            <ac:spMk id="8" creationId="{F72B5A0E-2517-8E9D-0904-0951C7730E83}"/>
          </ac:spMkLst>
        </pc:spChg>
      </pc:sldChg>
      <pc:sldChg chg="add">
        <pc:chgData name="Liyana Ralalage, Adiesha" userId="15fd5c93-10d6-4014-8103-1a4931e3c018" providerId="ADAL" clId="{306D8AA3-F58B-482E-A9C5-B1E1C9909D31}" dt="2025-01-23T02:32:15.769" v="789"/>
        <pc:sldMkLst>
          <pc:docMk/>
          <pc:sldMk cId="1887358325" sldId="1517"/>
        </pc:sldMkLst>
      </pc:sldChg>
      <pc:sldChg chg="add">
        <pc:chgData name="Liyana Ralalage, Adiesha" userId="15fd5c93-10d6-4014-8103-1a4931e3c018" providerId="ADAL" clId="{306D8AA3-F58B-482E-A9C5-B1E1C9909D31}" dt="2025-01-23T02:32:15.769" v="789"/>
        <pc:sldMkLst>
          <pc:docMk/>
          <pc:sldMk cId="3501944115" sldId="1518"/>
        </pc:sldMkLst>
      </pc:sldChg>
      <pc:sldChg chg="addSp modSp new mod">
        <pc:chgData name="Liyana Ralalage, Adiesha" userId="15fd5c93-10d6-4014-8103-1a4931e3c018" providerId="ADAL" clId="{306D8AA3-F58B-482E-A9C5-B1E1C9909D31}" dt="2025-01-23T05:09:56.573" v="1420" actId="14100"/>
        <pc:sldMkLst>
          <pc:docMk/>
          <pc:sldMk cId="3018544095" sldId="1519"/>
        </pc:sldMkLst>
        <pc:spChg chg="mod">
          <ac:chgData name="Liyana Ralalage, Adiesha" userId="15fd5c93-10d6-4014-8103-1a4931e3c018" providerId="ADAL" clId="{306D8AA3-F58B-482E-A9C5-B1E1C9909D31}" dt="2025-01-23T04:42:06.588" v="1206" actId="20577"/>
          <ac:spMkLst>
            <pc:docMk/>
            <pc:sldMk cId="3018544095" sldId="1519"/>
            <ac:spMk id="2" creationId="{23930B2D-BD4D-56A9-1057-2DA681F59F3C}"/>
          </ac:spMkLst>
        </pc:spChg>
        <pc:spChg chg="mod">
          <ac:chgData name="Liyana Ralalage, Adiesha" userId="15fd5c93-10d6-4014-8103-1a4931e3c018" providerId="ADAL" clId="{306D8AA3-F58B-482E-A9C5-B1E1C9909D31}" dt="2025-01-23T04:36:36.686" v="1036" actId="1076"/>
          <ac:spMkLst>
            <pc:docMk/>
            <pc:sldMk cId="3018544095" sldId="1519"/>
            <ac:spMk id="3" creationId="{2CD44135-6353-1DE9-E263-2A4E8D90530A}"/>
          </ac:spMkLst>
        </pc:spChg>
        <pc:spChg chg="add mod">
          <ac:chgData name="Liyana Ralalage, Adiesha" userId="15fd5c93-10d6-4014-8103-1a4931e3c018" providerId="ADAL" clId="{306D8AA3-F58B-482E-A9C5-B1E1C9909D31}" dt="2025-01-23T05:09:56.573" v="1420" actId="14100"/>
          <ac:spMkLst>
            <pc:docMk/>
            <pc:sldMk cId="3018544095" sldId="1519"/>
            <ac:spMk id="4" creationId="{D53AF215-FA49-B0C8-D8D4-2887597803B3}"/>
          </ac:spMkLst>
        </pc:spChg>
        <pc:spChg chg="add mod">
          <ac:chgData name="Liyana Ralalage, Adiesha" userId="15fd5c93-10d6-4014-8103-1a4931e3c018" providerId="ADAL" clId="{306D8AA3-F58B-482E-A9C5-B1E1C9909D31}" dt="2025-01-23T04:40:07.997" v="1145" actId="14100"/>
          <ac:spMkLst>
            <pc:docMk/>
            <pc:sldMk cId="3018544095" sldId="1519"/>
            <ac:spMk id="6" creationId="{800DD92B-17B7-1178-9C9A-0ECF5A0099CD}"/>
          </ac:spMkLst>
        </pc:spChg>
        <pc:picChg chg="add mod">
          <ac:chgData name="Liyana Ralalage, Adiesha" userId="15fd5c93-10d6-4014-8103-1a4931e3c018" providerId="ADAL" clId="{306D8AA3-F58B-482E-A9C5-B1E1C9909D31}" dt="2025-01-23T02:35:10.632" v="1034" actId="1076"/>
          <ac:picMkLst>
            <pc:docMk/>
            <pc:sldMk cId="3018544095" sldId="1519"/>
            <ac:picMk id="5" creationId="{31E76903-7CCE-7079-2508-E6FE3CCF8DB9}"/>
          </ac:picMkLst>
        </pc:picChg>
      </pc:sldChg>
      <pc:sldChg chg="addSp delSp modSp add mod">
        <pc:chgData name="Liyana Ralalage, Adiesha" userId="15fd5c93-10d6-4014-8103-1a4931e3c018" providerId="ADAL" clId="{306D8AA3-F58B-482E-A9C5-B1E1C9909D31}" dt="2025-01-23T05:11:02.754" v="1436" actId="1076"/>
        <pc:sldMkLst>
          <pc:docMk/>
          <pc:sldMk cId="2818576843" sldId="1520"/>
        </pc:sldMkLst>
        <pc:spChg chg="mod">
          <ac:chgData name="Liyana Ralalage, Adiesha" userId="15fd5c93-10d6-4014-8103-1a4931e3c018" providerId="ADAL" clId="{306D8AA3-F58B-482E-A9C5-B1E1C9909D31}" dt="2025-01-23T04:42:10.808" v="1213" actId="20577"/>
          <ac:spMkLst>
            <pc:docMk/>
            <pc:sldMk cId="2818576843" sldId="1520"/>
            <ac:spMk id="2" creationId="{23930B2D-BD4D-56A9-1057-2DA681F59F3C}"/>
          </ac:spMkLst>
        </pc:spChg>
        <pc:spChg chg="mod">
          <ac:chgData name="Liyana Ralalage, Adiesha" userId="15fd5c93-10d6-4014-8103-1a4931e3c018" providerId="ADAL" clId="{306D8AA3-F58B-482E-A9C5-B1E1C9909D31}" dt="2025-01-23T05:10:33.356" v="1433" actId="14100"/>
          <ac:spMkLst>
            <pc:docMk/>
            <pc:sldMk cId="2818576843" sldId="1520"/>
            <ac:spMk id="4" creationId="{D53AF215-FA49-B0C8-D8D4-2887597803B3}"/>
          </ac:spMkLst>
        </pc:spChg>
        <pc:spChg chg="mod">
          <ac:chgData name="Liyana Ralalage, Adiesha" userId="15fd5c93-10d6-4014-8103-1a4931e3c018" providerId="ADAL" clId="{306D8AA3-F58B-482E-A9C5-B1E1C9909D31}" dt="2025-01-23T04:41:26.407" v="1198" actId="1076"/>
          <ac:spMkLst>
            <pc:docMk/>
            <pc:sldMk cId="2818576843" sldId="1520"/>
            <ac:spMk id="6" creationId="{800DD92B-17B7-1178-9C9A-0ECF5A0099CD}"/>
          </ac:spMkLst>
        </pc:spChg>
        <pc:spChg chg="add mod">
          <ac:chgData name="Liyana Ralalage, Adiesha" userId="15fd5c93-10d6-4014-8103-1a4931e3c018" providerId="ADAL" clId="{306D8AA3-F58B-482E-A9C5-B1E1C9909D31}" dt="2025-01-23T04:41:10.740" v="1180" actId="1076"/>
          <ac:spMkLst>
            <pc:docMk/>
            <pc:sldMk cId="2818576843" sldId="1520"/>
            <ac:spMk id="7" creationId="{75EB1A28-68F7-2524-671B-D76969641F21}"/>
          </ac:spMkLst>
        </pc:spChg>
        <pc:picChg chg="del">
          <ac:chgData name="Liyana Ralalage, Adiesha" userId="15fd5c93-10d6-4014-8103-1a4931e3c018" providerId="ADAL" clId="{306D8AA3-F58B-482E-A9C5-B1E1C9909D31}" dt="2025-01-23T05:11:00.817" v="1434" actId="478"/>
          <ac:picMkLst>
            <pc:docMk/>
            <pc:sldMk cId="2818576843" sldId="1520"/>
            <ac:picMk id="5" creationId="{31E76903-7CCE-7079-2508-E6FE3CCF8DB9}"/>
          </ac:picMkLst>
        </pc:picChg>
        <pc:picChg chg="add mod">
          <ac:chgData name="Liyana Ralalage, Adiesha" userId="15fd5c93-10d6-4014-8103-1a4931e3c018" providerId="ADAL" clId="{306D8AA3-F58B-482E-A9C5-B1E1C9909D31}" dt="2025-01-23T05:11:02.754" v="1436" actId="1076"/>
          <ac:picMkLst>
            <pc:docMk/>
            <pc:sldMk cId="2818576843" sldId="1520"/>
            <ac:picMk id="9" creationId="{B2F2CAB9-A136-6A41-4026-1B844F1168BF}"/>
          </ac:picMkLst>
        </pc:picChg>
      </pc:sldChg>
      <pc:sldChg chg="modSp add del mod">
        <pc:chgData name="Liyana Ralalage, Adiesha" userId="15fd5c93-10d6-4014-8103-1a4931e3c018" providerId="ADAL" clId="{306D8AA3-F58B-482E-A9C5-B1E1C9909D31}" dt="2025-01-23T05:11:16.472" v="1437" actId="47"/>
        <pc:sldMkLst>
          <pc:docMk/>
          <pc:sldMk cId="1963665851" sldId="1521"/>
        </pc:sldMkLst>
        <pc:spChg chg="mod">
          <ac:chgData name="Liyana Ralalage, Adiesha" userId="15fd5c93-10d6-4014-8103-1a4931e3c018" providerId="ADAL" clId="{306D8AA3-F58B-482E-A9C5-B1E1C9909D31}" dt="2025-01-23T04:42:14.219" v="1218" actId="20577"/>
          <ac:spMkLst>
            <pc:docMk/>
            <pc:sldMk cId="1963665851" sldId="1521"/>
            <ac:spMk id="2" creationId="{23930B2D-BD4D-56A9-1057-2DA681F59F3C}"/>
          </ac:spMkLst>
        </pc:spChg>
      </pc:sldChg>
      <pc:sldChg chg="addSp delSp modSp add mod">
        <pc:chgData name="Liyana Ralalage, Adiesha" userId="15fd5c93-10d6-4014-8103-1a4931e3c018" providerId="ADAL" clId="{306D8AA3-F58B-482E-A9C5-B1E1C9909D31}" dt="2025-01-23T04:47:00.344" v="1347" actId="403"/>
        <pc:sldMkLst>
          <pc:docMk/>
          <pc:sldMk cId="3237416167" sldId="1522"/>
        </pc:sldMkLst>
        <pc:spChg chg="mod">
          <ac:chgData name="Liyana Ralalage, Adiesha" userId="15fd5c93-10d6-4014-8103-1a4931e3c018" providerId="ADAL" clId="{306D8AA3-F58B-482E-A9C5-B1E1C9909D31}" dt="2025-01-23T04:42:51.549" v="1225" actId="14100"/>
          <ac:spMkLst>
            <pc:docMk/>
            <pc:sldMk cId="3237416167" sldId="1522"/>
            <ac:spMk id="3" creationId="{2CD44135-6353-1DE9-E263-2A4E8D90530A}"/>
          </ac:spMkLst>
        </pc:spChg>
        <pc:spChg chg="mod">
          <ac:chgData name="Liyana Ralalage, Adiesha" userId="15fd5c93-10d6-4014-8103-1a4931e3c018" providerId="ADAL" clId="{306D8AA3-F58B-482E-A9C5-B1E1C9909D31}" dt="2025-01-23T04:45:36.034" v="1291" actId="14100"/>
          <ac:spMkLst>
            <pc:docMk/>
            <pc:sldMk cId="3237416167" sldId="1522"/>
            <ac:spMk id="4" creationId="{D53AF215-FA49-B0C8-D8D4-2887597803B3}"/>
          </ac:spMkLst>
        </pc:spChg>
        <pc:spChg chg="del">
          <ac:chgData name="Liyana Ralalage, Adiesha" userId="15fd5c93-10d6-4014-8103-1a4931e3c018" providerId="ADAL" clId="{306D8AA3-F58B-482E-A9C5-B1E1C9909D31}" dt="2025-01-23T04:44:57.851" v="1273" actId="478"/>
          <ac:spMkLst>
            <pc:docMk/>
            <pc:sldMk cId="3237416167" sldId="1522"/>
            <ac:spMk id="6" creationId="{800DD92B-17B7-1178-9C9A-0ECF5A0099CD}"/>
          </ac:spMkLst>
        </pc:spChg>
        <pc:spChg chg="del">
          <ac:chgData name="Liyana Ralalage, Adiesha" userId="15fd5c93-10d6-4014-8103-1a4931e3c018" providerId="ADAL" clId="{306D8AA3-F58B-482E-A9C5-B1E1C9909D31}" dt="2025-01-23T04:44:59.413" v="1274" actId="478"/>
          <ac:spMkLst>
            <pc:docMk/>
            <pc:sldMk cId="3237416167" sldId="1522"/>
            <ac:spMk id="7" creationId="{75EB1A28-68F7-2524-671B-D76969641F21}"/>
          </ac:spMkLst>
        </pc:spChg>
        <pc:spChg chg="add mod">
          <ac:chgData name="Liyana Ralalage, Adiesha" userId="15fd5c93-10d6-4014-8103-1a4931e3c018" providerId="ADAL" clId="{306D8AA3-F58B-482E-A9C5-B1E1C9909D31}" dt="2025-01-23T04:47:00.344" v="1347" actId="403"/>
          <ac:spMkLst>
            <pc:docMk/>
            <pc:sldMk cId="3237416167" sldId="1522"/>
            <ac:spMk id="10" creationId="{8FB45E53-B1DE-53E4-99C0-793F62C0C7B1}"/>
          </ac:spMkLst>
        </pc:spChg>
        <pc:picChg chg="del">
          <ac:chgData name="Liyana Ralalage, Adiesha" userId="15fd5c93-10d6-4014-8103-1a4931e3c018" providerId="ADAL" clId="{306D8AA3-F58B-482E-A9C5-B1E1C9909D31}" dt="2025-01-23T04:42:56.735" v="1226" actId="478"/>
          <ac:picMkLst>
            <pc:docMk/>
            <pc:sldMk cId="3237416167" sldId="1522"/>
            <ac:picMk id="5" creationId="{31E76903-7CCE-7079-2508-E6FE3CCF8DB9}"/>
          </ac:picMkLst>
        </pc:picChg>
        <pc:picChg chg="add mod">
          <ac:chgData name="Liyana Ralalage, Adiesha" userId="15fd5c93-10d6-4014-8103-1a4931e3c018" providerId="ADAL" clId="{306D8AA3-F58B-482E-A9C5-B1E1C9909D31}" dt="2025-01-23T04:43:09.223" v="1231" actId="1076"/>
          <ac:picMkLst>
            <pc:docMk/>
            <pc:sldMk cId="3237416167" sldId="1522"/>
            <ac:picMk id="9" creationId="{FC65B240-9D8E-37BD-3855-7C6FE24B1F5E}"/>
          </ac:picMkLst>
        </pc:picChg>
      </pc:sldChg>
      <pc:sldChg chg="addSp delSp modSp add mod">
        <pc:chgData name="Liyana Ralalage, Adiesha" userId="15fd5c93-10d6-4014-8103-1a4931e3c018" providerId="ADAL" clId="{306D8AA3-F58B-482E-A9C5-B1E1C9909D31}" dt="2025-01-23T04:47:03.755" v="1348"/>
        <pc:sldMkLst>
          <pc:docMk/>
          <pc:sldMk cId="590945738" sldId="1523"/>
        </pc:sldMkLst>
        <pc:spChg chg="mod">
          <ac:chgData name="Liyana Ralalage, Adiesha" userId="15fd5c93-10d6-4014-8103-1a4931e3c018" providerId="ADAL" clId="{306D8AA3-F58B-482E-A9C5-B1E1C9909D31}" dt="2025-01-23T04:45:49.391" v="1293" actId="20577"/>
          <ac:spMkLst>
            <pc:docMk/>
            <pc:sldMk cId="590945738" sldId="1523"/>
            <ac:spMk id="4" creationId="{D53AF215-FA49-B0C8-D8D4-2887597803B3}"/>
          </ac:spMkLst>
        </pc:spChg>
        <pc:spChg chg="add mod">
          <ac:chgData name="Liyana Ralalage, Adiesha" userId="15fd5c93-10d6-4014-8103-1a4931e3c018" providerId="ADAL" clId="{306D8AA3-F58B-482E-A9C5-B1E1C9909D31}" dt="2025-01-23T04:47:03.755" v="1348"/>
          <ac:spMkLst>
            <pc:docMk/>
            <pc:sldMk cId="590945738" sldId="1523"/>
            <ac:spMk id="7" creationId="{9944C708-C46B-C3BE-B5A8-7B2EEAD1997F}"/>
          </ac:spMkLst>
        </pc:spChg>
        <pc:picChg chg="add mod">
          <ac:chgData name="Liyana Ralalage, Adiesha" userId="15fd5c93-10d6-4014-8103-1a4931e3c018" providerId="ADAL" clId="{306D8AA3-F58B-482E-A9C5-B1E1C9909D31}" dt="2025-01-23T04:45:11.307" v="1279" actId="1076"/>
          <ac:picMkLst>
            <pc:docMk/>
            <pc:sldMk cId="590945738" sldId="1523"/>
            <ac:picMk id="6" creationId="{7F0BDAF4-B70C-C5E2-B685-150A9D70B24A}"/>
          </ac:picMkLst>
        </pc:picChg>
        <pc:picChg chg="del">
          <ac:chgData name="Liyana Ralalage, Adiesha" userId="15fd5c93-10d6-4014-8103-1a4931e3c018" providerId="ADAL" clId="{306D8AA3-F58B-482E-A9C5-B1E1C9909D31}" dt="2025-01-23T04:45:08.034" v="1276" actId="478"/>
          <ac:picMkLst>
            <pc:docMk/>
            <pc:sldMk cId="590945738" sldId="1523"/>
            <ac:picMk id="9" creationId="{FC65B240-9D8E-37BD-3855-7C6FE24B1F5E}"/>
          </ac:picMkLst>
        </pc:picChg>
      </pc:sldChg>
      <pc:sldChg chg="addSp delSp modSp add mod">
        <pc:chgData name="Liyana Ralalage, Adiesha" userId="15fd5c93-10d6-4014-8103-1a4931e3c018" providerId="ADAL" clId="{306D8AA3-F58B-482E-A9C5-B1E1C9909D31}" dt="2025-01-23T04:48:15.746" v="1381" actId="1076"/>
        <pc:sldMkLst>
          <pc:docMk/>
          <pc:sldMk cId="3105636127" sldId="1524"/>
        </pc:sldMkLst>
        <pc:spChg chg="mod">
          <ac:chgData name="Liyana Ralalage, Adiesha" userId="15fd5c93-10d6-4014-8103-1a4931e3c018" providerId="ADAL" clId="{306D8AA3-F58B-482E-A9C5-B1E1C9909D31}" dt="2025-01-23T04:48:15.746" v="1381" actId="1076"/>
          <ac:spMkLst>
            <pc:docMk/>
            <pc:sldMk cId="3105636127" sldId="1524"/>
            <ac:spMk id="4" creationId="{D53AF215-FA49-B0C8-D8D4-2887597803B3}"/>
          </ac:spMkLst>
        </pc:spChg>
        <pc:spChg chg="mod">
          <ac:chgData name="Liyana Ralalage, Adiesha" userId="15fd5c93-10d6-4014-8103-1a4931e3c018" providerId="ADAL" clId="{306D8AA3-F58B-482E-A9C5-B1E1C9909D31}" dt="2025-01-23T04:47:46.946" v="1358" actId="1076"/>
          <ac:spMkLst>
            <pc:docMk/>
            <pc:sldMk cId="3105636127" sldId="1524"/>
            <ac:spMk id="7" creationId="{9944C708-C46B-C3BE-B5A8-7B2EEAD1997F}"/>
          </ac:spMkLst>
        </pc:spChg>
        <pc:picChg chg="del">
          <ac:chgData name="Liyana Ralalage, Adiesha" userId="15fd5c93-10d6-4014-8103-1a4931e3c018" providerId="ADAL" clId="{306D8AA3-F58B-482E-A9C5-B1E1C9909D31}" dt="2025-01-23T04:47:31.288" v="1350" actId="478"/>
          <ac:picMkLst>
            <pc:docMk/>
            <pc:sldMk cId="3105636127" sldId="1524"/>
            <ac:picMk id="6" creationId="{7F0BDAF4-B70C-C5E2-B685-150A9D70B24A}"/>
          </ac:picMkLst>
        </pc:picChg>
        <pc:picChg chg="add mod ord">
          <ac:chgData name="Liyana Ralalage, Adiesha" userId="15fd5c93-10d6-4014-8103-1a4931e3c018" providerId="ADAL" clId="{306D8AA3-F58B-482E-A9C5-B1E1C9909D31}" dt="2025-01-23T04:47:44.514" v="1357" actId="167"/>
          <ac:picMkLst>
            <pc:docMk/>
            <pc:sldMk cId="3105636127" sldId="1524"/>
            <ac:picMk id="8" creationId="{FFDFA737-A7D4-7214-D157-69D6A5404700}"/>
          </ac:picMkLst>
        </pc:picChg>
      </pc:sldChg>
      <pc:sldChg chg="delSp modSp add mod">
        <pc:chgData name="Liyana Ralalage, Adiesha" userId="15fd5c93-10d6-4014-8103-1a4931e3c018" providerId="ADAL" clId="{306D8AA3-F58B-482E-A9C5-B1E1C9909D31}" dt="2025-01-23T06:27:01.172" v="2296" actId="20577"/>
        <pc:sldMkLst>
          <pc:docMk/>
          <pc:sldMk cId="256858056" sldId="1525"/>
        </pc:sldMkLst>
        <pc:spChg chg="mod">
          <ac:chgData name="Liyana Ralalage, Adiesha" userId="15fd5c93-10d6-4014-8103-1a4931e3c018" providerId="ADAL" clId="{306D8AA3-F58B-482E-A9C5-B1E1C9909D31}" dt="2025-01-23T04:48:31.169" v="1408" actId="20577"/>
          <ac:spMkLst>
            <pc:docMk/>
            <pc:sldMk cId="256858056" sldId="1525"/>
            <ac:spMk id="2" creationId="{23930B2D-BD4D-56A9-1057-2DA681F59F3C}"/>
          </ac:spMkLst>
        </pc:spChg>
        <pc:spChg chg="mod">
          <ac:chgData name="Liyana Ralalage, Adiesha" userId="15fd5c93-10d6-4014-8103-1a4931e3c018" providerId="ADAL" clId="{306D8AA3-F58B-482E-A9C5-B1E1C9909D31}" dt="2025-01-23T06:27:01.172" v="2296" actId="20577"/>
          <ac:spMkLst>
            <pc:docMk/>
            <pc:sldMk cId="256858056" sldId="1525"/>
            <ac:spMk id="3" creationId="{2CD44135-6353-1DE9-E263-2A4E8D90530A}"/>
          </ac:spMkLst>
        </pc:spChg>
        <pc:spChg chg="del">
          <ac:chgData name="Liyana Ralalage, Adiesha" userId="15fd5c93-10d6-4014-8103-1a4931e3c018" providerId="ADAL" clId="{306D8AA3-F58B-482E-A9C5-B1E1C9909D31}" dt="2025-01-23T05:16:38.320" v="1624" actId="478"/>
          <ac:spMkLst>
            <pc:docMk/>
            <pc:sldMk cId="256858056" sldId="1525"/>
            <ac:spMk id="4" creationId="{D53AF215-FA49-B0C8-D8D4-2887597803B3}"/>
          </ac:spMkLst>
        </pc:spChg>
        <pc:spChg chg="del mod">
          <ac:chgData name="Liyana Ralalage, Adiesha" userId="15fd5c93-10d6-4014-8103-1a4931e3c018" providerId="ADAL" clId="{306D8AA3-F58B-482E-A9C5-B1E1C9909D31}" dt="2025-01-23T05:16:38.320" v="1624" actId="478"/>
          <ac:spMkLst>
            <pc:docMk/>
            <pc:sldMk cId="256858056" sldId="1525"/>
            <ac:spMk id="7" creationId="{9944C708-C46B-C3BE-B5A8-7B2EEAD1997F}"/>
          </ac:spMkLst>
        </pc:spChg>
        <pc:picChg chg="del">
          <ac:chgData name="Liyana Ralalage, Adiesha" userId="15fd5c93-10d6-4014-8103-1a4931e3c018" providerId="ADAL" clId="{306D8AA3-F58B-482E-A9C5-B1E1C9909D31}" dt="2025-01-23T04:48:34.570" v="1409" actId="478"/>
          <ac:picMkLst>
            <pc:docMk/>
            <pc:sldMk cId="256858056" sldId="1525"/>
            <ac:picMk id="8" creationId="{FFDFA737-A7D4-7214-D157-69D6A5404700}"/>
          </ac:picMkLst>
        </pc:picChg>
      </pc:sldChg>
      <pc:sldChg chg="addSp delSp modSp add mod">
        <pc:chgData name="Liyana Ralalage, Adiesha" userId="15fd5c93-10d6-4014-8103-1a4931e3c018" providerId="ADAL" clId="{306D8AA3-F58B-482E-A9C5-B1E1C9909D31}" dt="2025-01-23T06:26:52.699" v="2294" actId="20577"/>
        <pc:sldMkLst>
          <pc:docMk/>
          <pc:sldMk cId="2005932590" sldId="1526"/>
        </pc:sldMkLst>
        <pc:spChg chg="mod">
          <ac:chgData name="Liyana Ralalage, Adiesha" userId="15fd5c93-10d6-4014-8103-1a4931e3c018" providerId="ADAL" clId="{306D8AA3-F58B-482E-A9C5-B1E1C9909D31}" dt="2025-01-23T06:26:52.699" v="2294" actId="20577"/>
          <ac:spMkLst>
            <pc:docMk/>
            <pc:sldMk cId="2005932590" sldId="1526"/>
            <ac:spMk id="3" creationId="{2CD44135-6353-1DE9-E263-2A4E8D90530A}"/>
          </ac:spMkLst>
        </pc:spChg>
        <pc:spChg chg="add mod">
          <ac:chgData name="Liyana Ralalage, Adiesha" userId="15fd5c93-10d6-4014-8103-1a4931e3c018" providerId="ADAL" clId="{306D8AA3-F58B-482E-A9C5-B1E1C9909D31}" dt="2025-01-23T05:18:57.241" v="1704" actId="1076"/>
          <ac:spMkLst>
            <pc:docMk/>
            <pc:sldMk cId="2005932590" sldId="1526"/>
            <ac:spMk id="4" creationId="{4217091A-1B98-C057-1434-AD616563FD04}"/>
          </ac:spMkLst>
        </pc:spChg>
        <pc:graphicFrameChg chg="add del mod modGraphic">
          <ac:chgData name="Liyana Ralalage, Adiesha" userId="15fd5c93-10d6-4014-8103-1a4931e3c018" providerId="ADAL" clId="{306D8AA3-F58B-482E-A9C5-B1E1C9909D31}" dt="2025-01-23T05:17:45.691" v="1658" actId="21"/>
          <ac:graphicFrameMkLst>
            <pc:docMk/>
            <pc:sldMk cId="2005932590" sldId="1526"/>
            <ac:graphicFrameMk id="5" creationId="{2F143BB1-8E37-6EC5-8F19-625516AB6751}"/>
          </ac:graphicFrameMkLst>
        </pc:graphicFrameChg>
        <pc:graphicFrameChg chg="add mod modGraphic">
          <ac:chgData name="Liyana Ralalage, Adiesha" userId="15fd5c93-10d6-4014-8103-1a4931e3c018" providerId="ADAL" clId="{306D8AA3-F58B-482E-A9C5-B1E1C9909D31}" dt="2025-01-23T05:18:49.352" v="1702" actId="122"/>
          <ac:graphicFrameMkLst>
            <pc:docMk/>
            <pc:sldMk cId="2005932590" sldId="1526"/>
            <ac:graphicFrameMk id="6" creationId="{2F143BB1-8E37-6EC5-8F19-625516AB6751}"/>
          </ac:graphicFrameMkLst>
        </pc:graphicFrameChg>
        <pc:graphicFrameChg chg="add mod">
          <ac:chgData name="Liyana Ralalage, Adiesha" userId="15fd5c93-10d6-4014-8103-1a4931e3c018" providerId="ADAL" clId="{306D8AA3-F58B-482E-A9C5-B1E1C9909D31}" dt="2025-01-23T05:18:16.818" v="1682" actId="1037"/>
          <ac:graphicFrameMkLst>
            <pc:docMk/>
            <pc:sldMk cId="2005932590" sldId="1526"/>
            <ac:graphicFrameMk id="7" creationId="{4B86CF7A-1187-EB70-E6BA-69EE9CE593AD}"/>
          </ac:graphicFrameMkLst>
        </pc:graphicFrameChg>
      </pc:sldChg>
      <pc:sldChg chg="modSp add">
        <pc:chgData name="Liyana Ralalage, Adiesha" userId="15fd5c93-10d6-4014-8103-1a4931e3c018" providerId="ADAL" clId="{306D8AA3-F58B-482E-A9C5-B1E1C9909D31}" dt="2025-01-23T06:27:25.269" v="2298" actId="20577"/>
        <pc:sldMkLst>
          <pc:docMk/>
          <pc:sldMk cId="2457592626" sldId="1527"/>
        </pc:sldMkLst>
        <pc:spChg chg="mod">
          <ac:chgData name="Liyana Ralalage, Adiesha" userId="15fd5c93-10d6-4014-8103-1a4931e3c018" providerId="ADAL" clId="{306D8AA3-F58B-482E-A9C5-B1E1C9909D31}" dt="2025-01-23T06:27:25.269" v="2298" actId="20577"/>
          <ac:spMkLst>
            <pc:docMk/>
            <pc:sldMk cId="2457592626" sldId="1527"/>
            <ac:spMk id="3" creationId="{2CD44135-6353-1DE9-E263-2A4E8D90530A}"/>
          </ac:spMkLst>
        </pc:spChg>
      </pc:sldChg>
      <pc:sldChg chg="addSp delSp modSp add mod">
        <pc:chgData name="Liyana Ralalage, Adiesha" userId="15fd5c93-10d6-4014-8103-1a4931e3c018" providerId="ADAL" clId="{306D8AA3-F58B-482E-A9C5-B1E1C9909D31}" dt="2025-01-23T06:26:39.466" v="2292" actId="20577"/>
        <pc:sldMkLst>
          <pc:docMk/>
          <pc:sldMk cId="355084055" sldId="1528"/>
        </pc:sldMkLst>
        <pc:spChg chg="mod">
          <ac:chgData name="Liyana Ralalage, Adiesha" userId="15fd5c93-10d6-4014-8103-1a4931e3c018" providerId="ADAL" clId="{306D8AA3-F58B-482E-A9C5-B1E1C9909D31}" dt="2025-01-23T06:26:39.466" v="2292" actId="20577"/>
          <ac:spMkLst>
            <pc:docMk/>
            <pc:sldMk cId="355084055" sldId="1528"/>
            <ac:spMk id="3" creationId="{2CD44135-6353-1DE9-E263-2A4E8D90530A}"/>
          </ac:spMkLst>
        </pc:spChg>
        <pc:spChg chg="del">
          <ac:chgData name="Liyana Ralalage, Adiesha" userId="15fd5c93-10d6-4014-8103-1a4931e3c018" providerId="ADAL" clId="{306D8AA3-F58B-482E-A9C5-B1E1C9909D31}" dt="2025-01-23T05:22:36.300" v="1707" actId="478"/>
          <ac:spMkLst>
            <pc:docMk/>
            <pc:sldMk cId="355084055" sldId="1528"/>
            <ac:spMk id="4" creationId="{4217091A-1B98-C057-1434-AD616563FD04}"/>
          </ac:spMkLst>
        </pc:spChg>
        <pc:spChg chg="add mod">
          <ac:chgData name="Liyana Ralalage, Adiesha" userId="15fd5c93-10d6-4014-8103-1a4931e3c018" providerId="ADAL" clId="{306D8AA3-F58B-482E-A9C5-B1E1C9909D31}" dt="2025-01-23T05:22:42.255" v="1710" actId="1076"/>
          <ac:spMkLst>
            <pc:docMk/>
            <pc:sldMk cId="355084055" sldId="1528"/>
            <ac:spMk id="7" creationId="{EFDAA319-326B-C102-8E43-F2FEC2117DD4}"/>
          </ac:spMkLst>
        </pc:spChg>
        <pc:spChg chg="add del mod">
          <ac:chgData name="Liyana Ralalage, Adiesha" userId="15fd5c93-10d6-4014-8103-1a4931e3c018" providerId="ADAL" clId="{306D8AA3-F58B-482E-A9C5-B1E1C9909D31}" dt="2025-01-23T05:28:23.966" v="1717" actId="478"/>
          <ac:spMkLst>
            <pc:docMk/>
            <pc:sldMk cId="355084055" sldId="1528"/>
            <ac:spMk id="9" creationId="{E308E317-F85A-294E-136D-6CB95A9F98AF}"/>
          </ac:spMkLst>
        </pc:spChg>
        <pc:spChg chg="add mod">
          <ac:chgData name="Liyana Ralalage, Adiesha" userId="15fd5c93-10d6-4014-8103-1a4931e3c018" providerId="ADAL" clId="{306D8AA3-F58B-482E-A9C5-B1E1C9909D31}" dt="2025-01-23T05:28:48.140" v="1726" actId="1076"/>
          <ac:spMkLst>
            <pc:docMk/>
            <pc:sldMk cId="355084055" sldId="1528"/>
            <ac:spMk id="11" creationId="{8F0BC1DF-38A5-8EF6-28EF-3C212B39598B}"/>
          </ac:spMkLst>
        </pc:spChg>
        <pc:spChg chg="add mod">
          <ac:chgData name="Liyana Ralalage, Adiesha" userId="15fd5c93-10d6-4014-8103-1a4931e3c018" providerId="ADAL" clId="{306D8AA3-F58B-482E-A9C5-B1E1C9909D31}" dt="2025-01-23T05:29:36.099" v="1734" actId="692"/>
          <ac:spMkLst>
            <pc:docMk/>
            <pc:sldMk cId="355084055" sldId="1528"/>
            <ac:spMk id="12" creationId="{B8948B70-3E01-73C3-A0DE-BC2E846220BC}"/>
          </ac:spMkLst>
        </pc:spChg>
        <pc:graphicFrameChg chg="del">
          <ac:chgData name="Liyana Ralalage, Adiesha" userId="15fd5c93-10d6-4014-8103-1a4931e3c018" providerId="ADAL" clId="{306D8AA3-F58B-482E-A9C5-B1E1C9909D31}" dt="2025-01-23T05:22:36.300" v="1707" actId="478"/>
          <ac:graphicFrameMkLst>
            <pc:docMk/>
            <pc:sldMk cId="355084055" sldId="1528"/>
            <ac:graphicFrameMk id="6" creationId="{2F143BB1-8E37-6EC5-8F19-625516AB6751}"/>
          </ac:graphicFrameMkLst>
        </pc:graphicFrameChg>
      </pc:sldChg>
      <pc:sldChg chg="addSp modSp add mod">
        <pc:chgData name="Liyana Ralalage, Adiesha" userId="15fd5c93-10d6-4014-8103-1a4931e3c018" providerId="ADAL" clId="{306D8AA3-F58B-482E-A9C5-B1E1C9909D31}" dt="2025-01-23T05:34:21.966" v="1838" actId="20577"/>
        <pc:sldMkLst>
          <pc:docMk/>
          <pc:sldMk cId="753318584" sldId="1529"/>
        </pc:sldMkLst>
        <pc:spChg chg="mod">
          <ac:chgData name="Liyana Ralalage, Adiesha" userId="15fd5c93-10d6-4014-8103-1a4931e3c018" providerId="ADAL" clId="{306D8AA3-F58B-482E-A9C5-B1E1C9909D31}" dt="2025-01-23T05:34:21.966" v="1838" actId="20577"/>
          <ac:spMkLst>
            <pc:docMk/>
            <pc:sldMk cId="753318584" sldId="1529"/>
            <ac:spMk id="3" creationId="{2CD44135-6353-1DE9-E263-2A4E8D90530A}"/>
          </ac:spMkLst>
        </pc:spChg>
        <pc:spChg chg="add mod">
          <ac:chgData name="Liyana Ralalage, Adiesha" userId="15fd5c93-10d6-4014-8103-1a4931e3c018" providerId="ADAL" clId="{306D8AA3-F58B-482E-A9C5-B1E1C9909D31}" dt="2025-01-23T05:31:47.364" v="1834" actId="20577"/>
          <ac:spMkLst>
            <pc:docMk/>
            <pc:sldMk cId="753318584" sldId="1529"/>
            <ac:spMk id="4" creationId="{0DA14A9E-D634-36C0-4493-ED9BF1F528A5}"/>
          </ac:spMkLst>
        </pc:spChg>
        <pc:spChg chg="mod">
          <ac:chgData name="Liyana Ralalage, Adiesha" userId="15fd5c93-10d6-4014-8103-1a4931e3c018" providerId="ADAL" clId="{306D8AA3-F58B-482E-A9C5-B1E1C9909D31}" dt="2025-01-23T05:30:29.459" v="1738" actId="1076"/>
          <ac:spMkLst>
            <pc:docMk/>
            <pc:sldMk cId="753318584" sldId="1529"/>
            <ac:spMk id="7" creationId="{EFDAA319-326B-C102-8E43-F2FEC2117DD4}"/>
          </ac:spMkLst>
        </pc:spChg>
        <pc:spChg chg="mod">
          <ac:chgData name="Liyana Ralalage, Adiesha" userId="15fd5c93-10d6-4014-8103-1a4931e3c018" providerId="ADAL" clId="{306D8AA3-F58B-482E-A9C5-B1E1C9909D31}" dt="2025-01-23T05:30:24.330" v="1736" actId="1076"/>
          <ac:spMkLst>
            <pc:docMk/>
            <pc:sldMk cId="753318584" sldId="1529"/>
            <ac:spMk id="11" creationId="{8F0BC1DF-38A5-8EF6-28EF-3C212B39598B}"/>
          </ac:spMkLst>
        </pc:spChg>
        <pc:spChg chg="mod">
          <ac:chgData name="Liyana Ralalage, Adiesha" userId="15fd5c93-10d6-4014-8103-1a4931e3c018" providerId="ADAL" clId="{306D8AA3-F58B-482E-A9C5-B1E1C9909D31}" dt="2025-01-23T05:30:26.655" v="1737" actId="1076"/>
          <ac:spMkLst>
            <pc:docMk/>
            <pc:sldMk cId="753318584" sldId="1529"/>
            <ac:spMk id="12" creationId="{B8948B70-3E01-73C3-A0DE-BC2E846220BC}"/>
          </ac:spMkLst>
        </pc:spChg>
      </pc:sldChg>
      <pc:sldChg chg="addSp delSp modSp add mod">
        <pc:chgData name="Liyana Ralalage, Adiesha" userId="15fd5c93-10d6-4014-8103-1a4931e3c018" providerId="ADAL" clId="{306D8AA3-F58B-482E-A9C5-B1E1C9909D31}" dt="2025-01-23T05:35:50.523" v="1858" actId="1076"/>
        <pc:sldMkLst>
          <pc:docMk/>
          <pc:sldMk cId="2656768588" sldId="1530"/>
        </pc:sldMkLst>
        <pc:spChg chg="mod">
          <ac:chgData name="Liyana Ralalage, Adiesha" userId="15fd5c93-10d6-4014-8103-1a4931e3c018" providerId="ADAL" clId="{306D8AA3-F58B-482E-A9C5-B1E1C9909D31}" dt="2025-01-23T05:34:15.003" v="1836" actId="20577"/>
          <ac:spMkLst>
            <pc:docMk/>
            <pc:sldMk cId="2656768588" sldId="1530"/>
            <ac:spMk id="3" creationId="{2CD44135-6353-1DE9-E263-2A4E8D90530A}"/>
          </ac:spMkLst>
        </pc:spChg>
        <pc:spChg chg="mod">
          <ac:chgData name="Liyana Ralalage, Adiesha" userId="15fd5c93-10d6-4014-8103-1a4931e3c018" providerId="ADAL" clId="{306D8AA3-F58B-482E-A9C5-B1E1C9909D31}" dt="2025-01-23T05:35:00.647" v="1850" actId="20577"/>
          <ac:spMkLst>
            <pc:docMk/>
            <pc:sldMk cId="2656768588" sldId="1530"/>
            <ac:spMk id="4" creationId="{0DA14A9E-D634-36C0-4493-ED9BF1F528A5}"/>
          </ac:spMkLst>
        </pc:spChg>
        <pc:spChg chg="add mod">
          <ac:chgData name="Liyana Ralalage, Adiesha" userId="15fd5c93-10d6-4014-8103-1a4931e3c018" providerId="ADAL" clId="{306D8AA3-F58B-482E-A9C5-B1E1C9909D31}" dt="2025-01-23T05:35:38.383" v="1855" actId="207"/>
          <ac:spMkLst>
            <pc:docMk/>
            <pc:sldMk cId="2656768588" sldId="1530"/>
            <ac:spMk id="5" creationId="{6189A8F3-729D-4EE9-FF0E-42CA479C71F7}"/>
          </ac:spMkLst>
        </pc:spChg>
        <pc:spChg chg="add mod">
          <ac:chgData name="Liyana Ralalage, Adiesha" userId="15fd5c93-10d6-4014-8103-1a4931e3c018" providerId="ADAL" clId="{306D8AA3-F58B-482E-A9C5-B1E1C9909D31}" dt="2025-01-23T05:35:50.523" v="1858" actId="1076"/>
          <ac:spMkLst>
            <pc:docMk/>
            <pc:sldMk cId="2656768588" sldId="1530"/>
            <ac:spMk id="6" creationId="{9BBC898B-6400-7672-45F6-D9AABA90E56F}"/>
          </ac:spMkLst>
        </pc:spChg>
        <pc:spChg chg="del">
          <ac:chgData name="Liyana Ralalage, Adiesha" userId="15fd5c93-10d6-4014-8103-1a4931e3c018" providerId="ADAL" clId="{306D8AA3-F58B-482E-A9C5-B1E1C9909D31}" dt="2025-01-23T05:34:34.544" v="1839" actId="478"/>
          <ac:spMkLst>
            <pc:docMk/>
            <pc:sldMk cId="2656768588" sldId="1530"/>
            <ac:spMk id="12" creationId="{B8948B70-3E01-73C3-A0DE-BC2E846220BC}"/>
          </ac:spMkLst>
        </pc:spChg>
      </pc:sldChg>
      <pc:sldChg chg="addSp modSp add mod">
        <pc:chgData name="Liyana Ralalage, Adiesha" userId="15fd5c93-10d6-4014-8103-1a4931e3c018" providerId="ADAL" clId="{306D8AA3-F58B-482E-A9C5-B1E1C9909D31}" dt="2025-01-23T06:11:06.799" v="2154" actId="1037"/>
        <pc:sldMkLst>
          <pc:docMk/>
          <pc:sldMk cId="1578550680" sldId="1531"/>
        </pc:sldMkLst>
        <pc:spChg chg="mod">
          <ac:chgData name="Liyana Ralalage, Adiesha" userId="15fd5c93-10d6-4014-8103-1a4931e3c018" providerId="ADAL" clId="{306D8AA3-F58B-482E-A9C5-B1E1C9909D31}" dt="2025-01-23T05:36:27.770" v="1880" actId="20577"/>
          <ac:spMkLst>
            <pc:docMk/>
            <pc:sldMk cId="1578550680" sldId="1531"/>
            <ac:spMk id="4" creationId="{0DA14A9E-D634-36C0-4493-ED9BF1F528A5}"/>
          </ac:spMkLst>
        </pc:spChg>
        <pc:spChg chg="add mod">
          <ac:chgData name="Liyana Ralalage, Adiesha" userId="15fd5c93-10d6-4014-8103-1a4931e3c018" providerId="ADAL" clId="{306D8AA3-F58B-482E-A9C5-B1E1C9909D31}" dt="2025-01-23T05:35:57.312" v="1859"/>
          <ac:spMkLst>
            <pc:docMk/>
            <pc:sldMk cId="1578550680" sldId="1531"/>
            <ac:spMk id="5" creationId="{AA28BDCE-C4F4-9582-3CD3-29EC4A8DF33C}"/>
          </ac:spMkLst>
        </pc:spChg>
        <pc:spChg chg="add mod">
          <ac:chgData name="Liyana Ralalage, Adiesha" userId="15fd5c93-10d6-4014-8103-1a4931e3c018" providerId="ADAL" clId="{306D8AA3-F58B-482E-A9C5-B1E1C9909D31}" dt="2025-01-23T05:36:03.026" v="1864" actId="1035"/>
          <ac:spMkLst>
            <pc:docMk/>
            <pc:sldMk cId="1578550680" sldId="1531"/>
            <ac:spMk id="6" creationId="{0A4C355D-3E77-E1F2-4149-CEC740F3465B}"/>
          </ac:spMkLst>
        </pc:spChg>
        <pc:spChg chg="mod">
          <ac:chgData name="Liyana Ralalage, Adiesha" userId="15fd5c93-10d6-4014-8103-1a4931e3c018" providerId="ADAL" clId="{306D8AA3-F58B-482E-A9C5-B1E1C9909D31}" dt="2025-01-23T06:11:06.799" v="2154" actId="1037"/>
          <ac:spMkLst>
            <pc:docMk/>
            <pc:sldMk cId="1578550680" sldId="1531"/>
            <ac:spMk id="7" creationId="{EFDAA319-326B-C102-8E43-F2FEC2117DD4}"/>
          </ac:spMkLst>
        </pc:spChg>
        <pc:spChg chg="mod">
          <ac:chgData name="Liyana Ralalage, Adiesha" userId="15fd5c93-10d6-4014-8103-1a4931e3c018" providerId="ADAL" clId="{306D8AA3-F58B-482E-A9C5-B1E1C9909D31}" dt="2025-01-23T06:11:06.799" v="2154" actId="1037"/>
          <ac:spMkLst>
            <pc:docMk/>
            <pc:sldMk cId="1578550680" sldId="1531"/>
            <ac:spMk id="11" creationId="{8F0BC1DF-38A5-8EF6-28EF-3C212B39598B}"/>
          </ac:spMkLst>
        </pc:spChg>
      </pc:sldChg>
      <pc:sldChg chg="modSp add mod">
        <pc:chgData name="Liyana Ralalage, Adiesha" userId="15fd5c93-10d6-4014-8103-1a4931e3c018" providerId="ADAL" clId="{306D8AA3-F58B-482E-A9C5-B1E1C9909D31}" dt="2025-01-23T06:29:01.071" v="2311" actId="20577"/>
        <pc:sldMkLst>
          <pc:docMk/>
          <pc:sldMk cId="3393637648" sldId="1532"/>
        </pc:sldMkLst>
        <pc:spChg chg="mod">
          <ac:chgData name="Liyana Ralalage, Adiesha" userId="15fd5c93-10d6-4014-8103-1a4931e3c018" providerId="ADAL" clId="{306D8AA3-F58B-482E-A9C5-B1E1C9909D31}" dt="2025-01-23T05:58:05.943" v="1897" actId="20577"/>
          <ac:spMkLst>
            <pc:docMk/>
            <pc:sldMk cId="3393637648" sldId="1532"/>
            <ac:spMk id="3" creationId="{2CD44135-6353-1DE9-E263-2A4E8D90530A}"/>
          </ac:spMkLst>
        </pc:spChg>
        <pc:spChg chg="mod">
          <ac:chgData name="Liyana Ralalage, Adiesha" userId="15fd5c93-10d6-4014-8103-1a4931e3c018" providerId="ADAL" clId="{306D8AA3-F58B-482E-A9C5-B1E1C9909D31}" dt="2025-01-23T06:29:01.071" v="2311" actId="20577"/>
          <ac:spMkLst>
            <pc:docMk/>
            <pc:sldMk cId="3393637648" sldId="1532"/>
            <ac:spMk id="4" creationId="{0DA14A9E-D634-36C0-4493-ED9BF1F528A5}"/>
          </ac:spMkLst>
        </pc:spChg>
      </pc:sldChg>
      <pc:sldChg chg="modSp new mod">
        <pc:chgData name="Liyana Ralalage, Adiesha" userId="15fd5c93-10d6-4014-8103-1a4931e3c018" providerId="ADAL" clId="{306D8AA3-F58B-482E-A9C5-B1E1C9909D31}" dt="2025-01-23T06:01:02.174" v="1987" actId="20577"/>
        <pc:sldMkLst>
          <pc:docMk/>
          <pc:sldMk cId="3489003973" sldId="1533"/>
        </pc:sldMkLst>
        <pc:spChg chg="mod">
          <ac:chgData name="Liyana Ralalage, Adiesha" userId="15fd5c93-10d6-4014-8103-1a4931e3c018" providerId="ADAL" clId="{306D8AA3-F58B-482E-A9C5-B1E1C9909D31}" dt="2025-01-23T05:58:33.525" v="1920" actId="20577"/>
          <ac:spMkLst>
            <pc:docMk/>
            <pc:sldMk cId="3489003973" sldId="1533"/>
            <ac:spMk id="2" creationId="{C14B086B-DF56-DCFB-1D7C-9BF140F06A8C}"/>
          </ac:spMkLst>
        </pc:spChg>
        <pc:spChg chg="mod">
          <ac:chgData name="Liyana Ralalage, Adiesha" userId="15fd5c93-10d6-4014-8103-1a4931e3c018" providerId="ADAL" clId="{306D8AA3-F58B-482E-A9C5-B1E1C9909D31}" dt="2025-01-23T06:01:02.174" v="1987" actId="20577"/>
          <ac:spMkLst>
            <pc:docMk/>
            <pc:sldMk cId="3489003973" sldId="1533"/>
            <ac:spMk id="3" creationId="{CD3A5A6F-CFA2-4725-34EF-8FC9F2CD443A}"/>
          </ac:spMkLst>
        </pc:spChg>
      </pc:sldChg>
      <pc:sldChg chg="addSp delSp modSp add mod">
        <pc:chgData name="Liyana Ralalage, Adiesha" userId="15fd5c93-10d6-4014-8103-1a4931e3c018" providerId="ADAL" clId="{306D8AA3-F58B-482E-A9C5-B1E1C9909D31}" dt="2025-01-23T19:35:41.844" v="3408" actId="20577"/>
        <pc:sldMkLst>
          <pc:docMk/>
          <pc:sldMk cId="2964722608" sldId="1534"/>
        </pc:sldMkLst>
        <pc:spChg chg="mod">
          <ac:chgData name="Liyana Ralalage, Adiesha" userId="15fd5c93-10d6-4014-8103-1a4931e3c018" providerId="ADAL" clId="{306D8AA3-F58B-482E-A9C5-B1E1C9909D31}" dt="2025-01-23T06:06:23.865" v="2005" actId="20577"/>
          <ac:spMkLst>
            <pc:docMk/>
            <pc:sldMk cId="2964722608" sldId="1534"/>
            <ac:spMk id="2" creationId="{23930B2D-BD4D-56A9-1057-2DA681F59F3C}"/>
          </ac:spMkLst>
        </pc:spChg>
        <pc:spChg chg="mod">
          <ac:chgData name="Liyana Ralalage, Adiesha" userId="15fd5c93-10d6-4014-8103-1a4931e3c018" providerId="ADAL" clId="{306D8AA3-F58B-482E-A9C5-B1E1C9909D31}" dt="2025-01-23T06:07:06.927" v="2016"/>
          <ac:spMkLst>
            <pc:docMk/>
            <pc:sldMk cId="2964722608" sldId="1534"/>
            <ac:spMk id="3" creationId="{2CD44135-6353-1DE9-E263-2A4E8D90530A}"/>
          </ac:spMkLst>
        </pc:spChg>
        <pc:spChg chg="del mod">
          <ac:chgData name="Liyana Ralalage, Adiesha" userId="15fd5c93-10d6-4014-8103-1a4931e3c018" providerId="ADAL" clId="{306D8AA3-F58B-482E-A9C5-B1E1C9909D31}" dt="2025-01-23T06:06:36.911" v="2011" actId="478"/>
          <ac:spMkLst>
            <pc:docMk/>
            <pc:sldMk cId="2964722608" sldId="1534"/>
            <ac:spMk id="4" creationId="{0DA14A9E-D634-36C0-4493-ED9BF1F528A5}"/>
          </ac:spMkLst>
        </pc:spChg>
        <pc:spChg chg="del">
          <ac:chgData name="Liyana Ralalage, Adiesha" userId="15fd5c93-10d6-4014-8103-1a4931e3c018" providerId="ADAL" clId="{306D8AA3-F58B-482E-A9C5-B1E1C9909D31}" dt="2025-01-23T06:06:36.911" v="2011" actId="478"/>
          <ac:spMkLst>
            <pc:docMk/>
            <pc:sldMk cId="2964722608" sldId="1534"/>
            <ac:spMk id="5" creationId="{AA28BDCE-C4F4-9582-3CD3-29EC4A8DF33C}"/>
          </ac:spMkLst>
        </pc:spChg>
        <pc:spChg chg="del">
          <ac:chgData name="Liyana Ralalage, Adiesha" userId="15fd5c93-10d6-4014-8103-1a4931e3c018" providerId="ADAL" clId="{306D8AA3-F58B-482E-A9C5-B1E1C9909D31}" dt="2025-01-23T06:06:36.911" v="2011" actId="478"/>
          <ac:spMkLst>
            <pc:docMk/>
            <pc:sldMk cId="2964722608" sldId="1534"/>
            <ac:spMk id="6" creationId="{0A4C355D-3E77-E1F2-4149-CEC740F3465B}"/>
          </ac:spMkLst>
        </pc:spChg>
        <pc:spChg chg="del">
          <ac:chgData name="Liyana Ralalage, Adiesha" userId="15fd5c93-10d6-4014-8103-1a4931e3c018" providerId="ADAL" clId="{306D8AA3-F58B-482E-A9C5-B1E1C9909D31}" dt="2025-01-23T06:06:29.347" v="2008" actId="478"/>
          <ac:spMkLst>
            <pc:docMk/>
            <pc:sldMk cId="2964722608" sldId="1534"/>
            <ac:spMk id="7" creationId="{EFDAA319-326B-C102-8E43-F2FEC2117DD4}"/>
          </ac:spMkLst>
        </pc:spChg>
        <pc:spChg chg="add mod">
          <ac:chgData name="Liyana Ralalage, Adiesha" userId="15fd5c93-10d6-4014-8103-1a4931e3c018" providerId="ADAL" clId="{306D8AA3-F58B-482E-A9C5-B1E1C9909D31}" dt="2025-01-23T19:35:41.844" v="3408" actId="20577"/>
          <ac:spMkLst>
            <pc:docMk/>
            <pc:sldMk cId="2964722608" sldId="1534"/>
            <ac:spMk id="8" creationId="{E7588019-7AE7-FF27-95E6-9A63BD9B1763}"/>
          </ac:spMkLst>
        </pc:spChg>
        <pc:spChg chg="del">
          <ac:chgData name="Liyana Ralalage, Adiesha" userId="15fd5c93-10d6-4014-8103-1a4931e3c018" providerId="ADAL" clId="{306D8AA3-F58B-482E-A9C5-B1E1C9909D31}" dt="2025-01-23T06:06:32.135" v="2009" actId="478"/>
          <ac:spMkLst>
            <pc:docMk/>
            <pc:sldMk cId="2964722608" sldId="1534"/>
            <ac:spMk id="11" creationId="{8F0BC1DF-38A5-8EF6-28EF-3C212B39598B}"/>
          </ac:spMkLst>
        </pc:spChg>
      </pc:sldChg>
      <pc:sldChg chg="addSp delSp modSp add mod">
        <pc:chgData name="Liyana Ralalage, Adiesha" userId="15fd5c93-10d6-4014-8103-1a4931e3c018" providerId="ADAL" clId="{306D8AA3-F58B-482E-A9C5-B1E1C9909D31}" dt="2025-01-23T06:29:56.181" v="2314" actId="478"/>
        <pc:sldMkLst>
          <pc:docMk/>
          <pc:sldMk cId="3567510599" sldId="1535"/>
        </pc:sldMkLst>
        <pc:spChg chg="mod">
          <ac:chgData name="Liyana Ralalage, Adiesha" userId="15fd5c93-10d6-4014-8103-1a4931e3c018" providerId="ADAL" clId="{306D8AA3-F58B-482E-A9C5-B1E1C9909D31}" dt="2025-01-23T06:11:39.300" v="2164" actId="1076"/>
          <ac:spMkLst>
            <pc:docMk/>
            <pc:sldMk cId="3567510599" sldId="1535"/>
            <ac:spMk id="3" creationId="{CD3A5A6F-CFA2-4725-34EF-8FC9F2CD443A}"/>
          </ac:spMkLst>
        </pc:spChg>
        <pc:spChg chg="add mod">
          <ac:chgData name="Liyana Ralalage, Adiesha" userId="15fd5c93-10d6-4014-8103-1a4931e3c018" providerId="ADAL" clId="{306D8AA3-F58B-482E-A9C5-B1E1C9909D31}" dt="2025-01-23T06:11:36.504" v="2163" actId="1076"/>
          <ac:spMkLst>
            <pc:docMk/>
            <pc:sldMk cId="3567510599" sldId="1535"/>
            <ac:spMk id="4" creationId="{011EAE30-0CA1-8B75-222A-039427FC59D6}"/>
          </ac:spMkLst>
        </pc:spChg>
        <pc:spChg chg="add mod">
          <ac:chgData name="Liyana Ralalage, Adiesha" userId="15fd5c93-10d6-4014-8103-1a4931e3c018" providerId="ADAL" clId="{306D8AA3-F58B-482E-A9C5-B1E1C9909D31}" dt="2025-01-23T06:11:44.186" v="2165" actId="1076"/>
          <ac:spMkLst>
            <pc:docMk/>
            <pc:sldMk cId="3567510599" sldId="1535"/>
            <ac:spMk id="5" creationId="{2ED85662-CBEF-7B6D-C8C2-0D180645B5C3}"/>
          </ac:spMkLst>
        </pc:spChg>
        <pc:spChg chg="add del mod">
          <ac:chgData name="Liyana Ralalage, Adiesha" userId="15fd5c93-10d6-4014-8103-1a4931e3c018" providerId="ADAL" clId="{306D8AA3-F58B-482E-A9C5-B1E1C9909D31}" dt="2025-01-23T06:12:37.595" v="2195" actId="478"/>
          <ac:spMkLst>
            <pc:docMk/>
            <pc:sldMk cId="3567510599" sldId="1535"/>
            <ac:spMk id="6" creationId="{73E9136F-AF70-254B-C26D-0CCB119FE7D8}"/>
          </ac:spMkLst>
        </pc:spChg>
        <pc:spChg chg="add del mod">
          <ac:chgData name="Liyana Ralalage, Adiesha" userId="15fd5c93-10d6-4014-8103-1a4931e3c018" providerId="ADAL" clId="{306D8AA3-F58B-482E-A9C5-B1E1C9909D31}" dt="2025-01-23T06:29:56.181" v="2314" actId="478"/>
          <ac:spMkLst>
            <pc:docMk/>
            <pc:sldMk cId="3567510599" sldId="1535"/>
            <ac:spMk id="7" creationId="{91E245F4-16D3-5B36-3460-34372FAC216B}"/>
          </ac:spMkLst>
        </pc:spChg>
      </pc:sldChg>
      <pc:sldChg chg="addSp modSp add mod">
        <pc:chgData name="Liyana Ralalage, Adiesha" userId="15fd5c93-10d6-4014-8103-1a4931e3c018" providerId="ADAL" clId="{306D8AA3-F58B-482E-A9C5-B1E1C9909D31}" dt="2025-01-23T06:31:05.281" v="2354" actId="20577"/>
        <pc:sldMkLst>
          <pc:docMk/>
          <pc:sldMk cId="2006538100" sldId="1536"/>
        </pc:sldMkLst>
        <pc:spChg chg="add mod">
          <ac:chgData name="Liyana Ralalage, Adiesha" userId="15fd5c93-10d6-4014-8103-1a4931e3c018" providerId="ADAL" clId="{306D8AA3-F58B-482E-A9C5-B1E1C9909D31}" dt="2025-01-23T06:13:04.188" v="2213" actId="1076"/>
          <ac:spMkLst>
            <pc:docMk/>
            <pc:sldMk cId="2006538100" sldId="1536"/>
            <ac:spMk id="6" creationId="{01AE4970-B374-1DC6-A423-33E47B32B120}"/>
          </ac:spMkLst>
        </pc:spChg>
        <pc:spChg chg="add mod">
          <ac:chgData name="Liyana Ralalage, Adiesha" userId="15fd5c93-10d6-4014-8103-1a4931e3c018" providerId="ADAL" clId="{306D8AA3-F58B-482E-A9C5-B1E1C9909D31}" dt="2025-01-23T06:13:04.188" v="2213" actId="1076"/>
          <ac:spMkLst>
            <pc:docMk/>
            <pc:sldMk cId="2006538100" sldId="1536"/>
            <ac:spMk id="7" creationId="{191FA21A-F505-CE42-0CE7-1E45EA559BA0}"/>
          </ac:spMkLst>
        </pc:spChg>
        <pc:spChg chg="add mod">
          <ac:chgData name="Liyana Ralalage, Adiesha" userId="15fd5c93-10d6-4014-8103-1a4931e3c018" providerId="ADAL" clId="{306D8AA3-F58B-482E-A9C5-B1E1C9909D31}" dt="2025-01-23T06:13:20.544" v="2220" actId="1076"/>
          <ac:spMkLst>
            <pc:docMk/>
            <pc:sldMk cId="2006538100" sldId="1536"/>
            <ac:spMk id="8" creationId="{94CF3275-1661-A89C-9C7B-7AEDF15A83EF}"/>
          </ac:spMkLst>
        </pc:spChg>
        <pc:spChg chg="add mod">
          <ac:chgData name="Liyana Ralalage, Adiesha" userId="15fd5c93-10d6-4014-8103-1a4931e3c018" providerId="ADAL" clId="{306D8AA3-F58B-482E-A9C5-B1E1C9909D31}" dt="2025-01-23T06:13:20.544" v="2220" actId="1076"/>
          <ac:spMkLst>
            <pc:docMk/>
            <pc:sldMk cId="2006538100" sldId="1536"/>
            <ac:spMk id="9" creationId="{EDC65491-9FCA-D1D2-BBC6-79B56F8491B5}"/>
          </ac:spMkLst>
        </pc:spChg>
        <pc:spChg chg="add mod">
          <ac:chgData name="Liyana Ralalage, Adiesha" userId="15fd5c93-10d6-4014-8103-1a4931e3c018" providerId="ADAL" clId="{306D8AA3-F58B-482E-A9C5-B1E1C9909D31}" dt="2025-01-23T06:31:05.281" v="2354" actId="20577"/>
          <ac:spMkLst>
            <pc:docMk/>
            <pc:sldMk cId="2006538100" sldId="1536"/>
            <ac:spMk id="10" creationId="{E60B5D71-C90B-1F1D-AF19-5C7EDA76FDD5}"/>
          </ac:spMkLst>
        </pc:spChg>
      </pc:sldChg>
      <pc:sldChg chg="addSp delSp modSp add mod">
        <pc:chgData name="Liyana Ralalage, Adiesha" userId="15fd5c93-10d6-4014-8103-1a4931e3c018" providerId="ADAL" clId="{306D8AA3-F58B-482E-A9C5-B1E1C9909D31}" dt="2025-01-23T06:32:45.764" v="2415" actId="14100"/>
        <pc:sldMkLst>
          <pc:docMk/>
          <pc:sldMk cId="2571457680" sldId="1537"/>
        </pc:sldMkLst>
        <pc:spChg chg="mod">
          <ac:chgData name="Liyana Ralalage, Adiesha" userId="15fd5c93-10d6-4014-8103-1a4931e3c018" providerId="ADAL" clId="{306D8AA3-F58B-482E-A9C5-B1E1C9909D31}" dt="2025-01-23T06:31:55.202" v="2358" actId="1076"/>
          <ac:spMkLst>
            <pc:docMk/>
            <pc:sldMk cId="2571457680" sldId="1537"/>
            <ac:spMk id="6" creationId="{01AE4970-B374-1DC6-A423-33E47B32B120}"/>
          </ac:spMkLst>
        </pc:spChg>
        <pc:spChg chg="mod">
          <ac:chgData name="Liyana Ralalage, Adiesha" userId="15fd5c93-10d6-4014-8103-1a4931e3c018" providerId="ADAL" clId="{306D8AA3-F58B-482E-A9C5-B1E1C9909D31}" dt="2025-01-23T06:32:01.123" v="2359" actId="1076"/>
          <ac:spMkLst>
            <pc:docMk/>
            <pc:sldMk cId="2571457680" sldId="1537"/>
            <ac:spMk id="7" creationId="{191FA21A-F505-CE42-0CE7-1E45EA559BA0}"/>
          </ac:spMkLst>
        </pc:spChg>
        <pc:spChg chg="mod">
          <ac:chgData name="Liyana Ralalage, Adiesha" userId="15fd5c93-10d6-4014-8103-1a4931e3c018" providerId="ADAL" clId="{306D8AA3-F58B-482E-A9C5-B1E1C9909D31}" dt="2025-01-23T06:32:07.360" v="2361" actId="1076"/>
          <ac:spMkLst>
            <pc:docMk/>
            <pc:sldMk cId="2571457680" sldId="1537"/>
            <ac:spMk id="8" creationId="{94CF3275-1661-A89C-9C7B-7AEDF15A83EF}"/>
          </ac:spMkLst>
        </pc:spChg>
        <pc:spChg chg="mod">
          <ac:chgData name="Liyana Ralalage, Adiesha" userId="15fd5c93-10d6-4014-8103-1a4931e3c018" providerId="ADAL" clId="{306D8AA3-F58B-482E-A9C5-B1E1C9909D31}" dt="2025-01-23T06:32:04.437" v="2360" actId="1076"/>
          <ac:spMkLst>
            <pc:docMk/>
            <pc:sldMk cId="2571457680" sldId="1537"/>
            <ac:spMk id="9" creationId="{EDC65491-9FCA-D1D2-BBC6-79B56F8491B5}"/>
          </ac:spMkLst>
        </pc:spChg>
        <pc:spChg chg="del">
          <ac:chgData name="Liyana Ralalage, Adiesha" userId="15fd5c93-10d6-4014-8103-1a4931e3c018" providerId="ADAL" clId="{306D8AA3-F58B-482E-A9C5-B1E1C9909D31}" dt="2025-01-23T06:32:20.327" v="2363" actId="478"/>
          <ac:spMkLst>
            <pc:docMk/>
            <pc:sldMk cId="2571457680" sldId="1537"/>
            <ac:spMk id="10" creationId="{E60B5D71-C90B-1F1D-AF19-5C7EDA76FDD5}"/>
          </ac:spMkLst>
        </pc:spChg>
        <pc:spChg chg="add mod">
          <ac:chgData name="Liyana Ralalage, Adiesha" userId="15fd5c93-10d6-4014-8103-1a4931e3c018" providerId="ADAL" clId="{306D8AA3-F58B-482E-A9C5-B1E1C9909D31}" dt="2025-01-23T06:32:45.764" v="2415" actId="14100"/>
          <ac:spMkLst>
            <pc:docMk/>
            <pc:sldMk cId="2571457680" sldId="1537"/>
            <ac:spMk id="11" creationId="{032A5989-D9C3-3CE6-14EF-761322054348}"/>
          </ac:spMkLst>
        </pc:spChg>
      </pc:sldChg>
      <pc:sldChg chg="modSp add mod">
        <pc:chgData name="Liyana Ralalage, Adiesha" userId="15fd5c93-10d6-4014-8103-1a4931e3c018" providerId="ADAL" clId="{306D8AA3-F58B-482E-A9C5-B1E1C9909D31}" dt="2025-01-23T06:34:02.968" v="2447" actId="14100"/>
        <pc:sldMkLst>
          <pc:docMk/>
          <pc:sldMk cId="2307075740" sldId="1538"/>
        </pc:sldMkLst>
        <pc:spChg chg="mod">
          <ac:chgData name="Liyana Ralalage, Adiesha" userId="15fd5c93-10d6-4014-8103-1a4931e3c018" providerId="ADAL" clId="{306D8AA3-F58B-482E-A9C5-B1E1C9909D31}" dt="2025-01-23T06:34:02.968" v="2447" actId="14100"/>
          <ac:spMkLst>
            <pc:docMk/>
            <pc:sldMk cId="2307075740" sldId="1538"/>
            <ac:spMk id="6" creationId="{01AE4970-B374-1DC6-A423-33E47B32B120}"/>
          </ac:spMkLst>
        </pc:spChg>
        <pc:spChg chg="mod">
          <ac:chgData name="Liyana Ralalage, Adiesha" userId="15fd5c93-10d6-4014-8103-1a4931e3c018" providerId="ADAL" clId="{306D8AA3-F58B-482E-A9C5-B1E1C9909D31}" dt="2025-01-23T06:33:57.562" v="2446" actId="14100"/>
          <ac:spMkLst>
            <pc:docMk/>
            <pc:sldMk cId="2307075740" sldId="1538"/>
            <ac:spMk id="10" creationId="{E60B5D71-C90B-1F1D-AF19-5C7EDA76FDD5}"/>
          </ac:spMkLst>
        </pc:spChg>
      </pc:sldChg>
      <pc:sldChg chg="addSp delSp modSp add mod">
        <pc:chgData name="Liyana Ralalage, Adiesha" userId="15fd5c93-10d6-4014-8103-1a4931e3c018" providerId="ADAL" clId="{306D8AA3-F58B-482E-A9C5-B1E1C9909D31}" dt="2025-01-23T06:50:00.450" v="2913" actId="20577"/>
        <pc:sldMkLst>
          <pc:docMk/>
          <pc:sldMk cId="3580870036" sldId="1539"/>
        </pc:sldMkLst>
        <pc:spChg chg="mod">
          <ac:chgData name="Liyana Ralalage, Adiesha" userId="15fd5c93-10d6-4014-8103-1a4931e3c018" providerId="ADAL" clId="{306D8AA3-F58B-482E-A9C5-B1E1C9909D31}" dt="2025-01-23T06:50:00.450" v="2913" actId="20577"/>
          <ac:spMkLst>
            <pc:docMk/>
            <pc:sldMk cId="3580870036" sldId="1539"/>
            <ac:spMk id="2" creationId="{AA410706-8D64-66B2-52CB-8E571144A673}"/>
          </ac:spMkLst>
        </pc:spChg>
        <pc:spChg chg="del">
          <ac:chgData name="Liyana Ralalage, Adiesha" userId="15fd5c93-10d6-4014-8103-1a4931e3c018" providerId="ADAL" clId="{306D8AA3-F58B-482E-A9C5-B1E1C9909D31}" dt="2025-01-23T06:48:44.649" v="2882" actId="478"/>
          <ac:spMkLst>
            <pc:docMk/>
            <pc:sldMk cId="3580870036" sldId="1539"/>
            <ac:spMk id="3" creationId="{FAC1C3B1-9E44-3237-9EA9-824E98B83F05}"/>
          </ac:spMkLst>
        </pc:spChg>
        <pc:spChg chg="mod">
          <ac:chgData name="Liyana Ralalage, Adiesha" userId="15fd5c93-10d6-4014-8103-1a4931e3c018" providerId="ADAL" clId="{306D8AA3-F58B-482E-A9C5-B1E1C9909D31}" dt="2025-01-23T06:48:58.693" v="2888" actId="1076"/>
          <ac:spMkLst>
            <pc:docMk/>
            <pc:sldMk cId="3580870036" sldId="1539"/>
            <ac:spMk id="4" creationId="{EB3AF469-C543-888D-4D7A-F49883E87673}"/>
          </ac:spMkLst>
        </pc:spChg>
        <pc:spChg chg="mod">
          <ac:chgData name="Liyana Ralalage, Adiesha" userId="15fd5c93-10d6-4014-8103-1a4931e3c018" providerId="ADAL" clId="{306D8AA3-F58B-482E-A9C5-B1E1C9909D31}" dt="2025-01-23T06:49:10.341" v="2893" actId="1076"/>
          <ac:spMkLst>
            <pc:docMk/>
            <pc:sldMk cId="3580870036" sldId="1539"/>
            <ac:spMk id="5" creationId="{E5872FCE-6D27-E060-7740-BB43AE630C22}"/>
          </ac:spMkLst>
        </pc:spChg>
        <pc:spChg chg="mod">
          <ac:chgData name="Liyana Ralalage, Adiesha" userId="15fd5c93-10d6-4014-8103-1a4931e3c018" providerId="ADAL" clId="{306D8AA3-F58B-482E-A9C5-B1E1C9909D31}" dt="2025-01-23T06:49:01.341" v="2889" actId="1076"/>
          <ac:spMkLst>
            <pc:docMk/>
            <pc:sldMk cId="3580870036" sldId="1539"/>
            <ac:spMk id="6" creationId="{BBFA4835-44EF-CADA-4567-0CBC3E3D670E}"/>
          </ac:spMkLst>
        </pc:spChg>
        <pc:spChg chg="mod">
          <ac:chgData name="Liyana Ralalage, Adiesha" userId="15fd5c93-10d6-4014-8103-1a4931e3c018" providerId="ADAL" clId="{306D8AA3-F58B-482E-A9C5-B1E1C9909D31}" dt="2025-01-23T06:49:15.692" v="2895" actId="1076"/>
          <ac:spMkLst>
            <pc:docMk/>
            <pc:sldMk cId="3580870036" sldId="1539"/>
            <ac:spMk id="8" creationId="{F72B5A0E-2517-8E9D-0904-0951C7730E83}"/>
          </ac:spMkLst>
        </pc:spChg>
        <pc:spChg chg="add del mod">
          <ac:chgData name="Liyana Ralalage, Adiesha" userId="15fd5c93-10d6-4014-8103-1a4931e3c018" providerId="ADAL" clId="{306D8AA3-F58B-482E-A9C5-B1E1C9909D31}" dt="2025-01-23T06:48:47.514" v="2883" actId="478"/>
          <ac:spMkLst>
            <pc:docMk/>
            <pc:sldMk cId="3580870036" sldId="1539"/>
            <ac:spMk id="9" creationId="{6EFA6178-1CD3-6635-E138-48985BE5657E}"/>
          </ac:spMkLst>
        </pc:spChg>
        <pc:spChg chg="add mod">
          <ac:chgData name="Liyana Ralalage, Adiesha" userId="15fd5c93-10d6-4014-8103-1a4931e3c018" providerId="ADAL" clId="{306D8AA3-F58B-482E-A9C5-B1E1C9909D31}" dt="2025-01-23T06:49:49.440" v="2898" actId="1076"/>
          <ac:spMkLst>
            <pc:docMk/>
            <pc:sldMk cId="3580870036" sldId="1539"/>
            <ac:spMk id="11" creationId="{4C4AA76B-DED8-2DB1-E619-3B69B149716F}"/>
          </ac:spMkLst>
        </pc:spChg>
      </pc:sldChg>
      <pc:sldChg chg="addSp modSp add mod">
        <pc:chgData name="Liyana Ralalage, Adiesha" userId="15fd5c93-10d6-4014-8103-1a4931e3c018" providerId="ADAL" clId="{306D8AA3-F58B-482E-A9C5-B1E1C9909D31}" dt="2025-01-23T07:01:09.129" v="3206" actId="14100"/>
        <pc:sldMkLst>
          <pc:docMk/>
          <pc:sldMk cId="909438737" sldId="1540"/>
        </pc:sldMkLst>
        <pc:spChg chg="add mod">
          <ac:chgData name="Liyana Ralalage, Adiesha" userId="15fd5c93-10d6-4014-8103-1a4931e3c018" providerId="ADAL" clId="{306D8AA3-F58B-482E-A9C5-B1E1C9909D31}" dt="2025-01-23T06:50:28.160" v="2926" actId="14100"/>
          <ac:spMkLst>
            <pc:docMk/>
            <pc:sldMk cId="909438737" sldId="1540"/>
            <ac:spMk id="3" creationId="{40343427-7549-ECF2-E143-154E02E7E515}"/>
          </ac:spMkLst>
        </pc:spChg>
        <pc:spChg chg="add mod">
          <ac:chgData name="Liyana Ralalage, Adiesha" userId="15fd5c93-10d6-4014-8103-1a4931e3c018" providerId="ADAL" clId="{306D8AA3-F58B-482E-A9C5-B1E1C9909D31}" dt="2025-01-23T06:50:36.758" v="2930" actId="1076"/>
          <ac:spMkLst>
            <pc:docMk/>
            <pc:sldMk cId="909438737" sldId="1540"/>
            <ac:spMk id="7" creationId="{98B1B8C7-A676-44F2-F759-294058FF416E}"/>
          </ac:spMkLst>
        </pc:spChg>
        <pc:spChg chg="add mod">
          <ac:chgData name="Liyana Ralalage, Adiesha" userId="15fd5c93-10d6-4014-8103-1a4931e3c018" providerId="ADAL" clId="{306D8AA3-F58B-482E-A9C5-B1E1C9909D31}" dt="2025-01-23T07:01:09.129" v="3206" actId="14100"/>
          <ac:spMkLst>
            <pc:docMk/>
            <pc:sldMk cId="909438737" sldId="1540"/>
            <ac:spMk id="9" creationId="{E94CF83D-C9DF-6985-7AB3-11FD78136B69}"/>
          </ac:spMkLst>
        </pc:spChg>
      </pc:sldChg>
      <pc:sldChg chg="modSp add mod">
        <pc:chgData name="Liyana Ralalage, Adiesha" userId="15fd5c93-10d6-4014-8103-1a4931e3c018" providerId="ADAL" clId="{306D8AA3-F58B-482E-A9C5-B1E1C9909D31}" dt="2025-01-23T07:04:19.022" v="3236" actId="20577"/>
        <pc:sldMkLst>
          <pc:docMk/>
          <pc:sldMk cId="1975106067" sldId="1541"/>
        </pc:sldMkLst>
        <pc:spChg chg="mod">
          <ac:chgData name="Liyana Ralalage, Adiesha" userId="15fd5c93-10d6-4014-8103-1a4931e3c018" providerId="ADAL" clId="{306D8AA3-F58B-482E-A9C5-B1E1C9909D31}" dt="2025-01-23T06:52:26.662" v="3011" actId="1076"/>
          <ac:spMkLst>
            <pc:docMk/>
            <pc:sldMk cId="1975106067" sldId="1541"/>
            <ac:spMk id="3" creationId="{40343427-7549-ECF2-E143-154E02E7E515}"/>
          </ac:spMkLst>
        </pc:spChg>
        <pc:spChg chg="mod">
          <ac:chgData name="Liyana Ralalage, Adiesha" userId="15fd5c93-10d6-4014-8103-1a4931e3c018" providerId="ADAL" clId="{306D8AA3-F58B-482E-A9C5-B1E1C9909D31}" dt="2025-01-23T06:58:35.939" v="3174" actId="1076"/>
          <ac:spMkLst>
            <pc:docMk/>
            <pc:sldMk cId="1975106067" sldId="1541"/>
            <ac:spMk id="5" creationId="{E5872FCE-6D27-E060-7740-BB43AE630C22}"/>
          </ac:spMkLst>
        </pc:spChg>
        <pc:spChg chg="mod">
          <ac:chgData name="Liyana Ralalage, Adiesha" userId="15fd5c93-10d6-4014-8103-1a4931e3c018" providerId="ADAL" clId="{306D8AA3-F58B-482E-A9C5-B1E1C9909D31}" dt="2025-01-23T06:58:38.792" v="3175" actId="1076"/>
          <ac:spMkLst>
            <pc:docMk/>
            <pc:sldMk cId="1975106067" sldId="1541"/>
            <ac:spMk id="6" creationId="{BBFA4835-44EF-CADA-4567-0CBC3E3D670E}"/>
          </ac:spMkLst>
        </pc:spChg>
        <pc:spChg chg="mod">
          <ac:chgData name="Liyana Ralalage, Adiesha" userId="15fd5c93-10d6-4014-8103-1a4931e3c018" providerId="ADAL" clId="{306D8AA3-F58B-482E-A9C5-B1E1C9909D31}" dt="2025-01-23T06:52:26.662" v="3011" actId="1076"/>
          <ac:spMkLst>
            <pc:docMk/>
            <pc:sldMk cId="1975106067" sldId="1541"/>
            <ac:spMk id="7" creationId="{98B1B8C7-A676-44F2-F759-294058FF416E}"/>
          </ac:spMkLst>
        </pc:spChg>
        <pc:spChg chg="mod">
          <ac:chgData name="Liyana Ralalage, Adiesha" userId="15fd5c93-10d6-4014-8103-1a4931e3c018" providerId="ADAL" clId="{306D8AA3-F58B-482E-A9C5-B1E1C9909D31}" dt="2025-01-23T07:04:19.022" v="3236" actId="20577"/>
          <ac:spMkLst>
            <pc:docMk/>
            <pc:sldMk cId="1975106067" sldId="1541"/>
            <ac:spMk id="9" creationId="{E94CF83D-C9DF-6985-7AB3-11FD78136B69}"/>
          </ac:spMkLst>
        </pc:spChg>
        <pc:spChg chg="mod">
          <ac:chgData name="Liyana Ralalage, Adiesha" userId="15fd5c93-10d6-4014-8103-1a4931e3c018" providerId="ADAL" clId="{306D8AA3-F58B-482E-A9C5-B1E1C9909D31}" dt="2025-01-23T06:52:26.662" v="3011" actId="1076"/>
          <ac:spMkLst>
            <pc:docMk/>
            <pc:sldMk cId="1975106067" sldId="1541"/>
            <ac:spMk id="11" creationId="{4C4AA76B-DED8-2DB1-E619-3B69B149716F}"/>
          </ac:spMkLst>
        </pc:spChg>
      </pc:sldChg>
      <pc:sldChg chg="modSp add mod">
        <pc:chgData name="Liyana Ralalage, Adiesha" userId="15fd5c93-10d6-4014-8103-1a4931e3c018" providerId="ADAL" clId="{306D8AA3-F58B-482E-A9C5-B1E1C9909D31}" dt="2025-01-23T07:01:33.410" v="3210" actId="14100"/>
        <pc:sldMkLst>
          <pc:docMk/>
          <pc:sldMk cId="208760382" sldId="1542"/>
        </pc:sldMkLst>
        <pc:spChg chg="mod">
          <ac:chgData name="Liyana Ralalage, Adiesha" userId="15fd5c93-10d6-4014-8103-1a4931e3c018" providerId="ADAL" clId="{306D8AA3-F58B-482E-A9C5-B1E1C9909D31}" dt="2025-01-23T06:59:59.649" v="3193" actId="20577"/>
          <ac:spMkLst>
            <pc:docMk/>
            <pc:sldMk cId="208760382" sldId="1542"/>
            <ac:spMk id="2" creationId="{AA410706-8D64-66B2-52CB-8E571144A673}"/>
          </ac:spMkLst>
        </pc:spChg>
        <pc:spChg chg="mod">
          <ac:chgData name="Liyana Ralalage, Adiesha" userId="15fd5c93-10d6-4014-8103-1a4931e3c018" providerId="ADAL" clId="{306D8AA3-F58B-482E-A9C5-B1E1C9909D31}" dt="2025-01-23T07:01:33.410" v="3210" actId="14100"/>
          <ac:spMkLst>
            <pc:docMk/>
            <pc:sldMk cId="208760382" sldId="1542"/>
            <ac:spMk id="7" creationId="{98B1B8C7-A676-44F2-F759-294058FF416E}"/>
          </ac:spMkLst>
        </pc:spChg>
        <pc:spChg chg="mod">
          <ac:chgData name="Liyana Ralalage, Adiesha" userId="15fd5c93-10d6-4014-8103-1a4931e3c018" providerId="ADAL" clId="{306D8AA3-F58B-482E-A9C5-B1E1C9909D31}" dt="2025-01-23T07:00:56.113" v="3201" actId="20577"/>
          <ac:spMkLst>
            <pc:docMk/>
            <pc:sldMk cId="208760382" sldId="1542"/>
            <ac:spMk id="9" creationId="{E94CF83D-C9DF-6985-7AB3-11FD78136B69}"/>
          </ac:spMkLst>
        </pc:spChg>
      </pc:sldChg>
      <pc:sldChg chg="modSp add mod">
        <pc:chgData name="Liyana Ralalage, Adiesha" userId="15fd5c93-10d6-4014-8103-1a4931e3c018" providerId="ADAL" clId="{306D8AA3-F58B-482E-A9C5-B1E1C9909D31}" dt="2025-01-23T07:06:42.246" v="3261" actId="14100"/>
        <pc:sldMkLst>
          <pc:docMk/>
          <pc:sldMk cId="1556952929" sldId="1543"/>
        </pc:sldMkLst>
        <pc:spChg chg="mod">
          <ac:chgData name="Liyana Ralalage, Adiesha" userId="15fd5c93-10d6-4014-8103-1a4931e3c018" providerId="ADAL" clId="{306D8AA3-F58B-482E-A9C5-B1E1C9909D31}" dt="2025-01-23T07:06:42.246" v="3261" actId="14100"/>
          <ac:spMkLst>
            <pc:docMk/>
            <pc:sldMk cId="1556952929" sldId="1543"/>
            <ac:spMk id="3" creationId="{40343427-7549-ECF2-E143-154E02E7E515}"/>
          </ac:spMkLst>
        </pc:spChg>
        <pc:spChg chg="mod">
          <ac:chgData name="Liyana Ralalage, Adiesha" userId="15fd5c93-10d6-4014-8103-1a4931e3c018" providerId="ADAL" clId="{306D8AA3-F58B-482E-A9C5-B1E1C9909D31}" dt="2025-01-23T07:01:45.668" v="3213" actId="14100"/>
          <ac:spMkLst>
            <pc:docMk/>
            <pc:sldMk cId="1556952929" sldId="1543"/>
            <ac:spMk id="7" creationId="{98B1B8C7-A676-44F2-F759-294058FF416E}"/>
          </ac:spMkLst>
        </pc:spChg>
        <pc:spChg chg="mod">
          <ac:chgData name="Liyana Ralalage, Adiesha" userId="15fd5c93-10d6-4014-8103-1a4931e3c018" providerId="ADAL" clId="{306D8AA3-F58B-482E-A9C5-B1E1C9909D31}" dt="2025-01-23T07:06:36.554" v="3260" actId="20577"/>
          <ac:spMkLst>
            <pc:docMk/>
            <pc:sldMk cId="1556952929" sldId="1543"/>
            <ac:spMk id="9" creationId="{E94CF83D-C9DF-6985-7AB3-11FD78136B69}"/>
          </ac:spMkLst>
        </pc:spChg>
      </pc:sldChg>
      <pc:sldChg chg="modSp add mod modAnim">
        <pc:chgData name="Liyana Ralalage, Adiesha" userId="15fd5c93-10d6-4014-8103-1a4931e3c018" providerId="ADAL" clId="{306D8AA3-F58B-482E-A9C5-B1E1C9909D31}" dt="2025-01-23T19:10:04.808" v="3306"/>
        <pc:sldMkLst>
          <pc:docMk/>
          <pc:sldMk cId="3588918687" sldId="1544"/>
        </pc:sldMkLst>
        <pc:spChg chg="mod">
          <ac:chgData name="Liyana Ralalage, Adiesha" userId="15fd5c93-10d6-4014-8103-1a4931e3c018" providerId="ADAL" clId="{306D8AA3-F58B-482E-A9C5-B1E1C9909D31}" dt="2025-01-23T19:09:32.663" v="3305" actId="20577"/>
          <ac:spMkLst>
            <pc:docMk/>
            <pc:sldMk cId="3588918687" sldId="1544"/>
            <ac:spMk id="3" creationId="{596E01D9-E814-1653-091E-ACB1B7CB5BA3}"/>
          </ac:spMkLst>
        </pc:spChg>
      </pc:sldChg>
      <pc:sldChg chg="addSp delSp modSp new mod">
        <pc:chgData name="Liyana Ralalage, Adiesha" userId="15fd5c93-10d6-4014-8103-1a4931e3c018" providerId="ADAL" clId="{306D8AA3-F58B-482E-A9C5-B1E1C9909D31}" dt="2025-01-23T19:13:27.592" v="3393" actId="478"/>
        <pc:sldMkLst>
          <pc:docMk/>
          <pc:sldMk cId="3060343931" sldId="1545"/>
        </pc:sldMkLst>
        <pc:spChg chg="mod">
          <ac:chgData name="Liyana Ralalage, Adiesha" userId="15fd5c93-10d6-4014-8103-1a4931e3c018" providerId="ADAL" clId="{306D8AA3-F58B-482E-A9C5-B1E1C9909D31}" dt="2025-01-23T19:13:07.707" v="3386" actId="14100"/>
          <ac:spMkLst>
            <pc:docMk/>
            <pc:sldMk cId="3060343931" sldId="1545"/>
            <ac:spMk id="2" creationId="{862B41D5-4123-EDA5-446A-12E674403C09}"/>
          </ac:spMkLst>
        </pc:spChg>
        <pc:spChg chg="mod">
          <ac:chgData name="Liyana Ralalage, Adiesha" userId="15fd5c93-10d6-4014-8103-1a4931e3c018" providerId="ADAL" clId="{306D8AA3-F58B-482E-A9C5-B1E1C9909D31}" dt="2025-01-23T19:13:13.184" v="3388" actId="14100"/>
          <ac:spMkLst>
            <pc:docMk/>
            <pc:sldMk cId="3060343931" sldId="1545"/>
            <ac:spMk id="3" creationId="{822F3CE1-E844-D81A-8F73-F3876CD0A704}"/>
          </ac:spMkLst>
        </pc:spChg>
        <pc:spChg chg="add del mod">
          <ac:chgData name="Liyana Ralalage, Adiesha" userId="15fd5c93-10d6-4014-8103-1a4931e3c018" providerId="ADAL" clId="{306D8AA3-F58B-482E-A9C5-B1E1C9909D31}" dt="2025-01-23T19:13:27.592" v="3393" actId="478"/>
          <ac:spMkLst>
            <pc:docMk/>
            <pc:sldMk cId="3060343931" sldId="1545"/>
            <ac:spMk id="5" creationId="{6D2562FD-16DD-A27F-0475-3C34A1B29211}"/>
          </ac:spMkLst>
        </pc:spChg>
      </pc:sldChg>
      <pc:sldChg chg="addSp delSp modSp new mod">
        <pc:chgData name="Liyana Ralalage, Adiesha" userId="15fd5c93-10d6-4014-8103-1a4931e3c018" providerId="ADAL" clId="{306D8AA3-F58B-482E-A9C5-B1E1C9909D31}" dt="2025-01-23T19:13:57.553" v="3405" actId="403"/>
        <pc:sldMkLst>
          <pc:docMk/>
          <pc:sldMk cId="1933811104" sldId="1546"/>
        </pc:sldMkLst>
        <pc:spChg chg="del">
          <ac:chgData name="Liyana Ralalage, Adiesha" userId="15fd5c93-10d6-4014-8103-1a4931e3c018" providerId="ADAL" clId="{306D8AA3-F58B-482E-A9C5-B1E1C9909D31}" dt="2025-01-23T19:13:42.672" v="3399" actId="478"/>
          <ac:spMkLst>
            <pc:docMk/>
            <pc:sldMk cId="1933811104" sldId="1546"/>
            <ac:spMk id="2" creationId="{C96A2974-4574-9762-E837-C3F9D49468B4}"/>
          </ac:spMkLst>
        </pc:spChg>
        <pc:spChg chg="del mod">
          <ac:chgData name="Liyana Ralalage, Adiesha" userId="15fd5c93-10d6-4014-8103-1a4931e3c018" providerId="ADAL" clId="{306D8AA3-F58B-482E-A9C5-B1E1C9909D31}" dt="2025-01-23T19:13:38.262" v="3398" actId="478"/>
          <ac:spMkLst>
            <pc:docMk/>
            <pc:sldMk cId="1933811104" sldId="1546"/>
            <ac:spMk id="3" creationId="{43C42516-49C8-ECB0-0C3F-B0133DAB1B64}"/>
          </ac:spMkLst>
        </pc:spChg>
        <pc:spChg chg="add mod">
          <ac:chgData name="Liyana Ralalage, Adiesha" userId="15fd5c93-10d6-4014-8103-1a4931e3c018" providerId="ADAL" clId="{306D8AA3-F58B-482E-A9C5-B1E1C9909D31}" dt="2025-01-23T19:13:57.553" v="3405" actId="403"/>
          <ac:spMkLst>
            <pc:docMk/>
            <pc:sldMk cId="1933811104" sldId="1546"/>
            <ac:spMk id="5" creationId="{AFBE00E7-8155-22C4-E7EA-4625E2F888D9}"/>
          </ac:spMkLst>
        </pc:spChg>
      </pc:sldChg>
      <pc:sldMasterChg chg="del delSldLayout">
        <pc:chgData name="Liyana Ralalage, Adiesha" userId="15fd5c93-10d6-4014-8103-1a4931e3c018" providerId="ADAL" clId="{306D8AA3-F58B-482E-A9C5-B1E1C9909D31}" dt="2025-01-23T02:26:53.157" v="788" actId="47"/>
        <pc:sldMasterMkLst>
          <pc:docMk/>
          <pc:sldMasterMk cId="2755014136" sldId="2147483723"/>
        </pc:sldMasterMkLst>
        <pc:sldLayoutChg chg="del">
          <pc:chgData name="Liyana Ralalage, Adiesha" userId="15fd5c93-10d6-4014-8103-1a4931e3c018" providerId="ADAL" clId="{306D8AA3-F58B-482E-A9C5-B1E1C9909D31}" dt="2025-01-23T02:26:53.157" v="788" actId="47"/>
          <pc:sldLayoutMkLst>
            <pc:docMk/>
            <pc:sldMasterMk cId="2755014136" sldId="2147483723"/>
            <pc:sldLayoutMk cId="2388761641" sldId="2147483724"/>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3495277066" sldId="2147483725"/>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329253964" sldId="2147483726"/>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098386338" sldId="2147483727"/>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140495334" sldId="2147483728"/>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159908102" sldId="2147483729"/>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362363951" sldId="2147483730"/>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227294753" sldId="2147483731"/>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2426759782" sldId="2147483732"/>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3743407627" sldId="2147483733"/>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863353126" sldId="2147483734"/>
          </pc:sldLayoutMkLst>
        </pc:sldLayoutChg>
        <pc:sldLayoutChg chg="del">
          <pc:chgData name="Liyana Ralalage, Adiesha" userId="15fd5c93-10d6-4014-8103-1a4931e3c018" providerId="ADAL" clId="{306D8AA3-F58B-482E-A9C5-B1E1C9909D31}" dt="2025-01-23T02:26:53.157" v="788" actId="47"/>
          <pc:sldLayoutMkLst>
            <pc:docMk/>
            <pc:sldMasterMk cId="2755014136" sldId="2147483723"/>
            <pc:sldLayoutMk cId="1813326664" sldId="2147483749"/>
          </pc:sldLayoutMkLst>
        </pc:sldLayoutChg>
      </pc:sldMasterChg>
    </pc:docChg>
  </pc:docChgLst>
  <pc:docChgLst>
    <pc:chgData name="Liyana Ralalage, Adiesha" userId="15fd5c93-10d6-4014-8103-1a4931e3c018" providerId="ADAL" clId="{6D852382-38D4-4268-91B5-4E8A004499A3}"/>
    <pc:docChg chg="modSld">
      <pc:chgData name="Liyana Ralalage, Adiesha" userId="15fd5c93-10d6-4014-8103-1a4931e3c018" providerId="ADAL" clId="{6D852382-38D4-4268-91B5-4E8A004499A3}" dt="2025-01-24T00:15:53.886" v="5" actId="20577"/>
      <pc:docMkLst>
        <pc:docMk/>
      </pc:docMkLst>
      <pc:sldChg chg="modSp">
        <pc:chgData name="Liyana Ralalage, Adiesha" userId="15fd5c93-10d6-4014-8103-1a4931e3c018" providerId="ADAL" clId="{6D852382-38D4-4268-91B5-4E8A004499A3}" dt="2025-01-24T00:15:53.886" v="5" actId="20577"/>
        <pc:sldMkLst>
          <pc:docMk/>
          <pc:sldMk cId="2307075740" sldId="1538"/>
        </pc:sldMkLst>
        <pc:spChg chg="mod">
          <ac:chgData name="Liyana Ralalage, Adiesha" userId="15fd5c93-10d6-4014-8103-1a4931e3c018" providerId="ADAL" clId="{6D852382-38D4-4268-91B5-4E8A004499A3}" dt="2025-01-24T00:15:53.886" v="5" actId="20577"/>
          <ac:spMkLst>
            <pc:docMk/>
            <pc:sldMk cId="2307075740" sldId="1538"/>
            <ac:spMk id="10" creationId="{E60B5D71-C90B-1F1D-AF19-5C7EDA76FD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3567F-6D72-6847-8267-5ABCDBDBF85D}"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3A459-4BAB-4A40-A2DC-1D94CDABC168}" type="slidenum">
              <a:rPr lang="en-US" smtClean="0"/>
              <a:t>‹#›</a:t>
            </a:fld>
            <a:endParaRPr lang="en-US"/>
          </a:p>
        </p:txBody>
      </p:sp>
    </p:spTree>
    <p:extLst>
      <p:ext uri="{BB962C8B-B14F-4D97-AF65-F5344CB8AC3E}">
        <p14:creationId xmlns:p14="http://schemas.microsoft.com/office/powerpoint/2010/main" val="174983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32</a:t>
            </a:fld>
            <a:endParaRPr lang="en-US"/>
          </a:p>
        </p:txBody>
      </p:sp>
    </p:spTree>
    <p:extLst>
      <p:ext uri="{BB962C8B-B14F-4D97-AF65-F5344CB8AC3E}">
        <p14:creationId xmlns:p14="http://schemas.microsoft.com/office/powerpoint/2010/main" val="267090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B8E7-DF65-9237-9ACF-5DBC76EAF3AC}"/>
              </a:ext>
            </a:extLst>
          </p:cNvPr>
          <p:cNvSpPr>
            <a:spLocks noGrp="1"/>
          </p:cNvSpPr>
          <p:nvPr>
            <p:ph type="ctrTitle" hasCustomPrompt="1"/>
          </p:nvPr>
        </p:nvSpPr>
        <p:spPr>
          <a:xfrm>
            <a:off x="1524000" y="1122363"/>
            <a:ext cx="9144000" cy="2387600"/>
          </a:xfrm>
        </p:spPr>
        <p:txBody>
          <a:bodyPr anchor="b">
            <a:normAutofit/>
          </a:bodyPr>
          <a:lstStyle>
            <a:lvl1pPr algn="ctr">
              <a:defRPr lang="en-US" sz="60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slide title</a:t>
            </a:r>
          </a:p>
        </p:txBody>
      </p:sp>
      <p:sp>
        <p:nvSpPr>
          <p:cNvPr id="3" name="Subtitle 2">
            <a:extLst>
              <a:ext uri="{FF2B5EF4-FFF2-40B4-BE49-F238E27FC236}">
                <a16:creationId xmlns:a16="http://schemas.microsoft.com/office/drawing/2014/main" id="{2DB22B2F-D717-CEE8-4C5E-67070F98F3BD}"/>
              </a:ext>
            </a:extLst>
          </p:cNvPr>
          <p:cNvSpPr>
            <a:spLocks noGrp="1"/>
          </p:cNvSpPr>
          <p:nvPr>
            <p:ph type="subTitle" idx="1" hasCustomPrompt="1"/>
          </p:nvPr>
        </p:nvSpPr>
        <p:spPr>
          <a:xfrm>
            <a:off x="1524000" y="3602038"/>
            <a:ext cx="9144000" cy="1655762"/>
          </a:xfrm>
        </p:spPr>
        <p:txBody>
          <a:bodyPr/>
          <a:lstStyle>
            <a:lvl1pPr marL="0" indent="0" algn="ctr">
              <a:buNone/>
              <a:defRPr sz="2400" b="0" i="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4" name="Date Placeholder 3">
            <a:extLst>
              <a:ext uri="{FF2B5EF4-FFF2-40B4-BE49-F238E27FC236}">
                <a16:creationId xmlns:a16="http://schemas.microsoft.com/office/drawing/2014/main" id="{B7CFDFE0-72EE-CDBD-10B4-E8FE36668329}"/>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13BA7390-B865-BFA5-A363-042AB6DC4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BA30A-7C20-B756-6CDE-613EA0D66707}"/>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2022508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Full-slide Img, Headline, Subhea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1/23/2025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10601"/>
          </a:xfrm>
          <a:ln>
            <a:noFill/>
          </a:ln>
          <a:effectLst/>
        </p:spPr>
        <p:txBody>
          <a:bodyPr anchor="t">
            <a:normAutofit/>
          </a:bodyPr>
          <a:lstStyle>
            <a:lvl1pPr>
              <a:defRPr sz="4000"/>
            </a:lvl1pPr>
          </a:lstStyle>
          <a:p>
            <a:r>
              <a:rPr lang="en-US"/>
              <a:t>Click to edit Master title style</a:t>
            </a:r>
          </a:p>
        </p:txBody>
      </p:sp>
      <p:sp>
        <p:nvSpPr>
          <p:cNvPr id="13" name="Subheading">
            <a:extLst>
              <a:ext uri="{FF2B5EF4-FFF2-40B4-BE49-F238E27FC236}">
                <a16:creationId xmlns:a16="http://schemas.microsoft.com/office/drawing/2014/main" id="{9B8C8812-0873-0575-B9A0-CC9A20391FE0}"/>
              </a:ext>
            </a:extLst>
          </p:cNvPr>
          <p:cNvSpPr>
            <a:spLocks noGrp="1"/>
          </p:cNvSpPr>
          <p:nvPr>
            <p:ph type="body" sz="quarter" idx="20" hasCustomPrompt="1"/>
          </p:nvPr>
        </p:nvSpPr>
        <p:spPr>
          <a:xfrm>
            <a:off x="609600" y="1296401"/>
            <a:ext cx="10515600" cy="680013"/>
          </a:xfrm>
        </p:spPr>
        <p:txBody>
          <a:bodyPr/>
          <a:lstStyle>
            <a:lvl1pPr marL="0" indent="0">
              <a:buNone/>
              <a:defRPr sz="2400"/>
            </a:lvl1pPr>
          </a:lstStyle>
          <a:p>
            <a:pPr lvl="0"/>
            <a:r>
              <a:rPr lang="en-US"/>
              <a:t>Click to edit Subheading</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20574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74970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Full-slide Image and Headline">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1/23/2025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80013"/>
          </a:xfrm>
          <a:ln>
            <a:noFill/>
          </a:ln>
          <a:effectLst/>
        </p:spPr>
        <p:txBody>
          <a:bodyPr anchor="t">
            <a:normAutofit/>
          </a:bodyPr>
          <a:lstStyle>
            <a:lvl1pPr>
              <a:defRPr sz="4000"/>
            </a:lvl1pPr>
          </a:lstStyle>
          <a:p>
            <a:r>
              <a:rPr lang="en-US"/>
              <a:t>Click to edit Master title style</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13716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34529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F26-05FD-EB88-166E-259F10131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FA8D2-D47B-65D3-9FCB-F11AF6CD3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C0E15D-144F-94C5-E9F2-7756055A4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3277-DB28-EE44-188F-244DA04508CB}"/>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7C75B6C6-AABE-8759-EAD5-5E2526000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4627C-AE8C-06BC-E580-2E0C145A6FB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6E2243A9-F3EF-67F4-D494-667833958D8F}"/>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402048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9FD-C2E6-DC99-0084-7A1241090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E2725-23AD-25F4-169D-B81C81FA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55EF-5693-FEDD-661F-BFCA13DB0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35AB-E3A6-8F2C-CC95-507DF799495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79F43E76-D3A8-7D65-A10A-6D3B92ACA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EE191-4193-12DA-2E08-DE90261BE1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D614380B-E0DE-A080-E2C2-75C68F430481}"/>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516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4094-5AA7-79D5-7136-2EC0D546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C9E2A-F23D-E4E0-5E77-10BFB1D20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3E5B7-7942-9BDA-4734-DA0857C3610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A7E7D427-326A-983E-A1D6-E2FF11E23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3ED7-02D9-D4F3-AABC-EC681094C53B}"/>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56503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098-22AD-4BC9-794D-9D2F796D6DB8}"/>
              </a:ext>
            </a:extLst>
          </p:cNvPr>
          <p:cNvSpPr>
            <a:spLocks noGrp="1"/>
          </p:cNvSpPr>
          <p:nvPr>
            <p:ph type="title"/>
          </p:nvPr>
        </p:nvSpPr>
        <p:spPr>
          <a:xfrm>
            <a:off x="838200" y="365125"/>
            <a:ext cx="10515600" cy="100045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63D225-2FE4-7311-B554-6D299A01D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5C74-BF90-C3D3-41E1-4E4B6AE91827}"/>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BED75AE2-DE1A-7D69-DF91-073B3000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C1003-09AC-149D-D1B2-A4C200A49017}"/>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7" name="Subheading">
            <a:extLst>
              <a:ext uri="{FF2B5EF4-FFF2-40B4-BE49-F238E27FC236}">
                <a16:creationId xmlns:a16="http://schemas.microsoft.com/office/drawing/2014/main" id="{24EC6745-47D3-FD3D-A23D-C2CBB6FD66FC}"/>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151207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EDF-33F5-B556-741A-60DF1A853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59812-8247-766E-B779-47B3D8F3663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78276-F12C-98F4-D51F-ECF8F21F2CC0}"/>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3E69C674-1582-2372-CD2D-1B1D04F91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55A5-62D3-48D9-DA70-CAEA6899CB85}"/>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40447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0E9-730C-6569-BCF2-A27B465E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9D78-1278-5932-40F5-84B6CF96B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15FFC-DC0E-AEE4-5216-5BA14D4E0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2D415-4C09-7D76-D57C-AAC74C84422D}"/>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25717347-B1AB-B9D6-5831-CAFAEFD19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B047-1C5D-D965-8AF2-E8A6D304EC7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61735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307E-061B-0096-8F35-C50109681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682EA-F81A-FAC5-73A9-B7570E3DE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DDA51-7EF9-48A6-BC6F-1394CF4D1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8BA06-8945-8668-EC42-36798BF4D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1E66D-8598-F9CC-4C13-62AA829DC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FDF51-4975-2DD7-D00D-0100E5259D6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8" name="Footer Placeholder 7">
            <a:extLst>
              <a:ext uri="{FF2B5EF4-FFF2-40B4-BE49-F238E27FC236}">
                <a16:creationId xmlns:a16="http://schemas.microsoft.com/office/drawing/2014/main" id="{1DC46379-9AB9-1319-0491-48483F5869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7F2EA-64BE-C84E-7529-43A116BD5B5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123369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632-957E-29C5-AD5B-D9FD2784090A}"/>
              </a:ext>
            </a:extLst>
          </p:cNvPr>
          <p:cNvSpPr>
            <a:spLocks noGrp="1"/>
          </p:cNvSpPr>
          <p:nvPr>
            <p:ph type="title"/>
          </p:nvPr>
        </p:nvSpPr>
        <p:spPr>
          <a:xfrm>
            <a:off x="838200" y="365126"/>
            <a:ext cx="10515600" cy="870724"/>
          </a:xfrm>
        </p:spPr>
        <p:txBody>
          <a:bodyPr/>
          <a:lstStyle/>
          <a:p>
            <a:r>
              <a:rPr lang="en-US"/>
              <a:t>Click to edit Master title style</a:t>
            </a:r>
          </a:p>
        </p:txBody>
      </p:sp>
      <p:sp>
        <p:nvSpPr>
          <p:cNvPr id="3" name="Date Placeholder 2">
            <a:extLst>
              <a:ext uri="{FF2B5EF4-FFF2-40B4-BE49-F238E27FC236}">
                <a16:creationId xmlns:a16="http://schemas.microsoft.com/office/drawing/2014/main" id="{E4372A5E-E3A1-6893-FC1F-683BD44ABE5A}"/>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4" name="Footer Placeholder 3">
            <a:extLst>
              <a:ext uri="{FF2B5EF4-FFF2-40B4-BE49-F238E27FC236}">
                <a16:creationId xmlns:a16="http://schemas.microsoft.com/office/drawing/2014/main" id="{9C508892-ED8E-ABB4-398F-A9ED4770A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64DCE-09D3-3ADC-EB52-2A56A9967B49}"/>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6" name="Subheading">
            <a:extLst>
              <a:ext uri="{FF2B5EF4-FFF2-40B4-BE49-F238E27FC236}">
                <a16:creationId xmlns:a16="http://schemas.microsoft.com/office/drawing/2014/main" id="{ECF0600B-5738-3EA1-FE87-20AE86A9A6C4}"/>
              </a:ext>
            </a:extLst>
          </p:cNvPr>
          <p:cNvSpPr>
            <a:spLocks noGrp="1"/>
          </p:cNvSpPr>
          <p:nvPr>
            <p:ph type="body" sz="quarter" idx="20" hasCustomPrompt="1"/>
          </p:nvPr>
        </p:nvSpPr>
        <p:spPr>
          <a:xfrm>
            <a:off x="838200" y="1235849"/>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88287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769C-0C7C-286F-7C05-F631301A15A6}"/>
              </a:ext>
            </a:extLst>
          </p:cNvPr>
          <p:cNvSpPr>
            <a:spLocks noGrp="1"/>
          </p:cNvSpPr>
          <p:nvPr>
            <p:ph type="title"/>
          </p:nvPr>
        </p:nvSpPr>
        <p:spPr>
          <a:xfrm>
            <a:off x="838200" y="365126"/>
            <a:ext cx="10515600" cy="941106"/>
          </a:xfrm>
        </p:spPr>
        <p:txBody>
          <a:bodyPr>
            <a:normAutofit/>
          </a:bodyPr>
          <a:lstStyle>
            <a:lvl1pPr>
              <a:defRPr lang="en-US" sz="44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0CC4B6CF-49C8-FF1A-3E10-BD7D0B167A8B}"/>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57D92-040B-1E25-F39B-562CF71614F5}"/>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76F2C136-E6A4-79BC-6D9B-0D94B3631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2537A-B24E-3639-8EDA-E7E546EB3B8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1354391E-3BCA-FE6F-A335-972C0177C49E}"/>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62146D74-5604-EEA4-8F3E-AFFAA5969290}"/>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326849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8061-D30A-327E-9910-696A96F7BBB4}"/>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3" name="Footer Placeholder 2">
            <a:extLst>
              <a:ext uri="{FF2B5EF4-FFF2-40B4-BE49-F238E27FC236}">
                <a16:creationId xmlns:a16="http://schemas.microsoft.com/office/drawing/2014/main" id="{FFF95C1A-A9A7-E2F6-F505-17A3B4866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B2E67-7FA1-C93B-557A-1538FD3BEC1E}"/>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185378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572-BEF2-BC81-855C-8B97F91CE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08AF9-31C8-7CDD-3B7E-66BE99BCF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8CB83-8727-8F75-292B-7C906C870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FCD45-B4C3-8816-8684-20A6BEF0F705}"/>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D73B9942-C746-3B6D-3E95-5995B277E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ADBC6-43B6-3F6E-01E2-014B0ABE8EA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58579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76EC-9302-9885-32A5-1A6F330AB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B9F58-DE16-76FA-3D9D-AFB4A534C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E6B0-5BE3-E800-36AE-64BB8AB8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A64C-6E7C-072C-37A0-4538421D536D}"/>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6" name="Footer Placeholder 5">
            <a:extLst>
              <a:ext uri="{FF2B5EF4-FFF2-40B4-BE49-F238E27FC236}">
                <a16:creationId xmlns:a16="http://schemas.microsoft.com/office/drawing/2014/main" id="{439F31E0-54F6-B319-8315-3C2E62EE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4364-7567-2F61-6479-0EA1C0A1C750}"/>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933374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96C-9227-4DD9-9002-5BB133F40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AE73B-4183-EFE7-51FA-DAAA88AD2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B3310-7527-5C31-7C00-862269D87183}"/>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9860C84D-D5D3-8CCF-2533-1C90903EF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39BD-6322-2478-D92D-EF7F6445140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768529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A68F-F969-7020-E7AC-64D130C867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4ABEF-1455-393D-44F4-42C0F2BA4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A992-5829-D430-4A29-616A8AE15189}"/>
              </a:ext>
            </a:extLst>
          </p:cNvPr>
          <p:cNvSpPr>
            <a:spLocks noGrp="1"/>
          </p:cNvSpPr>
          <p:nvPr>
            <p:ph type="dt" sz="half" idx="10"/>
          </p:nvPr>
        </p:nvSpPr>
        <p:spPr/>
        <p:txBody>
          <a:body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2CEA2584-D39A-C296-307B-794DAEA28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3ADE3-910D-C5F5-1F1B-3DC95D7261D6}"/>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07615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b="1" i="0">
                <a:solidFill>
                  <a:schemeClr val="bg1"/>
                </a:solidFill>
                <a:latin typeface="Aptos Display" panose="020B00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883357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76929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3530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898499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29746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A46-B5BD-1DD5-A844-FCB153B9E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59BC0-2ECD-81D3-37CF-7F6F23C079D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922A5-794C-BF24-3B4B-34092A71C6D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16D68F49-A228-A2C5-D6EC-94E1255E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E7BD-31CF-7ECA-52FB-7BB7E258096D}"/>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4027527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285871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913417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412354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19370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36737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184425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8626207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768114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1148572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6232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BF6F-7205-ED1C-6129-EF4A1620D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BC97E-A575-6E85-D5E5-F3595BAEA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29D05-1A22-80C3-8EE1-81ABB0CED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D8D5-7B55-854D-DF5B-992130245060}"/>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6" name="Footer Placeholder 5">
            <a:extLst>
              <a:ext uri="{FF2B5EF4-FFF2-40B4-BE49-F238E27FC236}">
                <a16:creationId xmlns:a16="http://schemas.microsoft.com/office/drawing/2014/main" id="{ECBDA0E7-5A06-F717-F44B-A7FCEAA80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6DC90-7132-DDA5-94BC-D15F72BE39C5}"/>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B746D94C-3A2E-49EB-9E4D-0E593CAF6E7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10700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184929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78051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5313061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06812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464935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532922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61993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2ED4-BF6F-228E-52F8-AD852E2EC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6DDC6-FF95-60FD-64C9-FF8A2DEB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F9194-624C-582A-0E9A-5A4B0D532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724-7FA9-FAB8-60BE-53EA6D6E0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6DCC5-2A4F-EDD8-F5FD-845BF0E86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0BCC-842C-7F1D-8129-8ADAF44E8648}"/>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8" name="Footer Placeholder 7">
            <a:extLst>
              <a:ext uri="{FF2B5EF4-FFF2-40B4-BE49-F238E27FC236}">
                <a16:creationId xmlns:a16="http://schemas.microsoft.com/office/drawing/2014/main" id="{57F95873-854C-4566-B0C6-C753DA43E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08BC0-A77B-A9EB-4335-FF125343E59C}"/>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11" name="MSU Logo">
            <a:extLst>
              <a:ext uri="{FF2B5EF4-FFF2-40B4-BE49-F238E27FC236}">
                <a16:creationId xmlns:a16="http://schemas.microsoft.com/office/drawing/2014/main" id="{16643159-38A9-CD03-F5A3-3C5EA572BCE2}"/>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95208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01B2-93F5-D747-C453-156ABCDA31BC}"/>
              </a:ext>
            </a:extLst>
          </p:cNvPr>
          <p:cNvSpPr>
            <a:spLocks noGrp="1"/>
          </p:cNvSpPr>
          <p:nvPr>
            <p:ph type="title"/>
          </p:nvPr>
        </p:nvSpPr>
        <p:spPr>
          <a:xfrm>
            <a:off x="838200" y="365125"/>
            <a:ext cx="10515600" cy="90681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7DF5C2B-1AC4-A146-A395-8A79FF980598}"/>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4" name="Footer Placeholder 3">
            <a:extLst>
              <a:ext uri="{FF2B5EF4-FFF2-40B4-BE49-F238E27FC236}">
                <a16:creationId xmlns:a16="http://schemas.microsoft.com/office/drawing/2014/main" id="{FD206143-8E2C-BAD3-810C-E5CEB4F8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B8A33-1E4C-E314-52AE-37BCE831BBE2}"/>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6" name="MSU Logo">
            <a:extLst>
              <a:ext uri="{FF2B5EF4-FFF2-40B4-BE49-F238E27FC236}">
                <a16:creationId xmlns:a16="http://schemas.microsoft.com/office/drawing/2014/main" id="{77433622-EB89-EBF9-582C-6798A9F00570}"/>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DFE6261A-0177-C239-01D6-DFD8A4956139}"/>
              </a:ext>
            </a:extLst>
          </p:cNvPr>
          <p:cNvSpPr>
            <a:spLocks noGrp="1"/>
          </p:cNvSpPr>
          <p:nvPr>
            <p:ph type="body" sz="quarter" idx="20" hasCustomPrompt="1"/>
          </p:nvPr>
        </p:nvSpPr>
        <p:spPr>
          <a:xfrm>
            <a:off x="838200" y="1271944"/>
            <a:ext cx="10515600" cy="680013"/>
          </a:xfrm>
        </p:spPr>
        <p:txBody>
          <a:bodyPr/>
          <a:lstStyle>
            <a:lvl1pPr marL="0" indent="0">
              <a:buNone/>
              <a:defRPr sz="2400"/>
            </a:lvl1pPr>
          </a:lstStyle>
          <a:p>
            <a:pPr lvl="0"/>
            <a:r>
              <a:rPr lang="en-US"/>
              <a:t>Click to edit Subheading</a:t>
            </a:r>
          </a:p>
        </p:txBody>
      </p:sp>
    </p:spTree>
    <p:extLst>
      <p:ext uri="{BB962C8B-B14F-4D97-AF65-F5344CB8AC3E}">
        <p14:creationId xmlns:p14="http://schemas.microsoft.com/office/powerpoint/2010/main" val="179433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5" name="MSU Logo">
            <a:extLst>
              <a:ext uri="{FF2B5EF4-FFF2-40B4-BE49-F238E27FC236}">
                <a16:creationId xmlns:a16="http://schemas.microsoft.com/office/drawing/2014/main" id="{E65712E0-04B5-E49F-90DD-8872CD720B1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113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slide Image, Headline, Subhea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25" name="Background Image">
            <a:extLst>
              <a:ext uri="{FF2B5EF4-FFF2-40B4-BE49-F238E27FC236}">
                <a16:creationId xmlns:a16="http://schemas.microsoft.com/office/drawing/2014/main" id="{D3725F3D-E2DB-53D9-E8B2-93BABA161418}"/>
              </a:ext>
            </a:extLst>
          </p:cNvPr>
          <p:cNvSpPr>
            <a:spLocks noGrp="1"/>
          </p:cNvSpPr>
          <p:nvPr>
            <p:ph type="pic" sz="quarter" idx="14"/>
          </p:nvPr>
        </p:nvSpPr>
        <p:spPr>
          <a:xfrm>
            <a:off x="-18327" y="0"/>
            <a:ext cx="12192000" cy="6858000"/>
          </a:xfrm>
        </p:spPr>
        <p:txBody>
          <a:bodyPr anchor="ctr"/>
          <a:lstStyle>
            <a:lvl1pPr marL="0" indent="0" algn="ctr">
              <a:buNone/>
              <a:defRPr/>
            </a:lvl1pPr>
          </a:lstStyle>
          <a:p>
            <a:endParaRPr lang="en-US"/>
          </a:p>
        </p:txBody>
      </p:sp>
      <p:sp>
        <p:nvSpPr>
          <p:cNvPr id="36" name="Subheading">
            <a:extLst>
              <a:ext uri="{FF2B5EF4-FFF2-40B4-BE49-F238E27FC236}">
                <a16:creationId xmlns:a16="http://schemas.microsoft.com/office/drawing/2014/main" id="{6D341254-876B-CF50-0F2E-6A954206B29F}"/>
              </a:ext>
            </a:extLst>
          </p:cNvPr>
          <p:cNvSpPr>
            <a:spLocks noGrp="1"/>
          </p:cNvSpPr>
          <p:nvPr>
            <p:ph type="body" sz="quarter" idx="18" hasCustomPrompt="1"/>
          </p:nvPr>
        </p:nvSpPr>
        <p:spPr>
          <a:xfrm>
            <a:off x="609600" y="5405777"/>
            <a:ext cx="10551404" cy="914400"/>
          </a:xfrm>
        </p:spPr>
        <p:txBody>
          <a:bodyPr>
            <a:normAutofit/>
          </a:bodyPr>
          <a:lstStyle>
            <a:lvl1pPr marL="0" indent="0">
              <a:buNone/>
              <a:defRPr sz="2400"/>
            </a:lvl1pPr>
          </a:lstStyle>
          <a:p>
            <a:pPr lvl="0"/>
            <a:r>
              <a:rPr lang="en-US"/>
              <a:t>Click to edit subtitle</a:t>
            </a:r>
          </a:p>
        </p:txBody>
      </p:sp>
      <p:sp>
        <p:nvSpPr>
          <p:cNvPr id="6" name="Main Title Text">
            <a:extLst>
              <a:ext uri="{FF2B5EF4-FFF2-40B4-BE49-F238E27FC236}">
                <a16:creationId xmlns:a16="http://schemas.microsoft.com/office/drawing/2014/main" id="{64848A02-8409-FE2B-EF3A-C32BB3835107}"/>
              </a:ext>
            </a:extLst>
          </p:cNvPr>
          <p:cNvSpPr>
            <a:spLocks noGrp="1"/>
          </p:cNvSpPr>
          <p:nvPr>
            <p:ph type="title" hasCustomPrompt="1"/>
          </p:nvPr>
        </p:nvSpPr>
        <p:spPr>
          <a:xfrm>
            <a:off x="609600" y="4789488"/>
            <a:ext cx="10515600" cy="616289"/>
          </a:xfrm>
          <a:ln>
            <a:noFill/>
          </a:ln>
          <a:effectLst/>
        </p:spPr>
        <p:txBody>
          <a:bodyPr anchor="t">
            <a:normAutofit/>
          </a:bodyPr>
          <a:lstStyle>
            <a:lvl1pPr>
              <a:defRPr sz="4000">
                <a:effectLst>
                  <a:outerShdw blurRad="50800" dist="38100" dir="2700000" algn="tl" rotWithShape="0">
                    <a:prstClr val="black">
                      <a:alpha val="40000"/>
                    </a:prstClr>
                  </a:outerShdw>
                </a:effectLst>
                <a:latin typeface="+mj-lt"/>
              </a:defRPr>
            </a:lvl1pPr>
          </a:lstStyle>
          <a:p>
            <a:r>
              <a:rPr lang="en-US"/>
              <a:t>Click to edit main text</a:t>
            </a:r>
          </a:p>
        </p:txBody>
      </p:sp>
      <p:sp>
        <p:nvSpPr>
          <p:cNvPr id="23" name="MSU Logo">
            <a:extLst>
              <a:ext uri="{FF2B5EF4-FFF2-40B4-BE49-F238E27FC236}">
                <a16:creationId xmlns:a16="http://schemas.microsoft.com/office/drawing/2014/main" id="{7A06302D-AE62-5CC4-D855-CA986BCE9B89}"/>
              </a:ext>
            </a:extLst>
          </p:cNvPr>
          <p:cNvSpPr>
            <a:spLocks noGrp="1"/>
          </p:cNvSpPr>
          <p:nvPr>
            <p:ph type="body" sz="quarter" idx="15" hasCustomPrompt="1"/>
          </p:nvPr>
        </p:nvSpPr>
        <p:spPr>
          <a:xfrm>
            <a:off x="612648" y="43434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29" name="Bottom Left Line">
            <a:extLst>
              <a:ext uri="{FF2B5EF4-FFF2-40B4-BE49-F238E27FC236}">
                <a16:creationId xmlns:a16="http://schemas.microsoft.com/office/drawing/2014/main" id="{22FCC679-5D86-540F-FBCE-B40F00119053}"/>
              </a:ext>
            </a:extLst>
          </p:cNvPr>
          <p:cNvSpPr>
            <a:spLocks noGrp="1"/>
          </p:cNvSpPr>
          <p:nvPr>
            <p:ph type="body" sz="quarter" idx="16" hasCustomPrompt="1"/>
          </p:nvPr>
        </p:nvSpPr>
        <p:spPr>
          <a:xfrm>
            <a:off x="493776" y="4343400"/>
            <a:ext cx="27432" cy="2514600"/>
          </a:xfrm>
          <a:solidFill>
            <a:schemeClr val="bg1"/>
          </a:solidFill>
        </p:spPr>
        <p:txBody>
          <a:bodyPr/>
          <a:lstStyle>
            <a:lvl1pPr marL="0" indent="0">
              <a:buNone/>
              <a:defRPr/>
            </a:lvl1pPr>
          </a:lstStyle>
          <a:p>
            <a:pPr lvl="0"/>
            <a:r>
              <a:rPr lang="en-US"/>
              <a:t> </a:t>
            </a:r>
          </a:p>
        </p:txBody>
      </p:sp>
      <p:sp>
        <p:nvSpPr>
          <p:cNvPr id="11" name="Upper Right Text">
            <a:extLst>
              <a:ext uri="{FF2B5EF4-FFF2-40B4-BE49-F238E27FC236}">
                <a16:creationId xmlns:a16="http://schemas.microsoft.com/office/drawing/2014/main" id="{602D1815-D701-6C10-CC1F-7C302766B40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31" name="Top Right Line">
            <a:extLst>
              <a:ext uri="{FF2B5EF4-FFF2-40B4-BE49-F238E27FC236}">
                <a16:creationId xmlns:a16="http://schemas.microsoft.com/office/drawing/2014/main" id="{E03B6392-6019-A1E0-27EC-39918565E89A}"/>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966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slide Image, Headlin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1/23/2025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7" name="Background Image">
            <a:extLst>
              <a:ext uri="{FF2B5EF4-FFF2-40B4-BE49-F238E27FC236}">
                <a16:creationId xmlns:a16="http://schemas.microsoft.com/office/drawing/2014/main" id="{2DF63EF5-E879-5637-DBCB-8A7AF6F05F35}"/>
              </a:ext>
            </a:extLst>
          </p:cNvPr>
          <p:cNvSpPr>
            <a:spLocks noGrp="1"/>
          </p:cNvSpPr>
          <p:nvPr>
            <p:ph type="pic" sz="quarter" idx="14"/>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5715001"/>
            <a:ext cx="10515600" cy="1006474"/>
          </a:xfrm>
          <a:ln>
            <a:noFill/>
          </a:ln>
          <a:effectLst/>
        </p:spPr>
        <p:txBody>
          <a:bodyPr anchor="t">
            <a:normAutofit/>
          </a:bodyPr>
          <a:lstStyle>
            <a:lvl1pPr>
              <a:defRPr sz="4000">
                <a:latin typeface="+mj-lt"/>
              </a:defRPr>
            </a:lvl1pPr>
          </a:lstStyle>
          <a:p>
            <a:r>
              <a:rPr lang="en-US"/>
              <a:t>Click to edit Master title style</a:t>
            </a:r>
          </a:p>
        </p:txBody>
      </p:sp>
      <p:sp>
        <p:nvSpPr>
          <p:cNvPr id="13" name="Upper Right Text">
            <a:extLst>
              <a:ext uri="{FF2B5EF4-FFF2-40B4-BE49-F238E27FC236}">
                <a16:creationId xmlns:a16="http://schemas.microsoft.com/office/drawing/2014/main" id="{06628B15-0E02-FC7D-D8E2-3309469088A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15" name="Top Right Line">
            <a:extLst>
              <a:ext uri="{FF2B5EF4-FFF2-40B4-BE49-F238E27FC236}">
                <a16:creationId xmlns:a16="http://schemas.microsoft.com/office/drawing/2014/main" id="{2FC77D67-1B2D-7FA0-BFA9-F453FBA2F258}"/>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
        <p:nvSpPr>
          <p:cNvPr id="16" name="Bottom Left Line">
            <a:extLst>
              <a:ext uri="{FF2B5EF4-FFF2-40B4-BE49-F238E27FC236}">
                <a16:creationId xmlns:a16="http://schemas.microsoft.com/office/drawing/2014/main" id="{AD883ED5-B427-FB4A-2BB6-98C216E88EA6}"/>
              </a:ext>
            </a:extLst>
          </p:cNvPr>
          <p:cNvSpPr>
            <a:spLocks noGrp="1"/>
          </p:cNvSpPr>
          <p:nvPr>
            <p:ph type="body" sz="quarter" idx="16" hasCustomPrompt="1"/>
          </p:nvPr>
        </p:nvSpPr>
        <p:spPr>
          <a:xfrm>
            <a:off x="493776" y="5257800"/>
            <a:ext cx="27432" cy="1600200"/>
          </a:xfrm>
          <a:solidFill>
            <a:schemeClr val="bg1"/>
          </a:solidFill>
        </p:spPr>
        <p:txBody>
          <a:bodyPr/>
          <a:lstStyle>
            <a:lvl1pPr marL="0" indent="0">
              <a:buNone/>
              <a:defRPr/>
            </a:lvl1pPr>
          </a:lstStyle>
          <a:p>
            <a:pPr lvl="0"/>
            <a:r>
              <a:rPr lang="en-US"/>
              <a:t> </a:t>
            </a:r>
          </a:p>
        </p:txBody>
      </p:sp>
      <p:sp>
        <p:nvSpPr>
          <p:cNvPr id="17" name="MSU Logo">
            <a:extLst>
              <a:ext uri="{FF2B5EF4-FFF2-40B4-BE49-F238E27FC236}">
                <a16:creationId xmlns:a16="http://schemas.microsoft.com/office/drawing/2014/main" id="{84730211-39FA-1F96-3BB6-E21F9442EF98}"/>
              </a:ext>
            </a:extLst>
          </p:cNvPr>
          <p:cNvSpPr>
            <a:spLocks noGrp="1"/>
          </p:cNvSpPr>
          <p:nvPr>
            <p:ph type="body" sz="quarter" idx="15" hasCustomPrompt="1"/>
          </p:nvPr>
        </p:nvSpPr>
        <p:spPr>
          <a:xfrm>
            <a:off x="612648" y="52578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0758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e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blue background with a curved line&#10;&#10;Description automatically generated with medium confidence">
            <a:extLst>
              <a:ext uri="{FF2B5EF4-FFF2-40B4-BE49-F238E27FC236}">
                <a16:creationId xmlns:a16="http://schemas.microsoft.com/office/drawing/2014/main" id="{2EC4C101-5D77-C039-0923-4D48FF46CA9F}"/>
              </a:ext>
            </a:extLst>
          </p:cNvPr>
          <p:cNvPicPr>
            <a:picLocks noChangeAspect="1"/>
          </p:cNvPicPr>
          <p:nvPr userDrawn="1"/>
        </p:nvPicPr>
        <p:blipFill>
          <a:blip r:embed="rId15"/>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33A01293-EB51-F54C-3C25-49953E3AD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E3B9D-F24D-DBBD-6530-968891B67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570C-6436-03F6-A0BF-25CF55620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1B3BB2-4D4E-2F4A-BDA5-6D092819E065}" type="datetimeFigureOut">
              <a:rPr lang="en-US" smtClean="0"/>
              <a:t>1/23/2025</a:t>
            </a:fld>
            <a:endParaRPr lang="en-US"/>
          </a:p>
        </p:txBody>
      </p:sp>
      <p:sp>
        <p:nvSpPr>
          <p:cNvPr id="5" name="Footer Placeholder 4">
            <a:extLst>
              <a:ext uri="{FF2B5EF4-FFF2-40B4-BE49-F238E27FC236}">
                <a16:creationId xmlns:a16="http://schemas.microsoft.com/office/drawing/2014/main" id="{6B6658F0-A8DD-65A7-8699-79666F31A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74A17B-42E2-8103-E619-C2163C6EA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FCFC7E-6CC9-0040-97C5-688E1B9EBFC5}" type="slidenum">
              <a:rPr lang="en-US" smtClean="0"/>
              <a:t>‹#›</a:t>
            </a:fld>
            <a:endParaRPr lang="en-US"/>
          </a:p>
        </p:txBody>
      </p:sp>
    </p:spTree>
    <p:extLst>
      <p:ext uri="{BB962C8B-B14F-4D97-AF65-F5344CB8AC3E}">
        <p14:creationId xmlns:p14="http://schemas.microsoft.com/office/powerpoint/2010/main" val="32911719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txStyles>
    <p:titleStyle>
      <a:lvl1pPr algn="l" defTabSz="914400" rtl="0" eaLnBrk="1" latinLnBrk="0" hangingPunct="1">
        <a:lnSpc>
          <a:spcPct val="90000"/>
        </a:lnSpc>
        <a:spcBef>
          <a:spcPct val="0"/>
        </a:spcBef>
        <a:buNone/>
        <a:defRPr sz="4400" b="1" i="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effectLst>
            <a:outerShdw blurRad="50800" dist="38100" dir="2700000" algn="tl" rotWithShape="0">
              <a:prstClr val="black">
                <a:alpha val="40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blue background with a curved line&#10;&#10;Description automatically generated with medium confidence">
            <a:extLst>
              <a:ext uri="{FF2B5EF4-FFF2-40B4-BE49-F238E27FC236}">
                <a16:creationId xmlns:a16="http://schemas.microsoft.com/office/drawing/2014/main" id="{10BABEF9-C6AB-B324-8246-1CDDF7700D54}"/>
              </a:ext>
            </a:extLst>
          </p:cNvPr>
          <p:cNvPicPr>
            <a:picLocks noChangeAspect="1"/>
          </p:cNvPicPr>
          <p:nvPr userDrawn="1"/>
        </p:nvPicPr>
        <p:blipFill>
          <a:blip r:embed="rId13"/>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0839D89A-0A3D-99F8-9483-E6D6ACA03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75833-9E90-870F-E5E2-5D4B57277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C795-0439-0927-8A05-D55EBE72D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3E739-E89B-8D4E-A3A6-12F0EF252BC5}" type="datetimeFigureOut">
              <a:rPr lang="en-US" smtClean="0"/>
              <a:t>1/23/2025</a:t>
            </a:fld>
            <a:endParaRPr lang="en-US"/>
          </a:p>
        </p:txBody>
      </p:sp>
      <p:sp>
        <p:nvSpPr>
          <p:cNvPr id="5" name="Footer Placeholder 4">
            <a:extLst>
              <a:ext uri="{FF2B5EF4-FFF2-40B4-BE49-F238E27FC236}">
                <a16:creationId xmlns:a16="http://schemas.microsoft.com/office/drawing/2014/main" id="{980AC050-D54F-27EB-51B5-78AA9AAA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2CAAF3-50B6-C810-6230-794AC6FF7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E56470-0327-0148-81DA-E488957358C3}" type="slidenum">
              <a:rPr lang="en-US" smtClean="0"/>
              <a:t>‹#›</a:t>
            </a:fld>
            <a:endParaRPr lang="en-US"/>
          </a:p>
        </p:txBody>
      </p:sp>
    </p:spTree>
    <p:extLst>
      <p:ext uri="{BB962C8B-B14F-4D97-AF65-F5344CB8AC3E}">
        <p14:creationId xmlns:p14="http://schemas.microsoft.com/office/powerpoint/2010/main" val="202830835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b="1" i="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Grp="1" noRot="1" noChangeAspect="1" noMove="1" noResize="1" noEditPoints="1" noAdjustHandles="1" noChangeArrowheads="1" noChangeShapeType="1" noCrop="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Grp="1" noRot="1" noChangeAspect="1" noMove="1" noResize="1" noEditPoints="1" noAdjustHandles="1" noChangeArrowheads="1" noChangeShapeType="1" noCrop="1"/>
          </p:cNvPicPr>
          <p:nvPr userDrawn="1"/>
        </p:nvPicPr>
        <p:blipFill>
          <a:blip r:embed="rId14"/>
          <a:stretch>
            <a:fillRect/>
          </a:stretch>
        </p:blipFill>
        <p:spPr>
          <a:xfrm>
            <a:off x="524161" y="6103329"/>
            <a:ext cx="2129586" cy="534108"/>
          </a:xfrm>
          <a:prstGeom prst="rect">
            <a:avLst/>
          </a:prstGeom>
        </p:spPr>
      </p:pic>
      <p:sp>
        <p:nvSpPr>
          <p:cNvPr id="9" name="Rectangle 8">
            <a:extLst>
              <a:ext uri="{FF2B5EF4-FFF2-40B4-BE49-F238E27FC236}">
                <a16:creationId xmlns:a16="http://schemas.microsoft.com/office/drawing/2014/main" id="{19CA6676-D3CD-D644-8F9D-F9E37AA604D6}"/>
              </a:ext>
            </a:extLst>
          </p:cNvPr>
          <p:cNvSpPr/>
          <p:nvPr userDrawn="1"/>
        </p:nvSpPr>
        <p:spPr>
          <a:xfrm>
            <a:off x="0" y="0"/>
            <a:ext cx="12192000" cy="59634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98568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1/23/2025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ChangeAspect="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ChangeAspect="1"/>
          </p:cNvPicPr>
          <p:nvPr userDrawn="1"/>
        </p:nvPicPr>
        <p:blipFill>
          <a:blip r:embed="rId14"/>
          <a:stretch>
            <a:fillRect/>
          </a:stretch>
        </p:blipFill>
        <p:spPr>
          <a:xfrm>
            <a:off x="524161" y="6103329"/>
            <a:ext cx="2129586" cy="534108"/>
          </a:xfrm>
          <a:prstGeom prst="rect">
            <a:avLst/>
          </a:prstGeom>
        </p:spPr>
      </p:pic>
    </p:spTree>
    <p:extLst>
      <p:ext uri="{BB962C8B-B14F-4D97-AF65-F5344CB8AC3E}">
        <p14:creationId xmlns:p14="http://schemas.microsoft.com/office/powerpoint/2010/main" val="10059822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8.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5" Type="http://schemas.openxmlformats.org/officeDocument/2006/relationships/image" Target="../media/image2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37.xml"/><Relationship Id="rId5" Type="http://schemas.openxmlformats.org/officeDocument/2006/relationships/image" Target="../media/image3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39.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 Id="rId5" Type="http://schemas.openxmlformats.org/officeDocument/2006/relationships/image" Target="../media/image40.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9.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37.xml"/><Relationship Id="rId6" Type="http://schemas.openxmlformats.org/officeDocument/2006/relationships/image" Target="../media/image53.png"/><Relationship Id="rId5" Type="http://schemas.openxmlformats.org/officeDocument/2006/relationships/image" Target="../media/image48.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37.xml"/><Relationship Id="rId4" Type="http://schemas.openxmlformats.org/officeDocument/2006/relationships/image" Target="../media/image110.png"/></Relationships>
</file>

<file path=ppt/slides/_rels/slide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7.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BBA3-5C8B-0EF8-420B-F14EFA119280}"/>
              </a:ext>
            </a:extLst>
          </p:cNvPr>
          <p:cNvSpPr>
            <a:spLocks noGrp="1"/>
          </p:cNvSpPr>
          <p:nvPr>
            <p:ph type="ctrTitle"/>
          </p:nvPr>
        </p:nvSpPr>
        <p:spPr/>
        <p:txBody>
          <a:bodyPr/>
          <a:lstStyle/>
          <a:p>
            <a:r>
              <a:rPr lang="en-US" dirty="0"/>
              <a:t>CSCI 347 Data Mining</a:t>
            </a:r>
          </a:p>
        </p:txBody>
      </p:sp>
      <p:sp>
        <p:nvSpPr>
          <p:cNvPr id="3" name="Subtitle 2">
            <a:extLst>
              <a:ext uri="{FF2B5EF4-FFF2-40B4-BE49-F238E27FC236}">
                <a16:creationId xmlns:a16="http://schemas.microsoft.com/office/drawing/2014/main" id="{AA754864-9CA5-D2AD-0511-09B8DBFBBC1A}"/>
              </a:ext>
            </a:extLst>
          </p:cNvPr>
          <p:cNvSpPr>
            <a:spLocks noGrp="1"/>
          </p:cNvSpPr>
          <p:nvPr>
            <p:ph type="subTitle" idx="1"/>
          </p:nvPr>
        </p:nvSpPr>
        <p:spPr/>
        <p:txBody>
          <a:bodyPr/>
          <a:lstStyle/>
          <a:p>
            <a:r>
              <a:rPr lang="en-US" dirty="0"/>
              <a:t>More about distance measures and similarity measures</a:t>
            </a:r>
          </a:p>
        </p:txBody>
      </p:sp>
    </p:spTree>
    <p:extLst>
      <p:ext uri="{BB962C8B-B14F-4D97-AF65-F5344CB8AC3E}">
        <p14:creationId xmlns:p14="http://schemas.microsoft.com/office/powerpoint/2010/main" val="261922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DFA737-A7D4-7214-D157-69D6A5404700}"/>
              </a:ext>
            </a:extLst>
          </p:cNvPr>
          <p:cNvPicPr>
            <a:picLocks noChangeAspect="1"/>
          </p:cNvPicPr>
          <p:nvPr/>
        </p:nvPicPr>
        <p:blipFill>
          <a:blip r:embed="rId2"/>
          <a:stretch>
            <a:fillRect/>
          </a:stretch>
        </p:blipFill>
        <p:spPr>
          <a:xfrm>
            <a:off x="256408" y="2560657"/>
            <a:ext cx="7154042" cy="2529606"/>
          </a:xfrm>
          <a:prstGeom prst="rect">
            <a:avLst/>
          </a:prstGeom>
        </p:spPr>
      </p:pic>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5810250" y="5164429"/>
                <a:ext cx="6011042" cy="46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 =</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5810250" y="5164429"/>
                <a:ext cx="6011042" cy="466666"/>
              </a:xfrm>
              <a:prstGeom prst="rect">
                <a:avLst/>
              </a:prstGeom>
              <a:blipFill>
                <a:blip r:embed="rId3"/>
                <a:stretch>
                  <a:fillRect b="-16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4C708-C46B-C3BE-B5A8-7B2EEAD1997F}"/>
                  </a:ext>
                </a:extLst>
              </p:cNvPr>
              <p:cNvSpPr txBox="1"/>
              <p:nvPr/>
            </p:nvSpPr>
            <p:spPr>
              <a:xfrm>
                <a:off x="6781800" y="2634823"/>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9944C708-C46B-C3BE-B5A8-7B2EEAD1997F}"/>
                  </a:ext>
                </a:extLst>
              </p:cNvPr>
              <p:cNvSpPr txBox="1">
                <a:spLocks noRot="1" noChangeAspect="1" noMove="1" noResize="1" noEditPoints="1" noAdjustHandles="1" noChangeArrowheads="1" noChangeShapeType="1" noTextEdit="1"/>
              </p:cNvSpPr>
              <p:nvPr/>
            </p:nvSpPr>
            <p:spPr>
              <a:xfrm>
                <a:off x="6781800" y="2634823"/>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31056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p:spTree>
    <p:extLst>
      <p:ext uri="{BB962C8B-B14F-4D97-AF65-F5344CB8AC3E}">
        <p14:creationId xmlns:p14="http://schemas.microsoft.com/office/powerpoint/2010/main" val="25685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17091A-1B98-C057-1434-AD616563FD04}"/>
                  </a:ext>
                </a:extLst>
              </p:cNvPr>
              <p:cNvSpPr txBox="1"/>
              <p:nvPr/>
            </p:nvSpPr>
            <p:spPr>
              <a:xfrm>
                <a:off x="3009900" y="3143250"/>
                <a:ext cx="2114550" cy="923330"/>
              </a:xfrm>
              <a:prstGeom prst="rect">
                <a:avLst/>
              </a:prstGeom>
              <a:noFill/>
            </p:spPr>
            <p:txBody>
              <a:bodyPr wrap="square" rtlCol="0">
                <a:spAutoFit/>
              </a:bodyPr>
              <a:lstStyle/>
              <a:p>
                <a:r>
                  <a:rPr lang="en-US" dirty="0"/>
                  <a:t>Recall that </a:t>
                </a:r>
                <a14:m>
                  <m:oMath xmlns:m="http://schemas.openxmlformats.org/officeDocument/2006/math">
                    <m:r>
                      <a:rPr lang="en-US" b="0" i="1" smtClean="0">
                        <a:latin typeface="Cambria Math" panose="02040503050406030204" pitchFamily="18" charset="0"/>
                      </a:rPr>
                      <m:t>𝑋𝑂𝑅</m:t>
                    </m:r>
                    <m:r>
                      <a:rPr lang="en-US" b="0" i="1" smtClean="0">
                        <a:latin typeface="Cambria Math" panose="02040503050406030204" pitchFamily="18" charset="0"/>
                      </a:rPr>
                      <m:t>⊕</m:t>
                    </m:r>
                  </m:oMath>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4217091A-1B98-C057-1434-AD616563FD04}"/>
                  </a:ext>
                </a:extLst>
              </p:cNvPr>
              <p:cNvSpPr txBox="1">
                <a:spLocks noRot="1" noChangeAspect="1" noMove="1" noResize="1" noEditPoints="1" noAdjustHandles="1" noChangeArrowheads="1" noChangeShapeType="1" noTextEdit="1"/>
              </p:cNvSpPr>
              <p:nvPr/>
            </p:nvSpPr>
            <p:spPr>
              <a:xfrm>
                <a:off x="3009900" y="3143250"/>
                <a:ext cx="2114550" cy="923330"/>
              </a:xfrm>
              <a:prstGeom prst="rect">
                <a:avLst/>
              </a:prstGeom>
              <a:blipFill>
                <a:blip r:embed="rId3"/>
                <a:stretch>
                  <a:fillRect l="-2594" t="-3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extLst>
                  <p:ext uri="{D42A27DB-BD31-4B8C-83A1-F6EECF244321}">
                    <p14:modId xmlns:p14="http://schemas.microsoft.com/office/powerpoint/2010/main" val="325671798"/>
                  </p:ext>
                </p:extLst>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𝑏</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b="0" dirty="0"/>
                        </a:p>
                      </a:txBody>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Choice>
        <mc:Fallback xmlns="">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extLst>
                  <p:ext uri="{D42A27DB-BD31-4B8C-83A1-F6EECF244321}">
                    <p14:modId xmlns:p14="http://schemas.microsoft.com/office/powerpoint/2010/main" val="325671798"/>
                  </p:ext>
                </p:extLst>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endParaRPr lang="en-US"/>
                        </a:p>
                      </a:txBody>
                      <a:tcPr>
                        <a:blipFill>
                          <a:blip r:embed="rId4"/>
                          <a:stretch>
                            <a:fillRect l="-709" t="-1587" r="-201418" b="-425397"/>
                          </a:stretch>
                        </a:blipFill>
                      </a:tcPr>
                    </a:tc>
                    <a:tc>
                      <a:txBody>
                        <a:bodyPr/>
                        <a:lstStyle/>
                        <a:p>
                          <a:endParaRPr lang="en-US"/>
                        </a:p>
                      </a:txBody>
                      <a:tcPr>
                        <a:blipFill>
                          <a:blip r:embed="rId4"/>
                          <a:stretch>
                            <a:fillRect l="-100709" t="-1587" r="-101418" b="-425397"/>
                          </a:stretch>
                        </a:blipFill>
                      </a:tcPr>
                    </a:tc>
                    <a:tc>
                      <a:txBody>
                        <a:bodyPr/>
                        <a:lstStyle/>
                        <a:p>
                          <a:endParaRPr lang="en-US"/>
                        </a:p>
                      </a:txBody>
                      <a:tcPr>
                        <a:blipFill>
                          <a:blip r:embed="rId4"/>
                          <a:stretch>
                            <a:fillRect l="-200709" t="-1587" r="-1418" b="-425397"/>
                          </a:stretch>
                        </a:blipFill>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Fallback>
      </mc:AlternateContent>
    </p:spTree>
    <p:extLst>
      <p:ext uri="{BB962C8B-B14F-4D97-AF65-F5344CB8AC3E}">
        <p14:creationId xmlns:p14="http://schemas.microsoft.com/office/powerpoint/2010/main" val="200593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17091A-1B98-C057-1434-AD616563FD04}"/>
                  </a:ext>
                </a:extLst>
              </p:cNvPr>
              <p:cNvSpPr txBox="1"/>
              <p:nvPr/>
            </p:nvSpPr>
            <p:spPr>
              <a:xfrm>
                <a:off x="3009900" y="3143250"/>
                <a:ext cx="2114550" cy="923330"/>
              </a:xfrm>
              <a:prstGeom prst="rect">
                <a:avLst/>
              </a:prstGeom>
              <a:noFill/>
            </p:spPr>
            <p:txBody>
              <a:bodyPr wrap="square" rtlCol="0">
                <a:spAutoFit/>
              </a:bodyPr>
              <a:lstStyle/>
              <a:p>
                <a:r>
                  <a:rPr lang="en-US" dirty="0"/>
                  <a:t>Recall that </a:t>
                </a:r>
                <a14:m>
                  <m:oMath xmlns:m="http://schemas.openxmlformats.org/officeDocument/2006/math">
                    <m:r>
                      <a:rPr lang="en-US" b="0" i="1" smtClean="0">
                        <a:latin typeface="Cambria Math" panose="02040503050406030204" pitchFamily="18" charset="0"/>
                      </a:rPr>
                      <m:t>𝑋𝑂𝑅</m:t>
                    </m:r>
                    <m:r>
                      <a:rPr lang="en-US" b="0" i="1" smtClean="0">
                        <a:latin typeface="Cambria Math" panose="02040503050406030204" pitchFamily="18" charset="0"/>
                      </a:rPr>
                      <m:t>⊕</m:t>
                    </m:r>
                  </m:oMath>
                </a14:m>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4217091A-1B98-C057-1434-AD616563FD04}"/>
                  </a:ext>
                </a:extLst>
              </p:cNvPr>
              <p:cNvSpPr txBox="1">
                <a:spLocks noRot="1" noChangeAspect="1" noMove="1" noResize="1" noEditPoints="1" noAdjustHandles="1" noChangeArrowheads="1" noChangeShapeType="1" noTextEdit="1"/>
              </p:cNvSpPr>
              <p:nvPr/>
            </p:nvSpPr>
            <p:spPr>
              <a:xfrm>
                <a:off x="3009900" y="3143250"/>
                <a:ext cx="2114550" cy="923330"/>
              </a:xfrm>
              <a:prstGeom prst="rect">
                <a:avLst/>
              </a:prstGeom>
              <a:blipFill>
                <a:blip r:embed="rId3"/>
                <a:stretch>
                  <a:fillRect l="-2594" t="-3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𝑏</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b="0" dirty="0"/>
                        </a:p>
                      </a:txBody>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Choice>
        <mc:Fallback xmlns="">
          <p:graphicFrame>
            <p:nvGraphicFramePr>
              <p:cNvPr id="6" name="Table 5">
                <a:extLst>
                  <a:ext uri="{FF2B5EF4-FFF2-40B4-BE49-F238E27FC236}">
                    <a16:creationId xmlns:a16="http://schemas.microsoft.com/office/drawing/2014/main" id="{2F143BB1-8E37-6EC5-8F19-625516AB6751}"/>
                  </a:ext>
                </a:extLst>
              </p:cNvPr>
              <p:cNvGraphicFramePr>
                <a:graphicFrameLocks noGrp="1"/>
              </p:cNvGraphicFramePr>
              <p:nvPr/>
            </p:nvGraphicFramePr>
            <p:xfrm>
              <a:off x="2781300" y="3890102"/>
              <a:ext cx="2571750" cy="1930930"/>
            </p:xfrm>
            <a:graphic>
              <a:graphicData uri="http://schemas.openxmlformats.org/drawingml/2006/table">
                <a:tbl>
                  <a:tblPr firstRow="1" bandRow="1">
                    <a:tableStyleId>{C4B1156A-380E-4F78-BDF5-A606A8083BF9}</a:tableStyleId>
                  </a:tblPr>
                  <a:tblGrid>
                    <a:gridCol w="857250">
                      <a:extLst>
                        <a:ext uri="{9D8B030D-6E8A-4147-A177-3AD203B41FA5}">
                          <a16:colId xmlns:a16="http://schemas.microsoft.com/office/drawing/2014/main" val="4289884717"/>
                        </a:ext>
                      </a:extLst>
                    </a:gridCol>
                    <a:gridCol w="857250">
                      <a:extLst>
                        <a:ext uri="{9D8B030D-6E8A-4147-A177-3AD203B41FA5}">
                          <a16:colId xmlns:a16="http://schemas.microsoft.com/office/drawing/2014/main" val="4213948543"/>
                        </a:ext>
                      </a:extLst>
                    </a:gridCol>
                    <a:gridCol w="857250">
                      <a:extLst>
                        <a:ext uri="{9D8B030D-6E8A-4147-A177-3AD203B41FA5}">
                          <a16:colId xmlns:a16="http://schemas.microsoft.com/office/drawing/2014/main" val="761417418"/>
                        </a:ext>
                      </a:extLst>
                    </a:gridCol>
                  </a:tblGrid>
                  <a:tr h="386186">
                    <a:tc>
                      <a:txBody>
                        <a:bodyPr/>
                        <a:lstStyle/>
                        <a:p>
                          <a:endParaRPr lang="en-US"/>
                        </a:p>
                      </a:txBody>
                      <a:tcPr>
                        <a:blipFill>
                          <a:blip r:embed="rId4"/>
                          <a:stretch>
                            <a:fillRect l="-709" t="-1587" r="-201418" b="-425397"/>
                          </a:stretch>
                        </a:blipFill>
                      </a:tcPr>
                    </a:tc>
                    <a:tc>
                      <a:txBody>
                        <a:bodyPr/>
                        <a:lstStyle/>
                        <a:p>
                          <a:endParaRPr lang="en-US"/>
                        </a:p>
                      </a:txBody>
                      <a:tcPr>
                        <a:blipFill>
                          <a:blip r:embed="rId4"/>
                          <a:stretch>
                            <a:fillRect l="-100709" t="-1587" r="-101418" b="-425397"/>
                          </a:stretch>
                        </a:blipFill>
                      </a:tcPr>
                    </a:tc>
                    <a:tc>
                      <a:txBody>
                        <a:bodyPr/>
                        <a:lstStyle/>
                        <a:p>
                          <a:endParaRPr lang="en-US"/>
                        </a:p>
                      </a:txBody>
                      <a:tcPr>
                        <a:blipFill>
                          <a:blip r:embed="rId4"/>
                          <a:stretch>
                            <a:fillRect l="-200709" t="-1587" r="-1418" b="-425397"/>
                          </a:stretch>
                        </a:blipFill>
                      </a:tcPr>
                    </a:tc>
                    <a:extLst>
                      <a:ext uri="{0D108BD9-81ED-4DB2-BD59-A6C34878D82A}">
                        <a16:rowId xmlns:a16="http://schemas.microsoft.com/office/drawing/2014/main" val="187582483"/>
                      </a:ext>
                    </a:extLst>
                  </a:tr>
                  <a:tr h="386186">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36701568"/>
                      </a:ext>
                    </a:extLst>
                  </a:tr>
                  <a:tr h="386186">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1436269"/>
                      </a:ext>
                    </a:extLst>
                  </a:tr>
                  <a:tr h="386186">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47544832"/>
                      </a:ext>
                    </a:extLst>
                  </a:tr>
                  <a:tr h="386186">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957341739"/>
                      </a:ext>
                    </a:extLst>
                  </a:tr>
                </a:tbl>
              </a:graphicData>
            </a:graphic>
          </p:graphicFrame>
        </mc:Fallback>
      </mc:AlternateContent>
    </p:spTree>
    <p:extLst>
      <p:ext uri="{BB962C8B-B14F-4D97-AF65-F5344CB8AC3E}">
        <p14:creationId xmlns:p14="http://schemas.microsoft.com/office/powerpoint/2010/main" val="245759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409700" y="3140705"/>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409700" y="3140705"/>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6610350" y="2550429"/>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6610350" y="2550429"/>
                <a:ext cx="2686050" cy="3220818"/>
              </a:xfrm>
              <a:prstGeom prst="rect">
                <a:avLst/>
              </a:prstGeom>
              <a:blipFill>
                <a:blip r:embed="rId4"/>
                <a:stretch>
                  <a:fillRect r="-197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B8948B70-3E01-73C3-A0DE-BC2E846220BC}"/>
              </a:ext>
            </a:extLst>
          </p:cNvPr>
          <p:cNvSpPr/>
          <p:nvPr/>
        </p:nvSpPr>
        <p:spPr>
          <a:xfrm>
            <a:off x="6381750" y="3028950"/>
            <a:ext cx="4057650" cy="1028700"/>
          </a:xfrm>
          <a:prstGeom prst="ellipse">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B8948B70-3E01-73C3-A0DE-BC2E846220BC}"/>
              </a:ext>
            </a:extLst>
          </p:cNvPr>
          <p:cNvSpPr/>
          <p:nvPr/>
        </p:nvSpPr>
        <p:spPr>
          <a:xfrm>
            <a:off x="7155864" y="2697163"/>
            <a:ext cx="4057650" cy="1028700"/>
          </a:xfrm>
          <a:prstGeom prst="ellipse">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 =4</m:t>
                      </m:r>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75331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 ? </m:t>
                      </m:r>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6189A8F3-729D-4EE9-FF0E-42CA479C71F7}"/>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BBC898B-6400-7672-45F6-D9AABA90E56F}"/>
              </a:ext>
            </a:extLst>
          </p:cNvPr>
          <p:cNvSpPr/>
          <p:nvPr/>
        </p:nvSpPr>
        <p:spPr>
          <a:xfrm>
            <a:off x="7568768" y="5002349"/>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76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⊕1</m:t>
                          </m:r>
                        </m:e>
                      </m:d>
                    </m:oMath>
                  </m:oMathPara>
                </a14:m>
                <a:endParaRPr lang="en-US" dirty="0"/>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A28BDCE-C4F4-9582-3CD3-29EC4A8DF33C}"/>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A4C355D-3E77-E1F2-4149-CEC740F3465B}"/>
              </a:ext>
            </a:extLst>
          </p:cNvPr>
          <p:cNvSpPr/>
          <p:nvPr/>
        </p:nvSpPr>
        <p:spPr>
          <a:xfrm>
            <a:off x="7762135" y="50292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55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fontScale="85000" lnSpcReduction="10000"/>
              </a:bodyPr>
              <a:lstStyle/>
              <a:p>
                <a:r>
                  <a:rPr lang="en-US" dirty="0">
                    <a:solidFill>
                      <a:srgbClr val="00B050"/>
                    </a:solidFill>
                  </a:rPr>
                  <a:t>Hamming Distance</a:t>
                </a:r>
                <a:r>
                  <a:rPr lang="en-US" dirty="0"/>
                  <a:t>: number of mismatches between two vectors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l="-812" t="-8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DAA319-326B-C102-8E43-F2FEC2117DD4}"/>
                  </a:ext>
                </a:extLst>
              </p:cNvPr>
              <p:cNvSpPr txBox="1"/>
              <p:nvPr/>
            </p:nvSpPr>
            <p:spPr>
              <a:xfrm>
                <a:off x="1343765" y="2605034"/>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7" name="TextBox 6">
                <a:extLst>
                  <a:ext uri="{FF2B5EF4-FFF2-40B4-BE49-F238E27FC236}">
                    <a16:creationId xmlns:a16="http://schemas.microsoft.com/office/drawing/2014/main" id="{EFDAA319-326B-C102-8E43-F2FEC2117DD4}"/>
                  </a:ext>
                </a:extLst>
              </p:cNvPr>
              <p:cNvSpPr txBox="1">
                <a:spLocks noRot="1" noChangeAspect="1" noMove="1" noResize="1" noEditPoints="1" noAdjustHandles="1" noChangeArrowheads="1" noChangeShapeType="1" noTextEdit="1"/>
              </p:cNvSpPr>
              <p:nvPr/>
            </p:nvSpPr>
            <p:spPr>
              <a:xfrm>
                <a:off x="1343765" y="2605034"/>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0BC1DF-38A5-8EF6-28EF-3C212B39598B}"/>
                  </a:ext>
                </a:extLst>
              </p:cNvPr>
              <p:cNvSpPr txBox="1"/>
              <p:nvPr/>
            </p:nvSpPr>
            <p:spPr>
              <a:xfrm>
                <a:off x="7524750" y="2265582"/>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F0BC1DF-38A5-8EF6-28EF-3C212B39598B}"/>
                  </a:ext>
                </a:extLst>
              </p:cNvPr>
              <p:cNvSpPr txBox="1">
                <a:spLocks noRot="1" noChangeAspect="1" noMove="1" noResize="1" noEditPoints="1" noAdjustHandles="1" noChangeArrowheads="1" noChangeShapeType="1" noTextEdit="1"/>
              </p:cNvSpPr>
              <p:nvPr/>
            </p:nvSpPr>
            <p:spPr>
              <a:xfrm>
                <a:off x="7524750" y="2265582"/>
                <a:ext cx="2686050" cy="3220818"/>
              </a:xfrm>
              <a:prstGeom prst="rect">
                <a:avLst/>
              </a:prstGeom>
              <a:blipFill>
                <a:blip r:embed="rId4"/>
                <a:stretch>
                  <a:fillRect r="-19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A14A9E-D634-36C0-4493-ED9BF1F528A5}"/>
                  </a:ext>
                </a:extLst>
              </p:cNvPr>
              <p:cNvSpPr txBox="1"/>
              <p:nvPr/>
            </p:nvSpPr>
            <p:spPr>
              <a:xfrm>
                <a:off x="552450" y="5429250"/>
                <a:ext cx="10687050"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⊕1</m:t>
                        </m:r>
                      </m:e>
                    </m:d>
                    <m:r>
                      <a:rPr lang="en-US" b="0" i="1" smtClean="0">
                        <a:latin typeface="Cambria Math" panose="02040503050406030204" pitchFamily="18" charset="0"/>
                      </a:rPr>
                      <m:t>=0=2 −2 </m:t>
                    </m:r>
                  </m:oMath>
                </a14:m>
                <a:r>
                  <a:rPr lang="en-US" dirty="0"/>
                  <a:t> </a:t>
                </a:r>
              </a:p>
            </p:txBody>
          </p:sp>
        </mc:Choice>
        <mc:Fallback xmlns="">
          <p:sp>
            <p:nvSpPr>
              <p:cNvPr id="4" name="TextBox 3">
                <a:extLst>
                  <a:ext uri="{FF2B5EF4-FFF2-40B4-BE49-F238E27FC236}">
                    <a16:creationId xmlns:a16="http://schemas.microsoft.com/office/drawing/2014/main" id="{0DA14A9E-D634-36C0-4493-ED9BF1F528A5}"/>
                  </a:ext>
                </a:extLst>
              </p:cNvPr>
              <p:cNvSpPr txBox="1">
                <a:spLocks noRot="1" noChangeAspect="1" noMove="1" noResize="1" noEditPoints="1" noAdjustHandles="1" noChangeArrowheads="1" noChangeShapeType="1" noTextEdit="1"/>
              </p:cNvSpPr>
              <p:nvPr/>
            </p:nvSpPr>
            <p:spPr>
              <a:xfrm>
                <a:off x="552450" y="5429250"/>
                <a:ext cx="10687050" cy="369332"/>
              </a:xfrm>
              <a:prstGeom prst="rect">
                <a:avLst/>
              </a:prstGeom>
              <a:blipFill>
                <a:blip r:embed="rId5"/>
                <a:stretch>
                  <a:fillRect b="-6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A28BDCE-C4F4-9582-3CD3-29EC4A8DF33C}"/>
              </a:ext>
            </a:extLst>
          </p:cNvPr>
          <p:cNvSpPr/>
          <p:nvPr/>
        </p:nvSpPr>
        <p:spPr>
          <a:xfrm>
            <a:off x="7696200" y="36576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A4C355D-3E77-E1F2-4149-CEC740F3465B}"/>
              </a:ext>
            </a:extLst>
          </p:cNvPr>
          <p:cNvSpPr/>
          <p:nvPr/>
        </p:nvSpPr>
        <p:spPr>
          <a:xfrm>
            <a:off x="7762135" y="5029200"/>
            <a:ext cx="3314700" cy="2857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63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Side note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CD44135-6353-1DE9-E263-2A4E8D90530A}"/>
                  </a:ext>
                </a:extLst>
              </p:cNvPr>
              <p:cNvSpPr>
                <a:spLocks noGrp="1" noRot="1" noChangeAspect="1" noMove="1" noResize="1" noEditPoints="1" noAdjustHandles="1" noChangeArrowheads="1" noChangeShapeType="1" noTextEdit="1"/>
              </p:cNvSpPr>
              <p:nvPr>
                <p:ph idx="1"/>
              </p:nvPr>
            </p:nvSpPr>
            <p:spPr>
              <a:xfrm>
                <a:off x="723900" y="1371600"/>
                <a:ext cx="10515600" cy="132556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88019-7AE7-FF27-95E6-9A63BD9B1763}"/>
                  </a:ext>
                </a:extLst>
              </p:cNvPr>
              <p:cNvSpPr txBox="1"/>
              <p:nvPr/>
            </p:nvSpPr>
            <p:spPr>
              <a:xfrm>
                <a:off x="2095500" y="3100993"/>
                <a:ext cx="8001000" cy="8438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ra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𝑠</m:t>
                              </m:r>
                            </m:e>
                          </m:d>
                        </m:e>
                      </m:rad>
                    </m:oMath>
                  </m:oMathPara>
                </a14:m>
                <a:endParaRPr lang="en-US" sz="2400" dirty="0"/>
              </a:p>
            </p:txBody>
          </p:sp>
        </mc:Choice>
        <mc:Fallback xmlns="">
          <p:sp>
            <p:nvSpPr>
              <p:cNvPr id="8" name="TextBox 7">
                <a:extLst>
                  <a:ext uri="{FF2B5EF4-FFF2-40B4-BE49-F238E27FC236}">
                    <a16:creationId xmlns:a16="http://schemas.microsoft.com/office/drawing/2014/main" id="{E7588019-7AE7-FF27-95E6-9A63BD9B1763}"/>
                  </a:ext>
                </a:extLst>
              </p:cNvPr>
              <p:cNvSpPr txBox="1">
                <a:spLocks noRot="1" noChangeAspect="1" noMove="1" noResize="1" noEditPoints="1" noAdjustHandles="1" noChangeArrowheads="1" noChangeShapeType="1" noTextEdit="1"/>
              </p:cNvSpPr>
              <p:nvPr/>
            </p:nvSpPr>
            <p:spPr>
              <a:xfrm>
                <a:off x="2095500" y="3100993"/>
                <a:ext cx="8001000" cy="84388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472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41D5-4123-EDA5-446A-12E674403C09}"/>
              </a:ext>
            </a:extLst>
          </p:cNvPr>
          <p:cNvSpPr>
            <a:spLocks noGrp="1"/>
          </p:cNvSpPr>
          <p:nvPr>
            <p:ph type="title"/>
          </p:nvPr>
        </p:nvSpPr>
        <p:spPr>
          <a:xfrm>
            <a:off x="838200" y="365125"/>
            <a:ext cx="10229850" cy="606425"/>
          </a:xfrm>
        </p:spPr>
        <p:txBody>
          <a:bodyPr/>
          <a:lstStyle/>
          <a:p>
            <a:r>
              <a:rPr lang="en-US"/>
              <a:t>Peer note taker </a:t>
            </a:r>
            <a:r>
              <a:rPr lang="en-US" dirty="0"/>
              <a:t>is needed for CSCI 347</a:t>
            </a:r>
          </a:p>
        </p:txBody>
      </p:sp>
      <p:sp>
        <p:nvSpPr>
          <p:cNvPr id="3" name="Content Placeholder 2">
            <a:extLst>
              <a:ext uri="{FF2B5EF4-FFF2-40B4-BE49-F238E27FC236}">
                <a16:creationId xmlns:a16="http://schemas.microsoft.com/office/drawing/2014/main" id="{822F3CE1-E844-D81A-8F73-F3876CD0A704}"/>
              </a:ext>
            </a:extLst>
          </p:cNvPr>
          <p:cNvSpPr>
            <a:spLocks noGrp="1"/>
          </p:cNvSpPr>
          <p:nvPr>
            <p:ph idx="1"/>
          </p:nvPr>
        </p:nvSpPr>
        <p:spPr>
          <a:xfrm>
            <a:off x="838200" y="971550"/>
            <a:ext cx="10515600" cy="4171950"/>
          </a:xfrm>
        </p:spPr>
        <p:txBody>
          <a:bodyPr>
            <a:normAutofit/>
          </a:bodyPr>
          <a:lstStyle/>
          <a:p>
            <a:r>
              <a:rPr lang="en-US" dirty="0"/>
              <a:t>A peer note taker is needed in this course. Taking notes for another student benefits both students.  Note takers usually find the quality of their notes improves when they know someone else will be reading them.  They may include this service on a resume, and know they are delivering a needed accommodation for a fellow student.</a:t>
            </a:r>
          </a:p>
          <a:p>
            <a:pPr lvl="1"/>
            <a:r>
              <a:rPr lang="en-US" dirty="0"/>
              <a:t>To be a peer note taker, you should meet these three criteria:</a:t>
            </a:r>
          </a:p>
          <a:p>
            <a:pPr lvl="2"/>
            <a:r>
              <a:rPr lang="en-US" dirty="0"/>
              <a:t>Commit to regularly attend class</a:t>
            </a:r>
          </a:p>
          <a:p>
            <a:pPr lvl="2"/>
            <a:r>
              <a:rPr lang="en-US" dirty="0"/>
              <a:t>Type all notes during or after class. Math and some science courses may be handwritten and scanned</a:t>
            </a:r>
          </a:p>
          <a:p>
            <a:pPr lvl="2"/>
            <a:r>
              <a:rPr lang="en-US" dirty="0"/>
              <a:t>Be in good academic standing and have strong note taking skills</a:t>
            </a:r>
          </a:p>
          <a:p>
            <a:pPr lvl="1"/>
            <a:endParaRPr lang="en-US" dirty="0"/>
          </a:p>
        </p:txBody>
      </p:sp>
    </p:spTree>
    <p:extLst>
      <p:ext uri="{BB962C8B-B14F-4D97-AF65-F5344CB8AC3E}">
        <p14:creationId xmlns:p14="http://schemas.microsoft.com/office/powerpoint/2010/main" val="306034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p:txBody>
              <a:bodyPr/>
              <a:lstStyle/>
              <a:p>
                <a:r>
                  <a:rPr lang="en-US" dirty="0"/>
                  <a:t>The Jaccard Coefficient is a commonly used similarity measure between two categorical points.</a:t>
                </a:r>
              </a:p>
              <a:p>
                <a:r>
                  <a:rPr lang="en-US" dirty="0"/>
                  <a:t>It is defined as the ratio of the number of matching values to the number of 1 values that appear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oMath>
                </a14:m>
                <a:r>
                  <a:rPr lang="en-US" dirty="0"/>
                  <a:t> ,across the d attributes.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48900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Tree>
    <p:extLst>
      <p:ext uri="{BB962C8B-B14F-4D97-AF65-F5344CB8AC3E}">
        <p14:creationId xmlns:p14="http://schemas.microsoft.com/office/powerpoint/2010/main" val="356751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609600" y="3028950"/>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532660"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155620" y="3028950"/>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78680" y="4105121"/>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0B5D71-C90B-1F1D-AF19-5C7EDA76FDD5}"/>
                  </a:ext>
                </a:extLst>
              </p:cNvPr>
              <p:cNvSpPr txBox="1"/>
              <p:nvPr/>
            </p:nvSpPr>
            <p:spPr>
              <a:xfrm>
                <a:off x="3581400" y="2857500"/>
                <a:ext cx="3028950" cy="1194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6</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=2</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m:oMathPara>
                </a14:m>
                <a:endParaRPr lang="en-US" dirty="0"/>
              </a:p>
            </p:txBody>
          </p:sp>
        </mc:Choice>
        <mc:Fallback xmlns="">
          <p:sp>
            <p:nvSpPr>
              <p:cNvPr id="10" name="TextBox 9">
                <a:extLst>
                  <a:ext uri="{FF2B5EF4-FFF2-40B4-BE49-F238E27FC236}">
                    <a16:creationId xmlns:a16="http://schemas.microsoft.com/office/drawing/2014/main" id="{E60B5D71-C90B-1F1D-AF19-5C7EDA76FDD5}"/>
                  </a:ext>
                </a:extLst>
              </p:cNvPr>
              <p:cNvSpPr txBox="1">
                <a:spLocks noRot="1" noChangeAspect="1" noMove="1" noResize="1" noEditPoints="1" noAdjustHandles="1" noChangeArrowheads="1" noChangeShapeType="1" noTextEdit="1"/>
              </p:cNvSpPr>
              <p:nvPr/>
            </p:nvSpPr>
            <p:spPr>
              <a:xfrm>
                <a:off x="3581400" y="2857500"/>
                <a:ext cx="3028950" cy="119436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653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415480" y="4680469"/>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474168"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039100" y="410447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39100" y="461050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2A5989-D9C3-3CE6-14EF-761322054348}"/>
                  </a:ext>
                </a:extLst>
              </p:cNvPr>
              <p:cNvSpPr txBox="1"/>
              <p:nvPr/>
            </p:nvSpPr>
            <p:spPr>
              <a:xfrm>
                <a:off x="3752850" y="2914650"/>
                <a:ext cx="3257550" cy="369332"/>
              </a:xfrm>
              <a:prstGeom prst="rect">
                <a:avLst/>
              </a:prstGeom>
              <a:noFill/>
            </p:spPr>
            <p:txBody>
              <a:bodyPr wrap="square" rtlCol="0">
                <a:spAutoFit/>
              </a:bodyPr>
              <a:lstStyle/>
              <a:p>
                <a:r>
                  <a:rPr lang="en-US" dirty="0"/>
                  <a:t>Let’s calculate the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032A5989-D9C3-3CE6-14EF-761322054348}"/>
                  </a:ext>
                </a:extLst>
              </p:cNvPr>
              <p:cNvSpPr txBox="1">
                <a:spLocks noRot="1" noChangeAspect="1" noMove="1" noResize="1" noEditPoints="1" noAdjustHandles="1" noChangeArrowheads="1" noChangeShapeType="1" noTextEdit="1"/>
              </p:cNvSpPr>
              <p:nvPr/>
            </p:nvSpPr>
            <p:spPr>
              <a:xfrm>
                <a:off x="3752850" y="2914650"/>
                <a:ext cx="3257550" cy="369332"/>
              </a:xfrm>
              <a:prstGeom prst="rect">
                <a:avLst/>
              </a:prstGeom>
              <a:blipFill>
                <a:blip r:embed="rId5"/>
                <a:stretch>
                  <a:fillRect l="-1685"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2571457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86B-DF56-DCFB-1D7C-9BF140F06A8C}"/>
              </a:ext>
            </a:extLst>
          </p:cNvPr>
          <p:cNvSpPr>
            <a:spLocks noGrp="1"/>
          </p:cNvSpPr>
          <p:nvPr>
            <p:ph type="title"/>
          </p:nvPr>
        </p:nvSpPr>
        <p:spPr/>
        <p:txBody>
          <a:bodyPr/>
          <a:lstStyle/>
          <a:p>
            <a:r>
              <a:rPr lang="en-US" dirty="0"/>
              <a:t>Jaccard similarity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A5A6F-CFA2-4725-34EF-8FC9F2CD443A}"/>
                  </a:ext>
                </a:extLst>
              </p:cNvPr>
              <p:cNvSpPr>
                <a:spLocks noGrp="1"/>
              </p:cNvSpPr>
              <p:nvPr>
                <p:ph idx="1"/>
              </p:nvPr>
            </p:nvSpPr>
            <p:spPr>
              <a:xfrm>
                <a:off x="723900" y="1093081"/>
                <a:ext cx="10515600" cy="86042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2</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den>
                      </m:f>
                    </m:oMath>
                  </m:oMathPara>
                </a14:m>
                <a:endParaRPr lang="en-US" dirty="0"/>
              </a:p>
            </p:txBody>
          </p:sp>
        </mc:Choice>
        <mc:Fallback xmlns="">
          <p:sp>
            <p:nvSpPr>
              <p:cNvPr id="3" name="Content Placeholder 2">
                <a:extLst>
                  <a:ext uri="{FF2B5EF4-FFF2-40B4-BE49-F238E27FC236}">
                    <a16:creationId xmlns:a16="http://schemas.microsoft.com/office/drawing/2014/main" id="{CD3A5A6F-CFA2-4725-34EF-8FC9F2CD443A}"/>
                  </a:ext>
                </a:extLst>
              </p:cNvPr>
              <p:cNvSpPr>
                <a:spLocks noGrp="1" noRot="1" noChangeAspect="1" noMove="1" noResize="1" noEditPoints="1" noAdjustHandles="1" noChangeArrowheads="1" noChangeShapeType="1" noTextEdit="1"/>
              </p:cNvSpPr>
              <p:nvPr>
                <p:ph idx="1"/>
              </p:nvPr>
            </p:nvSpPr>
            <p:spPr>
              <a:xfrm>
                <a:off x="723900" y="1093081"/>
                <a:ext cx="10515600" cy="86042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1EAE30-0CA1-8B75-222A-039427FC59D6}"/>
                  </a:ext>
                </a:extLst>
              </p:cNvPr>
              <p:cNvSpPr txBox="1"/>
              <p:nvPr/>
            </p:nvSpPr>
            <p:spPr>
              <a:xfrm>
                <a:off x="723900" y="2423430"/>
                <a:ext cx="1274870" cy="2541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1">
                                <a:latin typeface="Cambria Math" panose="02040503050406030204" pitchFamily="18" charset="0"/>
                              </a:rPr>
                              <m:t>𝐴</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1">
                                <a:latin typeface="Cambria Math" panose="02040503050406030204" pitchFamily="18" charset="0"/>
                              </a:rPr>
                              <m:t>𝐵</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1">
                                <a:latin typeface="Cambria Math" panose="02040503050406030204" pitchFamily="18" charset="0"/>
                              </a:rPr>
                              <m:t>𝐴</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1">
                                <a:latin typeface="Cambria Math" panose="02040503050406030204" pitchFamily="18" charset="0"/>
                              </a:rPr>
                              <m:t>𝐵</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1">
                                <a:latin typeface="Cambria Math" panose="02040503050406030204" pitchFamily="18" charset="0"/>
                              </a:rPr>
                              <m:t>𝐶</m:t>
                            </m:r>
                          </m:e>
                          <m:e>
                            <m:r>
                              <a:rPr lang="en-US" i="1">
                                <a:latin typeface="Cambria Math" panose="02040503050406030204" pitchFamily="18" charset="0"/>
                              </a:rPr>
                              <m:t>𝐿</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1">
                                <a:latin typeface="Cambria Math" panose="02040503050406030204" pitchFamily="18" charset="0"/>
                              </a:rPr>
                              <m:t>𝐶</m:t>
                            </m:r>
                          </m:e>
                          <m:e>
                            <m:r>
                              <a:rPr lang="en-US" i="1">
                                <a:latin typeface="Cambria Math" panose="02040503050406030204" pitchFamily="18" charset="0"/>
                              </a:rPr>
                              <m:t>𝐻</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1">
                                <a:latin typeface="Cambria Math" panose="02040503050406030204" pitchFamily="18" charset="0"/>
                              </a:rPr>
                              <m:t>𝐶</m:t>
                            </m:r>
                          </m:e>
                          <m:e>
                            <m:r>
                              <a:rPr lang="en-US" i="1">
                                <a:latin typeface="Cambria Math" panose="02040503050406030204" pitchFamily="18" charset="0"/>
                              </a:rPr>
                              <m:t>𝐿</m:t>
                            </m:r>
                          </m:e>
                        </m:mr>
                      </m:m>
                    </m:oMath>
                  </m:oMathPara>
                </a14:m>
                <a:endParaRPr lang="en-US" dirty="0"/>
              </a:p>
            </p:txBody>
          </p:sp>
        </mc:Choice>
        <mc:Fallback xmlns="">
          <p:sp>
            <p:nvSpPr>
              <p:cNvPr id="4" name="TextBox 3">
                <a:extLst>
                  <a:ext uri="{FF2B5EF4-FFF2-40B4-BE49-F238E27FC236}">
                    <a16:creationId xmlns:a16="http://schemas.microsoft.com/office/drawing/2014/main" id="{011EAE30-0CA1-8B75-222A-039427FC59D6}"/>
                  </a:ext>
                </a:extLst>
              </p:cNvPr>
              <p:cNvSpPr txBox="1">
                <a:spLocks noRot="1" noChangeAspect="1" noMove="1" noResize="1" noEditPoints="1" noAdjustHandles="1" noChangeArrowheads="1" noChangeShapeType="1" noTextEdit="1"/>
              </p:cNvSpPr>
              <p:nvPr/>
            </p:nvSpPr>
            <p:spPr>
              <a:xfrm>
                <a:off x="723900" y="2423430"/>
                <a:ext cx="1274870" cy="2541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D85662-CBEF-7B6D-C8C2-0D180645B5C3}"/>
                  </a:ext>
                </a:extLst>
              </p:cNvPr>
              <p:cNvSpPr txBox="1"/>
              <p:nvPr/>
            </p:nvSpPr>
            <p:spPr>
              <a:xfrm>
                <a:off x="8039100" y="1953506"/>
                <a:ext cx="2686050" cy="3220818"/>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m>
                        <m:mPr>
                          <m:mcs>
                            <m:mc>
                              <m:mcPr>
                                <m:count m:val="6"/>
                                <m:mcJc m:val="center"/>
                              </m:mcPr>
                            </m:mc>
                          </m:mcs>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r>
                              <m:rPr>
                                <m:brk m:alnAt="7"/>
                              </m:r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sub>
                            </m:sSub>
                          </m:e>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𝐶</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𝐻</m:t>
                                </m:r>
                              </m:sub>
                            </m:sSub>
                          </m:e>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𝐿</m:t>
                                </m:r>
                              </m:sub>
                            </m:sSub>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5</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7</m:t>
                                </m:r>
                              </m:sub>
                            </m:sSub>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mr>
                        <m:mr>
                          <m:e>
                            <m:sSub>
                              <m:sSubPr>
                                <m:ctrlPr>
                                  <a:rPr lang="en-US" sz="1800" i="1" kern="10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8</m:t>
                                </m:r>
                              </m:sub>
                            </m:sSub>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00">
                                <a:effectLst/>
                                <a:latin typeface="Cambria Math" panose="02040503050406030204" pitchFamily="18" charset="0"/>
                                <a:ea typeface="Cambria Math" panose="02040503050406030204" pitchFamily="18" charset="0"/>
                                <a:cs typeface="Cambria Math" panose="02040503050406030204" pitchFamily="18" charset="0"/>
                              </a:rPr>
                              <m:t>1</m:t>
                            </m:r>
                          </m:e>
                        </m:mr>
                      </m:m>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ED85662-CBEF-7B6D-C8C2-0D180645B5C3}"/>
                  </a:ext>
                </a:extLst>
              </p:cNvPr>
              <p:cNvSpPr txBox="1">
                <a:spLocks noRot="1" noChangeAspect="1" noMove="1" noResize="1" noEditPoints="1" noAdjustHandles="1" noChangeArrowheads="1" noChangeShapeType="1" noTextEdit="1"/>
              </p:cNvSpPr>
              <p:nvPr/>
            </p:nvSpPr>
            <p:spPr>
              <a:xfrm>
                <a:off x="8039100" y="1953506"/>
                <a:ext cx="2686050" cy="3220818"/>
              </a:xfrm>
              <a:prstGeom prst="rect">
                <a:avLst/>
              </a:prstGeom>
              <a:blipFill>
                <a:blip r:embed="rId4"/>
                <a:stretch>
                  <a:fillRect r="-20000"/>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01AE4970-B374-1DC6-A423-33E47B32B120}"/>
              </a:ext>
            </a:extLst>
          </p:cNvPr>
          <p:cNvSpPr/>
          <p:nvPr/>
        </p:nvSpPr>
        <p:spPr>
          <a:xfrm>
            <a:off x="415480" y="4610509"/>
            <a:ext cx="1794320" cy="36931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1FA21A-F505-CE42-0CE7-1E45EA559BA0}"/>
              </a:ext>
            </a:extLst>
          </p:cNvPr>
          <p:cNvSpPr/>
          <p:nvPr/>
        </p:nvSpPr>
        <p:spPr>
          <a:xfrm>
            <a:off x="474168" y="4105121"/>
            <a:ext cx="1600200" cy="299353"/>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CF3275-1661-A89C-9C7B-7AEDF15A83EF}"/>
              </a:ext>
            </a:extLst>
          </p:cNvPr>
          <p:cNvSpPr/>
          <p:nvPr/>
        </p:nvSpPr>
        <p:spPr>
          <a:xfrm>
            <a:off x="8039100" y="410447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C65491-9FCA-D1D2-BBC6-79B56F8491B5}"/>
              </a:ext>
            </a:extLst>
          </p:cNvPr>
          <p:cNvSpPr/>
          <p:nvPr/>
        </p:nvSpPr>
        <p:spPr>
          <a:xfrm>
            <a:off x="8039100" y="4610509"/>
            <a:ext cx="3580660" cy="46687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60B5D71-C90B-1F1D-AF19-5C7EDA76FDD5}"/>
                  </a:ext>
                </a:extLst>
              </p:cNvPr>
              <p:cNvSpPr txBox="1"/>
              <p:nvPr/>
            </p:nvSpPr>
            <p:spPr>
              <a:xfrm>
                <a:off x="3581400" y="2857500"/>
                <a:ext cx="3563090" cy="12116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6</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8</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=2</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r>
                        <a:rPr lang="en-US" b="0" i="1"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2−2</m:t>
                              </m:r>
                            </m:e>
                          </m:d>
                          <m:r>
                            <a:rPr lang="en-US" b="0" i="1" smtClean="0">
                              <a:latin typeface="Cambria Math" panose="02040503050406030204" pitchFamily="18" charset="0"/>
                            </a:rPr>
                            <m:t>+</m:t>
                          </m:r>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den>
                      </m:f>
                      <m:r>
                        <a:rPr lang="en-US" b="0" i="1" smtClean="0">
                          <a:latin typeface="Cambria Math" panose="02040503050406030204" pitchFamily="18" charset="0"/>
                        </a:rPr>
                        <m:t>=1</m:t>
                      </m:r>
                    </m:oMath>
                  </m:oMathPara>
                </a14:m>
                <a:endParaRPr lang="en-US" dirty="0"/>
              </a:p>
            </p:txBody>
          </p:sp>
        </mc:Choice>
        <mc:Fallback>
          <p:sp>
            <p:nvSpPr>
              <p:cNvPr id="10" name="TextBox 9">
                <a:extLst>
                  <a:ext uri="{FF2B5EF4-FFF2-40B4-BE49-F238E27FC236}">
                    <a16:creationId xmlns:a16="http://schemas.microsoft.com/office/drawing/2014/main" id="{E60B5D71-C90B-1F1D-AF19-5C7EDA76FDD5}"/>
                  </a:ext>
                </a:extLst>
              </p:cNvPr>
              <p:cNvSpPr txBox="1">
                <a:spLocks noRot="1" noChangeAspect="1" noMove="1" noResize="1" noEditPoints="1" noAdjustHandles="1" noChangeArrowheads="1" noChangeShapeType="1" noTextEdit="1"/>
              </p:cNvSpPr>
              <p:nvPr/>
            </p:nvSpPr>
            <p:spPr>
              <a:xfrm>
                <a:off x="3581400" y="2857500"/>
                <a:ext cx="3563090" cy="121167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707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Gower distance</a:t>
            </a:r>
          </a:p>
        </p:txBody>
      </p:sp>
      <p:sp>
        <p:nvSpPr>
          <p:cNvPr id="3" name="Content Placeholder 2">
            <a:extLst>
              <a:ext uri="{FF2B5EF4-FFF2-40B4-BE49-F238E27FC236}">
                <a16:creationId xmlns:a16="http://schemas.microsoft.com/office/drawing/2014/main" id="{FAC1C3B1-9E44-3237-9EA9-824E98B83F05}"/>
              </a:ext>
            </a:extLst>
          </p:cNvPr>
          <p:cNvSpPr>
            <a:spLocks noGrp="1"/>
          </p:cNvSpPr>
          <p:nvPr>
            <p:ph idx="1"/>
          </p:nvPr>
        </p:nvSpPr>
        <p:spPr>
          <a:xfrm>
            <a:off x="838200" y="1314450"/>
            <a:ext cx="10515600" cy="1325563"/>
          </a:xfrm>
        </p:spPr>
        <p:txBody>
          <a:bodyPr/>
          <a:lstStyle/>
          <a:p>
            <a:r>
              <a:rPr lang="en-US" dirty="0"/>
              <a:t>Gower distance is a similarity or dissimilarity measure designed to handle mixed data types, including numerical, categorical, ordinal, and binary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2152650" y="2799304"/>
                <a:ext cx="771525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2152650" y="2799304"/>
                <a:ext cx="771525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1066800" y="3895839"/>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1066800" y="3895839"/>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6460859" y="3887118"/>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6460859" y="3887118"/>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4220772" y="5271324"/>
                <a:ext cx="79663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4220772" y="5271324"/>
                <a:ext cx="7966324" cy="651269"/>
              </a:xfrm>
              <a:prstGeom prst="rect">
                <a:avLst/>
              </a:prstGeom>
              <a:blipFill>
                <a:blip r:embed="rId5"/>
                <a:stretch>
                  <a:fillRect b="-6542"/>
                </a:stretch>
              </a:blipFill>
            </p:spPr>
            <p:txBody>
              <a:bodyPr/>
              <a:lstStyle/>
              <a:p>
                <a:r>
                  <a:rPr lang="en-US">
                    <a:noFill/>
                  </a:rPr>
                  <a:t> </a:t>
                </a:r>
              </a:p>
            </p:txBody>
          </p:sp>
        </mc:Fallback>
      </mc:AlternateContent>
    </p:spTree>
    <p:extLst>
      <p:ext uri="{BB962C8B-B14F-4D97-AF65-F5344CB8AC3E}">
        <p14:creationId xmlns:p14="http://schemas.microsoft.com/office/powerpoint/2010/main" val="88663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7895164" y="2583566"/>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7895164" y="2583566"/>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050016" y="1381751"/>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050016" y="1381751"/>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496059" y="1866223"/>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496059" y="1866223"/>
                <a:ext cx="3148601" cy="230781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0870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7895164" y="2583566"/>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7895164" y="2583566"/>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050016" y="1381751"/>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050016" y="1381751"/>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496059" y="1866223"/>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496059" y="1866223"/>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838199" y="2171700"/>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717595" y="2992026"/>
            <a:ext cx="3148601"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4724400" y="1600200"/>
                <a:ext cx="3486150" cy="8699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4724400" y="1600200"/>
                <a:ext cx="3486150" cy="86991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943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Example: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69966" y="2130376"/>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249362" y="2950702"/>
            <a:ext cx="3148601"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26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0.2−5.6</m:t>
                                  </m:r>
                                </m:e>
                              </m:d>
                            </m:num>
                            <m:den>
                              <m:r>
                                <a:rPr lang="en-US" b="0" i="1" smtClean="0">
                                  <a:latin typeface="Cambria Math" panose="02040503050406030204" pitchFamily="18" charset="0"/>
                                </a:rPr>
                                <m:t>5.6−(−0.5)</m:t>
                              </m:r>
                            </m:den>
                          </m:f>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23−50</m:t>
                                  </m:r>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50−0.5</m:t>
                                  </m:r>
                                </m:e>
                              </m:d>
                            </m:den>
                          </m:f>
                          <m:r>
                            <a:rPr lang="en-US" b="0" i="1" smtClean="0">
                              <a:latin typeface="Cambria Math" panose="02040503050406030204" pitchFamily="18" charset="0"/>
                            </a:rPr>
                            <m:t>+1+</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5.7−5.1</m:t>
                                  </m:r>
                                </m:e>
                              </m:d>
                            </m:num>
                            <m:den>
                              <m:r>
                                <a:rPr lang="en-US" b="0" i="1" smtClean="0">
                                  <a:latin typeface="Cambria Math" panose="02040503050406030204" pitchFamily="18" charset="0"/>
                                </a:rPr>
                                <m:t>5.7−5.1</m:t>
                              </m:r>
                            </m:den>
                          </m:f>
                          <m:r>
                            <a:rPr lang="en-US" b="0" i="1" smtClean="0">
                              <a:latin typeface="Cambria Math" panose="02040503050406030204" pitchFamily="18" charset="0"/>
                            </a:rPr>
                            <m:t> </m:t>
                          </m:r>
                        </m:e>
                      </m:d>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5.2</m:t>
                              </m:r>
                            </m:num>
                            <m:den>
                              <m:r>
                                <a:rPr lang="en-US" b="0" i="1" smtClean="0">
                                  <a:latin typeface="Cambria Math" panose="02040503050406030204" pitchFamily="18" charset="0"/>
                                </a:rPr>
                                <m:t>6.1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27</m:t>
                              </m:r>
                            </m:num>
                            <m:den>
                              <m:r>
                                <a:rPr lang="en-US" b="0" i="1" smtClean="0">
                                  <a:latin typeface="Cambria Math" panose="02040503050406030204" pitchFamily="18" charset="0"/>
                                </a:rPr>
                                <m:t>49.5</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0.6</m:t>
                              </m:r>
                            </m:num>
                            <m:den>
                              <m:r>
                                <a:rPr lang="en-US" b="0" i="1" smtClean="0">
                                  <a:latin typeface="Cambria Math" panose="02040503050406030204" pitchFamily="18" charset="0"/>
                                </a:rPr>
                                <m:t>0.6</m:t>
                              </m:r>
                            </m:den>
                          </m:f>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=0.849</m:t>
                      </m:r>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26686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5106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Activity: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69966" y="2130376"/>
            <a:ext cx="3071759" cy="285750"/>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160475" y="3753668"/>
            <a:ext cx="3281250" cy="362346"/>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1146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b="0" dirty="0"/>
              </a:p>
              <a:p>
                <a:endParaRPr lang="en-US" b="0"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114691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76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E00E7-8155-22C4-E7EA-4625E2F888D9}"/>
              </a:ext>
            </a:extLst>
          </p:cNvPr>
          <p:cNvSpPr txBox="1"/>
          <p:nvPr/>
        </p:nvSpPr>
        <p:spPr>
          <a:xfrm>
            <a:off x="1238250" y="971551"/>
            <a:ext cx="9829800" cy="3539430"/>
          </a:xfrm>
          <a:prstGeom prst="rect">
            <a:avLst/>
          </a:prstGeom>
          <a:noFill/>
        </p:spPr>
        <p:txBody>
          <a:bodyPr wrap="square">
            <a:spAutoFit/>
          </a:bodyPr>
          <a:lstStyle/>
          <a:p>
            <a:pPr algn="l" rtl="0">
              <a:spcBef>
                <a:spcPts val="0"/>
              </a:spcBef>
              <a:spcAft>
                <a:spcPts val="0"/>
              </a:spcAft>
            </a:pPr>
            <a:r>
              <a:rPr lang="en-US" sz="2800" b="0" i="0" dirty="0">
                <a:solidFill>
                  <a:srgbClr val="201F1E"/>
                </a:solidFill>
                <a:effectLst/>
                <a:latin typeface="Calibri" panose="020F0502020204030204" pitchFamily="34" charset="0"/>
              </a:rPr>
              <a:t>This position is PAID, and more hours may be available outside of the regular class time. You must have identification for hiring purposes </a:t>
            </a:r>
            <a:r>
              <a:rPr lang="en-US" sz="2800" b="1" i="0" dirty="0">
                <a:solidFill>
                  <a:srgbClr val="201F1E"/>
                </a:solidFill>
                <a:effectLst/>
                <a:latin typeface="Calibri" panose="020F0502020204030204" pitchFamily="34" charset="0"/>
              </a:rPr>
              <a:t>immediately</a:t>
            </a:r>
            <a:r>
              <a:rPr lang="en-US" sz="2800" b="0" i="0" dirty="0">
                <a:solidFill>
                  <a:srgbClr val="201F1E"/>
                </a:solidFill>
                <a:effectLst/>
                <a:latin typeface="Calibri" panose="020F0502020204030204" pitchFamily="34" charset="0"/>
              </a:rPr>
              <a:t> available (passport OR driver's license, military or state identification AND social security card or birth certificate) </a:t>
            </a:r>
          </a:p>
          <a:p>
            <a:pPr algn="l" rtl="0">
              <a:spcBef>
                <a:spcPts val="0"/>
              </a:spcBef>
              <a:spcAft>
                <a:spcPts val="0"/>
              </a:spcAft>
            </a:pPr>
            <a:r>
              <a:rPr lang="en-US" sz="2800" b="0" i="0" dirty="0">
                <a:solidFill>
                  <a:srgbClr val="201F1E"/>
                </a:solidFill>
                <a:effectLst/>
                <a:latin typeface="Calibri" panose="020F0502020204030204" pitchFamily="34" charset="0"/>
              </a:rPr>
              <a:t>If you meet these criteria and are interested in this paid position, please contact the Office of Disability Services in person 137 Romney Hall, notetaking@montana.edu or 406-994-2824.</a:t>
            </a:r>
          </a:p>
        </p:txBody>
      </p:sp>
    </p:spTree>
    <p:extLst>
      <p:ext uri="{BB962C8B-B14F-4D97-AF65-F5344CB8AC3E}">
        <p14:creationId xmlns:p14="http://schemas.microsoft.com/office/powerpoint/2010/main" val="1933811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0706-8D64-66B2-52CB-8E571144A673}"/>
              </a:ext>
            </a:extLst>
          </p:cNvPr>
          <p:cNvSpPr>
            <a:spLocks noGrp="1"/>
          </p:cNvSpPr>
          <p:nvPr>
            <p:ph type="title"/>
          </p:nvPr>
        </p:nvSpPr>
        <p:spPr/>
        <p:txBody>
          <a:bodyPr/>
          <a:lstStyle/>
          <a:p>
            <a:r>
              <a:rPr lang="en-US" dirty="0"/>
              <a:t>Activity: Gower distance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3AF469-C543-888D-4D7A-F49883E87673}"/>
                  </a:ext>
                </a:extLst>
              </p:cNvPr>
              <p:cNvSpPr txBox="1"/>
              <p:nvPr/>
            </p:nvSpPr>
            <p:spPr>
              <a:xfrm>
                <a:off x="8007207" y="394058"/>
                <a:ext cx="4229100" cy="14308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e>
                      </m:nary>
                    </m:oMath>
                  </m:oMathPara>
                </a14:m>
                <a:endParaRPr lang="en-US" b="0" dirty="0"/>
              </a:p>
              <a:p>
                <a:endParaRPr lang="en-US" dirty="0"/>
              </a:p>
              <a:p>
                <a:endParaRPr lang="en-US" dirty="0"/>
              </a:p>
            </p:txBody>
          </p:sp>
        </mc:Choice>
        <mc:Fallback xmlns="">
          <p:sp>
            <p:nvSpPr>
              <p:cNvPr id="4" name="TextBox 3">
                <a:extLst>
                  <a:ext uri="{FF2B5EF4-FFF2-40B4-BE49-F238E27FC236}">
                    <a16:creationId xmlns:a16="http://schemas.microsoft.com/office/drawing/2014/main" id="{EB3AF469-C543-888D-4D7A-F49883E87673}"/>
                  </a:ext>
                </a:extLst>
              </p:cNvPr>
              <p:cNvSpPr txBox="1">
                <a:spLocks noRot="1" noChangeAspect="1" noMove="1" noResize="1" noEditPoints="1" noAdjustHandles="1" noChangeArrowheads="1" noChangeShapeType="1" noTextEdit="1"/>
              </p:cNvSpPr>
              <p:nvPr/>
            </p:nvSpPr>
            <p:spPr>
              <a:xfrm>
                <a:off x="8007207" y="394058"/>
                <a:ext cx="4229100" cy="14308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872FCE-6D27-E060-7740-BB43AE630C22}"/>
                  </a:ext>
                </a:extLst>
              </p:cNvPr>
              <p:cNvSpPr txBox="1"/>
              <p:nvPr/>
            </p:nvSpPr>
            <p:spPr>
              <a:xfrm>
                <a:off x="8007207" y="3753668"/>
                <a:ext cx="3795854" cy="987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𝐶𝑎𝑡𝑒𝑔𝑜𝑟𝑖𝑐𝑎𝑙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mr>
                              </m:m>
                            </m:e>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𝑜𝑡h𝑒𝑟𝑤𝑖𝑠𝑒</m:t>
                                    </m:r>
                                  </m:e>
                                </m:mr>
                              </m:m>
                            </m:e>
                          </m:eqArr>
                        </m:e>
                      </m:d>
                    </m:oMath>
                  </m:oMathPara>
                </a14:m>
                <a:endParaRPr lang="en-US" dirty="0"/>
              </a:p>
            </p:txBody>
          </p:sp>
        </mc:Choice>
        <mc:Fallback xmlns="">
          <p:sp>
            <p:nvSpPr>
              <p:cNvPr id="5" name="TextBox 4">
                <a:extLst>
                  <a:ext uri="{FF2B5EF4-FFF2-40B4-BE49-F238E27FC236}">
                    <a16:creationId xmlns:a16="http://schemas.microsoft.com/office/drawing/2014/main" id="{E5872FCE-6D27-E060-7740-BB43AE630C22}"/>
                  </a:ext>
                </a:extLst>
              </p:cNvPr>
              <p:cNvSpPr txBox="1">
                <a:spLocks noRot="1" noChangeAspect="1" noMove="1" noResize="1" noEditPoints="1" noAdjustHandles="1" noChangeArrowheads="1" noChangeShapeType="1" noTextEdit="1"/>
              </p:cNvSpPr>
              <p:nvPr/>
            </p:nvSpPr>
            <p:spPr>
              <a:xfrm>
                <a:off x="8007207" y="3753668"/>
                <a:ext cx="3795854" cy="9871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FA4835-44EF-CADA-4567-0CBC3E3D670E}"/>
                  </a:ext>
                </a:extLst>
              </p:cNvPr>
              <p:cNvSpPr txBox="1"/>
              <p:nvPr/>
            </p:nvSpPr>
            <p:spPr>
              <a:xfrm>
                <a:off x="8665277" y="2262945"/>
                <a:ext cx="3486150" cy="995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𝑁𝑢𝑚𝑒𝑟𝑖𝑐𝑎𝑙</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e>
                          </m:d>
                        </m:num>
                        <m:den>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m:oMathPara>
                </a14:m>
                <a:endParaRPr lang="en-US" dirty="0"/>
              </a:p>
            </p:txBody>
          </p:sp>
        </mc:Choice>
        <mc:Fallback xmlns="">
          <p:sp>
            <p:nvSpPr>
              <p:cNvPr id="6" name="TextBox 5">
                <a:extLst>
                  <a:ext uri="{FF2B5EF4-FFF2-40B4-BE49-F238E27FC236}">
                    <a16:creationId xmlns:a16="http://schemas.microsoft.com/office/drawing/2014/main" id="{BBFA4835-44EF-CADA-4567-0CBC3E3D670E}"/>
                  </a:ext>
                </a:extLst>
              </p:cNvPr>
              <p:cNvSpPr txBox="1">
                <a:spLocks noRot="1" noChangeAspect="1" noMove="1" noResize="1" noEditPoints="1" noAdjustHandles="1" noChangeArrowheads="1" noChangeShapeType="1" noTextEdit="1"/>
              </p:cNvSpPr>
              <p:nvPr/>
            </p:nvSpPr>
            <p:spPr>
              <a:xfrm>
                <a:off x="8665277" y="2262945"/>
                <a:ext cx="3486150" cy="9959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2B5A0E-2517-8E9D-0904-0951C7730E83}"/>
                  </a:ext>
                </a:extLst>
              </p:cNvPr>
              <p:cNvSpPr txBox="1"/>
              <p:nvPr/>
            </p:nvSpPr>
            <p:spPr>
              <a:xfrm>
                <a:off x="5652071" y="5150614"/>
                <a:ext cx="6594724" cy="651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𝑓𝑒𝑎𝑡𝑢𝑟𝑒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𝑚𝑖𝑛𝑖𝑚𝑢𝑚</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p:txBody>
          </p:sp>
        </mc:Choice>
        <mc:Fallback xmlns="">
          <p:sp>
            <p:nvSpPr>
              <p:cNvPr id="8" name="TextBox 7">
                <a:extLst>
                  <a:ext uri="{FF2B5EF4-FFF2-40B4-BE49-F238E27FC236}">
                    <a16:creationId xmlns:a16="http://schemas.microsoft.com/office/drawing/2014/main" id="{F72B5A0E-2517-8E9D-0904-0951C7730E83}"/>
                  </a:ext>
                </a:extLst>
              </p:cNvPr>
              <p:cNvSpPr txBox="1">
                <a:spLocks noRot="1" noChangeAspect="1" noMove="1" noResize="1" noEditPoints="1" noAdjustHandles="1" noChangeArrowheads="1" noChangeShapeType="1" noTextEdit="1"/>
              </p:cNvSpPr>
              <p:nvPr/>
            </p:nvSpPr>
            <p:spPr>
              <a:xfrm>
                <a:off x="5652071" y="5150614"/>
                <a:ext cx="6594724" cy="651269"/>
              </a:xfrm>
              <a:prstGeom prst="rect">
                <a:avLst/>
              </a:prstGeom>
              <a:blipFill>
                <a:blip r:embed="rId5"/>
                <a:stretch>
                  <a:fillRect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AA76B-DED8-2DB1-E619-3B69B149716F}"/>
                  </a:ext>
                </a:extLst>
              </p:cNvPr>
              <p:cNvSpPr txBox="1"/>
              <p:nvPr/>
            </p:nvSpPr>
            <p:spPr>
              <a:xfrm>
                <a:off x="27826" y="1824899"/>
                <a:ext cx="3148601"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4C4AA76B-DED8-2DB1-E619-3B69B149716F}"/>
                  </a:ext>
                </a:extLst>
              </p:cNvPr>
              <p:cNvSpPr txBox="1">
                <a:spLocks noRot="1" noChangeAspect="1" noMove="1" noResize="1" noEditPoints="1" noAdjustHandles="1" noChangeArrowheads="1" noChangeShapeType="1" noTextEdit="1"/>
              </p:cNvSpPr>
              <p:nvPr/>
            </p:nvSpPr>
            <p:spPr>
              <a:xfrm>
                <a:off x="27826" y="1824899"/>
                <a:ext cx="3148601" cy="2307811"/>
              </a:xfrm>
              <a:prstGeom prst="rect">
                <a:avLst/>
              </a:prstGeom>
              <a:blipFill>
                <a:blip r:embed="rId6"/>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40343427-7549-ECF2-E143-154E02E7E515}"/>
              </a:ext>
            </a:extLst>
          </p:cNvPr>
          <p:cNvSpPr/>
          <p:nvPr/>
        </p:nvSpPr>
        <p:spPr>
          <a:xfrm>
            <a:off x="381000" y="2130376"/>
            <a:ext cx="3060725" cy="327074"/>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B1B8C7-A676-44F2-F759-294058FF416E}"/>
              </a:ext>
            </a:extLst>
          </p:cNvPr>
          <p:cNvSpPr/>
          <p:nvPr/>
        </p:nvSpPr>
        <p:spPr>
          <a:xfrm>
            <a:off x="177775" y="3753668"/>
            <a:ext cx="3148601" cy="432836"/>
          </a:xfrm>
          <a:prstGeom prst="ellipse">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CF83D-C9DF-6985-7AB3-11FD78136B69}"/>
                  </a:ext>
                </a:extLst>
              </p:cNvPr>
              <p:cNvSpPr txBox="1"/>
              <p:nvPr/>
            </p:nvSpPr>
            <p:spPr>
              <a:xfrm>
                <a:off x="2781299" y="1383677"/>
                <a:ext cx="5968977" cy="26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r>
                            <a:rPr lang="en-US" b="0" i="1" smtClean="0">
                              <a:latin typeface="Cambria Math" panose="02040503050406030204" pitchFamily="18" charset="0"/>
                            </a:rPr>
                            <m:t>𝑑𝑖𝑠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e>
                      </m:nary>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0.2−1.1</m:t>
                                  </m:r>
                                </m:e>
                              </m:d>
                            </m:num>
                            <m:den>
                              <m:r>
                                <a:rPr lang="en-US" b="0" i="1" smtClean="0">
                                  <a:latin typeface="Cambria Math" panose="02040503050406030204" pitchFamily="18" charset="0"/>
                                </a:rPr>
                                <m:t>5.6−(−0.5)</m:t>
                              </m:r>
                            </m:den>
                          </m:f>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23−11</m:t>
                                  </m:r>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50−0.5</m:t>
                                  </m:r>
                                </m:e>
                              </m:d>
                            </m:den>
                          </m:f>
                          <m:r>
                            <a:rPr lang="en-US" b="0" i="1" smtClean="0">
                              <a:latin typeface="Cambria Math" panose="02040503050406030204" pitchFamily="18" charset="0"/>
                            </a:rPr>
                            <m:t>+0+</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5.7−5.5</m:t>
                                  </m:r>
                                </m:e>
                              </m:d>
                            </m:num>
                            <m:den>
                              <m:r>
                                <a:rPr lang="en-US" b="0" i="1" smtClean="0">
                                  <a:latin typeface="Cambria Math" panose="02040503050406030204" pitchFamily="18" charset="0"/>
                                </a:rPr>
                                <m:t>5.7−5.1</m:t>
                              </m:r>
                            </m:den>
                          </m:f>
                          <m:r>
                            <a:rPr lang="en-US" b="0" i="1" smtClean="0">
                              <a:latin typeface="Cambria Math" panose="02040503050406030204" pitchFamily="18" charset="0"/>
                            </a:rPr>
                            <m:t> </m:t>
                          </m:r>
                        </m:e>
                      </m:d>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0.9</m:t>
                              </m:r>
                            </m:num>
                            <m:den>
                              <m:r>
                                <a:rPr lang="en-US" b="0" i="1" smtClean="0">
                                  <a:latin typeface="Cambria Math" panose="02040503050406030204" pitchFamily="18" charset="0"/>
                                </a:rPr>
                                <m:t>6.1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49.5</m:t>
                              </m:r>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0.2</m:t>
                              </m:r>
                            </m:num>
                            <m:den>
                              <m:r>
                                <a:rPr lang="en-US" b="0" i="1" smtClean="0">
                                  <a:latin typeface="Cambria Math" panose="02040503050406030204" pitchFamily="18" charset="0"/>
                                </a:rPr>
                                <m:t>0.6</m:t>
                              </m:r>
                            </m:den>
                          </m:f>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=0.181</m:t>
                      </m:r>
                    </m:oMath>
                  </m:oMathPara>
                </a14:m>
                <a:endParaRPr lang="en-US" dirty="0"/>
              </a:p>
            </p:txBody>
          </p:sp>
        </mc:Choice>
        <mc:Fallback xmlns="">
          <p:sp>
            <p:nvSpPr>
              <p:cNvPr id="9" name="TextBox 8">
                <a:extLst>
                  <a:ext uri="{FF2B5EF4-FFF2-40B4-BE49-F238E27FC236}">
                    <a16:creationId xmlns:a16="http://schemas.microsoft.com/office/drawing/2014/main" id="{E94CF83D-C9DF-6985-7AB3-11FD78136B69}"/>
                  </a:ext>
                </a:extLst>
              </p:cNvPr>
              <p:cNvSpPr txBox="1">
                <a:spLocks noRot="1" noChangeAspect="1" noMove="1" noResize="1" noEditPoints="1" noAdjustHandles="1" noChangeArrowheads="1" noChangeShapeType="1" noTextEdit="1"/>
              </p:cNvSpPr>
              <p:nvPr/>
            </p:nvSpPr>
            <p:spPr>
              <a:xfrm>
                <a:off x="2781299" y="1383677"/>
                <a:ext cx="5968977" cy="26686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6952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722-7686-BC2C-0E86-96DB39F302D2}"/>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E01D9-E814-1653-091E-ACB1B7CB5BA3}"/>
                  </a:ext>
                </a:extLst>
              </p:cNvPr>
              <p:cNvSpPr>
                <a:spLocks noGrp="1"/>
              </p:cNvSpPr>
              <p:nvPr>
                <p:ph idx="1"/>
              </p:nvPr>
            </p:nvSpPr>
            <p:spPr/>
            <p:txBody>
              <a:bodyPr/>
              <a:lstStyle/>
              <a:p>
                <a:r>
                  <a:rPr lang="en-US" dirty="0"/>
                  <a:t>Given any two vectors over a vector field, which represents the shortest distance between two vectors?</a:t>
                </a:r>
              </a:p>
              <a:p>
                <a:pPr marL="914400" lvl="1" indent="-457200">
                  <a:buFont typeface="+mj-lt"/>
                  <a:buAutoNum type="alphaUcPeriod"/>
                </a:pPr>
                <a:r>
                  <a:rPr lang="en-US" dirty="0"/>
                  <a:t>Euclidean distance</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norm</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norm</a:t>
                </a:r>
              </a:p>
              <a:p>
                <a:pPr marL="914400" lvl="1" indent="-457200">
                  <a:buFont typeface="+mj-lt"/>
                  <a:buAutoNum type="alphaU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𝐶</m:t>
                    </m:r>
                  </m:oMath>
                </a14:m>
                <a:endParaRPr lang="en-US" dirty="0"/>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 norm</a:t>
                </a:r>
              </a:p>
              <a:p>
                <a:pPr marL="914400" lvl="1" indent="-457200">
                  <a:buFont typeface="+mj-lt"/>
                  <a:buAutoNum type="alphaUcPeriod"/>
                </a:pPr>
                <a:r>
                  <a:rPr lang="en-US" dirty="0"/>
                  <a:t>It depends on the vectors.</a:t>
                </a:r>
              </a:p>
            </p:txBody>
          </p:sp>
        </mc:Choice>
        <mc:Fallback xmlns="">
          <p:sp>
            <p:nvSpPr>
              <p:cNvPr id="3" name="Content Placeholder 2">
                <a:extLst>
                  <a:ext uri="{FF2B5EF4-FFF2-40B4-BE49-F238E27FC236}">
                    <a16:creationId xmlns:a16="http://schemas.microsoft.com/office/drawing/2014/main" id="{596E01D9-E814-1653-091E-ACB1B7CB5BA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62487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722-7686-BC2C-0E86-96DB39F302D2}"/>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E01D9-E814-1653-091E-ACB1B7CB5BA3}"/>
                  </a:ext>
                </a:extLst>
              </p:cNvPr>
              <p:cNvSpPr>
                <a:spLocks noGrp="1"/>
              </p:cNvSpPr>
              <p:nvPr>
                <p:ph idx="1"/>
              </p:nvPr>
            </p:nvSpPr>
            <p:spPr/>
            <p:txBody>
              <a:bodyPr/>
              <a:lstStyle/>
              <a:p>
                <a:r>
                  <a:rPr lang="en-US" dirty="0"/>
                  <a:t>Given any two vectors over a vector field, which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norm gives the smallest value?</a:t>
                </a:r>
              </a:p>
              <a:p>
                <a:pPr marL="914400" lvl="1" indent="-457200">
                  <a:buFont typeface="+mj-lt"/>
                  <a:buAutoNum type="alphaUcPeriod"/>
                </a:pPr>
                <a:r>
                  <a:rPr lang="en-US" dirty="0"/>
                  <a:t>Euclidean distance</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t> norm</a:t>
                </a:r>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a:t> norm</a:t>
                </a:r>
              </a:p>
              <a:p>
                <a:pPr marL="914400" lvl="1" indent="-457200">
                  <a:buFont typeface="+mj-lt"/>
                  <a:buAutoNum type="alphaU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𝐶</m:t>
                    </m:r>
                  </m:oMath>
                </a14:m>
                <a:endParaRPr lang="en-US" dirty="0"/>
              </a:p>
              <a:p>
                <a:pPr marL="914400" lvl="1" indent="-457200">
                  <a:buFont typeface="+mj-lt"/>
                  <a:buAutoNum type="alphaU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m:t>
                        </m:r>
                      </m:sub>
                    </m:sSub>
                  </m:oMath>
                </a14:m>
                <a:r>
                  <a:rPr lang="en-US" dirty="0"/>
                  <a:t> norm</a:t>
                </a:r>
              </a:p>
              <a:p>
                <a:pPr marL="914400" lvl="1" indent="-457200">
                  <a:buFont typeface="+mj-lt"/>
                  <a:buAutoNum type="alphaUcPeriod"/>
                </a:pPr>
                <a:r>
                  <a:rPr lang="en-US" dirty="0"/>
                  <a:t>It depends on the vectors.</a:t>
                </a:r>
              </a:p>
            </p:txBody>
          </p:sp>
        </mc:Choice>
        <mc:Fallback xmlns="">
          <p:sp>
            <p:nvSpPr>
              <p:cNvPr id="3" name="Content Placeholder 2">
                <a:extLst>
                  <a:ext uri="{FF2B5EF4-FFF2-40B4-BE49-F238E27FC236}">
                    <a16:creationId xmlns:a16="http://schemas.microsoft.com/office/drawing/2014/main" id="{596E01D9-E814-1653-091E-ACB1B7CB5BA3}"/>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35889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A406-B3F6-3519-7712-ED186687404A}"/>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E63CF-B9D1-F5F7-7156-41FC6B0D3124}"/>
                  </a:ext>
                </a:extLst>
              </p:cNvPr>
              <p:cNvSpPr>
                <a:spLocks noGrp="1"/>
              </p:cNvSpPr>
              <p:nvPr>
                <p:ph idx="1"/>
              </p:nvPr>
            </p:nvSpPr>
            <p:spPr/>
            <p:txBody>
              <a:bodyPr/>
              <a:lstStyle/>
              <a:p>
                <a:r>
                  <a:rPr lang="en-US" b="0" i="0" dirty="0">
                    <a:effectLst/>
                    <a:latin typeface="Arial" panose="020B0604020202020204" pitchFamily="34" charset="0"/>
                  </a:rPr>
                  <a:t>Which one is a better geometric representation for the correlation between two attributes (X and Y, which are mean-centered)?</a:t>
                </a:r>
              </a:p>
              <a:p>
                <a:pPr marL="914400" lvl="1" indent="-457200">
                  <a:buFont typeface="+mj-lt"/>
                  <a:buAutoNum type="alphaUcPeriod"/>
                </a:pPr>
                <a14:m>
                  <m:oMath xmlns:m="http://schemas.openxmlformats.org/officeDocument/2006/math">
                    <m:r>
                      <a:rPr lang="en-US" b="0" i="1" dirty="0" smtClean="0">
                        <a:effectLst/>
                        <a:latin typeface="Cambria Math" panose="02040503050406030204" pitchFamily="18" charset="0"/>
                      </a:rPr>
                      <m:t>𝑋</m:t>
                    </m:r>
                    <m:r>
                      <a:rPr lang="en-US" b="0" i="1" dirty="0" smtClean="0">
                        <a:effectLst/>
                        <a:latin typeface="Cambria Math" panose="02040503050406030204" pitchFamily="18" charset="0"/>
                      </a:rPr>
                      <m:t>⋅</m:t>
                    </m:r>
                    <m:r>
                      <a:rPr lang="en-US" b="0" i="1" dirty="0" smtClean="0">
                        <a:effectLst/>
                        <a:latin typeface="Cambria Math" panose="02040503050406030204" pitchFamily="18" charset="0"/>
                      </a:rPr>
                      <m:t>𝑌</m:t>
                    </m:r>
                    <m:r>
                      <a:rPr lang="en-US" b="0" i="1" dirty="0">
                        <a:effectLst/>
                        <a:latin typeface="Cambria Math" panose="02040503050406030204" pitchFamily="18" charset="0"/>
                      </a:rPr>
                      <m:t> </m:t>
                    </m:r>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func>
                      <m:funcPr>
                        <m:ctrlPr>
                          <a:rPr lang="en-US" b="0" i="1" smtClean="0">
                            <a:effectLst/>
                            <a:latin typeface="Cambria Math" panose="02040503050406030204" pitchFamily="18" charset="0"/>
                          </a:rPr>
                        </m:ctrlPr>
                      </m:funcPr>
                      <m:fName>
                        <m:r>
                          <m:rPr>
                            <m:sty m:val="p"/>
                          </m:rPr>
                          <a:rPr lang="en-US" b="0" i="0" smtClean="0">
                            <a:effectLst/>
                            <a:latin typeface="Cambria Math" panose="02040503050406030204" pitchFamily="18" charset="0"/>
                          </a:rPr>
                          <m:t>cos</m:t>
                        </m:r>
                      </m:fName>
                      <m:e>
                        <m:r>
                          <a:rPr lang="en-US" b="0" i="1" smtClean="0">
                            <a:effectLst/>
                            <a:latin typeface="Cambria Math" panose="02040503050406030204" pitchFamily="18" charset="0"/>
                          </a:rPr>
                          <m:t>𝜃</m:t>
                        </m:r>
                      </m:e>
                    </m:func>
                  </m:oMath>
                </a14:m>
                <a:r>
                  <a:rPr lang="en-US" b="0" i="0" dirty="0">
                    <a:effectLst/>
                    <a:latin typeface="Arial" panose="020B0604020202020204" pitchFamily="34" charset="0"/>
                  </a:rPr>
                  <a:t> The angle between </a:t>
                </a:r>
                <a14:m>
                  <m:oMath xmlns:m="http://schemas.openxmlformats.org/officeDocument/2006/math">
                    <m:r>
                      <a:rPr lang="en-US" b="0" i="1" dirty="0" smtClean="0">
                        <a:effectLst/>
                        <a:latin typeface="Cambria Math" panose="02040503050406030204" pitchFamily="18" charset="0"/>
                      </a:rPr>
                      <m:t>𝑋</m:t>
                    </m:r>
                  </m:oMath>
                </a14:m>
                <a:r>
                  <a:rPr lang="en-US" b="0" i="0" dirty="0">
                    <a:effectLst/>
                    <a:latin typeface="Arial" panose="020B0604020202020204" pitchFamily="34" charset="0"/>
                  </a:rPr>
                  <a:t> and </a:t>
                </a:r>
                <a14:m>
                  <m:oMath xmlns:m="http://schemas.openxmlformats.org/officeDocument/2006/math">
                    <m:r>
                      <a:rPr lang="en-US" b="0" i="1" dirty="0" smtClean="0">
                        <a:effectLst/>
                        <a:latin typeface="Cambria Math" panose="02040503050406030204" pitchFamily="18" charset="0"/>
                      </a:rPr>
                      <m:t>𝑌</m:t>
                    </m:r>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sSub>
                      <m:sSubPr>
                        <m:ctrlPr>
                          <a:rPr lang="en-US" b="0" i="1" dirty="0" smtClean="0">
                            <a:effectLst/>
                            <a:latin typeface="Cambria Math" panose="02040503050406030204" pitchFamily="18" charset="0"/>
                          </a:rPr>
                        </m:ctrlPr>
                      </m:sSubPr>
                      <m:e>
                        <m:d>
                          <m:dPr>
                            <m:begChr m:val="|"/>
                            <m:endChr m:val="|"/>
                            <m:ctrlPr>
                              <a:rPr lang="en-US" b="0" i="1" dirty="0" smtClean="0">
                                <a:effectLst/>
                                <a:latin typeface="Cambria Math" panose="02040503050406030204" pitchFamily="18" charset="0"/>
                              </a:rPr>
                            </m:ctrlPr>
                          </m:dPr>
                          <m:e>
                            <m:d>
                              <m:dPr>
                                <m:begChr m:val="|"/>
                                <m:endChr m:val="|"/>
                                <m:ctrlPr>
                                  <a:rPr lang="en-US" b="0" i="1" dirty="0" smtClean="0">
                                    <a:effectLst/>
                                    <a:latin typeface="Cambria Math" panose="02040503050406030204" pitchFamily="18" charset="0"/>
                                  </a:rPr>
                                </m:ctrlPr>
                              </m:dPr>
                              <m:e>
                                <m:r>
                                  <a:rPr lang="en-US" b="0" i="1" dirty="0" smtClean="0">
                                    <a:effectLst/>
                                    <a:latin typeface="Cambria Math" panose="02040503050406030204" pitchFamily="18" charset="0"/>
                                  </a:rPr>
                                  <m:t>𝑋</m:t>
                                </m:r>
                                <m:r>
                                  <a:rPr lang="en-US" b="0" i="1" dirty="0" smtClean="0">
                                    <a:effectLst/>
                                    <a:latin typeface="Cambria Math" panose="02040503050406030204" pitchFamily="18" charset="0"/>
                                  </a:rPr>
                                  <m:t>⋅</m:t>
                                </m:r>
                                <m:r>
                                  <a:rPr lang="en-US" b="0" i="1" dirty="0" smtClean="0">
                                    <a:effectLst/>
                                    <a:latin typeface="Cambria Math" panose="02040503050406030204" pitchFamily="18" charset="0"/>
                                  </a:rPr>
                                  <m:t>𝑌</m:t>
                                </m:r>
                              </m:e>
                            </m:d>
                          </m:e>
                        </m:d>
                      </m:e>
                      <m:sub>
                        <m:r>
                          <a:rPr lang="en-US" b="0" i="1" dirty="0" smtClean="0">
                            <a:effectLst/>
                            <a:latin typeface="Cambria Math" panose="02040503050406030204" pitchFamily="18" charset="0"/>
                          </a:rPr>
                          <m:t>2</m:t>
                        </m:r>
                      </m:sub>
                    </m:sSub>
                  </m:oMath>
                </a14:m>
                <a:endParaRPr lang="en-US" b="0" i="0" dirty="0">
                  <a:effectLst/>
                  <a:latin typeface="Arial" panose="020B0604020202020204" pitchFamily="34" charset="0"/>
                </a:endParaRPr>
              </a:p>
              <a:p>
                <a:pPr marL="914400" lvl="1" indent="-457200">
                  <a:buFont typeface="+mj-lt"/>
                  <a:buAutoNum type="alphaUcPeriod"/>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oMath>
                </a14:m>
                <a:endParaRPr lang="en-US" dirty="0"/>
              </a:p>
            </p:txBody>
          </p:sp>
        </mc:Choice>
        <mc:Fallback xmlns="">
          <p:sp>
            <p:nvSpPr>
              <p:cNvPr id="3" name="Content Placeholder 2">
                <a:extLst>
                  <a:ext uri="{FF2B5EF4-FFF2-40B4-BE49-F238E27FC236}">
                    <a16:creationId xmlns:a16="http://schemas.microsoft.com/office/drawing/2014/main" id="{B83E63CF-B9D1-F5F7-7156-41FC6B0D312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1396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6DCA-EFD6-3C80-151F-DAA981A63BCC}"/>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0119A0-7BD4-8785-BAD3-CFE5019CE755}"/>
                  </a:ext>
                </a:extLst>
              </p:cNvPr>
              <p:cNvSpPr>
                <a:spLocks noGrp="1"/>
              </p:cNvSpPr>
              <p:nvPr>
                <p:ph idx="1"/>
              </p:nvPr>
            </p:nvSpPr>
            <p:spPr/>
            <p:txBody>
              <a:bodyPr/>
              <a:lstStyle/>
              <a:p>
                <a:r>
                  <a:rPr lang="en-US" dirty="0"/>
                  <a:t>What is the dot product of the vectors below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9</m:t>
                                </m:r>
                              </m:e>
                            </m:mr>
                          </m:m>
                        </m:e>
                      </m:d>
                    </m:oMath>
                  </m:oMathPara>
                </a14:m>
                <a:endParaRPr lang="en-US" dirty="0"/>
              </a:p>
              <a:p>
                <a:pPr marL="514350" indent="-514350">
                  <a:buFont typeface="+mj-lt"/>
                  <a:buAutoNum type="alphaUcPeriod"/>
                </a:pPr>
                <a:endParaRPr lang="en-US" dirty="0"/>
              </a:p>
              <a:p>
                <a:pPr marL="514350" indent="-514350">
                  <a:buFont typeface="+mj-lt"/>
                  <a:buAutoNum type="alphaUcPeriod"/>
                </a:pPr>
                <a14:m>
                  <m:oMath xmlns:m="http://schemas.openxmlformats.org/officeDocument/2006/math">
                    <m:r>
                      <a:rPr lang="en-US" b="0" i="1" smtClean="0">
                        <a:latin typeface="Cambria Math" panose="02040503050406030204" pitchFamily="18" charset="0"/>
                      </a:rPr>
                      <m:t>16</m:t>
                    </m:r>
                  </m:oMath>
                </a14:m>
                <a:endParaRPr lang="en-US" b="0" dirty="0"/>
              </a:p>
              <a:p>
                <a:pPr marL="514350" indent="-514350">
                  <a:buFont typeface="+mj-lt"/>
                  <a:buAutoNum type="alphaUcPeriod"/>
                </a:pPr>
                <a14:m>
                  <m:oMath xmlns:m="http://schemas.openxmlformats.org/officeDocument/2006/math">
                    <m:r>
                      <a:rPr lang="en-US" i="1" dirty="0" smtClean="0">
                        <a:latin typeface="Cambria Math" panose="02040503050406030204" pitchFamily="18" charset="0"/>
                      </a:rPr>
                      <m:t>20</m:t>
                    </m:r>
                  </m:oMath>
                </a14:m>
                <a:endParaRPr lang="en-US" dirty="0"/>
              </a:p>
              <a:p>
                <a:pPr marL="514350" indent="-514350">
                  <a:buFont typeface="+mj-lt"/>
                  <a:buAutoNum type="alphaUcPeriod"/>
                </a:pPr>
                <a14:m>
                  <m:oMath xmlns:m="http://schemas.openxmlformats.org/officeDocument/2006/math">
                    <m:r>
                      <a:rPr lang="en-US" i="1" dirty="0" smtClean="0">
                        <a:latin typeface="Cambria Math" panose="02040503050406030204" pitchFamily="18" charset="0"/>
                      </a:rPr>
                      <m:t>11</m:t>
                    </m:r>
                  </m:oMath>
                </a14:m>
                <a:endParaRPr lang="en-US" dirty="0"/>
              </a:p>
              <a:p>
                <a:pPr marL="514350" indent="-514350">
                  <a:buFont typeface="+mj-lt"/>
                  <a:buAutoNum type="alphaUcPeriod"/>
                </a:pPr>
                <a14:m>
                  <m:oMath xmlns:m="http://schemas.openxmlformats.org/officeDocument/2006/math">
                    <m:d>
                      <m:dPr>
                        <m:ctrlPr>
                          <a:rPr lang="en-US" b="0"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d>
                  </m:oMath>
                </a14:m>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0119A0-7BD4-8785-BAD3-CFE5019CE75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802947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5940-E7EB-95AE-5E5B-1CE75A328493}"/>
              </a:ext>
            </a:extLst>
          </p:cNvPr>
          <p:cNvSpPr>
            <a:spLocks noGrp="1"/>
          </p:cNvSpPr>
          <p:nvPr>
            <p:ph type="title"/>
          </p:nvPr>
        </p:nvSpPr>
        <p:spPr/>
        <p:txBody>
          <a:bodyPr/>
          <a:lstStyle/>
          <a:p>
            <a:r>
              <a:rPr lang="en-US" dirty="0"/>
              <a:t>Review 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DC37D-19C2-6922-5B23-8B7432B9ECAE}"/>
                  </a:ext>
                </a:extLst>
              </p:cNvPr>
              <p:cNvSpPr>
                <a:spLocks noGrp="1"/>
              </p:cNvSpPr>
              <p:nvPr>
                <p:ph idx="1"/>
              </p:nvPr>
            </p:nvSpPr>
            <p:spPr>
              <a:xfrm>
                <a:off x="838200" y="1253331"/>
                <a:ext cx="10515600" cy="1261269"/>
              </a:xfrm>
            </p:spPr>
            <p:txBody>
              <a:bodyPr/>
              <a:lstStyle/>
              <a:p>
                <a:r>
                  <a:rPr lang="en-US" b="0" i="0" dirty="0">
                    <a:effectLst/>
                    <a:latin typeface="Arial" panose="020B0604020202020204" pitchFamily="34" charset="0"/>
                  </a:rPr>
                  <a:t>Consider the following data matrix: what is Euclidean distance</a:t>
                </a:r>
                <a:br>
                  <a:rPr lang="en-US" dirty="0"/>
                </a:br>
                <a:r>
                  <a:rPr lang="en-US" b="0" i="0" dirty="0">
                    <a:effectLst/>
                    <a:latin typeface="Arial" panose="020B0604020202020204" pitchFamily="34" charset="0"/>
                  </a:rPr>
                  <a:t>between </a:t>
                </a:r>
                <a14:m>
                  <m:oMath xmlns:m="http://schemas.openxmlformats.org/officeDocument/2006/math">
                    <m:sSub>
                      <m:sSubPr>
                        <m:ctrlPr>
                          <a:rPr lang="en-US" b="0" i="1" dirty="0" smtClean="0">
                            <a:effectLst/>
                            <a:latin typeface="Cambria Math" panose="02040503050406030204" pitchFamily="18" charset="0"/>
                          </a:rPr>
                        </m:ctrlPr>
                      </m:sSubPr>
                      <m:e>
                        <m:r>
                          <a:rPr lang="en-US" b="0" i="1" dirty="0" smtClean="0">
                            <a:effectLst/>
                            <a:latin typeface="Cambria Math" panose="02040503050406030204" pitchFamily="18" charset="0"/>
                          </a:rPr>
                          <m:t>𝑥</m:t>
                        </m:r>
                      </m:e>
                      <m:sub>
                        <m:r>
                          <a:rPr lang="en-US" b="0" i="1" dirty="0" smtClean="0">
                            <a:effectLst/>
                            <a:latin typeface="Cambria Math" panose="02040503050406030204" pitchFamily="18" charset="0"/>
                          </a:rPr>
                          <m:t>2</m:t>
                        </m:r>
                      </m:sub>
                    </m:sSub>
                  </m:oMath>
                </a14:m>
                <a:r>
                  <a:rPr lang="en-US" b="0" i="0" dirty="0">
                    <a:effectLst/>
                    <a:latin typeface="Arial" panose="020B0604020202020204" pitchFamily="34" charset="0"/>
                  </a:rPr>
                  <a:t> and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6</m:t>
                        </m:r>
                      </m:sub>
                    </m:sSub>
                  </m:oMath>
                </a14:m>
                <a:r>
                  <a:rPr lang="en-US" b="0" i="0" dirty="0">
                    <a:effectLst/>
                    <a:latin typeface="Arial" panose="020B0604020202020204" pitchFamily="34" charset="0"/>
                  </a:rPr>
                  <a:t> after encoding </a:t>
                </a:r>
                <a14:m>
                  <m:oMath xmlns:m="http://schemas.openxmlformats.org/officeDocument/2006/math">
                    <m:sSub>
                      <m:sSubPr>
                        <m:ctrlPr>
                          <a:rPr lang="en-US" b="0" i="1" dirty="0" smtClean="0">
                            <a:effectLst/>
                            <a:latin typeface="Cambria Math" panose="02040503050406030204" pitchFamily="18" charset="0"/>
                          </a:rPr>
                        </m:ctrlPr>
                      </m:sSubPr>
                      <m:e>
                        <m:r>
                          <a:rPr lang="en-US" b="0" i="1" dirty="0" smtClean="0">
                            <a:effectLst/>
                            <a:latin typeface="Cambria Math" panose="02040503050406030204" pitchFamily="18" charset="0"/>
                          </a:rPr>
                          <m:t>𝑋</m:t>
                        </m:r>
                      </m:e>
                      <m:sub>
                        <m:r>
                          <a:rPr lang="en-US" b="0" i="1" dirty="0" smtClean="0">
                            <a:effectLst/>
                            <a:latin typeface="Cambria Math" panose="02040503050406030204" pitchFamily="18" charset="0"/>
                          </a:rPr>
                          <m:t>4</m:t>
                        </m:r>
                      </m:sub>
                    </m:sSub>
                  </m:oMath>
                </a14:m>
                <a:r>
                  <a:rPr lang="en-US" b="0" i="0" dirty="0">
                    <a:effectLst/>
                    <a:latin typeface="Arial" panose="020B0604020202020204" pitchFamily="34" charset="0"/>
                  </a:rPr>
                  <a:t> with the labels </a:t>
                </a:r>
                <a14:m>
                  <m:oMath xmlns:m="http://schemas.openxmlformats.org/officeDocument/2006/math">
                    <m:r>
                      <a:rPr lang="en-US" b="0" i="1" dirty="0" smtClean="0">
                        <a:effectLst/>
                        <a:latin typeface="Cambria Math" panose="02040503050406030204" pitchFamily="18" charset="0"/>
                      </a:rPr>
                      <m:t>𝐴</m:t>
                    </m:r>
                    <m:r>
                      <a:rPr lang="en-US" b="0" i="1" dirty="0" smtClean="0">
                        <a:effectLst/>
                        <a:latin typeface="Cambria Math" panose="02040503050406030204" pitchFamily="18" charset="0"/>
                      </a:rPr>
                      <m:t>=1, </m:t>
                    </m:r>
                    <m:r>
                      <a:rPr lang="en-US" b="0" i="1" dirty="0" smtClean="0">
                        <a:effectLst/>
                        <a:latin typeface="Cambria Math" panose="02040503050406030204" pitchFamily="18" charset="0"/>
                      </a:rPr>
                      <m:t>𝐵</m:t>
                    </m:r>
                    <m:r>
                      <a:rPr lang="en-US" b="0" i="1" dirty="0" smtClean="0">
                        <a:effectLst/>
                        <a:latin typeface="Cambria Math" panose="02040503050406030204" pitchFamily="18" charset="0"/>
                      </a:rPr>
                      <m:t>= 2, </m:t>
                    </m:r>
                    <m:r>
                      <a:rPr lang="en-US" b="0" i="1" dirty="0" smtClean="0">
                        <a:effectLst/>
                        <a:latin typeface="Cambria Math" panose="02040503050406030204" pitchFamily="18" charset="0"/>
                      </a:rPr>
                      <m:t>𝐶</m:t>
                    </m:r>
                    <m:r>
                      <a:rPr lang="en-US" b="0" i="1" dirty="0" smtClean="0">
                        <a:effectLst/>
                        <a:latin typeface="Cambria Math" panose="02040503050406030204" pitchFamily="18" charset="0"/>
                      </a:rPr>
                      <m:t>=3, </m:t>
                    </m:r>
                    <m:r>
                      <a:rPr lang="en-US" b="0" i="1" dirty="0" smtClean="0">
                        <a:effectLst/>
                        <a:latin typeface="Cambria Math" panose="02040503050406030204" pitchFamily="18" charset="0"/>
                      </a:rPr>
                      <m:t>𝐷</m:t>
                    </m:r>
                    <m:r>
                      <a:rPr lang="en-US" b="0" i="1" dirty="0" smtClean="0">
                        <a:effectLst/>
                        <a:latin typeface="Cambria Math" panose="02040503050406030204" pitchFamily="18" charset="0"/>
                      </a:rPr>
                      <m:t>=4?</m:t>
                    </m:r>
                  </m:oMath>
                </a14:m>
                <a:endParaRPr lang="en-US" dirty="0"/>
              </a:p>
            </p:txBody>
          </p:sp>
        </mc:Choice>
        <mc:Fallback xmlns="">
          <p:sp>
            <p:nvSpPr>
              <p:cNvPr id="3" name="Content Placeholder 2">
                <a:extLst>
                  <a:ext uri="{FF2B5EF4-FFF2-40B4-BE49-F238E27FC236}">
                    <a16:creationId xmlns:a16="http://schemas.microsoft.com/office/drawing/2014/main" id="{F77DC37D-19C2-6922-5B23-8B7432B9ECAE}"/>
                  </a:ext>
                </a:extLst>
              </p:cNvPr>
              <p:cNvSpPr>
                <a:spLocks noGrp="1" noRot="1" noChangeAspect="1" noMove="1" noResize="1" noEditPoints="1" noAdjustHandles="1" noChangeArrowheads="1" noChangeShapeType="1" noTextEdit="1"/>
              </p:cNvSpPr>
              <p:nvPr>
                <p:ph idx="1"/>
              </p:nvPr>
            </p:nvSpPr>
            <p:spPr>
              <a:xfrm>
                <a:off x="838200" y="1253331"/>
                <a:ext cx="10515600" cy="1261269"/>
              </a:xfrm>
              <a:blipFill>
                <a:blip r:embed="rId2"/>
                <a:stretch>
                  <a:fillRect l="-1043" t="-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AAB0DC-689B-25F4-5090-E46EE8578011}"/>
                  </a:ext>
                </a:extLst>
              </p:cNvPr>
              <p:cNvSpPr txBox="1"/>
              <p:nvPr/>
            </p:nvSpPr>
            <p:spPr>
              <a:xfrm>
                <a:off x="8307280" y="2501283"/>
                <a:ext cx="3046520"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5"/>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3.3</m:t>
                            </m:r>
                          </m:e>
                          <m:e>
                            <m:r>
                              <m:rPr>
                                <m:sty m:val="p"/>
                              </m:rPr>
                              <a:rPr lang="en-US" b="0" i="0" smtClean="0">
                                <a:latin typeface="Cambria Math" panose="02040503050406030204" pitchFamily="18" charset="0"/>
                              </a:rPr>
                              <m:t>A</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b="0" i="1" smtClean="0">
                                <a:latin typeface="Cambria Math" panose="02040503050406030204" pitchFamily="18" charset="0"/>
                              </a:rPr>
                              <m:t>2.6</m:t>
                            </m:r>
                          </m:e>
                          <m:e>
                            <m:r>
                              <m:rPr>
                                <m:sty m:val="p"/>
                              </m:rPr>
                              <a:rPr lang="en-US" b="0" i="0" smtClean="0">
                                <a:latin typeface="Cambria Math" panose="02040503050406030204" pitchFamily="18" charset="0"/>
                              </a:rPr>
                              <m:t>B</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b="0" i="1" smtClean="0">
                                <a:latin typeface="Cambria Math" panose="02040503050406030204" pitchFamily="18" charset="0"/>
                              </a:rPr>
                              <m:t>8.1</m:t>
                            </m:r>
                          </m:e>
                          <m:e>
                            <m:r>
                              <m:rPr>
                                <m:sty m:val="p"/>
                              </m:rPr>
                              <a:rPr lang="en-US" b="0" i="0" smtClean="0">
                                <a:latin typeface="Cambria Math" panose="02040503050406030204" pitchFamily="18" charset="0"/>
                              </a:rPr>
                              <m:t>D</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b="0" i="1" smtClean="0">
                                <a:latin typeface="Cambria Math" panose="02040503050406030204" pitchFamily="18" charset="0"/>
                              </a:rPr>
                              <m:t>1.2</m:t>
                            </m:r>
                          </m:e>
                          <m:e>
                            <m:r>
                              <m:rPr>
                                <m:sty m:val="p"/>
                              </m:rPr>
                              <a:rPr lang="en-US" b="0" i="0" smtClean="0">
                                <a:latin typeface="Cambria Math" panose="02040503050406030204" pitchFamily="18" charset="0"/>
                              </a:rPr>
                              <m:t>C</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b="0" i="1" smtClean="0">
                                <a:latin typeface="Cambria Math" panose="02040503050406030204" pitchFamily="18" charset="0"/>
                              </a:rPr>
                              <m:t>4.6</m:t>
                            </m:r>
                          </m:e>
                          <m:e>
                            <m:r>
                              <m:rPr>
                                <m:sty m:val="p"/>
                              </m:rPr>
                              <a:rPr lang="en-US" b="0" i="0" smtClean="0">
                                <a:latin typeface="Cambria Math" panose="02040503050406030204" pitchFamily="18" charset="0"/>
                              </a:rPr>
                              <m:t>C</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b="0" i="1" smtClean="0">
                                <a:latin typeface="Cambria Math" panose="02040503050406030204" pitchFamily="18" charset="0"/>
                              </a:rPr>
                              <m:t>5.1</m:t>
                            </m:r>
                          </m:e>
                          <m:e>
                            <m:r>
                              <m:rPr>
                                <m:sty m:val="p"/>
                              </m:rPr>
                              <a:rPr lang="en-US" b="0" i="0" smtClean="0">
                                <a:latin typeface="Cambria Math" panose="02040503050406030204" pitchFamily="18" charset="0"/>
                              </a:rPr>
                              <m:t>A</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b="0" i="1" smtClean="0">
                                <a:latin typeface="Cambria Math" panose="02040503050406030204" pitchFamily="18" charset="0"/>
                              </a:rPr>
                              <m:t>3.1</m:t>
                            </m:r>
                          </m:e>
                          <m:e>
                            <m:r>
                              <m:rPr>
                                <m:sty m:val="p"/>
                              </m:rPr>
                              <a:rPr lang="en-US" b="0" i="0" smtClean="0">
                                <a:latin typeface="Cambria Math" panose="02040503050406030204" pitchFamily="18" charset="0"/>
                              </a:rPr>
                              <m:t>B</m:t>
                            </m:r>
                          </m:e>
                        </m:mr>
                      </m:m>
                    </m:oMath>
                  </m:oMathPara>
                </a14:m>
                <a:endParaRPr lang="en-US" dirty="0"/>
              </a:p>
            </p:txBody>
          </p:sp>
        </mc:Choice>
        <mc:Fallback xmlns="">
          <p:sp>
            <p:nvSpPr>
              <p:cNvPr id="5" name="TextBox 4">
                <a:extLst>
                  <a:ext uri="{FF2B5EF4-FFF2-40B4-BE49-F238E27FC236}">
                    <a16:creationId xmlns:a16="http://schemas.microsoft.com/office/drawing/2014/main" id="{45AAB0DC-689B-25F4-5090-E46EE8578011}"/>
                  </a:ext>
                </a:extLst>
              </p:cNvPr>
              <p:cNvSpPr txBox="1">
                <a:spLocks noRot="1" noChangeAspect="1" noMove="1" noResize="1" noEditPoints="1" noAdjustHandles="1" noChangeArrowheads="1" noChangeShapeType="1" noTextEdit="1"/>
              </p:cNvSpPr>
              <p:nvPr/>
            </p:nvSpPr>
            <p:spPr>
              <a:xfrm>
                <a:off x="8307280" y="2501283"/>
                <a:ext cx="3046520" cy="23078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CE34D9-D442-9D1A-98D3-2DCECEFA1DF4}"/>
                  </a:ext>
                </a:extLst>
              </p:cNvPr>
              <p:cNvSpPr txBox="1"/>
              <p:nvPr/>
            </p:nvSpPr>
            <p:spPr>
              <a:xfrm>
                <a:off x="1295400" y="2986320"/>
                <a:ext cx="5029200" cy="1815882"/>
              </a:xfrm>
              <a:prstGeom prst="rect">
                <a:avLst/>
              </a:prstGeom>
              <a:noFill/>
            </p:spPr>
            <p:txBody>
              <a:bodyPr wrap="square" rtlCol="0">
                <a:spAutoFit/>
              </a:bodyPr>
              <a:lstStyle/>
              <a:p>
                <a:pPr marL="342900" indent="-342900">
                  <a:buFont typeface="+mj-lt"/>
                  <a:buAutoNum type="alphaUcPeriod"/>
                </a:pPr>
                <a14:m>
                  <m:oMath xmlns:m="http://schemas.openxmlformats.org/officeDocument/2006/math">
                    <m:r>
                      <a:rPr lang="en-US" sz="2800" b="0" i="1" smtClean="0">
                        <a:latin typeface="Cambria Math" panose="02040503050406030204" pitchFamily="18" charset="0"/>
                      </a:rPr>
                      <m:t>18.2</m:t>
                    </m:r>
                  </m:oMath>
                </a14:m>
                <a:endParaRPr lang="en-US" sz="2800" b="0" dirty="0"/>
              </a:p>
              <a:p>
                <a:pPr marL="342900" indent="-342900">
                  <a:buFont typeface="+mj-lt"/>
                  <a:buAutoNum type="alphaUcPeriod"/>
                </a:pPr>
                <a14:m>
                  <m:oMath xmlns:m="http://schemas.openxmlformats.org/officeDocument/2006/math">
                    <m:r>
                      <a:rPr lang="en-US" sz="2800" b="0" i="1" smtClean="0">
                        <a:latin typeface="Cambria Math" panose="02040503050406030204" pitchFamily="18" charset="0"/>
                      </a:rPr>
                      <m:t>21.5</m:t>
                    </m:r>
                  </m:oMath>
                </a14:m>
                <a:endParaRPr lang="en-US" sz="2800" b="0" dirty="0"/>
              </a:p>
              <a:p>
                <a:pPr marL="342900" indent="-342900">
                  <a:buFont typeface="+mj-lt"/>
                  <a:buAutoNum type="alphaUcPeriod"/>
                </a:pPr>
                <a:r>
                  <a:rPr lang="en-US" sz="2800" dirty="0"/>
                  <a:t>18</a:t>
                </a:r>
              </a:p>
              <a:p>
                <a:pPr marL="342900" indent="-342900">
                  <a:buFont typeface="+mj-lt"/>
                  <a:buAutoNum type="alphaUcPeriod"/>
                </a:pPr>
                <a:r>
                  <a:rPr lang="en-US" sz="2800" dirty="0"/>
                  <a:t>19.2</a:t>
                </a:r>
              </a:p>
            </p:txBody>
          </p:sp>
        </mc:Choice>
        <mc:Fallback xmlns="">
          <p:sp>
            <p:nvSpPr>
              <p:cNvPr id="7" name="TextBox 6">
                <a:extLst>
                  <a:ext uri="{FF2B5EF4-FFF2-40B4-BE49-F238E27FC236}">
                    <a16:creationId xmlns:a16="http://schemas.microsoft.com/office/drawing/2014/main" id="{38CE34D9-D442-9D1A-98D3-2DCECEFA1DF4}"/>
                  </a:ext>
                </a:extLst>
              </p:cNvPr>
              <p:cNvSpPr txBox="1">
                <a:spLocks noRot="1" noChangeAspect="1" noMove="1" noResize="1" noEditPoints="1" noAdjustHandles="1" noChangeArrowheads="1" noChangeShapeType="1" noTextEdit="1"/>
              </p:cNvSpPr>
              <p:nvPr/>
            </p:nvSpPr>
            <p:spPr>
              <a:xfrm>
                <a:off x="1295400" y="2986320"/>
                <a:ext cx="5029200" cy="1815882"/>
              </a:xfrm>
              <a:prstGeom prst="rect">
                <a:avLst/>
              </a:prstGeom>
              <a:blipFill>
                <a:blip r:embed="rId4"/>
                <a:stretch>
                  <a:fillRect l="-2545" b="-8389"/>
                </a:stretch>
              </a:blipFill>
            </p:spPr>
            <p:txBody>
              <a:bodyPr/>
              <a:lstStyle/>
              <a:p>
                <a:r>
                  <a:rPr lang="en-US">
                    <a:noFill/>
                  </a:rPr>
                  <a:t> </a:t>
                </a:r>
              </a:p>
            </p:txBody>
          </p:sp>
        </mc:Fallback>
      </mc:AlternateContent>
    </p:spTree>
    <p:extLst>
      <p:ext uri="{BB962C8B-B14F-4D97-AF65-F5344CB8AC3E}">
        <p14:creationId xmlns:p14="http://schemas.microsoft.com/office/powerpoint/2010/main" val="79988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CFA5-67C5-1CF5-2EC9-A939956057EA}"/>
              </a:ext>
            </a:extLst>
          </p:cNvPr>
          <p:cNvSpPr>
            <a:spLocks noGrp="1"/>
          </p:cNvSpPr>
          <p:nvPr>
            <p:ph type="title"/>
          </p:nvPr>
        </p:nvSpPr>
        <p:spPr>
          <a:xfrm>
            <a:off x="838200" y="365125"/>
            <a:ext cx="10515600" cy="777875"/>
          </a:xfrm>
        </p:spPr>
        <p:txBody>
          <a:bodyPr/>
          <a:lstStyle/>
          <a:p>
            <a:r>
              <a:rPr lang="en-US" dirty="0"/>
              <a:t>One-Hot encoding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4C7AB58-E3BF-747C-451C-DD2ED3C29785}"/>
                  </a:ext>
                </a:extLst>
              </p:cNvPr>
              <p:cNvSpPr txBox="1"/>
              <p:nvPr/>
            </p:nvSpPr>
            <p:spPr>
              <a:xfrm>
                <a:off x="850222" y="1371600"/>
                <a:ext cx="8001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Appropriate for nominal data.</a:t>
                </a:r>
              </a:p>
              <a:p>
                <a:pPr marL="285750" indent="-285750">
                  <a:buFont typeface="Arial" panose="020B0604020202020204" pitchFamily="34" charset="0"/>
                  <a:buChar char="•"/>
                </a:pPr>
                <a:r>
                  <a:rPr lang="en-US" dirty="0"/>
                  <a:t>Create a binary column for each possible value in the category.</a:t>
                </a:r>
              </a:p>
              <a:p>
                <a:pPr marL="742950" lvl="1" indent="-285750">
                  <a:buFont typeface="Arial" panose="020B0604020202020204" pitchFamily="34" charset="0"/>
                  <a:buChar char="•"/>
                </a:pPr>
                <a:r>
                  <a:rPr lang="en-US" dirty="0"/>
                  <a:t>Ex: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oMath>
                </a14:m>
                <a:r>
                  <a:rPr lang="en-US" dirty="0"/>
                  <a:t> is replaced by columns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𝐵</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𝐷</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𝐹</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𝐺</m:t>
                        </m:r>
                      </m:sub>
                    </m:sSub>
                  </m:oMath>
                </a14:m>
                <a:endParaRPr lang="en-US" dirty="0"/>
              </a:p>
              <a:p>
                <a:pPr marL="742950" lvl="1" indent="-285750">
                  <a:buFont typeface="Arial" panose="020B0604020202020204" pitchFamily="34" charset="0"/>
                  <a:buChar char="•"/>
                </a:pPr>
                <a:r>
                  <a:rPr lang="en-US" dirty="0"/>
                  <a:t>If category A is present in the row, then the observed value for the new column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r>
                          <a:rPr lang="en-US" b="0" i="1" smtClean="0">
                            <a:latin typeface="Cambria Math" panose="02040503050406030204" pitchFamily="18" charset="0"/>
                          </a:rPr>
                          <m:t>𝐴</m:t>
                        </m:r>
                      </m:sub>
                    </m:sSub>
                  </m:oMath>
                </a14:m>
                <a:r>
                  <a:rPr lang="en-US" dirty="0"/>
                  <a:t> is 1, and all the other new columns are 0.</a:t>
                </a:r>
              </a:p>
            </p:txBody>
          </p:sp>
        </mc:Choice>
        <mc:Fallback xmlns="">
          <p:sp>
            <p:nvSpPr>
              <p:cNvPr id="3" name="TextBox 2">
                <a:extLst>
                  <a:ext uri="{FF2B5EF4-FFF2-40B4-BE49-F238E27FC236}">
                    <a16:creationId xmlns:a16="http://schemas.microsoft.com/office/drawing/2014/main" id="{04C7AB58-E3BF-747C-451C-DD2ED3C29785}"/>
                  </a:ext>
                </a:extLst>
              </p:cNvPr>
              <p:cNvSpPr txBox="1">
                <a:spLocks noRot="1" noChangeAspect="1" noMove="1" noResize="1" noEditPoints="1" noAdjustHandles="1" noChangeArrowheads="1" noChangeShapeType="1" noTextEdit="1"/>
              </p:cNvSpPr>
              <p:nvPr/>
            </p:nvSpPr>
            <p:spPr>
              <a:xfrm>
                <a:off x="850222" y="1371600"/>
                <a:ext cx="8001000" cy="1477328"/>
              </a:xfrm>
              <a:prstGeom prst="rect">
                <a:avLst/>
              </a:prstGeom>
              <a:blipFill>
                <a:blip r:embed="rId2"/>
                <a:stretch>
                  <a:fillRect l="-457" t="-1653" b="-6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08B6D7-56D3-0B32-9121-088A05089E5C}"/>
                  </a:ext>
                </a:extLst>
              </p:cNvPr>
              <p:cNvSpPr txBox="1"/>
              <p:nvPr/>
            </p:nvSpPr>
            <p:spPr>
              <a:xfrm>
                <a:off x="438150" y="3204667"/>
                <a:ext cx="4169914" cy="2307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5"/>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i="1">
                                <a:latin typeface="Cambria Math" panose="02040503050406030204" pitchFamily="18" charset="0"/>
                              </a:rPr>
                              <m:t>𝐴</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1">
                                <a:latin typeface="Cambria Math" panose="02040503050406030204" pitchFamily="18" charset="0"/>
                              </a:rPr>
                              <m:t>𝐵</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1">
                                <a:latin typeface="Cambria Math" panose="02040503050406030204" pitchFamily="18" charset="0"/>
                              </a:rPr>
                              <m:t>𝐷</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1">
                                <a:latin typeface="Cambria Math" panose="02040503050406030204" pitchFamily="18" charset="0"/>
                              </a:rPr>
                              <m:t>𝐶</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1">
                                <a:latin typeface="Cambria Math" panose="02040503050406030204" pitchFamily="18" charset="0"/>
                              </a:rPr>
                              <m:t>𝐹</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1">
                                <a:latin typeface="Cambria Math" panose="02040503050406030204" pitchFamily="18" charset="0"/>
                              </a:rPr>
                              <m:t>𝐺</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1">
                                <a:latin typeface="Cambria Math" panose="02040503050406030204" pitchFamily="18" charset="0"/>
                              </a:rPr>
                              <m:t>𝐴</m:t>
                            </m:r>
                          </m:e>
                          <m:e>
                            <m:r>
                              <a:rPr lang="en-US" i="0">
                                <a:latin typeface="Cambria Math" panose="02040503050406030204" pitchFamily="18" charset="0"/>
                              </a:rPr>
                              <m:t>5.5</m:t>
                            </m:r>
                          </m:e>
                        </m:mr>
                      </m:m>
                    </m:oMath>
                  </m:oMathPara>
                </a14:m>
                <a:endParaRPr lang="en-US" dirty="0"/>
              </a:p>
            </p:txBody>
          </p:sp>
        </mc:Choice>
        <mc:Fallback xmlns="">
          <p:sp>
            <p:nvSpPr>
              <p:cNvPr id="6" name="TextBox 5">
                <a:extLst>
                  <a:ext uri="{FF2B5EF4-FFF2-40B4-BE49-F238E27FC236}">
                    <a16:creationId xmlns:a16="http://schemas.microsoft.com/office/drawing/2014/main" id="{0308B6D7-56D3-0B32-9121-088A05089E5C}"/>
                  </a:ext>
                </a:extLst>
              </p:cNvPr>
              <p:cNvSpPr txBox="1">
                <a:spLocks noRot="1" noChangeAspect="1" noMove="1" noResize="1" noEditPoints="1" noAdjustHandles="1" noChangeArrowheads="1" noChangeShapeType="1" noTextEdit="1"/>
              </p:cNvSpPr>
              <p:nvPr/>
            </p:nvSpPr>
            <p:spPr>
              <a:xfrm>
                <a:off x="438150" y="3204667"/>
                <a:ext cx="4169914" cy="23078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4C551-19DB-4B98-46D4-0523DCCE4694}"/>
                  </a:ext>
                </a:extLst>
              </p:cNvPr>
              <p:cNvSpPr txBox="1"/>
              <p:nvPr/>
            </p:nvSpPr>
            <p:spPr>
              <a:xfrm>
                <a:off x="5223029" y="3204667"/>
                <a:ext cx="6515100" cy="2308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10"/>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𝐴</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𝐵</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𝐶</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𝐷</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𝐹</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𝐺</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5024C551-19DB-4B98-46D4-0523DCCE4694}"/>
                  </a:ext>
                </a:extLst>
              </p:cNvPr>
              <p:cNvSpPr txBox="1">
                <a:spLocks noRot="1" noChangeAspect="1" noMove="1" noResize="1" noEditPoints="1" noAdjustHandles="1" noChangeArrowheads="1" noChangeShapeType="1" noTextEdit="1"/>
              </p:cNvSpPr>
              <p:nvPr/>
            </p:nvSpPr>
            <p:spPr>
              <a:xfrm>
                <a:off x="5223029" y="3204667"/>
                <a:ext cx="6515100" cy="2308196"/>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EEC5EB-5137-BBA9-917B-5F67EA135D06}"/>
              </a:ext>
            </a:extLst>
          </p:cNvPr>
          <p:cNvCxnSpPr>
            <a:endCxn id="11" idx="1"/>
          </p:cNvCxnSpPr>
          <p:nvPr/>
        </p:nvCxnSpPr>
        <p:spPr>
          <a:xfrm>
            <a:off x="4267200" y="4358572"/>
            <a:ext cx="955829" cy="19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5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CFA5-67C5-1CF5-2EC9-A939956057EA}"/>
              </a:ext>
            </a:extLst>
          </p:cNvPr>
          <p:cNvSpPr>
            <a:spLocks noGrp="1"/>
          </p:cNvSpPr>
          <p:nvPr>
            <p:ph type="title"/>
          </p:nvPr>
        </p:nvSpPr>
        <p:spPr>
          <a:xfrm>
            <a:off x="838200" y="365125"/>
            <a:ext cx="10515600" cy="777875"/>
          </a:xfrm>
        </p:spPr>
        <p:txBody>
          <a:bodyPr/>
          <a:lstStyle/>
          <a:p>
            <a:r>
              <a:rPr lang="en-US" dirty="0"/>
              <a:t>One-Hot encoding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24C551-19DB-4B98-46D4-0523DCCE4694}"/>
                  </a:ext>
                </a:extLst>
              </p:cNvPr>
              <p:cNvSpPr txBox="1"/>
              <p:nvPr/>
            </p:nvSpPr>
            <p:spPr>
              <a:xfrm>
                <a:off x="95250" y="1173101"/>
                <a:ext cx="6515100" cy="2308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m:t>
                      </m:r>
                      <m:r>
                        <a:rPr lang="en-US" i="0">
                          <a:latin typeface="Cambria Math" panose="02040503050406030204" pitchFamily="18" charset="0"/>
                        </a:rPr>
                        <m:t>=</m:t>
                      </m:r>
                      <m:m>
                        <m:mPr>
                          <m:plcHide m:val="on"/>
                          <m:mcs>
                            <m:mc>
                              <m:mcPr>
                                <m:count m:val="10"/>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2</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𝐴</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𝐵</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𝐶</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𝐷</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𝐹</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3</m:t>
                                </m:r>
                                <m:r>
                                  <a:rPr lang="en-US" i="1">
                                    <a:latin typeface="Cambria Math" panose="02040503050406030204" pitchFamily="18" charset="0"/>
                                  </a:rPr>
                                  <m:t>𝐺</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4</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0.2</m:t>
                            </m:r>
                          </m:e>
                          <m:e>
                            <m:r>
                              <a:rPr lang="en-US" i="0">
                                <a:latin typeface="Cambria Math" panose="02040503050406030204" pitchFamily="18" charset="0"/>
                              </a:rPr>
                              <m:t>23</m:t>
                            </m:r>
                          </m:e>
                          <m:e>
                            <m:r>
                              <a:rPr lang="en-US" b="0" i="1" smtClean="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0.4</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1.8</m:t>
                            </m:r>
                          </m:e>
                          <m:e>
                            <m:r>
                              <a:rPr lang="en-US" i="0">
                                <a:latin typeface="Cambria Math" panose="02040503050406030204" pitchFamily="18" charset="0"/>
                              </a:rPr>
                              <m:t>0.5</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5.6</m:t>
                            </m:r>
                          </m:e>
                          <m:e>
                            <m:r>
                              <a:rPr lang="en-US" i="0">
                                <a:latin typeface="Cambria Math" panose="02040503050406030204" pitchFamily="18" charset="0"/>
                              </a:rPr>
                              <m:t>50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−0.5</m:t>
                            </m:r>
                          </m:e>
                          <m:e>
                            <m:r>
                              <a:rPr lang="en-US" i="0">
                                <a:latin typeface="Cambria Math" panose="02040503050406030204" pitchFamily="18" charset="0"/>
                              </a:rPr>
                              <m:t>34</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5.3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0.4</m:t>
                            </m:r>
                          </m:e>
                          <m:e>
                            <m:r>
                              <a:rPr lang="en-US" i="0">
                                <a:latin typeface="Cambria Math" panose="02040503050406030204" pitchFamily="18" charset="0"/>
                              </a:rPr>
                              <m:t>19</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5.4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1.1</m:t>
                            </m:r>
                          </m:e>
                          <m:e>
                            <m:r>
                              <a:rPr lang="en-US" i="0">
                                <a:latin typeface="Cambria Math" panose="02040503050406030204" pitchFamily="18" charset="0"/>
                              </a:rPr>
                              <m:t>11</m:t>
                            </m:r>
                          </m:e>
                          <m:e>
                            <m:r>
                              <a:rPr lang="en-US" i="0">
                                <a:latin typeface="Cambria Math" panose="02040503050406030204" pitchFamily="18" charset="0"/>
                              </a:rPr>
                              <m:t>1</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5.5</m:t>
                            </m:r>
                          </m:e>
                        </m:mr>
                      </m:m>
                    </m:oMath>
                  </m:oMathPara>
                </a14:m>
                <a:endParaRPr lang="en-US" dirty="0"/>
              </a:p>
            </p:txBody>
          </p:sp>
        </mc:Choice>
        <mc:Fallback xmlns="">
          <p:sp>
            <p:nvSpPr>
              <p:cNvPr id="11" name="TextBox 10">
                <a:extLst>
                  <a:ext uri="{FF2B5EF4-FFF2-40B4-BE49-F238E27FC236}">
                    <a16:creationId xmlns:a16="http://schemas.microsoft.com/office/drawing/2014/main" id="{5024C551-19DB-4B98-46D4-0523DCCE4694}"/>
                  </a:ext>
                </a:extLst>
              </p:cNvPr>
              <p:cNvSpPr txBox="1">
                <a:spLocks noRot="1" noChangeAspect="1" noMove="1" noResize="1" noEditPoints="1" noAdjustHandles="1" noChangeArrowheads="1" noChangeShapeType="1" noTextEdit="1"/>
              </p:cNvSpPr>
              <p:nvPr/>
            </p:nvSpPr>
            <p:spPr>
              <a:xfrm>
                <a:off x="95250" y="1173101"/>
                <a:ext cx="6515100" cy="23081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D9687B-6629-14D7-F2E9-20562B0DDF3B}"/>
                  </a:ext>
                </a:extLst>
              </p:cNvPr>
              <p:cNvSpPr txBox="1"/>
              <p:nvPr/>
            </p:nvSpPr>
            <p:spPr>
              <a:xfrm>
                <a:off x="1181100" y="3429000"/>
                <a:ext cx="10515600" cy="233634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e>
                          </m:d>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9</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𝑘</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𝑘</m:t>
                                          </m:r>
                                        </m:sub>
                                      </m:sSub>
                                    </m:e>
                                  </m:d>
                                </m:e>
                                <m:sup>
                                  <m:r>
                                    <a:rPr lang="en-US" sz="1800" b="0" i="1" smtClean="0">
                                      <a:latin typeface="Cambria Math" panose="02040503050406030204" pitchFamily="18" charset="0"/>
                                    </a:rPr>
                                    <m:t>2</m:t>
                                  </m:r>
                                </m:sup>
                              </m:sSup>
                            </m:e>
                          </m:nary>
                        </m:e>
                      </m:rad>
                    </m:oMath>
                  </m:oMathPara>
                </a14:m>
                <a:endParaRPr lang="en-US"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oMath>
                  </m:oMathPara>
                </a14:m>
                <a:endParaRPr lang="en-US" sz="1800"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0.2−0.4</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23−1</m:t>
                                  </m:r>
                                </m:e>
                              </m:d>
                            </m:e>
                            <m:sup>
                              <m:r>
                                <a:rPr lang="en-US" sz="1800" b="0" i="1" smtClean="0">
                                  <a:latin typeface="Cambria Math" panose="02040503050406030204" pitchFamily="18" charset="0"/>
                                </a:rPr>
                                <m:t>2</m:t>
                              </m:r>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5.7−5.4</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0−1</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0−0</m:t>
                                  </m:r>
                                </m:e>
                              </m:d>
                            </m:e>
                            <m:sup>
                              <m:r>
                                <a:rPr lang="en-US" sz="1800" b="0" i="1" smtClean="0">
                                  <a:latin typeface="Cambria Math" panose="02040503050406030204" pitchFamily="18" charset="0"/>
                                </a:rPr>
                                <m:t>2</m:t>
                              </m:r>
                            </m:sup>
                          </m:sSup>
                        </m:e>
                      </m:rad>
                      <m:r>
                        <a:rPr lang="en-US" sz="1800" b="0" i="1" smtClean="0">
                          <a:latin typeface="Cambria Math" panose="02040503050406030204" pitchFamily="18" charset="0"/>
                        </a:rPr>
                        <m:t>=22.05 </m:t>
                      </m:r>
                    </m:oMath>
                  </m:oMathPara>
                </a14:m>
                <a:endParaRPr lang="en-US" sz="1800"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29D9687B-6629-14D7-F2E9-20562B0DDF3B}"/>
                  </a:ext>
                </a:extLst>
              </p:cNvPr>
              <p:cNvSpPr txBox="1">
                <a:spLocks noRot="1" noChangeAspect="1" noMove="1" noResize="1" noEditPoints="1" noAdjustHandles="1" noChangeArrowheads="1" noChangeShapeType="1" noTextEdit="1"/>
              </p:cNvSpPr>
              <p:nvPr/>
            </p:nvSpPr>
            <p:spPr>
              <a:xfrm>
                <a:off x="1181100" y="3429000"/>
                <a:ext cx="10515600" cy="2336345"/>
              </a:xfrm>
              <a:prstGeom prst="rect">
                <a:avLst/>
              </a:prstGeom>
              <a:blipFill>
                <a:blip r:embed="rId3"/>
                <a:stretch>
                  <a:fillRect r="-3304"/>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518A1E16-89C8-7325-F125-A2D9FD112367}"/>
              </a:ext>
            </a:extLst>
          </p:cNvPr>
          <p:cNvSpPr/>
          <p:nvPr/>
        </p:nvSpPr>
        <p:spPr>
          <a:xfrm>
            <a:off x="0" y="1428751"/>
            <a:ext cx="7753350" cy="571499"/>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94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lstStyle/>
          <a:p>
            <a:r>
              <a:rPr lang="en-US" dirty="0"/>
              <a:t>If we take the one-hot encoding data, then the dot product of two vectors (projection of one-hot encoded data) is the number of matching categorical values.</a:t>
            </a:r>
          </a:p>
        </p:txBody>
      </p:sp>
      <p:pic>
        <p:nvPicPr>
          <p:cNvPr id="5" name="Picture 4">
            <a:extLst>
              <a:ext uri="{FF2B5EF4-FFF2-40B4-BE49-F238E27FC236}">
                <a16:creationId xmlns:a16="http://schemas.microsoft.com/office/drawing/2014/main" id="{31E76903-7CCE-7079-2508-E6FE3CCF8DB9}"/>
              </a:ext>
            </a:extLst>
          </p:cNvPr>
          <p:cNvPicPr>
            <a:picLocks noChangeAspect="1"/>
          </p:cNvPicPr>
          <p:nvPr/>
        </p:nvPicPr>
        <p:blipFill>
          <a:blip r:embed="rId2"/>
          <a:stretch>
            <a:fillRect/>
          </a:stretch>
        </p:blipFill>
        <p:spPr>
          <a:xfrm>
            <a:off x="1113730" y="2769994"/>
            <a:ext cx="4982270" cy="278168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553200" y="3749676"/>
                <a:ext cx="4400550" cy="466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=0</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553200" y="3749676"/>
                <a:ext cx="4400550" cy="466153"/>
              </a:xfrm>
              <a:prstGeom prst="rect">
                <a:avLst/>
              </a:prstGeom>
              <a:blipFill>
                <a:blip r:embed="rId3"/>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0DD92B-17B7-1178-9C9A-0ECF5A0099CD}"/>
                  </a:ext>
                </a:extLst>
              </p:cNvPr>
              <p:cNvSpPr txBox="1"/>
              <p:nvPr/>
            </p:nvSpPr>
            <p:spPr>
              <a:xfrm>
                <a:off x="5867400" y="5064209"/>
                <a:ext cx="60007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 </m:t>
                      </m:r>
                      <m:r>
                        <a:rPr lang="en-US" sz="2400" b="0" i="1" smtClean="0">
                          <a:latin typeface="Cambria Math" panose="02040503050406030204" pitchFamily="18" charset="0"/>
                        </a:rPr>
                        <m:t>𝑏𝑒𝑐𝑎𝑢𝑠𝑒</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14</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24</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oMath>
                  </m:oMathPara>
                </a14:m>
                <a:endParaRPr lang="en-US" sz="2400" dirty="0"/>
              </a:p>
            </p:txBody>
          </p:sp>
        </mc:Choice>
        <mc:Fallback xmlns="">
          <p:sp>
            <p:nvSpPr>
              <p:cNvPr id="6" name="TextBox 5">
                <a:extLst>
                  <a:ext uri="{FF2B5EF4-FFF2-40B4-BE49-F238E27FC236}">
                    <a16:creationId xmlns:a16="http://schemas.microsoft.com/office/drawing/2014/main" id="{800DD92B-17B7-1178-9C9A-0ECF5A0099CD}"/>
                  </a:ext>
                </a:extLst>
              </p:cNvPr>
              <p:cNvSpPr txBox="1">
                <a:spLocks noRot="1" noChangeAspect="1" noMove="1" noResize="1" noEditPoints="1" noAdjustHandles="1" noChangeArrowheads="1" noChangeShapeType="1" noTextEdit="1"/>
              </p:cNvSpPr>
              <p:nvPr/>
            </p:nvSpPr>
            <p:spPr>
              <a:xfrm>
                <a:off x="5867400" y="5064209"/>
                <a:ext cx="6000750"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85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1325563"/>
          </a:xfrm>
        </p:spPr>
        <p:txBody>
          <a:bodyPr/>
          <a:lstStyle/>
          <a:p>
            <a:r>
              <a:rPr lang="en-US" dirty="0"/>
              <a:t>If we take the one-hot encoding data, then the dot product of two vectors (projection of one-hot encoded data) is the number of matching categorical values.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638924" y="3703638"/>
                <a:ext cx="4314825" cy="466153"/>
              </a:xfrm>
              <a:prstGeom prst="rect">
                <a:avLst/>
              </a:prstGeom>
              <a:noFill/>
            </p:spPr>
            <p:txBody>
              <a:bodyPr wrap="square"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=1</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=1</m:t>
                    </m:r>
                  </m:oMath>
                </a14:m>
                <a:r>
                  <a:rPr lang="en-US" sz="2400" dirty="0"/>
                  <a:t> </a:t>
                </a:r>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638924" y="3703638"/>
                <a:ext cx="4314825" cy="466153"/>
              </a:xfrm>
              <a:prstGeom prst="rect">
                <a:avLst/>
              </a:prstGeom>
              <a:blipFill>
                <a:blip r:embed="rId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0DD92B-17B7-1178-9C9A-0ECF5A0099CD}"/>
                  </a:ext>
                </a:extLst>
              </p:cNvPr>
              <p:cNvSpPr txBox="1"/>
              <p:nvPr/>
            </p:nvSpPr>
            <p:spPr>
              <a:xfrm>
                <a:off x="4495800" y="4868232"/>
                <a:ext cx="81724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 </m:t>
                      </m:r>
                      <m:r>
                        <a:rPr lang="en-US" sz="2000" b="0" i="1" smtClean="0">
                          <a:latin typeface="Cambria Math" panose="02040503050406030204" pitchFamily="18" charset="0"/>
                        </a:rPr>
                        <m:t>𝑏𝑒𝑐𝑎𝑢𝑠𝑒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14</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24</m:t>
                          </m:r>
                        </m:sub>
                      </m:sSub>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4</m:t>
                          </m:r>
                        </m:sub>
                      </m:sSub>
                    </m:oMath>
                  </m:oMathPara>
                </a14:m>
                <a:endParaRPr lang="en-US" sz="2400" dirty="0"/>
              </a:p>
            </p:txBody>
          </p:sp>
        </mc:Choice>
        <mc:Fallback xmlns="">
          <p:sp>
            <p:nvSpPr>
              <p:cNvPr id="6" name="TextBox 5">
                <a:extLst>
                  <a:ext uri="{FF2B5EF4-FFF2-40B4-BE49-F238E27FC236}">
                    <a16:creationId xmlns:a16="http://schemas.microsoft.com/office/drawing/2014/main" id="{800DD92B-17B7-1178-9C9A-0ECF5A0099CD}"/>
                  </a:ext>
                </a:extLst>
              </p:cNvPr>
              <p:cNvSpPr txBox="1">
                <a:spLocks noRot="1" noChangeAspect="1" noMove="1" noResize="1" noEditPoints="1" noAdjustHandles="1" noChangeArrowheads="1" noChangeShapeType="1" noTextEdit="1"/>
              </p:cNvSpPr>
              <p:nvPr/>
            </p:nvSpPr>
            <p:spPr>
              <a:xfrm>
                <a:off x="4495800" y="4868232"/>
                <a:ext cx="8172450" cy="400110"/>
              </a:xfrm>
              <a:prstGeom prst="rect">
                <a:avLst/>
              </a:prstGeom>
              <a:blipFill>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EB1A28-68F7-2524-671B-D76969641F21}"/>
                  </a:ext>
                </a:extLst>
              </p:cNvPr>
              <p:cNvSpPr txBox="1"/>
              <p:nvPr/>
            </p:nvSpPr>
            <p:spPr>
              <a:xfrm>
                <a:off x="4667250" y="5481066"/>
                <a:ext cx="7315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d>
                      <m:r>
                        <a:rPr lang="en-US" b="0" i="1" smtClean="0">
                          <a:latin typeface="Cambria Math" panose="02040503050406030204" pitchFamily="18" charset="0"/>
                        </a:rPr>
                        <m:t>=1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14</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44</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𝑎𝑡𝑡𝑟𝑖𝑏𝑢𝑡𝑒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m:t>
                          </m:r>
                        </m:sub>
                      </m:sSub>
                    </m:oMath>
                  </m:oMathPara>
                </a14:m>
                <a:endParaRPr lang="en-US" dirty="0"/>
              </a:p>
            </p:txBody>
          </p:sp>
        </mc:Choice>
        <mc:Fallback xmlns="">
          <p:sp>
            <p:nvSpPr>
              <p:cNvPr id="7" name="TextBox 6">
                <a:extLst>
                  <a:ext uri="{FF2B5EF4-FFF2-40B4-BE49-F238E27FC236}">
                    <a16:creationId xmlns:a16="http://schemas.microsoft.com/office/drawing/2014/main" id="{75EB1A28-68F7-2524-671B-D76969641F21}"/>
                  </a:ext>
                </a:extLst>
              </p:cNvPr>
              <p:cNvSpPr txBox="1">
                <a:spLocks noRot="1" noChangeAspect="1" noMove="1" noResize="1" noEditPoints="1" noAdjustHandles="1" noChangeArrowheads="1" noChangeShapeType="1" noTextEdit="1"/>
              </p:cNvSpPr>
              <p:nvPr/>
            </p:nvSpPr>
            <p:spPr>
              <a:xfrm>
                <a:off x="4667250" y="5481066"/>
                <a:ext cx="7315200" cy="369332"/>
              </a:xfrm>
              <a:prstGeom prst="rect">
                <a:avLst/>
              </a:prstGeom>
              <a:blipFill>
                <a:blip r:embed="rId4"/>
                <a:stretch>
                  <a:fillRect b="-1311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2F2CAB9-A136-6A41-4026-1B844F1168BF}"/>
              </a:ext>
            </a:extLst>
          </p:cNvPr>
          <p:cNvPicPr>
            <a:picLocks noChangeAspect="1"/>
          </p:cNvPicPr>
          <p:nvPr/>
        </p:nvPicPr>
        <p:blipFill>
          <a:blip r:embed="rId5"/>
          <a:stretch>
            <a:fillRect/>
          </a:stretch>
        </p:blipFill>
        <p:spPr>
          <a:xfrm>
            <a:off x="744395" y="2705759"/>
            <a:ext cx="5058481" cy="2562583"/>
          </a:xfrm>
          <a:prstGeom prst="rect">
            <a:avLst/>
          </a:prstGeom>
        </p:spPr>
      </p:pic>
    </p:spTree>
    <p:extLst>
      <p:ext uri="{BB962C8B-B14F-4D97-AF65-F5344CB8AC3E}">
        <p14:creationId xmlns:p14="http://schemas.microsoft.com/office/powerpoint/2010/main" val="281857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438900" y="3749676"/>
                <a:ext cx="4514850" cy="465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438900" y="3749676"/>
                <a:ext cx="4514850" cy="465961"/>
              </a:xfrm>
              <a:prstGeom prst="rect">
                <a:avLst/>
              </a:prstGeom>
              <a:blipFill>
                <a:blip r:embed="rId2"/>
                <a:stretch>
                  <a:fillRect b="-155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C65B240-9D8E-37BD-3855-7C6FE24B1F5E}"/>
              </a:ext>
            </a:extLst>
          </p:cNvPr>
          <p:cNvPicPr>
            <a:picLocks noChangeAspect="1"/>
          </p:cNvPicPr>
          <p:nvPr/>
        </p:nvPicPr>
        <p:blipFill>
          <a:blip r:embed="rId3"/>
          <a:stretch>
            <a:fillRect/>
          </a:stretch>
        </p:blipFill>
        <p:spPr>
          <a:xfrm>
            <a:off x="495300" y="2372145"/>
            <a:ext cx="4971270" cy="270477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FB45E53-B1DE-53E4-99C0-793F62C0C7B1}"/>
                  </a:ext>
                </a:extLst>
              </p:cNvPr>
              <p:cNvSpPr txBox="1"/>
              <p:nvPr/>
            </p:nvSpPr>
            <p:spPr>
              <a:xfrm>
                <a:off x="6438900" y="2628900"/>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TextBox 9">
                <a:extLst>
                  <a:ext uri="{FF2B5EF4-FFF2-40B4-BE49-F238E27FC236}">
                    <a16:creationId xmlns:a16="http://schemas.microsoft.com/office/drawing/2014/main" id="{8FB45E53-B1DE-53E4-99C0-793F62C0C7B1}"/>
                  </a:ext>
                </a:extLst>
              </p:cNvPr>
              <p:cNvSpPr txBox="1">
                <a:spLocks noRot="1" noChangeAspect="1" noMove="1" noResize="1" noEditPoints="1" noAdjustHandles="1" noChangeArrowheads="1" noChangeShapeType="1" noTextEdit="1"/>
              </p:cNvSpPr>
              <p:nvPr/>
            </p:nvSpPr>
            <p:spPr>
              <a:xfrm>
                <a:off x="6438900" y="2628900"/>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32374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0B2D-BD4D-56A9-1057-2DA681F59F3C}"/>
              </a:ext>
            </a:extLst>
          </p:cNvPr>
          <p:cNvSpPr>
            <a:spLocks noGrp="1"/>
          </p:cNvSpPr>
          <p:nvPr>
            <p:ph type="title"/>
          </p:nvPr>
        </p:nvSpPr>
        <p:spPr/>
        <p:txBody>
          <a:bodyPr/>
          <a:lstStyle/>
          <a:p>
            <a:r>
              <a:rPr lang="en-US" dirty="0"/>
              <a:t>Dot product and binary data</a:t>
            </a:r>
          </a:p>
        </p:txBody>
      </p:sp>
      <p:sp>
        <p:nvSpPr>
          <p:cNvPr id="3" name="Content Placeholder 2">
            <a:extLst>
              <a:ext uri="{FF2B5EF4-FFF2-40B4-BE49-F238E27FC236}">
                <a16:creationId xmlns:a16="http://schemas.microsoft.com/office/drawing/2014/main" id="{2CD44135-6353-1DE9-E263-2A4E8D90530A}"/>
              </a:ext>
            </a:extLst>
          </p:cNvPr>
          <p:cNvSpPr>
            <a:spLocks noGrp="1"/>
          </p:cNvSpPr>
          <p:nvPr>
            <p:ph idx="1"/>
          </p:nvPr>
        </p:nvSpPr>
        <p:spPr>
          <a:xfrm>
            <a:off x="723900" y="1371600"/>
            <a:ext cx="10515600" cy="971491"/>
          </a:xfrm>
        </p:spPr>
        <p:txBody>
          <a:bodyPr/>
          <a:lstStyle/>
          <a:p>
            <a:r>
              <a:rPr lang="en-US" dirty="0"/>
              <a:t>For one-hot encoded data, the number categorical attributes d is the squared 2-norm each point: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3AF215-FA49-B0C8-D8D4-2887597803B3}"/>
                  </a:ext>
                </a:extLst>
              </p:cNvPr>
              <p:cNvSpPr txBox="1"/>
              <p:nvPr/>
            </p:nvSpPr>
            <p:spPr>
              <a:xfrm>
                <a:off x="6553200" y="3749676"/>
                <a:ext cx="4400550" cy="46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 =</m:t>
                      </m:r>
                      <m:r>
                        <a:rPr lang="en-US" sz="2400" b="0" i="1" smtClean="0">
                          <a:latin typeface="Cambria Math" panose="02040503050406030204" pitchFamily="18" charset="0"/>
                        </a:rPr>
                        <m:t>𝑑</m:t>
                      </m:r>
                    </m:oMath>
                  </m:oMathPara>
                </a14:m>
                <a:endParaRPr lang="en-US" sz="2400" dirty="0"/>
              </a:p>
            </p:txBody>
          </p:sp>
        </mc:Choice>
        <mc:Fallback xmlns="">
          <p:sp>
            <p:nvSpPr>
              <p:cNvPr id="4" name="TextBox 3">
                <a:extLst>
                  <a:ext uri="{FF2B5EF4-FFF2-40B4-BE49-F238E27FC236}">
                    <a16:creationId xmlns:a16="http://schemas.microsoft.com/office/drawing/2014/main" id="{D53AF215-FA49-B0C8-D8D4-2887597803B3}"/>
                  </a:ext>
                </a:extLst>
              </p:cNvPr>
              <p:cNvSpPr txBox="1">
                <a:spLocks noRot="1" noChangeAspect="1" noMove="1" noResize="1" noEditPoints="1" noAdjustHandles="1" noChangeArrowheads="1" noChangeShapeType="1" noTextEdit="1"/>
              </p:cNvSpPr>
              <p:nvPr/>
            </p:nvSpPr>
            <p:spPr>
              <a:xfrm>
                <a:off x="6553200" y="3749676"/>
                <a:ext cx="4400550" cy="466666"/>
              </a:xfrm>
              <a:prstGeom prst="rect">
                <a:avLst/>
              </a:prstGeom>
              <a:blipFill>
                <a:blip r:embed="rId2"/>
                <a:stretch>
                  <a:fillRect b="-1688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F0BDAF4-B70C-C5E2-B685-150A9D70B24A}"/>
              </a:ext>
            </a:extLst>
          </p:cNvPr>
          <p:cNvPicPr>
            <a:picLocks noChangeAspect="1"/>
          </p:cNvPicPr>
          <p:nvPr/>
        </p:nvPicPr>
        <p:blipFill>
          <a:blip r:embed="rId3"/>
          <a:stretch>
            <a:fillRect/>
          </a:stretch>
        </p:blipFill>
        <p:spPr>
          <a:xfrm>
            <a:off x="838200" y="2523341"/>
            <a:ext cx="5288682" cy="308148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4C708-C46B-C3BE-B5A8-7B2EEAD1997F}"/>
                  </a:ext>
                </a:extLst>
              </p:cNvPr>
              <p:cNvSpPr txBox="1"/>
              <p:nvPr/>
            </p:nvSpPr>
            <p:spPr>
              <a:xfrm>
                <a:off x="6438900" y="2628900"/>
                <a:ext cx="3429000" cy="4818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9944C708-C46B-C3BE-B5A8-7B2EEAD1997F}"/>
                  </a:ext>
                </a:extLst>
              </p:cNvPr>
              <p:cNvSpPr txBox="1">
                <a:spLocks noRot="1" noChangeAspect="1" noMove="1" noResize="1" noEditPoints="1" noAdjustHandles="1" noChangeArrowheads="1" noChangeShapeType="1" noTextEdit="1"/>
              </p:cNvSpPr>
              <p:nvPr/>
            </p:nvSpPr>
            <p:spPr>
              <a:xfrm>
                <a:off x="6438900" y="2628900"/>
                <a:ext cx="3429000" cy="481863"/>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5909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No corner logo">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Simple Blu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4.xml><?xml version="1.0" encoding="utf-8"?>
<a:theme xmlns:a="http://schemas.openxmlformats.org/drawingml/2006/main" name="Simple Whit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1B80212167E4CB7BEF9FBFA5891EB" ma:contentTypeVersion="19" ma:contentTypeDescription="Create a new document." ma:contentTypeScope="" ma:versionID="554e0d73130b24d93c69e017f3277833">
  <xsd:schema xmlns:xsd="http://www.w3.org/2001/XMLSchema" xmlns:xs="http://www.w3.org/2001/XMLSchema" xmlns:p="http://schemas.microsoft.com/office/2006/metadata/properties" xmlns:ns2="e3380ef4-09d4-4340-8ccb-160c32c60401" xmlns:ns3="7eb697ea-89e6-4a08-90bb-c11f41386e51" targetNamespace="http://schemas.microsoft.com/office/2006/metadata/properties" ma:root="true" ma:fieldsID="53ea50482b33fcb66c9737c81bd1583c" ns2:_="" ns3:_="">
    <xsd:import namespace="e3380ef4-09d4-4340-8ccb-160c32c60401"/>
    <xsd:import namespace="7eb697ea-89e6-4a08-90bb-c11f41386e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AutoTags" minOccurs="0"/>
                <xsd:element ref="ns2:MediaServiceOCR"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380ef4-09d4-4340-8ccb-160c32c604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66bcfc7-c51b-4bc8-8383-b8f609394d6e" ma:termSetId="09814cd3-568e-fe90-9814-8d621ff8fb84" ma:anchorId="fba54fb3-c3e1-fe81-a776-ca4b69148c4d" ma:open="true" ma:isKeyword="false">
      <xsd:complexType>
        <xsd:sequence>
          <xsd:element ref="pc:Terms" minOccurs="0" maxOccurs="1"/>
        </xsd:sequence>
      </xsd:complex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b697ea-89e6-4a08-90bb-c11f41386e5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11c2aba-8739-421f-ae05-1e36b8c598e7}" ma:internalName="TaxCatchAll" ma:showField="CatchAllData" ma:web="7eb697ea-89e6-4a08-90bb-c11f41386e5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380ef4-09d4-4340-8ccb-160c32c60401">
      <Terms xmlns="http://schemas.microsoft.com/office/infopath/2007/PartnerControls"/>
    </lcf76f155ced4ddcb4097134ff3c332f>
    <TaxCatchAll xmlns="7eb697ea-89e6-4a08-90bb-c11f41386e51" xsi:nil="true"/>
  </documentManagement>
</p:properties>
</file>

<file path=customXml/itemProps1.xml><?xml version="1.0" encoding="utf-8"?>
<ds:datastoreItem xmlns:ds="http://schemas.openxmlformats.org/officeDocument/2006/customXml" ds:itemID="{051F4AF4-3BB0-40CF-890F-E93EFB639C88}">
  <ds:schemaRefs>
    <ds:schemaRef ds:uri="7eb697ea-89e6-4a08-90bb-c11f41386e51"/>
    <ds:schemaRef ds:uri="e3380ef4-09d4-4340-8ccb-160c32c60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073831-1F1E-47DF-BB51-881D635FAF03}">
  <ds:schemaRefs>
    <ds:schemaRef ds:uri="http://schemas.microsoft.com/sharepoint/v3/contenttype/forms"/>
  </ds:schemaRefs>
</ds:datastoreItem>
</file>

<file path=customXml/itemProps3.xml><?xml version="1.0" encoding="utf-8"?>
<ds:datastoreItem xmlns:ds="http://schemas.openxmlformats.org/officeDocument/2006/customXml" ds:itemID="{BDBA731A-CE16-429C-B261-25EA2AE8C5DA}">
  <ds:schemaRefs>
    <ds:schemaRef ds:uri="e3380ef4-09d4-4340-8ccb-160c32c60401"/>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7eb697ea-89e6-4a08-90bb-c11f41386e5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388</TotalTime>
  <Words>1438</Words>
  <Application>Microsoft Office PowerPoint</Application>
  <PresentationFormat>Widescreen</PresentationFormat>
  <Paragraphs>260</Paragraphs>
  <Slides>35</Slides>
  <Notes>1</Notes>
  <HiddenSlides>2</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Aptos</vt:lpstr>
      <vt:lpstr>Aptos Display</vt:lpstr>
      <vt:lpstr>Aptos SemiBold</vt:lpstr>
      <vt:lpstr>Arial</vt:lpstr>
      <vt:lpstr>Calibri</vt:lpstr>
      <vt:lpstr>Cambria Math</vt:lpstr>
      <vt:lpstr>Standard Template</vt:lpstr>
      <vt:lpstr>No corner logo</vt:lpstr>
      <vt:lpstr>Simple Blue Background</vt:lpstr>
      <vt:lpstr>Simple White Background</vt:lpstr>
      <vt:lpstr>CSCI 347 Data Mining</vt:lpstr>
      <vt:lpstr>Peer note taker is needed for CSCI 347</vt:lpstr>
      <vt:lpstr>PowerPoint Presentation</vt:lpstr>
      <vt:lpstr>One-Hot encoding</vt:lpstr>
      <vt:lpstr>One-Hot encoding</vt:lpstr>
      <vt:lpstr>Dot product and binary data</vt:lpstr>
      <vt:lpstr>Dot product and binary data</vt:lpstr>
      <vt:lpstr>Dot product and binary data</vt:lpstr>
      <vt:lpstr>Dot product and binary data</vt:lpstr>
      <vt:lpstr>Dot product and binary data</vt:lpstr>
      <vt:lpstr>Hamming distance</vt:lpstr>
      <vt:lpstr>Hamming distance</vt:lpstr>
      <vt:lpstr>Hamming distance</vt:lpstr>
      <vt:lpstr>Hamming distance</vt:lpstr>
      <vt:lpstr>Hamming distance</vt:lpstr>
      <vt:lpstr>Hamming distance</vt:lpstr>
      <vt:lpstr>Hamming distance</vt:lpstr>
      <vt:lpstr>Hamming distance</vt:lpstr>
      <vt:lpstr>Side note</vt:lpstr>
      <vt:lpstr>Jaccard similarity </vt:lpstr>
      <vt:lpstr>Jaccard similarity </vt:lpstr>
      <vt:lpstr>Jaccard similarity </vt:lpstr>
      <vt:lpstr>Jaccard similarity </vt:lpstr>
      <vt:lpstr>Jaccard similarity </vt:lpstr>
      <vt:lpstr>Gower distance</vt:lpstr>
      <vt:lpstr>Example: Gower distance</vt:lpstr>
      <vt:lpstr>Example: Gower distance</vt:lpstr>
      <vt:lpstr>Example: Gower distance</vt:lpstr>
      <vt:lpstr>Activity: Gower distance</vt:lpstr>
      <vt:lpstr>Activity: Gower distance</vt:lpstr>
      <vt:lpstr>Review Quiz</vt:lpstr>
      <vt:lpstr>Review Quiz</vt:lpstr>
      <vt:lpstr>Review Quiz</vt:lpstr>
      <vt:lpstr>Review Quiz</vt:lpstr>
      <vt:lpstr>Review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General PowerPoint Template</dc:title>
  <dc:creator>Bole, Robert</dc:creator>
  <cp:lastModifiedBy>Liyana Ralalage, Adiesha</cp:lastModifiedBy>
  <cp:revision>2</cp:revision>
  <dcterms:created xsi:type="dcterms:W3CDTF">2024-07-24T21:17:45Z</dcterms:created>
  <dcterms:modified xsi:type="dcterms:W3CDTF">2025-01-24T00:16:04Z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0x01010039A1B80212167E4CB7BEF9FBFA5891EB</vt:lpwstr>
  </property>
  <property fmtid="{D5CDD505-2E9C-101B-9397-08002B2CF9AE}" pid="3" name="MediaServiceImageTags">
    <vt:lpwstr/>
  </property>
</Properties>
</file>