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4"/>
    <p:sldMasterId id="2147483770" r:id="rId5"/>
    <p:sldMasterId id="2147483723" r:id="rId6"/>
    <p:sldMasterId id="2147483797" r:id="rId7"/>
    <p:sldMasterId id="2147483809" r:id="rId8"/>
  </p:sldMasterIdLst>
  <p:notesMasterIdLst>
    <p:notesMasterId r:id="rId43"/>
  </p:notesMasterIdLst>
  <p:sldIdLst>
    <p:sldId id="1468" r:id="rId9"/>
    <p:sldId id="1496" r:id="rId10"/>
    <p:sldId id="1497" r:id="rId11"/>
    <p:sldId id="1495" r:id="rId12"/>
    <p:sldId id="1498" r:id="rId13"/>
    <p:sldId id="1471" r:id="rId14"/>
    <p:sldId id="1472" r:id="rId15"/>
    <p:sldId id="1473" r:id="rId16"/>
    <p:sldId id="1474" r:id="rId17"/>
    <p:sldId id="1475" r:id="rId18"/>
    <p:sldId id="1476" r:id="rId19"/>
    <p:sldId id="1477" r:id="rId20"/>
    <p:sldId id="1478" r:id="rId21"/>
    <p:sldId id="1479" r:id="rId22"/>
    <p:sldId id="1480" r:id="rId23"/>
    <p:sldId id="1481" r:id="rId24"/>
    <p:sldId id="1482" r:id="rId25"/>
    <p:sldId id="1483" r:id="rId26"/>
    <p:sldId id="1484" r:id="rId27"/>
    <p:sldId id="1499" r:id="rId28"/>
    <p:sldId id="1485" r:id="rId29"/>
    <p:sldId id="1486" r:id="rId30"/>
    <p:sldId id="1500" r:id="rId31"/>
    <p:sldId id="1501" r:id="rId32"/>
    <p:sldId id="1487" r:id="rId33"/>
    <p:sldId id="1488" r:id="rId34"/>
    <p:sldId id="1489" r:id="rId35"/>
    <p:sldId id="1490" r:id="rId36"/>
    <p:sldId id="1491" r:id="rId37"/>
    <p:sldId id="1492" r:id="rId38"/>
    <p:sldId id="1493" r:id="rId39"/>
    <p:sldId id="1494" r:id="rId40"/>
    <p:sldId id="1469" r:id="rId41"/>
    <p:sldId id="147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200C-6A4D-298A-3620-974AD57AA355}" name="Bole, Robert" initials="RB" userId="S::n55v625@msu.montana.edu::5dfb2e1e-5755-4a97-b2e6-527ab78e6a6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A100F4-B1EE-4F6C-935D-2A892DAD9244}" v="1408" dt="2025-03-25T19:55:49.3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46"/>
    <p:restoredTop sz="94683"/>
  </p:normalViewPr>
  <p:slideViewPr>
    <p:cSldViewPr>
      <p:cViewPr varScale="1">
        <p:scale>
          <a:sx n="102" d="100"/>
          <a:sy n="102" d="100"/>
        </p:scale>
        <p:origin x="534" y="102"/>
      </p:cViewPr>
      <p:guideLst/>
    </p:cSldViewPr>
  </p:slideViewPr>
  <p:notesTextViewPr>
    <p:cViewPr>
      <p:scale>
        <a:sx n="3" d="2"/>
        <a:sy n="3" d="2"/>
      </p:scale>
      <p:origin x="0" y="0"/>
    </p:cViewPr>
  </p:notesTextViewPr>
  <p:gridSpacing cx="57150" cy="5715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tableStyles" Target="tableStyles.xml"/><Relationship Id="rId50" Type="http://schemas.microsoft.com/office/2018/10/relationships/authors" Targe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theme" Target="theme/theme1.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yana Ralalage, Adiesha" userId="15fd5c93-10d6-4014-8103-1a4931e3c018" providerId="ADAL" clId="{D5A100F4-B1EE-4F6C-935D-2A892DAD9244}"/>
    <pc:docChg chg="undo custSel addSld modSld sldOrd">
      <pc:chgData name="Liyana Ralalage, Adiesha" userId="15fd5c93-10d6-4014-8103-1a4931e3c018" providerId="ADAL" clId="{D5A100F4-B1EE-4F6C-935D-2A892DAD9244}" dt="2025-03-25T19:55:49.384" v="2715"/>
      <pc:docMkLst>
        <pc:docMk/>
      </pc:docMkLst>
      <pc:sldChg chg="modSp mod">
        <pc:chgData name="Liyana Ralalage, Adiesha" userId="15fd5c93-10d6-4014-8103-1a4931e3c018" providerId="ADAL" clId="{D5A100F4-B1EE-4F6C-935D-2A892DAD9244}" dt="2025-03-25T18:41:12.996" v="1474" actId="20577"/>
        <pc:sldMkLst>
          <pc:docMk/>
          <pc:sldMk cId="2619225836" sldId="1468"/>
        </pc:sldMkLst>
        <pc:spChg chg="mod">
          <ac:chgData name="Liyana Ralalage, Adiesha" userId="15fd5c93-10d6-4014-8103-1a4931e3c018" providerId="ADAL" clId="{D5A100F4-B1EE-4F6C-935D-2A892DAD9244}" dt="2025-03-25T18:41:12.996" v="1474" actId="20577"/>
          <ac:spMkLst>
            <pc:docMk/>
            <pc:sldMk cId="2619225836" sldId="1468"/>
            <ac:spMk id="2" creationId="{3A95BBA3-5C8B-0EF8-420B-F14EFA119280}"/>
          </ac:spMkLst>
        </pc:spChg>
      </pc:sldChg>
      <pc:sldChg chg="modSp mod">
        <pc:chgData name="Liyana Ralalage, Adiesha" userId="15fd5c93-10d6-4014-8103-1a4931e3c018" providerId="ADAL" clId="{D5A100F4-B1EE-4F6C-935D-2A892DAD9244}" dt="2025-03-20T20:38:48.089" v="2" actId="27636"/>
        <pc:sldMkLst>
          <pc:docMk/>
          <pc:sldMk cId="2014241022" sldId="1469"/>
        </pc:sldMkLst>
        <pc:spChg chg="mod">
          <ac:chgData name="Liyana Ralalage, Adiesha" userId="15fd5c93-10d6-4014-8103-1a4931e3c018" providerId="ADAL" clId="{D5A100F4-B1EE-4F6C-935D-2A892DAD9244}" dt="2025-03-20T20:38:48.089" v="2" actId="27636"/>
          <ac:spMkLst>
            <pc:docMk/>
            <pc:sldMk cId="2014241022" sldId="1469"/>
            <ac:spMk id="2" creationId="{139F582E-8262-1BCC-E35D-2DC91C6ACBF0}"/>
          </ac:spMkLst>
        </pc:spChg>
      </pc:sldChg>
      <pc:sldChg chg="modSp mod">
        <pc:chgData name="Liyana Ralalage, Adiesha" userId="15fd5c93-10d6-4014-8103-1a4931e3c018" providerId="ADAL" clId="{D5A100F4-B1EE-4F6C-935D-2A892DAD9244}" dt="2025-03-20T20:38:48.097" v="3" actId="27636"/>
        <pc:sldMkLst>
          <pc:docMk/>
          <pc:sldMk cId="2728285675" sldId="1470"/>
        </pc:sldMkLst>
        <pc:spChg chg="mod">
          <ac:chgData name="Liyana Ralalage, Adiesha" userId="15fd5c93-10d6-4014-8103-1a4931e3c018" providerId="ADAL" clId="{D5A100F4-B1EE-4F6C-935D-2A892DAD9244}" dt="2025-03-20T20:38:48.097" v="3" actId="27636"/>
          <ac:spMkLst>
            <pc:docMk/>
            <pc:sldMk cId="2728285675" sldId="1470"/>
            <ac:spMk id="4" creationId="{0D938D8F-9360-4940-9FA0-AA60E73A44D9}"/>
          </ac:spMkLst>
        </pc:spChg>
      </pc:sldChg>
      <pc:sldChg chg="modSp add mod modAnim">
        <pc:chgData name="Liyana Ralalage, Adiesha" userId="15fd5c93-10d6-4014-8103-1a4931e3c018" providerId="ADAL" clId="{D5A100F4-B1EE-4F6C-935D-2A892DAD9244}" dt="2025-03-25T19:02:29.598" v="2402"/>
        <pc:sldMkLst>
          <pc:docMk/>
          <pc:sldMk cId="2805261900" sldId="1471"/>
        </pc:sldMkLst>
        <pc:spChg chg="mod">
          <ac:chgData name="Liyana Ralalage, Adiesha" userId="15fd5c93-10d6-4014-8103-1a4931e3c018" providerId="ADAL" clId="{D5A100F4-B1EE-4F6C-935D-2A892DAD9244}" dt="2025-03-20T20:39:03.249" v="16" actId="20577"/>
          <ac:spMkLst>
            <pc:docMk/>
            <pc:sldMk cId="2805261900" sldId="1471"/>
            <ac:spMk id="2" creationId="{AEADBB60-9A52-503D-8603-5D0625C6BDFE}"/>
          </ac:spMkLst>
        </pc:spChg>
        <pc:spChg chg="mod">
          <ac:chgData name="Liyana Ralalage, Adiesha" userId="15fd5c93-10d6-4014-8103-1a4931e3c018" providerId="ADAL" clId="{D5A100F4-B1EE-4F6C-935D-2A892DAD9244}" dt="2025-03-20T20:39:08.144" v="17" actId="20577"/>
          <ac:spMkLst>
            <pc:docMk/>
            <pc:sldMk cId="2805261900" sldId="1471"/>
            <ac:spMk id="3" creationId="{B8B2C898-6458-7BFF-143D-3446D66AA721}"/>
          </ac:spMkLst>
        </pc:spChg>
      </pc:sldChg>
      <pc:sldChg chg="addSp delSp modSp add mod">
        <pc:chgData name="Liyana Ralalage, Adiesha" userId="15fd5c93-10d6-4014-8103-1a4931e3c018" providerId="ADAL" clId="{D5A100F4-B1EE-4F6C-935D-2A892DAD9244}" dt="2025-03-25T19:24:17.080" v="2420" actId="208"/>
        <pc:sldMkLst>
          <pc:docMk/>
          <pc:sldMk cId="2962236006" sldId="1472"/>
        </pc:sldMkLst>
        <pc:spChg chg="add mod">
          <ac:chgData name="Liyana Ralalage, Adiesha" userId="15fd5c93-10d6-4014-8103-1a4931e3c018" providerId="ADAL" clId="{D5A100F4-B1EE-4F6C-935D-2A892DAD9244}" dt="2025-03-20T20:40:39.606" v="120" actId="1076"/>
          <ac:spMkLst>
            <pc:docMk/>
            <pc:sldMk cId="2962236006" sldId="1472"/>
            <ac:spMk id="25" creationId="{631E4E3E-A219-EA8B-1588-3D91822815F7}"/>
          </ac:spMkLst>
        </pc:spChg>
        <pc:spChg chg="add mod">
          <ac:chgData name="Liyana Ralalage, Adiesha" userId="15fd5c93-10d6-4014-8103-1a4931e3c018" providerId="ADAL" clId="{D5A100F4-B1EE-4F6C-935D-2A892DAD9244}" dt="2025-03-20T20:41:12.532" v="146" actId="20577"/>
          <ac:spMkLst>
            <pc:docMk/>
            <pc:sldMk cId="2962236006" sldId="1472"/>
            <ac:spMk id="27" creationId="{32F17739-D105-586C-A55F-58FD8AFBFF2B}"/>
          </ac:spMkLst>
        </pc:spChg>
        <pc:spChg chg="add mod">
          <ac:chgData name="Liyana Ralalage, Adiesha" userId="15fd5c93-10d6-4014-8103-1a4931e3c018" providerId="ADAL" clId="{D5A100F4-B1EE-4F6C-935D-2A892DAD9244}" dt="2025-03-25T19:24:17.080" v="2420" actId="208"/>
          <ac:spMkLst>
            <pc:docMk/>
            <pc:sldMk cId="2962236006" sldId="1472"/>
            <ac:spMk id="28" creationId="{75185BE5-6490-0E30-F1C2-157D051D34EE}"/>
          </ac:spMkLst>
        </pc:spChg>
        <pc:spChg chg="add mod">
          <ac:chgData name="Liyana Ralalage, Adiesha" userId="15fd5c93-10d6-4014-8103-1a4931e3c018" providerId="ADAL" clId="{D5A100F4-B1EE-4F6C-935D-2A892DAD9244}" dt="2025-03-25T19:24:17.080" v="2420" actId="208"/>
          <ac:spMkLst>
            <pc:docMk/>
            <pc:sldMk cId="2962236006" sldId="1472"/>
            <ac:spMk id="30" creationId="{59BD3F2C-711E-376F-8C51-5B5E40D7AD6B}"/>
          </ac:spMkLst>
        </pc:spChg>
      </pc:sldChg>
      <pc:sldChg chg="addSp delSp modSp add mod">
        <pc:chgData name="Liyana Ralalage, Adiesha" userId="15fd5c93-10d6-4014-8103-1a4931e3c018" providerId="ADAL" clId="{D5A100F4-B1EE-4F6C-935D-2A892DAD9244}" dt="2025-03-25T19:24:22.304" v="2421" actId="208"/>
        <pc:sldMkLst>
          <pc:docMk/>
          <pc:sldMk cId="3316648709" sldId="1473"/>
        </pc:sldMkLst>
        <pc:spChg chg="mod">
          <ac:chgData name="Liyana Ralalage, Adiesha" userId="15fd5c93-10d6-4014-8103-1a4931e3c018" providerId="ADAL" clId="{D5A100F4-B1EE-4F6C-935D-2A892DAD9244}" dt="2025-03-20T21:20:19.677" v="842" actId="20577"/>
          <ac:spMkLst>
            <pc:docMk/>
            <pc:sldMk cId="3316648709" sldId="1473"/>
            <ac:spMk id="2" creationId="{A0AA92FC-073A-50D9-7791-A83D69FEFB27}"/>
          </ac:spMkLst>
        </pc:spChg>
        <pc:spChg chg="add mod">
          <ac:chgData name="Liyana Ralalage, Adiesha" userId="15fd5c93-10d6-4014-8103-1a4931e3c018" providerId="ADAL" clId="{D5A100F4-B1EE-4F6C-935D-2A892DAD9244}" dt="2025-03-20T20:42:35.447" v="175" actId="1076"/>
          <ac:spMkLst>
            <pc:docMk/>
            <pc:sldMk cId="3316648709" sldId="1473"/>
            <ac:spMk id="8" creationId="{FCDE91B8-750B-02D8-6E6F-75ED2AA472F3}"/>
          </ac:spMkLst>
        </pc:spChg>
        <pc:spChg chg="mod">
          <ac:chgData name="Liyana Ralalage, Adiesha" userId="15fd5c93-10d6-4014-8103-1a4931e3c018" providerId="ADAL" clId="{D5A100F4-B1EE-4F6C-935D-2A892DAD9244}" dt="2025-03-20T20:42:16.278" v="161" actId="1076"/>
          <ac:spMkLst>
            <pc:docMk/>
            <pc:sldMk cId="3316648709" sldId="1473"/>
            <ac:spMk id="25" creationId="{D4424A0F-3DFA-D2E3-DAD9-CE8BAC58DCB4}"/>
          </ac:spMkLst>
        </pc:spChg>
        <pc:spChg chg="add mod">
          <ac:chgData name="Liyana Ralalage, Adiesha" userId="15fd5c93-10d6-4014-8103-1a4931e3c018" providerId="ADAL" clId="{D5A100F4-B1EE-4F6C-935D-2A892DAD9244}" dt="2025-03-20T20:42:44.640" v="181" actId="20577"/>
          <ac:spMkLst>
            <pc:docMk/>
            <pc:sldMk cId="3316648709" sldId="1473"/>
            <ac:spMk id="26" creationId="{6957199C-4B86-A943-13F2-35EA15F7F28F}"/>
          </ac:spMkLst>
        </pc:spChg>
        <pc:spChg chg="mod">
          <ac:chgData name="Liyana Ralalage, Adiesha" userId="15fd5c93-10d6-4014-8103-1a4931e3c018" providerId="ADAL" clId="{D5A100F4-B1EE-4F6C-935D-2A892DAD9244}" dt="2025-03-20T20:42:52.581" v="182" actId="1076"/>
          <ac:spMkLst>
            <pc:docMk/>
            <pc:sldMk cId="3316648709" sldId="1473"/>
            <ac:spMk id="27" creationId="{6E0429D9-3C3D-5912-E473-96EDDEBC2E33}"/>
          </ac:spMkLst>
        </pc:spChg>
        <pc:spChg chg="mod">
          <ac:chgData name="Liyana Ralalage, Adiesha" userId="15fd5c93-10d6-4014-8103-1a4931e3c018" providerId="ADAL" clId="{D5A100F4-B1EE-4F6C-935D-2A892DAD9244}" dt="2025-03-25T19:24:22.304" v="2421" actId="208"/>
          <ac:spMkLst>
            <pc:docMk/>
            <pc:sldMk cId="3316648709" sldId="1473"/>
            <ac:spMk id="28" creationId="{7033DD13-151A-CBA2-ED51-79B3835BE163}"/>
          </ac:spMkLst>
        </pc:spChg>
        <pc:spChg chg="mod">
          <ac:chgData name="Liyana Ralalage, Adiesha" userId="15fd5c93-10d6-4014-8103-1a4931e3c018" providerId="ADAL" clId="{D5A100F4-B1EE-4F6C-935D-2A892DAD9244}" dt="2025-03-25T19:24:22.304" v="2421" actId="208"/>
          <ac:spMkLst>
            <pc:docMk/>
            <pc:sldMk cId="3316648709" sldId="1473"/>
            <ac:spMk id="30" creationId="{1EF04FF9-B7ED-1B94-83BA-8B497E29C7E1}"/>
          </ac:spMkLst>
        </pc:spChg>
        <pc:spChg chg="add mod">
          <ac:chgData name="Liyana Ralalage, Adiesha" userId="15fd5c93-10d6-4014-8103-1a4931e3c018" providerId="ADAL" clId="{D5A100F4-B1EE-4F6C-935D-2A892DAD9244}" dt="2025-03-20T20:45:51.261" v="313" actId="1076"/>
          <ac:spMkLst>
            <pc:docMk/>
            <pc:sldMk cId="3316648709" sldId="1473"/>
            <ac:spMk id="32" creationId="{ACC200B6-AC46-94B1-6613-9A0B7313F12F}"/>
          </ac:spMkLst>
        </pc:spChg>
        <pc:graphicFrameChg chg="add mod modGraphic">
          <ac:chgData name="Liyana Ralalage, Adiesha" userId="15fd5c93-10d6-4014-8103-1a4931e3c018" providerId="ADAL" clId="{D5A100F4-B1EE-4F6C-935D-2A892DAD9244}" dt="2025-03-20T20:44:41.504" v="248" actId="1076"/>
          <ac:graphicFrameMkLst>
            <pc:docMk/>
            <pc:sldMk cId="3316648709" sldId="1473"/>
            <ac:graphicFrameMk id="31" creationId="{26603373-2146-59B0-3FA0-532332CBCD95}"/>
          </ac:graphicFrameMkLst>
        </pc:graphicFrameChg>
      </pc:sldChg>
      <pc:sldChg chg="addSp modSp add mod modAnim">
        <pc:chgData name="Liyana Ralalage, Adiesha" userId="15fd5c93-10d6-4014-8103-1a4931e3c018" providerId="ADAL" clId="{D5A100F4-B1EE-4F6C-935D-2A892DAD9244}" dt="2025-03-25T19:30:29.199" v="2451"/>
        <pc:sldMkLst>
          <pc:docMk/>
          <pc:sldMk cId="546916831" sldId="1474"/>
        </pc:sldMkLst>
        <pc:spChg chg="mod">
          <ac:chgData name="Liyana Ralalage, Adiesha" userId="15fd5c93-10d6-4014-8103-1a4931e3c018" providerId="ADAL" clId="{D5A100F4-B1EE-4F6C-935D-2A892DAD9244}" dt="2025-03-20T21:20:23.620" v="843"/>
          <ac:spMkLst>
            <pc:docMk/>
            <pc:sldMk cId="546916831" sldId="1474"/>
            <ac:spMk id="2" creationId="{F183DF0B-0868-AE6F-EC54-70C69E5CD78A}"/>
          </ac:spMkLst>
        </pc:spChg>
        <pc:spChg chg="mod">
          <ac:chgData name="Liyana Ralalage, Adiesha" userId="15fd5c93-10d6-4014-8103-1a4931e3c018" providerId="ADAL" clId="{D5A100F4-B1EE-4F6C-935D-2A892DAD9244}" dt="2025-03-25T19:24:27.404" v="2422" actId="208"/>
          <ac:spMkLst>
            <pc:docMk/>
            <pc:sldMk cId="546916831" sldId="1474"/>
            <ac:spMk id="28" creationId="{2CD60A1D-4098-D2B6-E2F6-788960E25CED}"/>
          </ac:spMkLst>
        </pc:spChg>
        <pc:spChg chg="add mod">
          <ac:chgData name="Liyana Ralalage, Adiesha" userId="15fd5c93-10d6-4014-8103-1a4931e3c018" providerId="ADAL" clId="{D5A100F4-B1EE-4F6C-935D-2A892DAD9244}" dt="2025-03-25T19:11:08.323" v="2405" actId="20577"/>
          <ac:spMkLst>
            <pc:docMk/>
            <pc:sldMk cId="546916831" sldId="1474"/>
            <ac:spMk id="29" creationId="{4CADB8B6-7A0C-00B4-220E-576E184BC05B}"/>
          </ac:spMkLst>
        </pc:spChg>
        <pc:spChg chg="mod">
          <ac:chgData name="Liyana Ralalage, Adiesha" userId="15fd5c93-10d6-4014-8103-1a4931e3c018" providerId="ADAL" clId="{D5A100F4-B1EE-4F6C-935D-2A892DAD9244}" dt="2025-03-25T19:24:27.404" v="2422" actId="208"/>
          <ac:spMkLst>
            <pc:docMk/>
            <pc:sldMk cId="546916831" sldId="1474"/>
            <ac:spMk id="30" creationId="{11567AB8-1DF2-E067-6E87-8E90CB8D3115}"/>
          </ac:spMkLst>
        </pc:spChg>
        <pc:spChg chg="add mod">
          <ac:chgData name="Liyana Ralalage, Adiesha" userId="15fd5c93-10d6-4014-8103-1a4931e3c018" providerId="ADAL" clId="{D5A100F4-B1EE-4F6C-935D-2A892DAD9244}" dt="2025-03-25T19:30:26.696" v="2450" actId="14100"/>
          <ac:spMkLst>
            <pc:docMk/>
            <pc:sldMk cId="546916831" sldId="1474"/>
            <ac:spMk id="41" creationId="{8CF35CBD-8955-FD2E-AAA8-662F39210583}"/>
          </ac:spMkLst>
        </pc:spChg>
      </pc:sldChg>
      <pc:sldChg chg="addSp modSp add mod">
        <pc:chgData name="Liyana Ralalage, Adiesha" userId="15fd5c93-10d6-4014-8103-1a4931e3c018" providerId="ADAL" clId="{D5A100F4-B1EE-4F6C-935D-2A892DAD9244}" dt="2025-03-25T19:24:31.494" v="2423" actId="208"/>
        <pc:sldMkLst>
          <pc:docMk/>
          <pc:sldMk cId="3825205581" sldId="1475"/>
        </pc:sldMkLst>
        <pc:spChg chg="mod">
          <ac:chgData name="Liyana Ralalage, Adiesha" userId="15fd5c93-10d6-4014-8103-1a4931e3c018" providerId="ADAL" clId="{D5A100F4-B1EE-4F6C-935D-2A892DAD9244}" dt="2025-03-20T21:20:24.966" v="844"/>
          <ac:spMkLst>
            <pc:docMk/>
            <pc:sldMk cId="3825205581" sldId="1475"/>
            <ac:spMk id="2" creationId="{0237E660-34E2-36EB-EFA4-DD3C002F1C49}"/>
          </ac:spMkLst>
        </pc:spChg>
        <pc:spChg chg="mod">
          <ac:chgData name="Liyana Ralalage, Adiesha" userId="15fd5c93-10d6-4014-8103-1a4931e3c018" providerId="ADAL" clId="{D5A100F4-B1EE-4F6C-935D-2A892DAD9244}" dt="2025-03-25T19:24:31.494" v="2423" actId="208"/>
          <ac:spMkLst>
            <pc:docMk/>
            <pc:sldMk cId="3825205581" sldId="1475"/>
            <ac:spMk id="28" creationId="{83299ED1-C9AD-81E9-E5DC-ABEEA12733B4}"/>
          </ac:spMkLst>
        </pc:spChg>
        <pc:spChg chg="mod">
          <ac:chgData name="Liyana Ralalage, Adiesha" userId="15fd5c93-10d6-4014-8103-1a4931e3c018" providerId="ADAL" clId="{D5A100F4-B1EE-4F6C-935D-2A892DAD9244}" dt="2025-03-25T19:11:15.576" v="2408" actId="20577"/>
          <ac:spMkLst>
            <pc:docMk/>
            <pc:sldMk cId="3825205581" sldId="1475"/>
            <ac:spMk id="29" creationId="{F1E878DD-E852-B23A-FDDD-0BBC10412225}"/>
          </ac:spMkLst>
        </pc:spChg>
        <pc:spChg chg="mod">
          <ac:chgData name="Liyana Ralalage, Adiesha" userId="15fd5c93-10d6-4014-8103-1a4931e3c018" providerId="ADAL" clId="{D5A100F4-B1EE-4F6C-935D-2A892DAD9244}" dt="2025-03-25T19:24:31.494" v="2423" actId="208"/>
          <ac:spMkLst>
            <pc:docMk/>
            <pc:sldMk cId="3825205581" sldId="1475"/>
            <ac:spMk id="30" creationId="{3135FD19-2EDC-FCEC-92DD-37732D538031}"/>
          </ac:spMkLst>
        </pc:spChg>
        <pc:spChg chg="add mod">
          <ac:chgData name="Liyana Ralalage, Adiesha" userId="15fd5c93-10d6-4014-8103-1a4931e3c018" providerId="ADAL" clId="{D5A100F4-B1EE-4F6C-935D-2A892DAD9244}" dt="2025-03-20T20:49:43.670" v="420" actId="20577"/>
          <ac:spMkLst>
            <pc:docMk/>
            <pc:sldMk cId="3825205581" sldId="1475"/>
            <ac:spMk id="41" creationId="{4AA72C4B-1387-86C8-9383-8329249725FA}"/>
          </ac:spMkLst>
        </pc:spChg>
      </pc:sldChg>
      <pc:sldChg chg="addSp modSp add mod">
        <pc:chgData name="Liyana Ralalage, Adiesha" userId="15fd5c93-10d6-4014-8103-1a4931e3c018" providerId="ADAL" clId="{D5A100F4-B1EE-4F6C-935D-2A892DAD9244}" dt="2025-03-25T19:24:35.547" v="2424" actId="208"/>
        <pc:sldMkLst>
          <pc:docMk/>
          <pc:sldMk cId="796191643" sldId="1476"/>
        </pc:sldMkLst>
        <pc:spChg chg="mod">
          <ac:chgData name="Liyana Ralalage, Adiesha" userId="15fd5c93-10d6-4014-8103-1a4931e3c018" providerId="ADAL" clId="{D5A100F4-B1EE-4F6C-935D-2A892DAD9244}" dt="2025-03-20T21:20:26.557" v="845"/>
          <ac:spMkLst>
            <pc:docMk/>
            <pc:sldMk cId="796191643" sldId="1476"/>
            <ac:spMk id="2" creationId="{44941C6F-93DF-C931-10D5-131CCFF9D871}"/>
          </ac:spMkLst>
        </pc:spChg>
        <pc:spChg chg="mod">
          <ac:chgData name="Liyana Ralalage, Adiesha" userId="15fd5c93-10d6-4014-8103-1a4931e3c018" providerId="ADAL" clId="{D5A100F4-B1EE-4F6C-935D-2A892DAD9244}" dt="2025-03-25T19:24:35.547" v="2424" actId="208"/>
          <ac:spMkLst>
            <pc:docMk/>
            <pc:sldMk cId="796191643" sldId="1476"/>
            <ac:spMk id="28" creationId="{DCB497F6-11E1-2AAD-C269-A263A85F5D58}"/>
          </ac:spMkLst>
        </pc:spChg>
        <pc:spChg chg="mod">
          <ac:chgData name="Liyana Ralalage, Adiesha" userId="15fd5c93-10d6-4014-8103-1a4931e3c018" providerId="ADAL" clId="{D5A100F4-B1EE-4F6C-935D-2A892DAD9244}" dt="2025-03-25T19:11:29.626" v="2409"/>
          <ac:spMkLst>
            <pc:docMk/>
            <pc:sldMk cId="796191643" sldId="1476"/>
            <ac:spMk id="29" creationId="{D5839B9C-0E2F-22F4-FE80-29C4383B8678}"/>
          </ac:spMkLst>
        </pc:spChg>
        <pc:spChg chg="mod">
          <ac:chgData name="Liyana Ralalage, Adiesha" userId="15fd5c93-10d6-4014-8103-1a4931e3c018" providerId="ADAL" clId="{D5A100F4-B1EE-4F6C-935D-2A892DAD9244}" dt="2025-03-25T19:24:35.547" v="2424" actId="208"/>
          <ac:spMkLst>
            <pc:docMk/>
            <pc:sldMk cId="796191643" sldId="1476"/>
            <ac:spMk id="30" creationId="{BC610CF5-5FD5-3A58-6DB3-FEFAB190F59B}"/>
          </ac:spMkLst>
        </pc:spChg>
        <pc:spChg chg="mod">
          <ac:chgData name="Liyana Ralalage, Adiesha" userId="15fd5c93-10d6-4014-8103-1a4931e3c018" providerId="ADAL" clId="{D5A100F4-B1EE-4F6C-935D-2A892DAD9244}" dt="2025-03-20T20:49:33.749" v="417" actId="20577"/>
          <ac:spMkLst>
            <pc:docMk/>
            <pc:sldMk cId="796191643" sldId="1476"/>
            <ac:spMk id="41" creationId="{757E2604-56BC-F565-9F0F-DAD79DF198D9}"/>
          </ac:spMkLst>
        </pc:spChg>
        <pc:spChg chg="add mod">
          <ac:chgData name="Liyana Ralalage, Adiesha" userId="15fd5c93-10d6-4014-8103-1a4931e3c018" providerId="ADAL" clId="{D5A100F4-B1EE-4F6C-935D-2A892DAD9244}" dt="2025-03-20T20:49:53.983" v="425" actId="20577"/>
          <ac:spMkLst>
            <pc:docMk/>
            <pc:sldMk cId="796191643" sldId="1476"/>
            <ac:spMk id="75" creationId="{8BF4CD61-C2EF-4983-C525-96F9E6CCE6B2}"/>
          </ac:spMkLst>
        </pc:spChg>
      </pc:sldChg>
      <pc:sldChg chg="modSp add mod">
        <pc:chgData name="Liyana Ralalage, Adiesha" userId="15fd5c93-10d6-4014-8103-1a4931e3c018" providerId="ADAL" clId="{D5A100F4-B1EE-4F6C-935D-2A892DAD9244}" dt="2025-03-25T19:24:40.156" v="2425" actId="208"/>
        <pc:sldMkLst>
          <pc:docMk/>
          <pc:sldMk cId="1696518929" sldId="1477"/>
        </pc:sldMkLst>
        <pc:spChg chg="mod">
          <ac:chgData name="Liyana Ralalage, Adiesha" userId="15fd5c93-10d6-4014-8103-1a4931e3c018" providerId="ADAL" clId="{D5A100F4-B1EE-4F6C-935D-2A892DAD9244}" dt="2025-03-20T21:20:28.072" v="846"/>
          <ac:spMkLst>
            <pc:docMk/>
            <pc:sldMk cId="1696518929" sldId="1477"/>
            <ac:spMk id="2" creationId="{D09DB26F-03BC-6EF2-A7C5-DEA50431EA85}"/>
          </ac:spMkLst>
        </pc:spChg>
        <pc:spChg chg="mod">
          <ac:chgData name="Liyana Ralalage, Adiesha" userId="15fd5c93-10d6-4014-8103-1a4931e3c018" providerId="ADAL" clId="{D5A100F4-B1EE-4F6C-935D-2A892DAD9244}" dt="2025-03-25T19:24:40.156" v="2425" actId="208"/>
          <ac:spMkLst>
            <pc:docMk/>
            <pc:sldMk cId="1696518929" sldId="1477"/>
            <ac:spMk id="28" creationId="{1603FAB4-32F4-10F4-64D5-18FF1A1567DB}"/>
          </ac:spMkLst>
        </pc:spChg>
        <pc:spChg chg="mod">
          <ac:chgData name="Liyana Ralalage, Adiesha" userId="15fd5c93-10d6-4014-8103-1a4931e3c018" providerId="ADAL" clId="{D5A100F4-B1EE-4F6C-935D-2A892DAD9244}" dt="2025-03-25T19:24:40.156" v="2425" actId="208"/>
          <ac:spMkLst>
            <pc:docMk/>
            <pc:sldMk cId="1696518929" sldId="1477"/>
            <ac:spMk id="30" creationId="{FD23E3F9-B34B-9F6D-8949-5114ED41B8AB}"/>
          </ac:spMkLst>
        </pc:spChg>
        <pc:spChg chg="mod">
          <ac:chgData name="Liyana Ralalage, Adiesha" userId="15fd5c93-10d6-4014-8103-1a4931e3c018" providerId="ADAL" clId="{D5A100F4-B1EE-4F6C-935D-2A892DAD9244}" dt="2025-03-20T20:50:35.914" v="449" actId="14100"/>
          <ac:spMkLst>
            <pc:docMk/>
            <pc:sldMk cId="1696518929" sldId="1477"/>
            <ac:spMk id="75" creationId="{459DDF44-41E1-32A3-F99A-E17487D08AC5}"/>
          </ac:spMkLst>
        </pc:spChg>
      </pc:sldChg>
      <pc:sldChg chg="modSp add mod modAnim">
        <pc:chgData name="Liyana Ralalage, Adiesha" userId="15fd5c93-10d6-4014-8103-1a4931e3c018" providerId="ADAL" clId="{D5A100F4-B1EE-4F6C-935D-2A892DAD9244}" dt="2025-03-25T19:24:46.357" v="2426" actId="208"/>
        <pc:sldMkLst>
          <pc:docMk/>
          <pc:sldMk cId="3094445218" sldId="1478"/>
        </pc:sldMkLst>
        <pc:spChg chg="mod">
          <ac:chgData name="Liyana Ralalage, Adiesha" userId="15fd5c93-10d6-4014-8103-1a4931e3c018" providerId="ADAL" clId="{D5A100F4-B1EE-4F6C-935D-2A892DAD9244}" dt="2025-03-20T21:20:30.244" v="847"/>
          <ac:spMkLst>
            <pc:docMk/>
            <pc:sldMk cId="3094445218" sldId="1478"/>
            <ac:spMk id="2" creationId="{1E823D70-B94B-052A-EBD8-647404997F22}"/>
          </ac:spMkLst>
        </pc:spChg>
        <pc:spChg chg="mod">
          <ac:chgData name="Liyana Ralalage, Adiesha" userId="15fd5c93-10d6-4014-8103-1a4931e3c018" providerId="ADAL" clId="{D5A100F4-B1EE-4F6C-935D-2A892DAD9244}" dt="2025-03-25T19:24:46.357" v="2426" actId="208"/>
          <ac:spMkLst>
            <pc:docMk/>
            <pc:sldMk cId="3094445218" sldId="1478"/>
            <ac:spMk id="28" creationId="{3944ECA5-A991-FB91-2AA2-9CDCFCCD5553}"/>
          </ac:spMkLst>
        </pc:spChg>
        <pc:spChg chg="mod">
          <ac:chgData name="Liyana Ralalage, Adiesha" userId="15fd5c93-10d6-4014-8103-1a4931e3c018" providerId="ADAL" clId="{D5A100F4-B1EE-4F6C-935D-2A892DAD9244}" dt="2025-03-25T19:24:46.357" v="2426" actId="208"/>
          <ac:spMkLst>
            <pc:docMk/>
            <pc:sldMk cId="3094445218" sldId="1478"/>
            <ac:spMk id="30" creationId="{52893773-C11E-009A-8A84-C76C7B05C37E}"/>
          </ac:spMkLst>
        </pc:spChg>
        <pc:spChg chg="mod">
          <ac:chgData name="Liyana Ralalage, Adiesha" userId="15fd5c93-10d6-4014-8103-1a4931e3c018" providerId="ADAL" clId="{D5A100F4-B1EE-4F6C-935D-2A892DAD9244}" dt="2025-03-20T20:51:01.012" v="458" actId="20577"/>
          <ac:spMkLst>
            <pc:docMk/>
            <pc:sldMk cId="3094445218" sldId="1478"/>
            <ac:spMk id="41" creationId="{EA562871-3F74-3B7C-CCC7-2C333BA9F154}"/>
          </ac:spMkLst>
        </pc:spChg>
        <pc:spChg chg="mod">
          <ac:chgData name="Liyana Ralalage, Adiesha" userId="15fd5c93-10d6-4014-8103-1a4931e3c018" providerId="ADAL" clId="{D5A100F4-B1EE-4F6C-935D-2A892DAD9244}" dt="2025-03-20T20:51:33.902" v="479" actId="14100"/>
          <ac:spMkLst>
            <pc:docMk/>
            <pc:sldMk cId="3094445218" sldId="1478"/>
            <ac:spMk id="75" creationId="{AB8CA413-9912-D9AB-0E71-F6938D860B3A}"/>
          </ac:spMkLst>
        </pc:spChg>
      </pc:sldChg>
      <pc:sldChg chg="addSp delSp modSp add mod modAnim">
        <pc:chgData name="Liyana Ralalage, Adiesha" userId="15fd5c93-10d6-4014-8103-1a4931e3c018" providerId="ADAL" clId="{D5A100F4-B1EE-4F6C-935D-2A892DAD9244}" dt="2025-03-25T19:25:03.563" v="2427" actId="208"/>
        <pc:sldMkLst>
          <pc:docMk/>
          <pc:sldMk cId="3724702873" sldId="1479"/>
        </pc:sldMkLst>
        <pc:spChg chg="mod">
          <ac:chgData name="Liyana Ralalage, Adiesha" userId="15fd5c93-10d6-4014-8103-1a4931e3c018" providerId="ADAL" clId="{D5A100F4-B1EE-4F6C-935D-2A892DAD9244}" dt="2025-03-20T21:20:32.395" v="848"/>
          <ac:spMkLst>
            <pc:docMk/>
            <pc:sldMk cId="3724702873" sldId="1479"/>
            <ac:spMk id="2" creationId="{963FEFD5-ABC9-2935-FA2A-EA1C52F3ECBB}"/>
          </ac:spMkLst>
        </pc:spChg>
        <pc:spChg chg="mod">
          <ac:chgData name="Liyana Ralalage, Adiesha" userId="15fd5c93-10d6-4014-8103-1a4931e3c018" providerId="ADAL" clId="{D5A100F4-B1EE-4F6C-935D-2A892DAD9244}" dt="2025-03-25T19:25:03.563" v="2427" actId="208"/>
          <ac:spMkLst>
            <pc:docMk/>
            <pc:sldMk cId="3724702873" sldId="1479"/>
            <ac:spMk id="4" creationId="{94E9EB52-2128-85F1-EEFB-3B948808C518}"/>
          </ac:spMkLst>
        </pc:spChg>
        <pc:spChg chg="mod">
          <ac:chgData name="Liyana Ralalage, Adiesha" userId="15fd5c93-10d6-4014-8103-1a4931e3c018" providerId="ADAL" clId="{D5A100F4-B1EE-4F6C-935D-2A892DAD9244}" dt="2025-03-20T21:00:21.738" v="820" actId="1076"/>
          <ac:spMkLst>
            <pc:docMk/>
            <pc:sldMk cId="3724702873" sldId="1479"/>
            <ac:spMk id="5" creationId="{0E93FE8B-4134-EE70-AE84-B267ED87CBA2}"/>
          </ac:spMkLst>
        </pc:spChg>
        <pc:spChg chg="mod">
          <ac:chgData name="Liyana Ralalage, Adiesha" userId="15fd5c93-10d6-4014-8103-1a4931e3c018" providerId="ADAL" clId="{D5A100F4-B1EE-4F6C-935D-2A892DAD9244}" dt="2025-03-25T19:25:03.563" v="2427" actId="208"/>
          <ac:spMkLst>
            <pc:docMk/>
            <pc:sldMk cId="3724702873" sldId="1479"/>
            <ac:spMk id="6" creationId="{9DE51523-6695-2155-BAFF-6D35B0900935}"/>
          </ac:spMkLst>
        </pc:spChg>
        <pc:spChg chg="mod">
          <ac:chgData name="Liyana Ralalage, Adiesha" userId="15fd5c93-10d6-4014-8103-1a4931e3c018" providerId="ADAL" clId="{D5A100F4-B1EE-4F6C-935D-2A892DAD9244}" dt="2025-03-20T20:55:07.929" v="599" actId="1076"/>
          <ac:spMkLst>
            <pc:docMk/>
            <pc:sldMk cId="3724702873" sldId="1479"/>
            <ac:spMk id="25" creationId="{1C56B814-78B3-4A9E-57D4-81D391ED1DBC}"/>
          </ac:spMkLst>
        </pc:spChg>
        <pc:spChg chg="mod">
          <ac:chgData name="Liyana Ralalage, Adiesha" userId="15fd5c93-10d6-4014-8103-1a4931e3c018" providerId="ADAL" clId="{D5A100F4-B1EE-4F6C-935D-2A892DAD9244}" dt="2025-03-20T20:58:57.192" v="758" actId="1076"/>
          <ac:spMkLst>
            <pc:docMk/>
            <pc:sldMk cId="3724702873" sldId="1479"/>
            <ac:spMk id="27" creationId="{A68FA0BC-B10D-CE57-0242-15C109AAEE0F}"/>
          </ac:spMkLst>
        </pc:spChg>
        <pc:spChg chg="mod">
          <ac:chgData name="Liyana Ralalage, Adiesha" userId="15fd5c93-10d6-4014-8103-1a4931e3c018" providerId="ADAL" clId="{D5A100F4-B1EE-4F6C-935D-2A892DAD9244}" dt="2025-03-20T21:00:46.414" v="826" actId="1076"/>
          <ac:spMkLst>
            <pc:docMk/>
            <pc:sldMk cId="3724702873" sldId="1479"/>
            <ac:spMk id="28" creationId="{67E11B0A-253E-C71C-F0E6-990D22FD0613}"/>
          </ac:spMkLst>
        </pc:spChg>
        <pc:spChg chg="mod">
          <ac:chgData name="Liyana Ralalage, Adiesha" userId="15fd5c93-10d6-4014-8103-1a4931e3c018" providerId="ADAL" clId="{D5A100F4-B1EE-4F6C-935D-2A892DAD9244}" dt="2025-03-20T20:58:22.237" v="743" actId="20577"/>
          <ac:spMkLst>
            <pc:docMk/>
            <pc:sldMk cId="3724702873" sldId="1479"/>
            <ac:spMk id="29" creationId="{FA51E3AD-2F89-AD35-D5AD-BB417251B91D}"/>
          </ac:spMkLst>
        </pc:spChg>
        <pc:spChg chg="mod">
          <ac:chgData name="Liyana Ralalage, Adiesha" userId="15fd5c93-10d6-4014-8103-1a4931e3c018" providerId="ADAL" clId="{D5A100F4-B1EE-4F6C-935D-2A892DAD9244}" dt="2025-03-20T20:58:29.833" v="747" actId="20577"/>
          <ac:spMkLst>
            <pc:docMk/>
            <pc:sldMk cId="3724702873" sldId="1479"/>
            <ac:spMk id="41" creationId="{9123026F-C43E-3D51-3626-BFA5B997D566}"/>
          </ac:spMkLst>
        </pc:spChg>
        <pc:spChg chg="mod">
          <ac:chgData name="Liyana Ralalage, Adiesha" userId="15fd5c93-10d6-4014-8103-1a4931e3c018" providerId="ADAL" clId="{D5A100F4-B1EE-4F6C-935D-2A892DAD9244}" dt="2025-03-20T21:00:56.643" v="829" actId="1076"/>
          <ac:spMkLst>
            <pc:docMk/>
            <pc:sldMk cId="3724702873" sldId="1479"/>
            <ac:spMk id="42" creationId="{165D1AEA-F5E8-F2DA-500E-356968381B04}"/>
          </ac:spMkLst>
        </pc:spChg>
        <pc:spChg chg="mod">
          <ac:chgData name="Liyana Ralalage, Adiesha" userId="15fd5c93-10d6-4014-8103-1a4931e3c018" providerId="ADAL" clId="{D5A100F4-B1EE-4F6C-935D-2A892DAD9244}" dt="2025-03-20T21:00:47.146" v="827" actId="1076"/>
          <ac:spMkLst>
            <pc:docMk/>
            <pc:sldMk cId="3724702873" sldId="1479"/>
            <ac:spMk id="43" creationId="{5CFC9F8C-B746-D3D7-5068-C268237F0835}"/>
          </ac:spMkLst>
        </pc:spChg>
        <pc:spChg chg="mod">
          <ac:chgData name="Liyana Ralalage, Adiesha" userId="15fd5c93-10d6-4014-8103-1a4931e3c018" providerId="ADAL" clId="{D5A100F4-B1EE-4F6C-935D-2A892DAD9244}" dt="2025-03-20T21:00:56.643" v="829" actId="1076"/>
          <ac:spMkLst>
            <pc:docMk/>
            <pc:sldMk cId="3724702873" sldId="1479"/>
            <ac:spMk id="48" creationId="{0159B120-602E-D0B0-AEDB-C53080ADC8AA}"/>
          </ac:spMkLst>
        </pc:spChg>
        <pc:spChg chg="mod">
          <ac:chgData name="Liyana Ralalage, Adiesha" userId="15fd5c93-10d6-4014-8103-1a4931e3c018" providerId="ADAL" clId="{D5A100F4-B1EE-4F6C-935D-2A892DAD9244}" dt="2025-03-20T21:00:56.643" v="829" actId="1076"/>
          <ac:spMkLst>
            <pc:docMk/>
            <pc:sldMk cId="3724702873" sldId="1479"/>
            <ac:spMk id="51" creationId="{462C4A60-1625-E26D-2CAA-CAE0FD5E4CE5}"/>
          </ac:spMkLst>
        </pc:spChg>
        <pc:spChg chg="mod">
          <ac:chgData name="Liyana Ralalage, Adiesha" userId="15fd5c93-10d6-4014-8103-1a4931e3c018" providerId="ADAL" clId="{D5A100F4-B1EE-4F6C-935D-2A892DAD9244}" dt="2025-03-20T21:00:56.643" v="829" actId="1076"/>
          <ac:spMkLst>
            <pc:docMk/>
            <pc:sldMk cId="3724702873" sldId="1479"/>
            <ac:spMk id="53" creationId="{77043354-E726-E6C2-94E1-E6A22BB5CE20}"/>
          </ac:spMkLst>
        </pc:spChg>
        <pc:spChg chg="mod">
          <ac:chgData name="Liyana Ralalage, Adiesha" userId="15fd5c93-10d6-4014-8103-1a4931e3c018" providerId="ADAL" clId="{D5A100F4-B1EE-4F6C-935D-2A892DAD9244}" dt="2025-03-20T21:00:56.643" v="829" actId="1076"/>
          <ac:spMkLst>
            <pc:docMk/>
            <pc:sldMk cId="3724702873" sldId="1479"/>
            <ac:spMk id="54" creationId="{B092894B-2183-9F88-2EF0-A16D4E2DF377}"/>
          </ac:spMkLst>
        </pc:spChg>
        <pc:spChg chg="mod">
          <ac:chgData name="Liyana Ralalage, Adiesha" userId="15fd5c93-10d6-4014-8103-1a4931e3c018" providerId="ADAL" clId="{D5A100F4-B1EE-4F6C-935D-2A892DAD9244}" dt="2025-03-20T21:00:56.643" v="829" actId="1076"/>
          <ac:spMkLst>
            <pc:docMk/>
            <pc:sldMk cId="3724702873" sldId="1479"/>
            <ac:spMk id="58" creationId="{83D0734D-02F8-3AD9-01A3-95E88B17BC80}"/>
          </ac:spMkLst>
        </pc:spChg>
        <pc:spChg chg="mod">
          <ac:chgData name="Liyana Ralalage, Adiesha" userId="15fd5c93-10d6-4014-8103-1a4931e3c018" providerId="ADAL" clId="{D5A100F4-B1EE-4F6C-935D-2A892DAD9244}" dt="2025-03-20T21:00:56.643" v="829" actId="1076"/>
          <ac:spMkLst>
            <pc:docMk/>
            <pc:sldMk cId="3724702873" sldId="1479"/>
            <ac:spMk id="60" creationId="{1FFC3056-4712-E95B-3F67-F21F6545EEC4}"/>
          </ac:spMkLst>
        </pc:spChg>
        <pc:spChg chg="mod">
          <ac:chgData name="Liyana Ralalage, Adiesha" userId="15fd5c93-10d6-4014-8103-1a4931e3c018" providerId="ADAL" clId="{D5A100F4-B1EE-4F6C-935D-2A892DAD9244}" dt="2025-03-20T21:00:46.414" v="826" actId="1076"/>
          <ac:spMkLst>
            <pc:docMk/>
            <pc:sldMk cId="3724702873" sldId="1479"/>
            <ac:spMk id="66" creationId="{FFC4FAF4-B2F0-7EA6-190A-730C8151CE35}"/>
          </ac:spMkLst>
        </pc:spChg>
        <pc:spChg chg="mod">
          <ac:chgData name="Liyana Ralalage, Adiesha" userId="15fd5c93-10d6-4014-8103-1a4931e3c018" providerId="ADAL" clId="{D5A100F4-B1EE-4F6C-935D-2A892DAD9244}" dt="2025-03-20T21:00:56.643" v="829" actId="1076"/>
          <ac:spMkLst>
            <pc:docMk/>
            <pc:sldMk cId="3724702873" sldId="1479"/>
            <ac:spMk id="69" creationId="{16062940-E89D-A8C9-9E52-5890572059B7}"/>
          </ac:spMkLst>
        </pc:spChg>
        <pc:spChg chg="mod">
          <ac:chgData name="Liyana Ralalage, Adiesha" userId="15fd5c93-10d6-4014-8103-1a4931e3c018" providerId="ADAL" clId="{D5A100F4-B1EE-4F6C-935D-2A892DAD9244}" dt="2025-03-20T21:00:46.414" v="826" actId="1076"/>
          <ac:spMkLst>
            <pc:docMk/>
            <pc:sldMk cId="3724702873" sldId="1479"/>
            <ac:spMk id="70" creationId="{79769B3A-16D3-6BB7-372B-B9CFF77F6088}"/>
          </ac:spMkLst>
        </pc:spChg>
        <pc:spChg chg="mod">
          <ac:chgData name="Liyana Ralalage, Adiesha" userId="15fd5c93-10d6-4014-8103-1a4931e3c018" providerId="ADAL" clId="{D5A100F4-B1EE-4F6C-935D-2A892DAD9244}" dt="2025-03-20T21:00:47.146" v="827" actId="1076"/>
          <ac:spMkLst>
            <pc:docMk/>
            <pc:sldMk cId="3724702873" sldId="1479"/>
            <ac:spMk id="71" creationId="{409B0A09-F728-3CA9-C86F-28F1A0CEAA05}"/>
          </ac:spMkLst>
        </pc:spChg>
        <pc:spChg chg="mod">
          <ac:chgData name="Liyana Ralalage, Adiesha" userId="15fd5c93-10d6-4014-8103-1a4931e3c018" providerId="ADAL" clId="{D5A100F4-B1EE-4F6C-935D-2A892DAD9244}" dt="2025-03-20T21:00:47.146" v="827" actId="1076"/>
          <ac:spMkLst>
            <pc:docMk/>
            <pc:sldMk cId="3724702873" sldId="1479"/>
            <ac:spMk id="74" creationId="{316D01E7-3606-56E8-EE83-3FE7A8ECAF1F}"/>
          </ac:spMkLst>
        </pc:spChg>
        <pc:spChg chg="mod">
          <ac:chgData name="Liyana Ralalage, Adiesha" userId="15fd5c93-10d6-4014-8103-1a4931e3c018" providerId="ADAL" clId="{D5A100F4-B1EE-4F6C-935D-2A892DAD9244}" dt="2025-03-25T19:13:46.059" v="2413" actId="20577"/>
          <ac:spMkLst>
            <pc:docMk/>
            <pc:sldMk cId="3724702873" sldId="1479"/>
            <ac:spMk id="75" creationId="{E67DDDF1-B302-5DB5-3087-7B90E424C76D}"/>
          </ac:spMkLst>
        </pc:spChg>
        <pc:spChg chg="add mod">
          <ac:chgData name="Liyana Ralalage, Adiesha" userId="15fd5c93-10d6-4014-8103-1a4931e3c018" providerId="ADAL" clId="{D5A100F4-B1EE-4F6C-935D-2A892DAD9244}" dt="2025-03-20T20:57:18.087" v="621" actId="1037"/>
          <ac:spMkLst>
            <pc:docMk/>
            <pc:sldMk cId="3724702873" sldId="1479"/>
            <ac:spMk id="76" creationId="{4BF2C469-F316-620D-33D6-B95D2D3A8FF8}"/>
          </ac:spMkLst>
        </pc:spChg>
        <pc:spChg chg="add mod">
          <ac:chgData name="Liyana Ralalage, Adiesha" userId="15fd5c93-10d6-4014-8103-1a4931e3c018" providerId="ADAL" clId="{D5A100F4-B1EE-4F6C-935D-2A892DAD9244}" dt="2025-03-20T21:00:46.414" v="826" actId="1076"/>
          <ac:spMkLst>
            <pc:docMk/>
            <pc:sldMk cId="3724702873" sldId="1479"/>
            <ac:spMk id="77" creationId="{C05D75DA-7D60-C254-7089-0B5DE1A6F330}"/>
          </ac:spMkLst>
        </pc:spChg>
        <pc:spChg chg="add mod">
          <ac:chgData name="Liyana Ralalage, Adiesha" userId="15fd5c93-10d6-4014-8103-1a4931e3c018" providerId="ADAL" clId="{D5A100F4-B1EE-4F6C-935D-2A892DAD9244}" dt="2025-03-20T21:00:47.146" v="827" actId="1076"/>
          <ac:spMkLst>
            <pc:docMk/>
            <pc:sldMk cId="3724702873" sldId="1479"/>
            <ac:spMk id="78" creationId="{16BC4B7B-5E1B-F2FB-03BC-9F7EF9A04EA9}"/>
          </ac:spMkLst>
        </pc:spChg>
        <pc:spChg chg="add mod">
          <ac:chgData name="Liyana Ralalage, Adiesha" userId="15fd5c93-10d6-4014-8103-1a4931e3c018" providerId="ADAL" clId="{D5A100F4-B1EE-4F6C-935D-2A892DAD9244}" dt="2025-03-20T21:00:47.146" v="827" actId="1076"/>
          <ac:spMkLst>
            <pc:docMk/>
            <pc:sldMk cId="3724702873" sldId="1479"/>
            <ac:spMk id="79" creationId="{3759DF3C-E3F7-2C13-6D23-642CFF975FD2}"/>
          </ac:spMkLst>
        </pc:spChg>
        <pc:spChg chg="add mod">
          <ac:chgData name="Liyana Ralalage, Adiesha" userId="15fd5c93-10d6-4014-8103-1a4931e3c018" providerId="ADAL" clId="{D5A100F4-B1EE-4F6C-935D-2A892DAD9244}" dt="2025-03-20T21:00:47.146" v="827" actId="1076"/>
          <ac:spMkLst>
            <pc:docMk/>
            <pc:sldMk cId="3724702873" sldId="1479"/>
            <ac:spMk id="80" creationId="{5AA48517-2661-3C44-18FA-932C71AA4F48}"/>
          </ac:spMkLst>
        </pc:spChg>
        <pc:spChg chg="add mod">
          <ac:chgData name="Liyana Ralalage, Adiesha" userId="15fd5c93-10d6-4014-8103-1a4931e3c018" providerId="ADAL" clId="{D5A100F4-B1EE-4F6C-935D-2A892DAD9244}" dt="2025-03-20T21:00:56.643" v="829" actId="1076"/>
          <ac:spMkLst>
            <pc:docMk/>
            <pc:sldMk cId="3724702873" sldId="1479"/>
            <ac:spMk id="81" creationId="{AA3263E3-E1D4-7A90-C0EE-94F40FA8CBFE}"/>
          </ac:spMkLst>
        </pc:spChg>
        <pc:spChg chg="add del mod">
          <ac:chgData name="Liyana Ralalage, Adiesha" userId="15fd5c93-10d6-4014-8103-1a4931e3c018" providerId="ADAL" clId="{D5A100F4-B1EE-4F6C-935D-2A892DAD9244}" dt="2025-03-20T21:00:56.643" v="829" actId="1076"/>
          <ac:spMkLst>
            <pc:docMk/>
            <pc:sldMk cId="3724702873" sldId="1479"/>
            <ac:spMk id="82" creationId="{C5C5DD72-00EC-B47A-287D-3694898820F4}"/>
          </ac:spMkLst>
        </pc:spChg>
        <pc:spChg chg="add mod">
          <ac:chgData name="Liyana Ralalage, Adiesha" userId="15fd5c93-10d6-4014-8103-1a4931e3c018" providerId="ADAL" clId="{D5A100F4-B1EE-4F6C-935D-2A892DAD9244}" dt="2025-03-20T21:00:47.146" v="827" actId="1076"/>
          <ac:spMkLst>
            <pc:docMk/>
            <pc:sldMk cId="3724702873" sldId="1479"/>
            <ac:spMk id="83" creationId="{0FA195D9-C137-74F1-E78D-37BB3DC59A24}"/>
          </ac:spMkLst>
        </pc:spChg>
        <pc:graphicFrameChg chg="mod modGraphic">
          <ac:chgData name="Liyana Ralalage, Adiesha" userId="15fd5c93-10d6-4014-8103-1a4931e3c018" providerId="ADAL" clId="{D5A100F4-B1EE-4F6C-935D-2A892DAD9244}" dt="2025-03-20T21:01:01.041" v="830" actId="1076"/>
          <ac:graphicFrameMkLst>
            <pc:docMk/>
            <pc:sldMk cId="3724702873" sldId="1479"/>
            <ac:graphicFrameMk id="31" creationId="{0D71F375-208D-5789-AAED-14B7BAC6DC3E}"/>
          </ac:graphicFrameMkLst>
        </pc:graphicFrameChg>
      </pc:sldChg>
      <pc:sldChg chg="modSp add mod modAnim">
        <pc:chgData name="Liyana Ralalage, Adiesha" userId="15fd5c93-10d6-4014-8103-1a4931e3c018" providerId="ADAL" clId="{D5A100F4-B1EE-4F6C-935D-2A892DAD9244}" dt="2025-03-25T19:25:11.736" v="2428" actId="208"/>
        <pc:sldMkLst>
          <pc:docMk/>
          <pc:sldMk cId="3614831364" sldId="1480"/>
        </pc:sldMkLst>
        <pc:spChg chg="mod">
          <ac:chgData name="Liyana Ralalage, Adiesha" userId="15fd5c93-10d6-4014-8103-1a4931e3c018" providerId="ADAL" clId="{D5A100F4-B1EE-4F6C-935D-2A892DAD9244}" dt="2025-03-20T21:20:34.509" v="849"/>
          <ac:spMkLst>
            <pc:docMk/>
            <pc:sldMk cId="3614831364" sldId="1480"/>
            <ac:spMk id="2" creationId="{AC035DEC-3079-7459-43B4-2BEB611603B0}"/>
          </ac:spMkLst>
        </pc:spChg>
        <pc:spChg chg="mod">
          <ac:chgData name="Liyana Ralalage, Adiesha" userId="15fd5c93-10d6-4014-8103-1a4931e3c018" providerId="ADAL" clId="{D5A100F4-B1EE-4F6C-935D-2A892DAD9244}" dt="2025-03-25T19:25:11.736" v="2428" actId="208"/>
          <ac:spMkLst>
            <pc:docMk/>
            <pc:sldMk cId="3614831364" sldId="1480"/>
            <ac:spMk id="4" creationId="{4193FA5C-7BE4-A49C-498E-485C500E61B1}"/>
          </ac:spMkLst>
        </pc:spChg>
        <pc:spChg chg="mod">
          <ac:chgData name="Liyana Ralalage, Adiesha" userId="15fd5c93-10d6-4014-8103-1a4931e3c018" providerId="ADAL" clId="{D5A100F4-B1EE-4F6C-935D-2A892DAD9244}" dt="2025-03-25T19:25:11.736" v="2428" actId="208"/>
          <ac:spMkLst>
            <pc:docMk/>
            <pc:sldMk cId="3614831364" sldId="1480"/>
            <ac:spMk id="6" creationId="{050F1D5B-2124-45D2-7E1A-5AC91E7F624C}"/>
          </ac:spMkLst>
        </pc:spChg>
        <pc:spChg chg="mod">
          <ac:chgData name="Liyana Ralalage, Adiesha" userId="15fd5c93-10d6-4014-8103-1a4931e3c018" providerId="ADAL" clId="{D5A100F4-B1EE-4F6C-935D-2A892DAD9244}" dt="2025-03-25T19:15:06.596" v="2419" actId="20577"/>
          <ac:spMkLst>
            <pc:docMk/>
            <pc:sldMk cId="3614831364" sldId="1480"/>
            <ac:spMk id="41" creationId="{7640331D-AFBB-8FCF-54CA-5D3337212E00}"/>
          </ac:spMkLst>
        </pc:spChg>
      </pc:sldChg>
      <pc:sldChg chg="addSp delSp modSp add mod ord modAnim">
        <pc:chgData name="Liyana Ralalage, Adiesha" userId="15fd5c93-10d6-4014-8103-1a4931e3c018" providerId="ADAL" clId="{D5A100F4-B1EE-4F6C-935D-2A892DAD9244}" dt="2025-03-25T19:26:16.416" v="2443"/>
        <pc:sldMkLst>
          <pc:docMk/>
          <pc:sldMk cId="2263804765" sldId="1481"/>
        </pc:sldMkLst>
        <pc:spChg chg="mod">
          <ac:chgData name="Liyana Ralalage, Adiesha" userId="15fd5c93-10d6-4014-8103-1a4931e3c018" providerId="ADAL" clId="{D5A100F4-B1EE-4F6C-935D-2A892DAD9244}" dt="2025-03-20T21:21:12.683" v="858" actId="20577"/>
          <ac:spMkLst>
            <pc:docMk/>
            <pc:sldMk cId="2263804765" sldId="1481"/>
            <ac:spMk id="2" creationId="{709FAD73-698E-8744-41E5-C59932E622BF}"/>
          </ac:spMkLst>
        </pc:spChg>
        <pc:spChg chg="mod">
          <ac:chgData name="Liyana Ralalage, Adiesha" userId="15fd5c93-10d6-4014-8103-1a4931e3c018" providerId="ADAL" clId="{D5A100F4-B1EE-4F6C-935D-2A892DAD9244}" dt="2025-03-20T21:21:48.770" v="862" actId="208"/>
          <ac:spMkLst>
            <pc:docMk/>
            <pc:sldMk cId="2263804765" sldId="1481"/>
            <ac:spMk id="4" creationId="{89C0464A-EE04-E97C-869E-3A8C5ED1E7A7}"/>
          </ac:spMkLst>
        </pc:spChg>
        <pc:spChg chg="mod">
          <ac:chgData name="Liyana Ralalage, Adiesha" userId="15fd5c93-10d6-4014-8103-1a4931e3c018" providerId="ADAL" clId="{D5A100F4-B1EE-4F6C-935D-2A892DAD9244}" dt="2025-03-20T21:21:48.770" v="862" actId="208"/>
          <ac:spMkLst>
            <pc:docMk/>
            <pc:sldMk cId="2263804765" sldId="1481"/>
            <ac:spMk id="6" creationId="{76ED0F59-EF0D-1E1B-53CB-5701D2E1D38B}"/>
          </ac:spMkLst>
        </pc:spChg>
        <pc:spChg chg="add mod">
          <ac:chgData name="Liyana Ralalage, Adiesha" userId="15fd5c93-10d6-4014-8103-1a4931e3c018" providerId="ADAL" clId="{D5A100F4-B1EE-4F6C-935D-2A892DAD9244}" dt="2025-03-25T19:26:14.144" v="2442" actId="113"/>
          <ac:spMkLst>
            <pc:docMk/>
            <pc:sldMk cId="2263804765" sldId="1481"/>
            <ac:spMk id="8" creationId="{F614C246-AF54-6770-638B-033933BDFCE1}"/>
          </ac:spMkLst>
        </pc:spChg>
        <pc:spChg chg="mod">
          <ac:chgData name="Liyana Ralalage, Adiesha" userId="15fd5c93-10d6-4014-8103-1a4931e3c018" providerId="ADAL" clId="{D5A100F4-B1EE-4F6C-935D-2A892DAD9244}" dt="2025-03-20T21:21:43.838" v="861" actId="208"/>
          <ac:spMkLst>
            <pc:docMk/>
            <pc:sldMk cId="2263804765" sldId="1481"/>
            <ac:spMk id="28" creationId="{88CF1F58-6BCA-F063-F4A0-05F25D43CE4C}"/>
          </ac:spMkLst>
        </pc:spChg>
        <pc:spChg chg="add mod">
          <ac:chgData name="Liyana Ralalage, Adiesha" userId="15fd5c93-10d6-4014-8103-1a4931e3c018" providerId="ADAL" clId="{D5A100F4-B1EE-4F6C-935D-2A892DAD9244}" dt="2025-03-20T21:22:22.979" v="869" actId="1076"/>
          <ac:spMkLst>
            <pc:docMk/>
            <pc:sldMk cId="2263804765" sldId="1481"/>
            <ac:spMk id="29" creationId="{9E990BD0-3B7E-E84B-A366-9CE144447206}"/>
          </ac:spMkLst>
        </pc:spChg>
        <pc:spChg chg="mod">
          <ac:chgData name="Liyana Ralalage, Adiesha" userId="15fd5c93-10d6-4014-8103-1a4931e3c018" providerId="ADAL" clId="{D5A100F4-B1EE-4F6C-935D-2A892DAD9244}" dt="2025-03-20T21:21:43.838" v="861" actId="208"/>
          <ac:spMkLst>
            <pc:docMk/>
            <pc:sldMk cId="2263804765" sldId="1481"/>
            <ac:spMk id="30" creationId="{68794E58-F29A-70BC-3C44-BC22203FF54C}"/>
          </ac:spMkLst>
        </pc:spChg>
        <pc:spChg chg="add mod">
          <ac:chgData name="Liyana Ralalage, Adiesha" userId="15fd5c93-10d6-4014-8103-1a4931e3c018" providerId="ADAL" clId="{D5A100F4-B1EE-4F6C-935D-2A892DAD9244}" dt="2025-03-20T21:22:25.713" v="870" actId="1076"/>
          <ac:spMkLst>
            <pc:docMk/>
            <pc:sldMk cId="2263804765" sldId="1481"/>
            <ac:spMk id="41" creationId="{C6011AE4-BC22-F213-4370-C063950BEF73}"/>
          </ac:spMkLst>
        </pc:spChg>
        <pc:spChg chg="add mod">
          <ac:chgData name="Liyana Ralalage, Adiesha" userId="15fd5c93-10d6-4014-8103-1a4931e3c018" providerId="ADAL" clId="{D5A100F4-B1EE-4F6C-935D-2A892DAD9244}" dt="2025-03-20T21:23:30.698" v="912" actId="1076"/>
          <ac:spMkLst>
            <pc:docMk/>
            <pc:sldMk cId="2263804765" sldId="1481"/>
            <ac:spMk id="75" creationId="{D93C9B65-2BD5-E561-61B6-405AEBDE4828}"/>
          </ac:spMkLst>
        </pc:spChg>
        <pc:spChg chg="add mod">
          <ac:chgData name="Liyana Ralalage, Adiesha" userId="15fd5c93-10d6-4014-8103-1a4931e3c018" providerId="ADAL" clId="{D5A100F4-B1EE-4F6C-935D-2A892DAD9244}" dt="2025-03-20T21:24:07.281" v="953" actId="14100"/>
          <ac:spMkLst>
            <pc:docMk/>
            <pc:sldMk cId="2263804765" sldId="1481"/>
            <ac:spMk id="76" creationId="{F37E28FD-094F-52BB-9C4C-224D9390BF5D}"/>
          </ac:spMkLst>
        </pc:spChg>
      </pc:sldChg>
      <pc:sldChg chg="addSp modSp add mod">
        <pc:chgData name="Liyana Ralalage, Adiesha" userId="15fd5c93-10d6-4014-8103-1a4931e3c018" providerId="ADAL" clId="{D5A100F4-B1EE-4F6C-935D-2A892DAD9244}" dt="2025-03-20T21:24:40.786" v="965" actId="1076"/>
        <pc:sldMkLst>
          <pc:docMk/>
          <pc:sldMk cId="3666825387" sldId="1482"/>
        </pc:sldMkLst>
        <pc:spChg chg="add mod">
          <ac:chgData name="Liyana Ralalage, Adiesha" userId="15fd5c93-10d6-4014-8103-1a4931e3c018" providerId="ADAL" clId="{D5A100F4-B1EE-4F6C-935D-2A892DAD9244}" dt="2025-03-20T21:24:40.786" v="965" actId="1076"/>
          <ac:spMkLst>
            <pc:docMk/>
            <pc:sldMk cId="3666825387" sldId="1482"/>
            <ac:spMk id="8" creationId="{F16112DD-29F9-3A8C-6F93-4FB66CF61A18}"/>
          </ac:spMkLst>
        </pc:spChg>
      </pc:sldChg>
      <pc:sldChg chg="addSp modSp add mod">
        <pc:chgData name="Liyana Ralalage, Adiesha" userId="15fd5c93-10d6-4014-8103-1a4931e3c018" providerId="ADAL" clId="{D5A100F4-B1EE-4F6C-935D-2A892DAD9244}" dt="2025-03-20T21:25:27.156" v="982" actId="20577"/>
        <pc:sldMkLst>
          <pc:docMk/>
          <pc:sldMk cId="1860545772" sldId="1483"/>
        </pc:sldMkLst>
        <pc:spChg chg="add mod">
          <ac:chgData name="Liyana Ralalage, Adiesha" userId="15fd5c93-10d6-4014-8103-1a4931e3c018" providerId="ADAL" clId="{D5A100F4-B1EE-4F6C-935D-2A892DAD9244}" dt="2025-03-20T21:25:27.156" v="982" actId="20577"/>
          <ac:spMkLst>
            <pc:docMk/>
            <pc:sldMk cId="1860545772" sldId="1483"/>
            <ac:spMk id="26" creationId="{AF043457-5029-22E1-338B-27CE7F8AB9B4}"/>
          </ac:spMkLst>
        </pc:spChg>
      </pc:sldChg>
      <pc:sldChg chg="addSp modSp add mod">
        <pc:chgData name="Liyana Ralalage, Adiesha" userId="15fd5c93-10d6-4014-8103-1a4931e3c018" providerId="ADAL" clId="{D5A100F4-B1EE-4F6C-935D-2A892DAD9244}" dt="2025-03-20T21:25:54.916" v="996" actId="1076"/>
        <pc:sldMkLst>
          <pc:docMk/>
          <pc:sldMk cId="748590261" sldId="1484"/>
        </pc:sldMkLst>
        <pc:spChg chg="add mod">
          <ac:chgData name="Liyana Ralalage, Adiesha" userId="15fd5c93-10d6-4014-8103-1a4931e3c018" providerId="ADAL" clId="{D5A100F4-B1EE-4F6C-935D-2A892DAD9244}" dt="2025-03-20T21:25:54.916" v="996" actId="1076"/>
          <ac:spMkLst>
            <pc:docMk/>
            <pc:sldMk cId="748590261" sldId="1484"/>
            <ac:spMk id="77" creationId="{D51F8705-4107-3209-8805-7F2A633DA6BF}"/>
          </ac:spMkLst>
        </pc:spChg>
      </pc:sldChg>
      <pc:sldChg chg="modSp add modAnim">
        <pc:chgData name="Liyana Ralalage, Adiesha" userId="15fd5c93-10d6-4014-8103-1a4931e3c018" providerId="ADAL" clId="{D5A100F4-B1EE-4F6C-935D-2A892DAD9244}" dt="2025-03-25T19:32:23.735" v="2454"/>
        <pc:sldMkLst>
          <pc:docMk/>
          <pc:sldMk cId="1290748308" sldId="1485"/>
        </pc:sldMkLst>
        <pc:spChg chg="mod">
          <ac:chgData name="Liyana Ralalage, Adiesha" userId="15fd5c93-10d6-4014-8103-1a4931e3c018" providerId="ADAL" clId="{D5A100F4-B1EE-4F6C-935D-2A892DAD9244}" dt="2025-03-20T21:26:19.164" v="1001" actId="20577"/>
          <ac:spMkLst>
            <pc:docMk/>
            <pc:sldMk cId="1290748308" sldId="1485"/>
            <ac:spMk id="8" creationId="{61C4901C-D6BD-E2E0-D8A9-8E71F812A79D}"/>
          </ac:spMkLst>
        </pc:spChg>
        <pc:spChg chg="mod">
          <ac:chgData name="Liyana Ralalage, Adiesha" userId="15fd5c93-10d6-4014-8103-1a4931e3c018" providerId="ADAL" clId="{D5A100F4-B1EE-4F6C-935D-2A892DAD9244}" dt="2025-03-20T21:26:37.993" v="1007" actId="20577"/>
          <ac:spMkLst>
            <pc:docMk/>
            <pc:sldMk cId="1290748308" sldId="1485"/>
            <ac:spMk id="26" creationId="{9789932E-5F40-80BD-1B57-E99973F2B4DE}"/>
          </ac:spMkLst>
        </pc:spChg>
        <pc:spChg chg="mod">
          <ac:chgData name="Liyana Ralalage, Adiesha" userId="15fd5c93-10d6-4014-8103-1a4931e3c018" providerId="ADAL" clId="{D5A100F4-B1EE-4F6C-935D-2A892DAD9244}" dt="2025-03-20T21:26:07.359" v="998" actId="20577"/>
          <ac:spMkLst>
            <pc:docMk/>
            <pc:sldMk cId="1290748308" sldId="1485"/>
            <ac:spMk id="76" creationId="{91ED22F6-256E-CBDD-6789-34ED48207209}"/>
          </ac:spMkLst>
        </pc:spChg>
        <pc:spChg chg="mod">
          <ac:chgData name="Liyana Ralalage, Adiesha" userId="15fd5c93-10d6-4014-8103-1a4931e3c018" providerId="ADAL" clId="{D5A100F4-B1EE-4F6C-935D-2A892DAD9244}" dt="2025-03-20T21:26:49.436" v="1016" actId="20577"/>
          <ac:spMkLst>
            <pc:docMk/>
            <pc:sldMk cId="1290748308" sldId="1485"/>
            <ac:spMk id="77" creationId="{9DD408C9-F9F1-7C5E-A083-B20BD0972903}"/>
          </ac:spMkLst>
        </pc:spChg>
      </pc:sldChg>
      <pc:sldChg chg="delSp modSp add mod modAnim">
        <pc:chgData name="Liyana Ralalage, Adiesha" userId="15fd5c93-10d6-4014-8103-1a4931e3c018" providerId="ADAL" clId="{D5A100F4-B1EE-4F6C-935D-2A892DAD9244}" dt="2025-03-25T19:32:42.388" v="2456"/>
        <pc:sldMkLst>
          <pc:docMk/>
          <pc:sldMk cId="362217108" sldId="1486"/>
        </pc:sldMkLst>
        <pc:spChg chg="mod">
          <ac:chgData name="Liyana Ralalage, Adiesha" userId="15fd5c93-10d6-4014-8103-1a4931e3c018" providerId="ADAL" clId="{D5A100F4-B1EE-4F6C-935D-2A892DAD9244}" dt="2025-03-20T21:28:18.713" v="1057" actId="20577"/>
          <ac:spMkLst>
            <pc:docMk/>
            <pc:sldMk cId="362217108" sldId="1486"/>
            <ac:spMk id="8" creationId="{9D6F4F35-0CDC-BB8D-6070-5B0B5B8E47BD}"/>
          </ac:spMkLst>
        </pc:spChg>
        <pc:spChg chg="mod">
          <ac:chgData name="Liyana Ralalage, Adiesha" userId="15fd5c93-10d6-4014-8103-1a4931e3c018" providerId="ADAL" clId="{D5A100F4-B1EE-4F6C-935D-2A892DAD9244}" dt="2025-03-20T21:27:48.528" v="1048" actId="20577"/>
          <ac:spMkLst>
            <pc:docMk/>
            <pc:sldMk cId="362217108" sldId="1486"/>
            <ac:spMk id="25" creationId="{897AB629-7962-B206-6219-1A75DE7EC136}"/>
          </ac:spMkLst>
        </pc:spChg>
        <pc:spChg chg="mod">
          <ac:chgData name="Liyana Ralalage, Adiesha" userId="15fd5c93-10d6-4014-8103-1a4931e3c018" providerId="ADAL" clId="{D5A100F4-B1EE-4F6C-935D-2A892DAD9244}" dt="2025-03-20T21:28:55.394" v="1071" actId="20577"/>
          <ac:spMkLst>
            <pc:docMk/>
            <pc:sldMk cId="362217108" sldId="1486"/>
            <ac:spMk id="26" creationId="{5312DB9B-823B-8506-271D-4E401BE135D1}"/>
          </ac:spMkLst>
        </pc:spChg>
        <pc:spChg chg="mod">
          <ac:chgData name="Liyana Ralalage, Adiesha" userId="15fd5c93-10d6-4014-8103-1a4931e3c018" providerId="ADAL" clId="{D5A100F4-B1EE-4F6C-935D-2A892DAD9244}" dt="2025-03-20T21:28:01.414" v="1051" actId="14100"/>
          <ac:spMkLst>
            <pc:docMk/>
            <pc:sldMk cId="362217108" sldId="1486"/>
            <ac:spMk id="30" creationId="{37AC7B39-4C11-FD48-BEAE-638D557E87CD}"/>
          </ac:spMkLst>
        </pc:spChg>
        <pc:spChg chg="mod">
          <ac:chgData name="Liyana Ralalage, Adiesha" userId="15fd5c93-10d6-4014-8103-1a4931e3c018" providerId="ADAL" clId="{D5A100F4-B1EE-4F6C-935D-2A892DAD9244}" dt="2025-03-20T21:29:00.848" v="1075" actId="20577"/>
          <ac:spMkLst>
            <pc:docMk/>
            <pc:sldMk cId="362217108" sldId="1486"/>
            <ac:spMk id="77" creationId="{C07EF69B-D48F-9E67-F33A-AE74296B7109}"/>
          </ac:spMkLst>
        </pc:spChg>
        <pc:graphicFrameChg chg="modGraphic">
          <ac:chgData name="Liyana Ralalage, Adiesha" userId="15fd5c93-10d6-4014-8103-1a4931e3c018" providerId="ADAL" clId="{D5A100F4-B1EE-4F6C-935D-2A892DAD9244}" dt="2025-03-20T21:28:30.902" v="1061" actId="2165"/>
          <ac:graphicFrameMkLst>
            <pc:docMk/>
            <pc:sldMk cId="362217108" sldId="1486"/>
            <ac:graphicFrameMk id="31" creationId="{75F59944-27B8-7E07-BC78-C2A28BE91A49}"/>
          </ac:graphicFrameMkLst>
        </pc:graphicFrameChg>
      </pc:sldChg>
      <pc:sldChg chg="addSp delSp modSp add mod ord">
        <pc:chgData name="Liyana Ralalage, Adiesha" userId="15fd5c93-10d6-4014-8103-1a4931e3c018" providerId="ADAL" clId="{D5A100F4-B1EE-4F6C-935D-2A892DAD9244}" dt="2025-03-20T21:30:24.065" v="1092" actId="478"/>
        <pc:sldMkLst>
          <pc:docMk/>
          <pc:sldMk cId="3411570379" sldId="1487"/>
        </pc:sldMkLst>
        <pc:spChg chg="mod">
          <ac:chgData name="Liyana Ralalage, Adiesha" userId="15fd5c93-10d6-4014-8103-1a4931e3c018" providerId="ADAL" clId="{D5A100F4-B1EE-4F6C-935D-2A892DAD9244}" dt="2025-03-20T21:29:32.509" v="1085" actId="20577"/>
          <ac:spMkLst>
            <pc:docMk/>
            <pc:sldMk cId="3411570379" sldId="1487"/>
            <ac:spMk id="2" creationId="{E8E1D061-68CC-6DAA-CF07-2A28120FC124}"/>
          </ac:spMkLst>
        </pc:spChg>
        <pc:spChg chg="mod">
          <ac:chgData name="Liyana Ralalage, Adiesha" userId="15fd5c93-10d6-4014-8103-1a4931e3c018" providerId="ADAL" clId="{D5A100F4-B1EE-4F6C-935D-2A892DAD9244}" dt="2025-03-20T21:29:58.268" v="1089" actId="1076"/>
          <ac:spMkLst>
            <pc:docMk/>
            <pc:sldMk cId="3411570379" sldId="1487"/>
            <ac:spMk id="32" creationId="{B3A7A0E6-5FDA-3B60-6B5C-1F34AD848CE5}"/>
          </ac:spMkLst>
        </pc:spChg>
        <pc:spChg chg="mod">
          <ac:chgData name="Liyana Ralalage, Adiesha" userId="15fd5c93-10d6-4014-8103-1a4931e3c018" providerId="ADAL" clId="{D5A100F4-B1EE-4F6C-935D-2A892DAD9244}" dt="2025-03-20T21:30:06.034" v="1090" actId="1076"/>
          <ac:spMkLst>
            <pc:docMk/>
            <pc:sldMk cId="3411570379" sldId="1487"/>
            <ac:spMk id="75" creationId="{DB5B2C73-CB86-D889-7E97-4CB9E20285DB}"/>
          </ac:spMkLst>
        </pc:spChg>
        <pc:spChg chg="mod">
          <ac:chgData name="Liyana Ralalage, Adiesha" userId="15fd5c93-10d6-4014-8103-1a4931e3c018" providerId="ADAL" clId="{D5A100F4-B1EE-4F6C-935D-2A892DAD9244}" dt="2025-03-20T21:30:11.746" v="1091" actId="1076"/>
          <ac:spMkLst>
            <pc:docMk/>
            <pc:sldMk cId="3411570379" sldId="1487"/>
            <ac:spMk id="76" creationId="{C51CA715-605D-FD50-2F43-559DAFBE89CB}"/>
          </ac:spMkLst>
        </pc:spChg>
        <pc:spChg chg="add mod">
          <ac:chgData name="Liyana Ralalage, Adiesha" userId="15fd5c93-10d6-4014-8103-1a4931e3c018" providerId="ADAL" clId="{D5A100F4-B1EE-4F6C-935D-2A892DAD9244}" dt="2025-03-20T21:30:06.034" v="1090" actId="1076"/>
          <ac:spMkLst>
            <pc:docMk/>
            <pc:sldMk cId="3411570379" sldId="1487"/>
            <ac:spMk id="78" creationId="{F01EE005-931D-9A63-FDA0-34940543DBEC}"/>
          </ac:spMkLst>
        </pc:spChg>
        <pc:graphicFrameChg chg="mod">
          <ac:chgData name="Liyana Ralalage, Adiesha" userId="15fd5c93-10d6-4014-8103-1a4931e3c018" providerId="ADAL" clId="{D5A100F4-B1EE-4F6C-935D-2A892DAD9244}" dt="2025-03-20T21:29:54.520" v="1088" actId="1076"/>
          <ac:graphicFrameMkLst>
            <pc:docMk/>
            <pc:sldMk cId="3411570379" sldId="1487"/>
            <ac:graphicFrameMk id="31" creationId="{EE20A484-243E-B002-F6D4-078BECA27081}"/>
          </ac:graphicFrameMkLst>
        </pc:graphicFrameChg>
      </pc:sldChg>
      <pc:sldChg chg="addSp modSp add mod modAnim modNotesTx">
        <pc:chgData name="Liyana Ralalage, Adiesha" userId="15fd5c93-10d6-4014-8103-1a4931e3c018" providerId="ADAL" clId="{D5A100F4-B1EE-4F6C-935D-2A892DAD9244}" dt="2025-03-25T19:48:00.456" v="2679" actId="20577"/>
        <pc:sldMkLst>
          <pc:docMk/>
          <pc:sldMk cId="1663741850" sldId="1488"/>
        </pc:sldMkLst>
        <pc:spChg chg="mod">
          <ac:chgData name="Liyana Ralalage, Adiesha" userId="15fd5c93-10d6-4014-8103-1a4931e3c018" providerId="ADAL" clId="{D5A100F4-B1EE-4F6C-935D-2A892DAD9244}" dt="2025-03-21T18:57:56.767" v="1156" actId="1076"/>
          <ac:spMkLst>
            <pc:docMk/>
            <pc:sldMk cId="1663741850" sldId="1488"/>
            <ac:spMk id="5" creationId="{AB741ACC-AF83-8A07-57EC-319A3A5D76C6}"/>
          </ac:spMkLst>
        </pc:spChg>
        <pc:spChg chg="add mod">
          <ac:chgData name="Liyana Ralalage, Adiesha" userId="15fd5c93-10d6-4014-8103-1a4931e3c018" providerId="ADAL" clId="{D5A100F4-B1EE-4F6C-935D-2A892DAD9244}" dt="2025-03-25T19:33:40.314" v="2457" actId="1076"/>
          <ac:spMkLst>
            <pc:docMk/>
            <pc:sldMk cId="1663741850" sldId="1488"/>
            <ac:spMk id="8" creationId="{56B87464-314C-17AE-DE29-F56C5BABD58F}"/>
          </ac:spMkLst>
        </pc:spChg>
        <pc:spChg chg="mod">
          <ac:chgData name="Liyana Ralalage, Adiesha" userId="15fd5c93-10d6-4014-8103-1a4931e3c018" providerId="ADAL" clId="{D5A100F4-B1EE-4F6C-935D-2A892DAD9244}" dt="2025-03-25T19:34:00.482" v="2459" actId="1076"/>
          <ac:spMkLst>
            <pc:docMk/>
            <pc:sldMk cId="1663741850" sldId="1488"/>
            <ac:spMk id="25" creationId="{01A7B5A0-C3B8-ACC7-3582-435DF1899CA2}"/>
          </ac:spMkLst>
        </pc:spChg>
        <pc:spChg chg="add mod">
          <ac:chgData name="Liyana Ralalage, Adiesha" userId="15fd5c93-10d6-4014-8103-1a4931e3c018" providerId="ADAL" clId="{D5A100F4-B1EE-4F6C-935D-2A892DAD9244}" dt="2025-03-25T19:33:47.619" v="2458" actId="1076"/>
          <ac:spMkLst>
            <pc:docMk/>
            <pc:sldMk cId="1663741850" sldId="1488"/>
            <ac:spMk id="26" creationId="{C96D128D-B2BD-EF5E-060C-EAE75E70D6A9}"/>
          </ac:spMkLst>
        </pc:spChg>
        <pc:spChg chg="add mod">
          <ac:chgData name="Liyana Ralalage, Adiesha" userId="15fd5c93-10d6-4014-8103-1a4931e3c018" providerId="ADAL" clId="{D5A100F4-B1EE-4F6C-935D-2A892DAD9244}" dt="2025-03-25T19:36:50.534" v="2523" actId="1036"/>
          <ac:spMkLst>
            <pc:docMk/>
            <pc:sldMk cId="1663741850" sldId="1488"/>
            <ac:spMk id="77" creationId="{09EB3E9A-0D07-B034-70DF-731B9CBC6E09}"/>
          </ac:spMkLst>
        </pc:spChg>
      </pc:sldChg>
      <pc:sldChg chg="addSp delSp modSp add mod modAnim">
        <pc:chgData name="Liyana Ralalage, Adiesha" userId="15fd5c93-10d6-4014-8103-1a4931e3c018" providerId="ADAL" clId="{D5A100F4-B1EE-4F6C-935D-2A892DAD9244}" dt="2025-03-25T19:49:08.968" v="2689"/>
        <pc:sldMkLst>
          <pc:docMk/>
          <pc:sldMk cId="3891114691" sldId="1489"/>
        </pc:sldMkLst>
        <pc:spChg chg="del">
          <ac:chgData name="Liyana Ralalage, Adiesha" userId="15fd5c93-10d6-4014-8103-1a4931e3c018" providerId="ADAL" clId="{D5A100F4-B1EE-4F6C-935D-2A892DAD9244}" dt="2025-03-25T19:48:27.970" v="2680" actId="478"/>
          <ac:spMkLst>
            <pc:docMk/>
            <pc:sldMk cId="3891114691" sldId="1489"/>
            <ac:spMk id="8" creationId="{5EE4089E-3477-91C9-9A26-6D65D51587DB}"/>
          </ac:spMkLst>
        </pc:spChg>
        <pc:spChg chg="mod">
          <ac:chgData name="Liyana Ralalage, Adiesha" userId="15fd5c93-10d6-4014-8103-1a4931e3c018" providerId="ADAL" clId="{D5A100F4-B1EE-4F6C-935D-2A892DAD9244}" dt="2025-03-25T19:48:38.623" v="2682" actId="1582"/>
          <ac:spMkLst>
            <pc:docMk/>
            <pc:sldMk cId="3891114691" sldId="1489"/>
            <ac:spMk id="26" creationId="{B5BF564E-3291-D785-6D1D-8C3D8B5D3F33}"/>
          </ac:spMkLst>
        </pc:spChg>
        <pc:spChg chg="mod">
          <ac:chgData name="Liyana Ralalage, Adiesha" userId="15fd5c93-10d6-4014-8103-1a4931e3c018" providerId="ADAL" clId="{D5A100F4-B1EE-4F6C-935D-2A892DAD9244}" dt="2025-03-25T19:48:50.307" v="2685" actId="1582"/>
          <ac:spMkLst>
            <pc:docMk/>
            <pc:sldMk cId="3891114691" sldId="1489"/>
            <ac:spMk id="75" creationId="{5BD0FB6E-873A-6F55-E81F-F70D42F7BD03}"/>
          </ac:spMkLst>
        </pc:spChg>
        <pc:spChg chg="mod">
          <ac:chgData name="Liyana Ralalage, Adiesha" userId="15fd5c93-10d6-4014-8103-1a4931e3c018" providerId="ADAL" clId="{D5A100F4-B1EE-4F6C-935D-2A892DAD9244}" dt="2025-03-25T19:48:57.456" v="2686" actId="1582"/>
          <ac:spMkLst>
            <pc:docMk/>
            <pc:sldMk cId="3891114691" sldId="1489"/>
            <ac:spMk id="76" creationId="{5750752F-51FA-8EBB-7ED4-9393F0729855}"/>
          </ac:spMkLst>
        </pc:spChg>
        <pc:spChg chg="add mod">
          <ac:chgData name="Liyana Ralalage, Adiesha" userId="15fd5c93-10d6-4014-8103-1a4931e3c018" providerId="ADAL" clId="{D5A100F4-B1EE-4F6C-935D-2A892DAD9244}" dt="2025-03-21T18:59:15.621" v="1186" actId="1076"/>
          <ac:spMkLst>
            <pc:docMk/>
            <pc:sldMk cId="3891114691" sldId="1489"/>
            <ac:spMk id="77" creationId="{F671734A-DBA5-60F3-9E3F-F44616A06E21}"/>
          </ac:spMkLst>
        </pc:spChg>
        <pc:spChg chg="mod">
          <ac:chgData name="Liyana Ralalage, Adiesha" userId="15fd5c93-10d6-4014-8103-1a4931e3c018" providerId="ADAL" clId="{D5A100F4-B1EE-4F6C-935D-2A892DAD9244}" dt="2025-03-25T19:48:50.307" v="2685" actId="1582"/>
          <ac:spMkLst>
            <pc:docMk/>
            <pc:sldMk cId="3891114691" sldId="1489"/>
            <ac:spMk id="78" creationId="{DDA24E0C-7148-0717-2AD8-6CA6200DBCAB}"/>
          </ac:spMkLst>
        </pc:spChg>
        <pc:spChg chg="add mod">
          <ac:chgData name="Liyana Ralalage, Adiesha" userId="15fd5c93-10d6-4014-8103-1a4931e3c018" providerId="ADAL" clId="{D5A100F4-B1EE-4F6C-935D-2A892DAD9244}" dt="2025-03-21T18:59:12.215" v="1185" actId="1076"/>
          <ac:spMkLst>
            <pc:docMk/>
            <pc:sldMk cId="3891114691" sldId="1489"/>
            <ac:spMk id="79" creationId="{9C0AD6E0-049D-ACF3-D763-33393B01610A}"/>
          </ac:spMkLst>
        </pc:spChg>
        <pc:spChg chg="add mod">
          <ac:chgData name="Liyana Ralalage, Adiesha" userId="15fd5c93-10d6-4014-8103-1a4931e3c018" providerId="ADAL" clId="{D5A100F4-B1EE-4F6C-935D-2A892DAD9244}" dt="2025-03-21T18:59:56.816" v="1229" actId="1076"/>
          <ac:spMkLst>
            <pc:docMk/>
            <pc:sldMk cId="3891114691" sldId="1489"/>
            <ac:spMk id="80" creationId="{7F5D1EC3-B086-5892-4F8B-35340C4989BF}"/>
          </ac:spMkLst>
        </pc:spChg>
      </pc:sldChg>
      <pc:sldChg chg="addSp delSp modSp add mod modAnim">
        <pc:chgData name="Liyana Ralalage, Adiesha" userId="15fd5c93-10d6-4014-8103-1a4931e3c018" providerId="ADAL" clId="{D5A100F4-B1EE-4F6C-935D-2A892DAD9244}" dt="2025-03-25T19:50:23.910" v="2693" actId="21"/>
        <pc:sldMkLst>
          <pc:docMk/>
          <pc:sldMk cId="9717816" sldId="1490"/>
        </pc:sldMkLst>
        <pc:spChg chg="mod">
          <ac:chgData name="Liyana Ralalage, Adiesha" userId="15fd5c93-10d6-4014-8103-1a4931e3c018" providerId="ADAL" clId="{D5A100F4-B1EE-4F6C-935D-2A892DAD9244}" dt="2025-03-21T19:09:16.228" v="1256" actId="1076"/>
          <ac:spMkLst>
            <pc:docMk/>
            <pc:sldMk cId="9717816" sldId="1490"/>
            <ac:spMk id="3" creationId="{E117D17D-B769-3FBE-A89B-363FCEE886C4}"/>
          </ac:spMkLst>
        </pc:spChg>
        <pc:spChg chg="add del mod">
          <ac:chgData name="Liyana Ralalage, Adiesha" userId="15fd5c93-10d6-4014-8103-1a4931e3c018" providerId="ADAL" clId="{D5A100F4-B1EE-4F6C-935D-2A892DAD9244}" dt="2025-03-25T19:50:23.910" v="2693" actId="21"/>
          <ac:spMkLst>
            <pc:docMk/>
            <pc:sldMk cId="9717816" sldId="1490"/>
            <ac:spMk id="5" creationId="{3CD92A18-1809-8978-8F7C-09C26935A3C6}"/>
          </ac:spMkLst>
        </pc:spChg>
        <pc:spChg chg="mod">
          <ac:chgData name="Liyana Ralalage, Adiesha" userId="15fd5c93-10d6-4014-8103-1a4931e3c018" providerId="ADAL" clId="{D5A100F4-B1EE-4F6C-935D-2A892DAD9244}" dt="2025-03-21T19:09:22.276" v="1257" actId="1076"/>
          <ac:spMkLst>
            <pc:docMk/>
            <pc:sldMk cId="9717816" sldId="1490"/>
            <ac:spMk id="6" creationId="{69A39C4A-8F6C-10C4-26DA-22AE41322041}"/>
          </ac:spMkLst>
        </pc:spChg>
        <pc:spChg chg="mod">
          <ac:chgData name="Liyana Ralalage, Adiesha" userId="15fd5c93-10d6-4014-8103-1a4931e3c018" providerId="ADAL" clId="{D5A100F4-B1EE-4F6C-935D-2A892DAD9244}" dt="2025-03-21T19:09:43.107" v="1261" actId="1076"/>
          <ac:spMkLst>
            <pc:docMk/>
            <pc:sldMk cId="9717816" sldId="1490"/>
            <ac:spMk id="8" creationId="{A2CB2A13-9B38-0DD2-97D6-A30599FCB45B}"/>
          </ac:spMkLst>
        </pc:spChg>
        <pc:spChg chg="mod">
          <ac:chgData name="Liyana Ralalage, Adiesha" userId="15fd5c93-10d6-4014-8103-1a4931e3c018" providerId="ADAL" clId="{D5A100F4-B1EE-4F6C-935D-2A892DAD9244}" dt="2025-03-21T19:09:48.018" v="1263" actId="1076"/>
          <ac:spMkLst>
            <pc:docMk/>
            <pc:sldMk cId="9717816" sldId="1490"/>
            <ac:spMk id="26" creationId="{8E22D3F1-D5E4-DF17-F01A-F8187E6D971C}"/>
          </ac:spMkLst>
        </pc:spChg>
        <pc:spChg chg="mod">
          <ac:chgData name="Liyana Ralalage, Adiesha" userId="15fd5c93-10d6-4014-8103-1a4931e3c018" providerId="ADAL" clId="{D5A100F4-B1EE-4F6C-935D-2A892DAD9244}" dt="2025-03-21T19:09:32.359" v="1259" actId="1076"/>
          <ac:spMkLst>
            <pc:docMk/>
            <pc:sldMk cId="9717816" sldId="1490"/>
            <ac:spMk id="27" creationId="{344DED24-DB6B-7CA7-D1F0-CD7F7BA5700A}"/>
          </ac:spMkLst>
        </pc:spChg>
        <pc:spChg chg="mod">
          <ac:chgData name="Liyana Ralalage, Adiesha" userId="15fd5c93-10d6-4014-8103-1a4931e3c018" providerId="ADAL" clId="{D5A100F4-B1EE-4F6C-935D-2A892DAD9244}" dt="2025-03-21T19:09:22.276" v="1257" actId="1076"/>
          <ac:spMkLst>
            <pc:docMk/>
            <pc:sldMk cId="9717816" sldId="1490"/>
            <ac:spMk id="28" creationId="{DEAFF7EE-50BE-5D26-80B2-AE74ECD312BD}"/>
          </ac:spMkLst>
        </pc:spChg>
        <pc:spChg chg="mod">
          <ac:chgData name="Liyana Ralalage, Adiesha" userId="15fd5c93-10d6-4014-8103-1a4931e3c018" providerId="ADAL" clId="{D5A100F4-B1EE-4F6C-935D-2A892DAD9244}" dt="2025-03-21T19:09:22.276" v="1257" actId="1076"/>
          <ac:spMkLst>
            <pc:docMk/>
            <pc:sldMk cId="9717816" sldId="1490"/>
            <ac:spMk id="46" creationId="{3069627F-4F45-830B-C662-027F3D9BD02C}"/>
          </ac:spMkLst>
        </pc:spChg>
        <pc:spChg chg="mod">
          <ac:chgData name="Liyana Ralalage, Adiesha" userId="15fd5c93-10d6-4014-8103-1a4931e3c018" providerId="ADAL" clId="{D5A100F4-B1EE-4F6C-935D-2A892DAD9244}" dt="2025-03-21T19:09:22.276" v="1257" actId="1076"/>
          <ac:spMkLst>
            <pc:docMk/>
            <pc:sldMk cId="9717816" sldId="1490"/>
            <ac:spMk id="53" creationId="{F6C85123-50D2-1CD9-98D5-650B7C349355}"/>
          </ac:spMkLst>
        </pc:spChg>
        <pc:spChg chg="mod">
          <ac:chgData name="Liyana Ralalage, Adiesha" userId="15fd5c93-10d6-4014-8103-1a4931e3c018" providerId="ADAL" clId="{D5A100F4-B1EE-4F6C-935D-2A892DAD9244}" dt="2025-03-21T19:09:22.276" v="1257" actId="1076"/>
          <ac:spMkLst>
            <pc:docMk/>
            <pc:sldMk cId="9717816" sldId="1490"/>
            <ac:spMk id="58" creationId="{28C0A79F-8BAC-F061-71DF-B39B74CEE6FF}"/>
          </ac:spMkLst>
        </pc:spChg>
        <pc:spChg chg="mod">
          <ac:chgData name="Liyana Ralalage, Adiesha" userId="15fd5c93-10d6-4014-8103-1a4931e3c018" providerId="ADAL" clId="{D5A100F4-B1EE-4F6C-935D-2A892DAD9244}" dt="2025-03-21T19:09:22.276" v="1257" actId="1076"/>
          <ac:spMkLst>
            <pc:docMk/>
            <pc:sldMk cId="9717816" sldId="1490"/>
            <ac:spMk id="64" creationId="{68383C1B-A73B-4A89-D082-533F0E611442}"/>
          </ac:spMkLst>
        </pc:spChg>
        <pc:spChg chg="mod">
          <ac:chgData name="Liyana Ralalage, Adiesha" userId="15fd5c93-10d6-4014-8103-1a4931e3c018" providerId="ADAL" clId="{D5A100F4-B1EE-4F6C-935D-2A892DAD9244}" dt="2025-03-21T19:09:22.276" v="1257" actId="1076"/>
          <ac:spMkLst>
            <pc:docMk/>
            <pc:sldMk cId="9717816" sldId="1490"/>
            <ac:spMk id="67" creationId="{C313F192-EDE5-4AB7-1EE0-80AE03E7A189}"/>
          </ac:spMkLst>
        </pc:spChg>
        <pc:spChg chg="mod">
          <ac:chgData name="Liyana Ralalage, Adiesha" userId="15fd5c93-10d6-4014-8103-1a4931e3c018" providerId="ADAL" clId="{D5A100F4-B1EE-4F6C-935D-2A892DAD9244}" dt="2025-03-21T19:09:22.276" v="1257" actId="1076"/>
          <ac:spMkLst>
            <pc:docMk/>
            <pc:sldMk cId="9717816" sldId="1490"/>
            <ac:spMk id="68" creationId="{6CB9C7D7-B58B-6AD7-6FD8-E7F70F670B8F}"/>
          </ac:spMkLst>
        </pc:spChg>
        <pc:spChg chg="mod">
          <ac:chgData name="Liyana Ralalage, Adiesha" userId="15fd5c93-10d6-4014-8103-1a4931e3c018" providerId="ADAL" clId="{D5A100F4-B1EE-4F6C-935D-2A892DAD9244}" dt="2025-03-21T19:09:22.276" v="1257" actId="1076"/>
          <ac:spMkLst>
            <pc:docMk/>
            <pc:sldMk cId="9717816" sldId="1490"/>
            <ac:spMk id="69" creationId="{08F21D65-65EE-68E1-81E2-A983D6FDCA45}"/>
          </ac:spMkLst>
        </pc:spChg>
        <pc:spChg chg="mod">
          <ac:chgData name="Liyana Ralalage, Adiesha" userId="15fd5c93-10d6-4014-8103-1a4931e3c018" providerId="ADAL" clId="{D5A100F4-B1EE-4F6C-935D-2A892DAD9244}" dt="2025-03-21T19:09:22.276" v="1257" actId="1076"/>
          <ac:spMkLst>
            <pc:docMk/>
            <pc:sldMk cId="9717816" sldId="1490"/>
            <ac:spMk id="74" creationId="{75F2F4AC-F5E0-631F-4D06-8E6F8DD06ADF}"/>
          </ac:spMkLst>
        </pc:spChg>
        <pc:spChg chg="mod">
          <ac:chgData name="Liyana Ralalage, Adiesha" userId="15fd5c93-10d6-4014-8103-1a4931e3c018" providerId="ADAL" clId="{D5A100F4-B1EE-4F6C-935D-2A892DAD9244}" dt="2025-03-21T19:09:40.144" v="1260" actId="1076"/>
          <ac:spMkLst>
            <pc:docMk/>
            <pc:sldMk cId="9717816" sldId="1490"/>
            <ac:spMk id="75" creationId="{E09741B5-3CEF-332B-8501-13C8B942B5F6}"/>
          </ac:spMkLst>
        </pc:spChg>
        <pc:spChg chg="mod">
          <ac:chgData name="Liyana Ralalage, Adiesha" userId="15fd5c93-10d6-4014-8103-1a4931e3c018" providerId="ADAL" clId="{D5A100F4-B1EE-4F6C-935D-2A892DAD9244}" dt="2025-03-21T19:09:40.144" v="1260" actId="1076"/>
          <ac:spMkLst>
            <pc:docMk/>
            <pc:sldMk cId="9717816" sldId="1490"/>
            <ac:spMk id="76" creationId="{B83B7A17-F491-40BB-AA8A-A821A231BD3C}"/>
          </ac:spMkLst>
        </pc:spChg>
        <pc:spChg chg="mod">
          <ac:chgData name="Liyana Ralalage, Adiesha" userId="15fd5c93-10d6-4014-8103-1a4931e3c018" providerId="ADAL" clId="{D5A100F4-B1EE-4F6C-935D-2A892DAD9244}" dt="2025-03-21T19:00:26.885" v="1246" actId="20577"/>
          <ac:spMkLst>
            <pc:docMk/>
            <pc:sldMk cId="9717816" sldId="1490"/>
            <ac:spMk id="77" creationId="{8EA89FB2-F7FA-F5E0-5547-25686B21EA1C}"/>
          </ac:spMkLst>
        </pc:spChg>
        <pc:spChg chg="mod">
          <ac:chgData name="Liyana Ralalage, Adiesha" userId="15fd5c93-10d6-4014-8103-1a4931e3c018" providerId="ADAL" clId="{D5A100F4-B1EE-4F6C-935D-2A892DAD9244}" dt="2025-03-21T19:09:45.255" v="1262" actId="1076"/>
          <ac:spMkLst>
            <pc:docMk/>
            <pc:sldMk cId="9717816" sldId="1490"/>
            <ac:spMk id="78" creationId="{65665D5E-1D96-B9CC-9C6A-4D5333C54790}"/>
          </ac:spMkLst>
        </pc:spChg>
        <pc:spChg chg="mod">
          <ac:chgData name="Liyana Ralalage, Adiesha" userId="15fd5c93-10d6-4014-8103-1a4931e3c018" providerId="ADAL" clId="{D5A100F4-B1EE-4F6C-935D-2A892DAD9244}" dt="2025-03-21T19:00:17.055" v="1238" actId="20577"/>
          <ac:spMkLst>
            <pc:docMk/>
            <pc:sldMk cId="9717816" sldId="1490"/>
            <ac:spMk id="79" creationId="{3D39E88A-B761-0063-30E8-70B0327FBC23}"/>
          </ac:spMkLst>
        </pc:spChg>
        <pc:spChg chg="mod">
          <ac:chgData name="Liyana Ralalage, Adiesha" userId="15fd5c93-10d6-4014-8103-1a4931e3c018" providerId="ADAL" clId="{D5A100F4-B1EE-4F6C-935D-2A892DAD9244}" dt="2025-03-21T19:00:48.617" v="1255" actId="20577"/>
          <ac:spMkLst>
            <pc:docMk/>
            <pc:sldMk cId="9717816" sldId="1490"/>
            <ac:spMk id="80" creationId="{06159218-F391-D3B6-AC8E-F817A51B9C2C}"/>
          </ac:spMkLst>
        </pc:spChg>
      </pc:sldChg>
      <pc:sldChg chg="delSp modSp add mod">
        <pc:chgData name="Liyana Ralalage, Adiesha" userId="15fd5c93-10d6-4014-8103-1a4931e3c018" providerId="ADAL" clId="{D5A100F4-B1EE-4F6C-935D-2A892DAD9244}" dt="2025-03-25T19:50:30.540" v="2694" actId="1076"/>
        <pc:sldMkLst>
          <pc:docMk/>
          <pc:sldMk cId="547136372" sldId="1491"/>
        </pc:sldMkLst>
        <pc:spChg chg="mod">
          <ac:chgData name="Liyana Ralalage, Adiesha" userId="15fd5c93-10d6-4014-8103-1a4931e3c018" providerId="ADAL" clId="{D5A100F4-B1EE-4F6C-935D-2A892DAD9244}" dt="2025-03-25T19:50:30.540" v="2694" actId="1076"/>
          <ac:spMkLst>
            <pc:docMk/>
            <pc:sldMk cId="547136372" sldId="1491"/>
            <ac:spMk id="5" creationId="{2C441F41-E254-92F7-E035-CE3B3F770F0E}"/>
          </ac:spMkLst>
        </pc:spChg>
      </pc:sldChg>
      <pc:sldChg chg="addSp modSp add mod">
        <pc:chgData name="Liyana Ralalage, Adiesha" userId="15fd5c93-10d6-4014-8103-1a4931e3c018" providerId="ADAL" clId="{D5A100F4-B1EE-4F6C-935D-2A892DAD9244}" dt="2025-03-25T19:50:48.993" v="2695" actId="1076"/>
        <pc:sldMkLst>
          <pc:docMk/>
          <pc:sldMk cId="1270460142" sldId="1492"/>
        </pc:sldMkLst>
        <pc:spChg chg="mod">
          <ac:chgData name="Liyana Ralalage, Adiesha" userId="15fd5c93-10d6-4014-8103-1a4931e3c018" providerId="ADAL" clId="{D5A100F4-B1EE-4F6C-935D-2A892DAD9244}" dt="2025-03-25T19:50:48.993" v="2695" actId="1076"/>
          <ac:spMkLst>
            <pc:docMk/>
            <pc:sldMk cId="1270460142" sldId="1492"/>
            <ac:spMk id="5" creationId="{BE78FF34-113A-8BB8-9E85-8DBBD8991DD2}"/>
          </ac:spMkLst>
        </pc:spChg>
        <pc:spChg chg="mod">
          <ac:chgData name="Liyana Ralalage, Adiesha" userId="15fd5c93-10d6-4014-8103-1a4931e3c018" providerId="ADAL" clId="{D5A100F4-B1EE-4F6C-935D-2A892DAD9244}" dt="2025-03-21T19:11:30.309" v="1294" actId="1076"/>
          <ac:spMkLst>
            <pc:docMk/>
            <pc:sldMk cId="1270460142" sldId="1492"/>
            <ac:spMk id="26" creationId="{AF6A7FBA-8747-429E-C646-142A84DDE36B}"/>
          </ac:spMkLst>
        </pc:spChg>
        <pc:spChg chg="add mod">
          <ac:chgData name="Liyana Ralalage, Adiesha" userId="15fd5c93-10d6-4014-8103-1a4931e3c018" providerId="ADAL" clId="{D5A100F4-B1EE-4F6C-935D-2A892DAD9244}" dt="2025-03-21T19:11:50.663" v="1304" actId="20577"/>
          <ac:spMkLst>
            <pc:docMk/>
            <pc:sldMk cId="1270460142" sldId="1492"/>
            <ac:spMk id="29" creationId="{C6C40D89-BB82-81A1-D5A2-FA4C29AF1957}"/>
          </ac:spMkLst>
        </pc:spChg>
        <pc:spChg chg="mod">
          <ac:chgData name="Liyana Ralalage, Adiesha" userId="15fd5c93-10d6-4014-8103-1a4931e3c018" providerId="ADAL" clId="{D5A100F4-B1EE-4F6C-935D-2A892DAD9244}" dt="2025-03-21T19:11:27.725" v="1293" actId="1076"/>
          <ac:spMkLst>
            <pc:docMk/>
            <pc:sldMk cId="1270460142" sldId="1492"/>
            <ac:spMk id="32" creationId="{077FF143-0B2D-0C1D-5B4C-1E835E49B262}"/>
          </ac:spMkLst>
        </pc:spChg>
        <pc:spChg chg="add mod">
          <ac:chgData name="Liyana Ralalage, Adiesha" userId="15fd5c93-10d6-4014-8103-1a4931e3c018" providerId="ADAL" clId="{D5A100F4-B1EE-4F6C-935D-2A892DAD9244}" dt="2025-03-21T19:12:04.953" v="1311" actId="20577"/>
          <ac:spMkLst>
            <pc:docMk/>
            <pc:sldMk cId="1270460142" sldId="1492"/>
            <ac:spMk id="41" creationId="{69694BEF-66C1-39E8-A61A-BDF1985E7442}"/>
          </ac:spMkLst>
        </pc:spChg>
        <pc:spChg chg="add mod">
          <ac:chgData name="Liyana Ralalage, Adiesha" userId="15fd5c93-10d6-4014-8103-1a4931e3c018" providerId="ADAL" clId="{D5A100F4-B1EE-4F6C-935D-2A892DAD9244}" dt="2025-03-21T19:12:36.146" v="1345" actId="14100"/>
          <ac:spMkLst>
            <pc:docMk/>
            <pc:sldMk cId="1270460142" sldId="1492"/>
            <ac:spMk id="77" creationId="{25374398-4EDF-F64A-BC26-C5736AFA966E}"/>
          </ac:spMkLst>
        </pc:spChg>
        <pc:graphicFrameChg chg="mod">
          <ac:chgData name="Liyana Ralalage, Adiesha" userId="15fd5c93-10d6-4014-8103-1a4931e3c018" providerId="ADAL" clId="{D5A100F4-B1EE-4F6C-935D-2A892DAD9244}" dt="2025-03-21T19:11:20.023" v="1291" actId="1076"/>
          <ac:graphicFrameMkLst>
            <pc:docMk/>
            <pc:sldMk cId="1270460142" sldId="1492"/>
            <ac:graphicFrameMk id="31" creationId="{DF0A07C5-18F3-578D-0BB4-47812B54D3DD}"/>
          </ac:graphicFrameMkLst>
        </pc:graphicFrameChg>
      </pc:sldChg>
      <pc:sldChg chg="delSp modSp add mod">
        <pc:chgData name="Liyana Ralalage, Adiesha" userId="15fd5c93-10d6-4014-8103-1a4931e3c018" providerId="ADAL" clId="{D5A100F4-B1EE-4F6C-935D-2A892DAD9244}" dt="2025-03-25T19:51:23.986" v="2706" actId="20577"/>
        <pc:sldMkLst>
          <pc:docMk/>
          <pc:sldMk cId="1749111805" sldId="1493"/>
        </pc:sldMkLst>
        <pc:spChg chg="mod">
          <ac:chgData name="Liyana Ralalage, Adiesha" userId="15fd5c93-10d6-4014-8103-1a4931e3c018" providerId="ADAL" clId="{D5A100F4-B1EE-4F6C-935D-2A892DAD9244}" dt="2025-03-25T19:51:23.986" v="2706" actId="20577"/>
          <ac:spMkLst>
            <pc:docMk/>
            <pc:sldMk cId="1749111805" sldId="1493"/>
            <ac:spMk id="2" creationId="{EF23BC60-07CF-7DAD-7915-C78215397812}"/>
          </ac:spMkLst>
        </pc:spChg>
        <pc:spChg chg="mod">
          <ac:chgData name="Liyana Ralalage, Adiesha" userId="15fd5c93-10d6-4014-8103-1a4931e3c018" providerId="ADAL" clId="{D5A100F4-B1EE-4F6C-935D-2A892DAD9244}" dt="2025-03-21T19:14:46.131" v="1366" actId="1076"/>
          <ac:spMkLst>
            <pc:docMk/>
            <pc:sldMk cId="1749111805" sldId="1493"/>
            <ac:spMk id="3" creationId="{A27762AD-D13B-70B9-9D75-87CA9CCE8886}"/>
          </ac:spMkLst>
        </pc:spChg>
        <pc:spChg chg="mod">
          <ac:chgData name="Liyana Ralalage, Adiesha" userId="15fd5c93-10d6-4014-8103-1a4931e3c018" providerId="ADAL" clId="{D5A100F4-B1EE-4F6C-935D-2A892DAD9244}" dt="2025-03-21T19:14:12.350" v="1363"/>
          <ac:spMkLst>
            <pc:docMk/>
            <pc:sldMk cId="1749111805" sldId="1493"/>
            <ac:spMk id="25" creationId="{FAA4B2BB-B6E3-0AF4-F4D7-F209DDF5E30E}"/>
          </ac:spMkLst>
        </pc:spChg>
        <pc:spChg chg="mod">
          <ac:chgData name="Liyana Ralalage, Adiesha" userId="15fd5c93-10d6-4014-8103-1a4931e3c018" providerId="ADAL" clId="{D5A100F4-B1EE-4F6C-935D-2A892DAD9244}" dt="2025-03-21T19:14:49.182" v="1367" actId="1076"/>
          <ac:spMkLst>
            <pc:docMk/>
            <pc:sldMk cId="1749111805" sldId="1493"/>
            <ac:spMk id="27" creationId="{98AA2983-60FA-4551-A646-B41C47CCC670}"/>
          </ac:spMkLst>
        </pc:spChg>
        <pc:spChg chg="mod">
          <ac:chgData name="Liyana Ralalage, Adiesha" userId="15fd5c93-10d6-4014-8103-1a4931e3c018" providerId="ADAL" clId="{D5A100F4-B1EE-4F6C-935D-2A892DAD9244}" dt="2025-03-21T19:13:45.685" v="1357" actId="14100"/>
          <ac:spMkLst>
            <pc:docMk/>
            <pc:sldMk cId="1749111805" sldId="1493"/>
            <ac:spMk id="28" creationId="{8F94F362-495A-2CB1-05CA-64187CD45747}"/>
          </ac:spMkLst>
        </pc:spChg>
        <pc:spChg chg="mod">
          <ac:chgData name="Liyana Ralalage, Adiesha" userId="15fd5c93-10d6-4014-8103-1a4931e3c018" providerId="ADAL" clId="{D5A100F4-B1EE-4F6C-935D-2A892DAD9244}" dt="2025-03-21T19:13:50.451" v="1359" actId="1076"/>
          <ac:spMkLst>
            <pc:docMk/>
            <pc:sldMk cId="1749111805" sldId="1493"/>
            <ac:spMk id="30" creationId="{5837F683-D477-D89E-D2D1-61A0F91D6F46}"/>
          </ac:spMkLst>
        </pc:spChg>
      </pc:sldChg>
      <pc:sldChg chg="addSp delSp modSp add mod modAnim">
        <pc:chgData name="Liyana Ralalage, Adiesha" userId="15fd5c93-10d6-4014-8103-1a4931e3c018" providerId="ADAL" clId="{D5A100F4-B1EE-4F6C-935D-2A892DAD9244}" dt="2025-03-25T19:55:49.384" v="2715"/>
        <pc:sldMkLst>
          <pc:docMk/>
          <pc:sldMk cId="4116716872" sldId="1494"/>
        </pc:sldMkLst>
        <pc:spChg chg="mod">
          <ac:chgData name="Liyana Ralalage, Adiesha" userId="15fd5c93-10d6-4014-8103-1a4931e3c018" providerId="ADAL" clId="{D5A100F4-B1EE-4F6C-935D-2A892DAD9244}" dt="2025-03-21T19:26:12.737" v="1458" actId="20577"/>
          <ac:spMkLst>
            <pc:docMk/>
            <pc:sldMk cId="4116716872" sldId="1494"/>
            <ac:spMk id="26" creationId="{40227670-8B53-60EE-97F8-87CA13576EDD}"/>
          </ac:spMkLst>
        </pc:spChg>
        <pc:spChg chg="mod">
          <ac:chgData name="Liyana Ralalage, Adiesha" userId="15fd5c93-10d6-4014-8103-1a4931e3c018" providerId="ADAL" clId="{D5A100F4-B1EE-4F6C-935D-2A892DAD9244}" dt="2025-03-21T19:15:20.341" v="1371" actId="14100"/>
          <ac:spMkLst>
            <pc:docMk/>
            <pc:sldMk cId="4116716872" sldId="1494"/>
            <ac:spMk id="28" creationId="{104ED092-492F-9DFA-FE05-196593935F6A}"/>
          </ac:spMkLst>
        </pc:spChg>
        <pc:spChg chg="mod">
          <ac:chgData name="Liyana Ralalage, Adiesha" userId="15fd5c93-10d6-4014-8103-1a4931e3c018" providerId="ADAL" clId="{D5A100F4-B1EE-4F6C-935D-2A892DAD9244}" dt="2025-03-21T19:26:22.912" v="1463" actId="20577"/>
          <ac:spMkLst>
            <pc:docMk/>
            <pc:sldMk cId="4116716872" sldId="1494"/>
            <ac:spMk id="29" creationId="{6D054DDE-182E-D96E-11ED-63D5A32FF88F}"/>
          </ac:spMkLst>
        </pc:spChg>
        <pc:spChg chg="mod">
          <ac:chgData name="Liyana Ralalage, Adiesha" userId="15fd5c93-10d6-4014-8103-1a4931e3c018" providerId="ADAL" clId="{D5A100F4-B1EE-4F6C-935D-2A892DAD9244}" dt="2025-03-21T19:15:25.581" v="1373" actId="14100"/>
          <ac:spMkLst>
            <pc:docMk/>
            <pc:sldMk cId="4116716872" sldId="1494"/>
            <ac:spMk id="30" creationId="{84790DA3-4058-856D-9EA1-96DC955DE0AF}"/>
          </ac:spMkLst>
        </pc:spChg>
        <pc:spChg chg="mod">
          <ac:chgData name="Liyana Ralalage, Adiesha" userId="15fd5c93-10d6-4014-8103-1a4931e3c018" providerId="ADAL" clId="{D5A100F4-B1EE-4F6C-935D-2A892DAD9244}" dt="2025-03-21T19:16:20.902" v="1380" actId="1076"/>
          <ac:spMkLst>
            <pc:docMk/>
            <pc:sldMk cId="4116716872" sldId="1494"/>
            <ac:spMk id="32" creationId="{4A9FDE23-EF81-EA7C-175F-FCBCDDC94CCE}"/>
          </ac:spMkLst>
        </pc:spChg>
        <pc:spChg chg="mod">
          <ac:chgData name="Liyana Ralalage, Adiesha" userId="15fd5c93-10d6-4014-8103-1a4931e3c018" providerId="ADAL" clId="{D5A100F4-B1EE-4F6C-935D-2A892DAD9244}" dt="2025-03-21T19:26:27.226" v="1467" actId="20577"/>
          <ac:spMkLst>
            <pc:docMk/>
            <pc:sldMk cId="4116716872" sldId="1494"/>
            <ac:spMk id="41" creationId="{EE72A86C-FAEF-8F66-965A-84DC435761C4}"/>
          </ac:spMkLst>
        </pc:spChg>
        <pc:spChg chg="mod">
          <ac:chgData name="Liyana Ralalage, Adiesha" userId="15fd5c93-10d6-4014-8103-1a4931e3c018" providerId="ADAL" clId="{D5A100F4-B1EE-4F6C-935D-2A892DAD9244}" dt="2025-03-21T19:23:45.777" v="1392" actId="20577"/>
          <ac:spMkLst>
            <pc:docMk/>
            <pc:sldMk cId="4116716872" sldId="1494"/>
            <ac:spMk id="75" creationId="{E6AE907B-D3F9-B224-1B1C-1957F37D4A7C}"/>
          </ac:spMkLst>
        </pc:spChg>
        <pc:spChg chg="mod">
          <ac:chgData name="Liyana Ralalage, Adiesha" userId="15fd5c93-10d6-4014-8103-1a4931e3c018" providerId="ADAL" clId="{D5A100F4-B1EE-4F6C-935D-2A892DAD9244}" dt="2025-03-21T19:26:33.717" v="1471" actId="20577"/>
          <ac:spMkLst>
            <pc:docMk/>
            <pc:sldMk cId="4116716872" sldId="1494"/>
            <ac:spMk id="77" creationId="{C7FE2652-DBFA-627B-42DE-3E42922C329E}"/>
          </ac:spMkLst>
        </pc:spChg>
        <pc:spChg chg="mod">
          <ac:chgData name="Liyana Ralalage, Adiesha" userId="15fd5c93-10d6-4014-8103-1a4931e3c018" providerId="ADAL" clId="{D5A100F4-B1EE-4F6C-935D-2A892DAD9244}" dt="2025-03-21T19:23:57.945" v="1397" actId="1076"/>
          <ac:spMkLst>
            <pc:docMk/>
            <pc:sldMk cId="4116716872" sldId="1494"/>
            <ac:spMk id="78" creationId="{12F7C131-F3F9-2D96-F49F-3AEEB298C6CE}"/>
          </ac:spMkLst>
        </pc:spChg>
        <pc:spChg chg="add mod">
          <ac:chgData name="Liyana Ralalage, Adiesha" userId="15fd5c93-10d6-4014-8103-1a4931e3c018" providerId="ADAL" clId="{D5A100F4-B1EE-4F6C-935D-2A892DAD9244}" dt="2025-03-21T19:15:17.272" v="1370" actId="1076"/>
          <ac:spMkLst>
            <pc:docMk/>
            <pc:sldMk cId="4116716872" sldId="1494"/>
            <ac:spMk id="79" creationId="{B563F759-B2E0-829A-6D6F-DFC2AAA96B0B}"/>
          </ac:spMkLst>
        </pc:spChg>
        <pc:spChg chg="add mod">
          <ac:chgData name="Liyana Ralalage, Adiesha" userId="15fd5c93-10d6-4014-8103-1a4931e3c018" providerId="ADAL" clId="{D5A100F4-B1EE-4F6C-935D-2A892DAD9244}" dt="2025-03-21T19:25:07.914" v="1427" actId="20577"/>
          <ac:spMkLst>
            <pc:docMk/>
            <pc:sldMk cId="4116716872" sldId="1494"/>
            <ac:spMk id="80" creationId="{0321130D-8B2D-B9E5-84B1-7B67604CE53C}"/>
          </ac:spMkLst>
        </pc:spChg>
        <pc:spChg chg="add mod">
          <ac:chgData name="Liyana Ralalage, Adiesha" userId="15fd5c93-10d6-4014-8103-1a4931e3c018" providerId="ADAL" clId="{D5A100F4-B1EE-4F6C-935D-2A892DAD9244}" dt="2025-03-21T19:25:20.959" v="1434" actId="20577"/>
          <ac:spMkLst>
            <pc:docMk/>
            <pc:sldMk cId="4116716872" sldId="1494"/>
            <ac:spMk id="81" creationId="{1211642A-E9CC-1689-07DA-76461BCC6DD3}"/>
          </ac:spMkLst>
        </pc:spChg>
        <pc:spChg chg="add mod">
          <ac:chgData name="Liyana Ralalage, Adiesha" userId="15fd5c93-10d6-4014-8103-1a4931e3c018" providerId="ADAL" clId="{D5A100F4-B1EE-4F6C-935D-2A892DAD9244}" dt="2025-03-21T19:25:55.916" v="1456" actId="20577"/>
          <ac:spMkLst>
            <pc:docMk/>
            <pc:sldMk cId="4116716872" sldId="1494"/>
            <ac:spMk id="82" creationId="{0768F278-AAE8-463C-E59B-E151E86C6E35}"/>
          </ac:spMkLst>
        </pc:spChg>
        <pc:graphicFrameChg chg="mod modGraphic">
          <ac:chgData name="Liyana Ralalage, Adiesha" userId="15fd5c93-10d6-4014-8103-1a4931e3c018" providerId="ADAL" clId="{D5A100F4-B1EE-4F6C-935D-2A892DAD9244}" dt="2025-03-21T19:15:41.256" v="1377" actId="1076"/>
          <ac:graphicFrameMkLst>
            <pc:docMk/>
            <pc:sldMk cId="4116716872" sldId="1494"/>
            <ac:graphicFrameMk id="31" creationId="{672ECA46-755A-D08F-FB1B-49B0C2787F3A}"/>
          </ac:graphicFrameMkLst>
        </pc:graphicFrameChg>
      </pc:sldChg>
      <pc:sldChg chg="add">
        <pc:chgData name="Liyana Ralalage, Adiesha" userId="15fd5c93-10d6-4014-8103-1a4931e3c018" providerId="ADAL" clId="{D5A100F4-B1EE-4F6C-935D-2A892DAD9244}" dt="2025-03-25T18:40:29.442" v="1472" actId="2890"/>
        <pc:sldMkLst>
          <pc:docMk/>
          <pc:sldMk cId="292941322" sldId="1495"/>
        </pc:sldMkLst>
      </pc:sldChg>
      <pc:sldChg chg="modSp new mod modAnim">
        <pc:chgData name="Liyana Ralalage, Adiesha" userId="15fd5c93-10d6-4014-8103-1a4931e3c018" providerId="ADAL" clId="{D5A100F4-B1EE-4F6C-935D-2A892DAD9244}" dt="2025-03-25T18:46:12.367" v="2026"/>
        <pc:sldMkLst>
          <pc:docMk/>
          <pc:sldMk cId="256652535" sldId="1496"/>
        </pc:sldMkLst>
        <pc:spChg chg="mod">
          <ac:chgData name="Liyana Ralalage, Adiesha" userId="15fd5c93-10d6-4014-8103-1a4931e3c018" providerId="ADAL" clId="{D5A100F4-B1EE-4F6C-935D-2A892DAD9244}" dt="2025-03-25T18:41:29.635" v="1503" actId="14100"/>
          <ac:spMkLst>
            <pc:docMk/>
            <pc:sldMk cId="256652535" sldId="1496"/>
            <ac:spMk id="2" creationId="{FA4223D5-6F4A-44F8-9903-482CBCA586A2}"/>
          </ac:spMkLst>
        </pc:spChg>
        <pc:spChg chg="mod">
          <ac:chgData name="Liyana Ralalage, Adiesha" userId="15fd5c93-10d6-4014-8103-1a4931e3c018" providerId="ADAL" clId="{D5A100F4-B1EE-4F6C-935D-2A892DAD9244}" dt="2025-03-25T18:45:42.526" v="2019" actId="20577"/>
          <ac:spMkLst>
            <pc:docMk/>
            <pc:sldMk cId="256652535" sldId="1496"/>
            <ac:spMk id="3" creationId="{BACF918D-D7AB-EAC1-FA32-46DBA243A850}"/>
          </ac:spMkLst>
        </pc:spChg>
      </pc:sldChg>
      <pc:sldChg chg="modSp add modAnim">
        <pc:chgData name="Liyana Ralalage, Adiesha" userId="15fd5c93-10d6-4014-8103-1a4931e3c018" providerId="ADAL" clId="{D5A100F4-B1EE-4F6C-935D-2A892DAD9244}" dt="2025-03-25T18:52:12.615" v="2183" actId="113"/>
        <pc:sldMkLst>
          <pc:docMk/>
          <pc:sldMk cId="3435651704" sldId="1497"/>
        </pc:sldMkLst>
        <pc:spChg chg="mod">
          <ac:chgData name="Liyana Ralalage, Adiesha" userId="15fd5c93-10d6-4014-8103-1a4931e3c018" providerId="ADAL" clId="{D5A100F4-B1EE-4F6C-935D-2A892DAD9244}" dt="2025-03-25T18:52:12.615" v="2183" actId="113"/>
          <ac:spMkLst>
            <pc:docMk/>
            <pc:sldMk cId="3435651704" sldId="1497"/>
            <ac:spMk id="3" creationId="{F11880E9-3B41-D698-9D1A-E682F108AA22}"/>
          </ac:spMkLst>
        </pc:spChg>
      </pc:sldChg>
      <pc:sldChg chg="modSp new mod modAnim">
        <pc:chgData name="Liyana Ralalage, Adiesha" userId="15fd5c93-10d6-4014-8103-1a4931e3c018" providerId="ADAL" clId="{D5A100F4-B1EE-4F6C-935D-2A892DAD9244}" dt="2025-03-25T19:01:17.526" v="2401"/>
        <pc:sldMkLst>
          <pc:docMk/>
          <pc:sldMk cId="2441191708" sldId="1498"/>
        </pc:sldMkLst>
        <pc:spChg chg="mod">
          <ac:chgData name="Liyana Ralalage, Adiesha" userId="15fd5c93-10d6-4014-8103-1a4931e3c018" providerId="ADAL" clId="{D5A100F4-B1EE-4F6C-935D-2A892DAD9244}" dt="2025-03-25T18:53:07.387" v="2191" actId="20577"/>
          <ac:spMkLst>
            <pc:docMk/>
            <pc:sldMk cId="2441191708" sldId="1498"/>
            <ac:spMk id="2" creationId="{7F706924-7451-DD43-FC41-02F64979957B}"/>
          </ac:spMkLst>
        </pc:spChg>
        <pc:spChg chg="mod">
          <ac:chgData name="Liyana Ralalage, Adiesha" userId="15fd5c93-10d6-4014-8103-1a4931e3c018" providerId="ADAL" clId="{D5A100F4-B1EE-4F6C-935D-2A892DAD9244}" dt="2025-03-25T19:01:12.847" v="2400" actId="20577"/>
          <ac:spMkLst>
            <pc:docMk/>
            <pc:sldMk cId="2441191708" sldId="1498"/>
            <ac:spMk id="3" creationId="{7E7A5B40-641C-8191-198A-D95CC49BB44A}"/>
          </ac:spMkLst>
        </pc:spChg>
      </pc:sldChg>
      <pc:sldChg chg="addSp delSp modSp add mod modShow">
        <pc:chgData name="Liyana Ralalage, Adiesha" userId="15fd5c93-10d6-4014-8103-1a4931e3c018" providerId="ADAL" clId="{D5A100F4-B1EE-4F6C-935D-2A892DAD9244}" dt="2025-03-25T19:40:20.245" v="2563" actId="729"/>
        <pc:sldMkLst>
          <pc:docMk/>
          <pc:sldMk cId="1689783018" sldId="1499"/>
        </pc:sldMkLst>
        <pc:spChg chg="mod">
          <ac:chgData name="Liyana Ralalage, Adiesha" userId="15fd5c93-10d6-4014-8103-1a4931e3c018" providerId="ADAL" clId="{D5A100F4-B1EE-4F6C-935D-2A892DAD9244}" dt="2025-03-25T19:38:25.048" v="2533" actId="20577"/>
          <ac:spMkLst>
            <pc:docMk/>
            <pc:sldMk cId="1689783018" sldId="1499"/>
            <ac:spMk id="2" creationId="{6CD707C5-07A0-2683-263C-BFABE2CC339D}"/>
          </ac:spMkLst>
        </pc:spChg>
        <pc:spChg chg="del">
          <ac:chgData name="Liyana Ralalage, Adiesha" userId="15fd5c93-10d6-4014-8103-1a4931e3c018" providerId="ADAL" clId="{D5A100F4-B1EE-4F6C-935D-2A892DAD9244}" dt="2025-03-25T19:38:42.495" v="2534" actId="478"/>
          <ac:spMkLst>
            <pc:docMk/>
            <pc:sldMk cId="1689783018" sldId="1499"/>
            <ac:spMk id="8" creationId="{424E2E0B-189F-E71B-E31C-57E116196E04}"/>
          </ac:spMkLst>
        </pc:spChg>
        <pc:spChg chg="del">
          <ac:chgData name="Liyana Ralalage, Adiesha" userId="15fd5c93-10d6-4014-8103-1a4931e3c018" providerId="ADAL" clId="{D5A100F4-B1EE-4F6C-935D-2A892DAD9244}" dt="2025-03-25T19:38:42.495" v="2534" actId="478"/>
          <ac:spMkLst>
            <pc:docMk/>
            <pc:sldMk cId="1689783018" sldId="1499"/>
            <ac:spMk id="26" creationId="{C4AC3CEE-7473-7D5C-1E6B-10EE8C88D115}"/>
          </ac:spMkLst>
        </pc:spChg>
        <pc:spChg chg="del">
          <ac:chgData name="Liyana Ralalage, Adiesha" userId="15fd5c93-10d6-4014-8103-1a4931e3c018" providerId="ADAL" clId="{D5A100F4-B1EE-4F6C-935D-2A892DAD9244}" dt="2025-03-25T19:38:42.495" v="2534" actId="478"/>
          <ac:spMkLst>
            <pc:docMk/>
            <pc:sldMk cId="1689783018" sldId="1499"/>
            <ac:spMk id="77" creationId="{6FF41F1A-C8A6-1B0D-DE0F-6439BE724AF1}"/>
          </ac:spMkLst>
        </pc:spChg>
        <pc:spChg chg="add mod">
          <ac:chgData name="Liyana Ralalage, Adiesha" userId="15fd5c93-10d6-4014-8103-1a4931e3c018" providerId="ADAL" clId="{D5A100F4-B1EE-4F6C-935D-2A892DAD9244}" dt="2025-03-25T19:39:18.840" v="2562" actId="1076"/>
          <ac:spMkLst>
            <pc:docMk/>
            <pc:sldMk cId="1689783018" sldId="1499"/>
            <ac:spMk id="78" creationId="{72C535B1-945B-1354-EF92-7DC11553DFB4}"/>
          </ac:spMkLst>
        </pc:spChg>
        <pc:spChg chg="add mod">
          <ac:chgData name="Liyana Ralalage, Adiesha" userId="15fd5c93-10d6-4014-8103-1a4931e3c018" providerId="ADAL" clId="{D5A100F4-B1EE-4F6C-935D-2A892DAD9244}" dt="2025-03-25T19:39:17.786" v="2561" actId="1076"/>
          <ac:spMkLst>
            <pc:docMk/>
            <pc:sldMk cId="1689783018" sldId="1499"/>
            <ac:spMk id="79" creationId="{2B26440A-C90E-23A2-EAFF-2BC502B4E684}"/>
          </ac:spMkLst>
        </pc:spChg>
      </pc:sldChg>
      <pc:sldChg chg="addSp delSp modSp add mod delAnim">
        <pc:chgData name="Liyana Ralalage, Adiesha" userId="15fd5c93-10d6-4014-8103-1a4931e3c018" providerId="ADAL" clId="{D5A100F4-B1EE-4F6C-935D-2A892DAD9244}" dt="2025-03-25T19:42:24.932" v="2628" actId="1076"/>
        <pc:sldMkLst>
          <pc:docMk/>
          <pc:sldMk cId="399938918" sldId="1500"/>
        </pc:sldMkLst>
        <pc:spChg chg="mod">
          <ac:chgData name="Liyana Ralalage, Adiesha" userId="15fd5c93-10d6-4014-8103-1a4931e3c018" providerId="ADAL" clId="{D5A100F4-B1EE-4F6C-935D-2A892DAD9244}" dt="2025-03-25T19:41:32.394" v="2572" actId="20577"/>
          <ac:spMkLst>
            <pc:docMk/>
            <pc:sldMk cId="399938918" sldId="1500"/>
            <ac:spMk id="2" creationId="{6FDC8EA6-F6E1-0AB7-0A7F-6A75B0199BCA}"/>
          </ac:spMkLst>
        </pc:spChg>
        <pc:spChg chg="del">
          <ac:chgData name="Liyana Ralalage, Adiesha" userId="15fd5c93-10d6-4014-8103-1a4931e3c018" providerId="ADAL" clId="{D5A100F4-B1EE-4F6C-935D-2A892DAD9244}" dt="2025-03-25T19:41:53.133" v="2575" actId="478"/>
          <ac:spMkLst>
            <pc:docMk/>
            <pc:sldMk cId="399938918" sldId="1500"/>
            <ac:spMk id="8" creationId="{A41F0CBC-719D-BF15-8335-CDA89B7A9F8C}"/>
          </ac:spMkLst>
        </pc:spChg>
        <pc:spChg chg="del">
          <ac:chgData name="Liyana Ralalage, Adiesha" userId="15fd5c93-10d6-4014-8103-1a4931e3c018" providerId="ADAL" clId="{D5A100F4-B1EE-4F6C-935D-2A892DAD9244}" dt="2025-03-25T19:41:53.133" v="2575" actId="478"/>
          <ac:spMkLst>
            <pc:docMk/>
            <pc:sldMk cId="399938918" sldId="1500"/>
            <ac:spMk id="26" creationId="{53298465-6064-B006-051F-1A1B7DCDF51C}"/>
          </ac:spMkLst>
        </pc:spChg>
        <pc:spChg chg="add mod">
          <ac:chgData name="Liyana Ralalage, Adiesha" userId="15fd5c93-10d6-4014-8103-1a4931e3c018" providerId="ADAL" clId="{D5A100F4-B1EE-4F6C-935D-2A892DAD9244}" dt="2025-03-25T19:41:56.233" v="2576" actId="1076"/>
          <ac:spMkLst>
            <pc:docMk/>
            <pc:sldMk cId="399938918" sldId="1500"/>
            <ac:spMk id="28" creationId="{84C2B8BC-75F4-3D7E-1C49-1088CC2F0AEE}"/>
          </ac:spMkLst>
        </pc:spChg>
        <pc:spChg chg="mod">
          <ac:chgData name="Liyana Ralalage, Adiesha" userId="15fd5c93-10d6-4014-8103-1a4931e3c018" providerId="ADAL" clId="{D5A100F4-B1EE-4F6C-935D-2A892DAD9244}" dt="2025-03-25T19:42:24.932" v="2628" actId="1076"/>
          <ac:spMkLst>
            <pc:docMk/>
            <pc:sldMk cId="399938918" sldId="1500"/>
            <ac:spMk id="32" creationId="{540E9C96-1FD1-F988-8B04-23C1827954CA}"/>
          </ac:spMkLst>
        </pc:spChg>
        <pc:spChg chg="del">
          <ac:chgData name="Liyana Ralalage, Adiesha" userId="15fd5c93-10d6-4014-8103-1a4931e3c018" providerId="ADAL" clId="{D5A100F4-B1EE-4F6C-935D-2A892DAD9244}" dt="2025-03-25T19:41:53.133" v="2575" actId="478"/>
          <ac:spMkLst>
            <pc:docMk/>
            <pc:sldMk cId="399938918" sldId="1500"/>
            <ac:spMk id="77" creationId="{1CD7BCDE-3595-3B0B-6F8B-7C5041D025C2}"/>
          </ac:spMkLst>
        </pc:spChg>
        <pc:spChg chg="add mod">
          <ac:chgData name="Liyana Ralalage, Adiesha" userId="15fd5c93-10d6-4014-8103-1a4931e3c018" providerId="ADAL" clId="{D5A100F4-B1EE-4F6C-935D-2A892DAD9244}" dt="2025-03-25T19:42:17.897" v="2627" actId="113"/>
          <ac:spMkLst>
            <pc:docMk/>
            <pc:sldMk cId="399938918" sldId="1500"/>
            <ac:spMk id="78" creationId="{F2C81EA9-8270-9989-174C-5F4E33936965}"/>
          </ac:spMkLst>
        </pc:spChg>
      </pc:sldChg>
      <pc:sldChg chg="addSp delSp modSp add mod ord addAnim delAnim">
        <pc:chgData name="Liyana Ralalage, Adiesha" userId="15fd5c93-10d6-4014-8103-1a4931e3c018" providerId="ADAL" clId="{D5A100F4-B1EE-4F6C-935D-2A892DAD9244}" dt="2025-03-25T19:46:33.452" v="2665" actId="20577"/>
        <pc:sldMkLst>
          <pc:docMk/>
          <pc:sldMk cId="1161907481" sldId="1501"/>
        </pc:sldMkLst>
        <pc:spChg chg="mod">
          <ac:chgData name="Liyana Ralalage, Adiesha" userId="15fd5c93-10d6-4014-8103-1a4931e3c018" providerId="ADAL" clId="{D5A100F4-B1EE-4F6C-935D-2A892DAD9244}" dt="2025-03-25T19:46:23.010" v="2655" actId="20577"/>
          <ac:spMkLst>
            <pc:docMk/>
            <pc:sldMk cId="1161907481" sldId="1501"/>
            <ac:spMk id="2" creationId="{3DE54B2A-0E25-8C5C-CDD9-354C6461E3BF}"/>
          </ac:spMkLst>
        </pc:spChg>
        <pc:spChg chg="add mod">
          <ac:chgData name="Liyana Ralalage, Adiesha" userId="15fd5c93-10d6-4014-8103-1a4931e3c018" providerId="ADAL" clId="{D5A100F4-B1EE-4F6C-935D-2A892DAD9244}" dt="2025-03-25T19:43:48.867" v="2645" actId="1076"/>
          <ac:spMkLst>
            <pc:docMk/>
            <pc:sldMk cId="1161907481" sldId="1501"/>
            <ac:spMk id="8" creationId="{D41D590A-EA65-72A3-5712-965F146EC179}"/>
          </ac:spMkLst>
        </pc:spChg>
        <pc:spChg chg="add mod">
          <ac:chgData name="Liyana Ralalage, Adiesha" userId="15fd5c93-10d6-4014-8103-1a4931e3c018" providerId="ADAL" clId="{D5A100F4-B1EE-4F6C-935D-2A892DAD9244}" dt="2025-03-25T19:43:46.610" v="2644" actId="1076"/>
          <ac:spMkLst>
            <pc:docMk/>
            <pc:sldMk cId="1161907481" sldId="1501"/>
            <ac:spMk id="26" creationId="{C668B102-D02D-8870-185C-70A162671011}"/>
          </ac:spMkLst>
        </pc:spChg>
        <pc:spChg chg="mod">
          <ac:chgData name="Liyana Ralalage, Adiesha" userId="15fd5c93-10d6-4014-8103-1a4931e3c018" providerId="ADAL" clId="{D5A100F4-B1EE-4F6C-935D-2A892DAD9244}" dt="2025-03-25T19:43:13.006" v="2634" actId="1076"/>
          <ac:spMkLst>
            <pc:docMk/>
            <pc:sldMk cId="1161907481" sldId="1501"/>
            <ac:spMk id="27" creationId="{2F3E332C-1BE8-665C-1549-90E2D8C9E24B}"/>
          </ac:spMkLst>
        </pc:spChg>
        <pc:spChg chg="add del mod">
          <ac:chgData name="Liyana Ralalage, Adiesha" userId="15fd5c93-10d6-4014-8103-1a4931e3c018" providerId="ADAL" clId="{D5A100F4-B1EE-4F6C-935D-2A892DAD9244}" dt="2025-03-25T19:43:44.112" v="2643" actId="1076"/>
          <ac:spMkLst>
            <pc:docMk/>
            <pc:sldMk cId="1161907481" sldId="1501"/>
            <ac:spMk id="29" creationId="{8D2BDBF5-ED75-6C29-54F9-EC4B83572488}"/>
          </ac:spMkLst>
        </pc:spChg>
        <pc:spChg chg="add mod">
          <ac:chgData name="Liyana Ralalage, Adiesha" userId="15fd5c93-10d6-4014-8103-1a4931e3c018" providerId="ADAL" clId="{D5A100F4-B1EE-4F6C-935D-2A892DAD9244}" dt="2025-03-25T19:46:33.452" v="2665" actId="20577"/>
          <ac:spMkLst>
            <pc:docMk/>
            <pc:sldMk cId="1161907481" sldId="1501"/>
            <ac:spMk id="30" creationId="{9FBCE3E7-84DB-D3BF-D625-F21CB7DA72F7}"/>
          </ac:spMkLst>
        </pc:spChg>
        <pc:spChg chg="mod">
          <ac:chgData name="Liyana Ralalage, Adiesha" userId="15fd5c93-10d6-4014-8103-1a4931e3c018" providerId="ADAL" clId="{D5A100F4-B1EE-4F6C-935D-2A892DAD9244}" dt="2025-03-25T19:43:31.793" v="2640" actId="1076"/>
          <ac:spMkLst>
            <pc:docMk/>
            <pc:sldMk cId="1161907481" sldId="1501"/>
            <ac:spMk id="32" creationId="{CC66568F-1115-62CF-1757-6B28B671BD77}"/>
          </ac:spMkLst>
        </pc:spChg>
        <pc:spChg chg="add del">
          <ac:chgData name="Liyana Ralalage, Adiesha" userId="15fd5c93-10d6-4014-8103-1a4931e3c018" providerId="ADAL" clId="{D5A100F4-B1EE-4F6C-935D-2A892DAD9244}" dt="2025-03-25T19:43:27.604" v="2638" actId="478"/>
          <ac:spMkLst>
            <pc:docMk/>
            <pc:sldMk cId="1161907481" sldId="1501"/>
            <ac:spMk id="41" creationId="{9AB0B3A5-65C3-B310-A066-FD2C7AF9E1BA}"/>
          </ac:spMkLst>
        </pc:spChg>
        <pc:spChg chg="mod">
          <ac:chgData name="Liyana Ralalage, Adiesha" userId="15fd5c93-10d6-4014-8103-1a4931e3c018" providerId="ADAL" clId="{D5A100F4-B1EE-4F6C-935D-2A892DAD9244}" dt="2025-03-25T19:43:56.982" v="2647" actId="1076"/>
          <ac:spMkLst>
            <pc:docMk/>
            <pc:sldMk cId="1161907481" sldId="1501"/>
            <ac:spMk id="48" creationId="{08A1BD6B-7434-2D86-FAF6-F5214C7DBC30}"/>
          </ac:spMkLst>
        </pc:spChg>
        <pc:spChg chg="add del">
          <ac:chgData name="Liyana Ralalage, Adiesha" userId="15fd5c93-10d6-4014-8103-1a4931e3c018" providerId="ADAL" clId="{D5A100F4-B1EE-4F6C-935D-2A892DAD9244}" dt="2025-03-25T19:43:28.364" v="2639" actId="478"/>
          <ac:spMkLst>
            <pc:docMk/>
            <pc:sldMk cId="1161907481" sldId="1501"/>
            <ac:spMk id="75" creationId="{D993BE98-DF5B-4563-3A46-C47A38D3F605}"/>
          </ac:spMkLst>
        </pc:spChg>
      </pc:sldChg>
    </pc:docChg>
  </pc:docChgLst>
  <pc:docChgLst>
    <pc:chgData name="Liyana Ralalage, Adiesha" userId="15fd5c93-10d6-4014-8103-1a4931e3c018" providerId="ADAL" clId="{532B4067-9F9B-468B-81B9-745F2A32AEB4}"/>
    <pc:docChg chg="delSld modSld delSection modSection">
      <pc:chgData name="Liyana Ralalage, Adiesha" userId="15fd5c93-10d6-4014-8103-1a4931e3c018" providerId="ADAL" clId="{532B4067-9F9B-468B-81B9-745F2A32AEB4}" dt="2025-03-20T20:37:12.855" v="105" actId="20577"/>
      <pc:docMkLst>
        <pc:docMk/>
      </pc:docMkLst>
      <pc:sldChg chg="del">
        <pc:chgData name="Liyana Ralalage, Adiesha" userId="15fd5c93-10d6-4014-8103-1a4931e3c018" providerId="ADAL" clId="{532B4067-9F9B-468B-81B9-745F2A32AEB4}" dt="2025-03-20T20:36:33.769" v="1" actId="47"/>
        <pc:sldMkLst>
          <pc:docMk/>
          <pc:sldMk cId="3386565224" sldId="256"/>
        </pc:sldMkLst>
      </pc:sldChg>
      <pc:sldChg chg="del">
        <pc:chgData name="Liyana Ralalage, Adiesha" userId="15fd5c93-10d6-4014-8103-1a4931e3c018" providerId="ADAL" clId="{532B4067-9F9B-468B-81B9-745F2A32AEB4}" dt="2025-03-20T20:36:31.698" v="0" actId="47"/>
        <pc:sldMkLst>
          <pc:docMk/>
          <pc:sldMk cId="4073628171" sldId="257"/>
        </pc:sldMkLst>
      </pc:sldChg>
      <pc:sldChg chg="del">
        <pc:chgData name="Liyana Ralalage, Adiesha" userId="15fd5c93-10d6-4014-8103-1a4931e3c018" providerId="ADAL" clId="{532B4067-9F9B-468B-81B9-745F2A32AEB4}" dt="2025-03-20T20:36:31.698" v="0" actId="47"/>
        <pc:sldMkLst>
          <pc:docMk/>
          <pc:sldMk cId="357330455" sldId="258"/>
        </pc:sldMkLst>
      </pc:sldChg>
      <pc:sldChg chg="del">
        <pc:chgData name="Liyana Ralalage, Adiesha" userId="15fd5c93-10d6-4014-8103-1a4931e3c018" providerId="ADAL" clId="{532B4067-9F9B-468B-81B9-745F2A32AEB4}" dt="2025-03-20T20:36:35.469" v="3" actId="47"/>
        <pc:sldMkLst>
          <pc:docMk/>
          <pc:sldMk cId="3813119438" sldId="690"/>
        </pc:sldMkLst>
      </pc:sldChg>
      <pc:sldChg chg="del">
        <pc:chgData name="Liyana Ralalage, Adiesha" userId="15fd5c93-10d6-4014-8103-1a4931e3c018" providerId="ADAL" clId="{532B4067-9F9B-468B-81B9-745F2A32AEB4}" dt="2025-03-20T20:36:34.561" v="2" actId="47"/>
        <pc:sldMkLst>
          <pc:docMk/>
          <pc:sldMk cId="1236756881" sldId="1467"/>
        </pc:sldMkLst>
      </pc:sldChg>
      <pc:sldChg chg="modSp mod">
        <pc:chgData name="Liyana Ralalage, Adiesha" userId="15fd5c93-10d6-4014-8103-1a4931e3c018" providerId="ADAL" clId="{532B4067-9F9B-468B-81B9-745F2A32AEB4}" dt="2025-03-20T20:37:12.855" v="105" actId="20577"/>
        <pc:sldMkLst>
          <pc:docMk/>
          <pc:sldMk cId="2619225836" sldId="1468"/>
        </pc:sldMkLst>
        <pc:spChg chg="mod">
          <ac:chgData name="Liyana Ralalage, Adiesha" userId="15fd5c93-10d6-4014-8103-1a4931e3c018" providerId="ADAL" clId="{532B4067-9F9B-468B-81B9-745F2A32AEB4}" dt="2025-03-20T20:36:57.858" v="73" actId="20577"/>
          <ac:spMkLst>
            <pc:docMk/>
            <pc:sldMk cId="2619225836" sldId="1468"/>
            <ac:spMk id="2" creationId="{3A95BBA3-5C8B-0EF8-420B-F14EFA119280}"/>
          </ac:spMkLst>
        </pc:spChg>
        <pc:spChg chg="mod">
          <ac:chgData name="Liyana Ralalage, Adiesha" userId="15fd5c93-10d6-4014-8103-1a4931e3c018" providerId="ADAL" clId="{532B4067-9F9B-468B-81B9-745F2A32AEB4}" dt="2025-03-20T20:37:12.855" v="105" actId="20577"/>
          <ac:spMkLst>
            <pc:docMk/>
            <pc:sldMk cId="2619225836" sldId="1468"/>
            <ac:spMk id="3" creationId="{AA754864-9CA5-D2AD-0511-09B8DBFBBC1A}"/>
          </ac:spMkLst>
        </pc:spChg>
      </pc:sldChg>
    </pc:docChg>
  </pc:docChgLst>
  <pc:docChgLst>
    <pc:chgData name="Liyana Ralalage, Adiesha" userId="15fd5c93-10d6-4014-8103-1a4931e3c018" providerId="ADAL" clId="{0020AD6B-27B5-4A8A-9C51-5C5FA14629DA}"/>
    <pc:docChg chg="addSld modSection">
      <pc:chgData name="Liyana Ralalage, Adiesha" userId="15fd5c93-10d6-4014-8103-1a4931e3c018" providerId="ADAL" clId="{0020AD6B-27B5-4A8A-9C51-5C5FA14629DA}" dt="2025-02-10T20:34:37.279" v="1" actId="680"/>
      <pc:docMkLst>
        <pc:docMk/>
      </pc:docMkLst>
      <pc:sldChg chg="new">
        <pc:chgData name="Liyana Ralalage, Adiesha" userId="15fd5c93-10d6-4014-8103-1a4931e3c018" providerId="ADAL" clId="{0020AD6B-27B5-4A8A-9C51-5C5FA14629DA}" dt="2025-02-10T20:32:42.240" v="0" actId="680"/>
        <pc:sldMkLst>
          <pc:docMk/>
          <pc:sldMk cId="2014241022" sldId="1469"/>
        </pc:sldMkLst>
      </pc:sldChg>
      <pc:sldChg chg="new">
        <pc:chgData name="Liyana Ralalage, Adiesha" userId="15fd5c93-10d6-4014-8103-1a4931e3c018" providerId="ADAL" clId="{0020AD6B-27B5-4A8A-9C51-5C5FA14629DA}" dt="2025-02-10T20:34:37.279" v="1" actId="680"/>
        <pc:sldMkLst>
          <pc:docMk/>
          <pc:sldMk cId="2728285675" sldId="1470"/>
        </pc:sldMkLst>
      </pc:sldChg>
    </pc:docChg>
  </pc:docChgLst>
  <pc:docChgLst>
    <pc:chgData name="Liyana Ralalage, Adiesha" userId="15fd5c93-10d6-4014-8103-1a4931e3c018" providerId="ADAL" clId="{8300F834-298A-46F6-A925-54750E0931EF}"/>
    <pc:docChg chg="addSld modSld modSection">
      <pc:chgData name="Liyana Ralalage, Adiesha" userId="15fd5c93-10d6-4014-8103-1a4931e3c018" providerId="ADAL" clId="{8300F834-298A-46F6-A925-54750E0931EF}" dt="2025-01-09T21:03:02.405" v="2" actId="20577"/>
      <pc:docMkLst>
        <pc:docMk/>
      </pc:docMkLst>
      <pc:sldChg chg="modSp new mod">
        <pc:chgData name="Liyana Ralalage, Adiesha" userId="15fd5c93-10d6-4014-8103-1a4931e3c018" providerId="ADAL" clId="{8300F834-298A-46F6-A925-54750E0931EF}" dt="2025-01-09T21:03:02.405" v="2" actId="20577"/>
        <pc:sldMkLst>
          <pc:docMk/>
          <pc:sldMk cId="2619225836" sldId="1468"/>
        </pc:sldMkLst>
        <pc:spChg chg="mod">
          <ac:chgData name="Liyana Ralalage, Adiesha" userId="15fd5c93-10d6-4014-8103-1a4931e3c018" providerId="ADAL" clId="{8300F834-298A-46F6-A925-54750E0931EF}" dt="2025-01-09T21:03:02.405" v="2" actId="20577"/>
          <ac:spMkLst>
            <pc:docMk/>
            <pc:sldMk cId="2619225836" sldId="1468"/>
            <ac:spMk id="2" creationId="{3A95BBA3-5C8B-0EF8-420B-F14EFA1192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83567F-6D72-6847-8267-5ABCDBDBF85D}" type="datetimeFigureOut">
              <a:rPr lang="en-US" smtClean="0"/>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3A459-4BAB-4A40-A2DC-1D94CDABC168}" type="slidenum">
              <a:rPr lang="en-US" smtClean="0"/>
              <a:t>‹#›</a:t>
            </a:fld>
            <a:endParaRPr lang="en-US"/>
          </a:p>
        </p:txBody>
      </p:sp>
    </p:spTree>
    <p:extLst>
      <p:ext uri="{BB962C8B-B14F-4D97-AF65-F5344CB8AC3E}">
        <p14:creationId xmlns:p14="http://schemas.microsoft.com/office/powerpoint/2010/main" val="1749832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reciprocal</a:t>
            </a:r>
          </a:p>
        </p:txBody>
      </p:sp>
      <p:sp>
        <p:nvSpPr>
          <p:cNvPr id="4" name="Slide Number Placeholder 3"/>
          <p:cNvSpPr>
            <a:spLocks noGrp="1"/>
          </p:cNvSpPr>
          <p:nvPr>
            <p:ph type="sldNum" sz="quarter" idx="5"/>
          </p:nvPr>
        </p:nvSpPr>
        <p:spPr/>
        <p:txBody>
          <a:bodyPr/>
          <a:lstStyle/>
          <a:p>
            <a:fld id="{1553A459-4BAB-4A40-A2DC-1D94CDABC168}" type="slidenum">
              <a:rPr lang="en-US" smtClean="0"/>
              <a:t>26</a:t>
            </a:fld>
            <a:endParaRPr lang="en-US"/>
          </a:p>
        </p:txBody>
      </p:sp>
    </p:spTree>
    <p:extLst>
      <p:ext uri="{BB962C8B-B14F-4D97-AF65-F5344CB8AC3E}">
        <p14:creationId xmlns:p14="http://schemas.microsoft.com/office/powerpoint/2010/main" val="1627293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B8E7-DF65-9237-9ACF-5DBC76EAF3AC}"/>
              </a:ext>
            </a:extLst>
          </p:cNvPr>
          <p:cNvSpPr>
            <a:spLocks noGrp="1"/>
          </p:cNvSpPr>
          <p:nvPr>
            <p:ph type="ctrTitle" hasCustomPrompt="1"/>
          </p:nvPr>
        </p:nvSpPr>
        <p:spPr>
          <a:xfrm>
            <a:off x="1524000" y="1122363"/>
            <a:ext cx="9144000" cy="2387600"/>
          </a:xfrm>
        </p:spPr>
        <p:txBody>
          <a:bodyPr anchor="b">
            <a:normAutofit/>
          </a:bodyPr>
          <a:lstStyle>
            <a:lvl1pPr algn="ctr">
              <a:defRPr lang="en-US" sz="6000" b="1" i="0" kern="1200" dirty="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a:t>Click to edit slide title</a:t>
            </a:r>
          </a:p>
        </p:txBody>
      </p:sp>
      <p:sp>
        <p:nvSpPr>
          <p:cNvPr id="3" name="Subtitle 2">
            <a:extLst>
              <a:ext uri="{FF2B5EF4-FFF2-40B4-BE49-F238E27FC236}">
                <a16:creationId xmlns:a16="http://schemas.microsoft.com/office/drawing/2014/main" id="{2DB22B2F-D717-CEE8-4C5E-67070F98F3BD}"/>
              </a:ext>
            </a:extLst>
          </p:cNvPr>
          <p:cNvSpPr>
            <a:spLocks noGrp="1"/>
          </p:cNvSpPr>
          <p:nvPr>
            <p:ph type="subTitle" idx="1" hasCustomPrompt="1"/>
          </p:nvPr>
        </p:nvSpPr>
        <p:spPr>
          <a:xfrm>
            <a:off x="1524000" y="3602038"/>
            <a:ext cx="9144000" cy="1655762"/>
          </a:xfrm>
        </p:spPr>
        <p:txBody>
          <a:bodyPr/>
          <a:lstStyle>
            <a:lvl1pPr marL="0" indent="0" algn="ctr">
              <a:buNone/>
              <a:defRPr sz="2400" b="0" i="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a:t>
            </a:r>
          </a:p>
        </p:txBody>
      </p:sp>
      <p:sp>
        <p:nvSpPr>
          <p:cNvPr id="4" name="Date Placeholder 3">
            <a:extLst>
              <a:ext uri="{FF2B5EF4-FFF2-40B4-BE49-F238E27FC236}">
                <a16:creationId xmlns:a16="http://schemas.microsoft.com/office/drawing/2014/main" id="{B7CFDFE0-72EE-CDBD-10B4-E8FE36668329}"/>
              </a:ext>
            </a:extLst>
          </p:cNvPr>
          <p:cNvSpPr>
            <a:spLocks noGrp="1"/>
          </p:cNvSpPr>
          <p:nvPr>
            <p:ph type="dt" sz="half" idx="10"/>
          </p:nvPr>
        </p:nvSpPr>
        <p:spPr/>
        <p:txBody>
          <a:bodyPr/>
          <a:lstStyle/>
          <a:p>
            <a:fld id="{541B3BB2-4D4E-2F4A-BDA5-6D092819E065}" type="datetimeFigureOut">
              <a:rPr lang="en-US" smtClean="0"/>
              <a:t>3/25/2025</a:t>
            </a:fld>
            <a:endParaRPr lang="en-US"/>
          </a:p>
        </p:txBody>
      </p:sp>
      <p:sp>
        <p:nvSpPr>
          <p:cNvPr id="5" name="Footer Placeholder 4">
            <a:extLst>
              <a:ext uri="{FF2B5EF4-FFF2-40B4-BE49-F238E27FC236}">
                <a16:creationId xmlns:a16="http://schemas.microsoft.com/office/drawing/2014/main" id="{13BA7390-B865-BFA5-A363-042AB6DC4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BA30A-7C20-B756-6CDE-613EA0D66707}"/>
              </a:ext>
            </a:extLst>
          </p:cNvPr>
          <p:cNvSpPr>
            <a:spLocks noGrp="1"/>
          </p:cNvSpPr>
          <p:nvPr>
            <p:ph type="sldNum" sz="quarter" idx="12"/>
          </p:nvPr>
        </p:nvSpPr>
        <p:spPr/>
        <p:txBody>
          <a:bodyPr/>
          <a:lstStyle/>
          <a:p>
            <a:fld id="{5FFCFC7E-6CC9-0040-97C5-688E1B9EBFC5}" type="slidenum">
              <a:rPr lang="en-US" smtClean="0"/>
              <a:t>‹#›</a:t>
            </a:fld>
            <a:endParaRPr lang="en-US"/>
          </a:p>
        </p:txBody>
      </p:sp>
    </p:spTree>
    <p:extLst>
      <p:ext uri="{BB962C8B-B14F-4D97-AF65-F5344CB8AC3E}">
        <p14:creationId xmlns:p14="http://schemas.microsoft.com/office/powerpoint/2010/main" val="20225085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p Full-slide Img, Headline, Subhead">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620D3F4E-BB9F-566C-F7ED-F285F1FF20A7}"/>
              </a:ext>
            </a:extLst>
          </p:cNvPr>
          <p:cNvSpPr>
            <a:spLocks noGrp="1"/>
          </p:cNvSpPr>
          <p:nvPr>
            <p:ph type="dt" sz="half" idx="14"/>
          </p:nvPr>
        </p:nvSpPr>
        <p:spPr/>
        <p:txBody>
          <a:bodyPr/>
          <a:lstStyle/>
          <a:p>
            <a:fld id="{541B3BB2-4D4E-2F4A-BDA5-6D092819E065}" type="datetimeFigureOut">
              <a:rPr lang="en-US" smtClean="0"/>
              <a:t>3/25/2025</a:t>
            </a:fld>
            <a:endParaRPr lang="en-US"/>
          </a:p>
        </p:txBody>
      </p:sp>
      <p:sp>
        <p:nvSpPr>
          <p:cNvPr id="11" name="Footer Placeholder 10">
            <a:extLst>
              <a:ext uri="{FF2B5EF4-FFF2-40B4-BE49-F238E27FC236}">
                <a16:creationId xmlns:a16="http://schemas.microsoft.com/office/drawing/2014/main" id="{EA69E771-2D93-D322-2A70-BCB0A48E7F7A}"/>
              </a:ext>
            </a:extLst>
          </p:cNvPr>
          <p:cNvSpPr>
            <a:spLocks noGrp="1"/>
          </p:cNvSpPr>
          <p:nvPr>
            <p:ph type="ftr" sz="quarter" idx="15"/>
          </p:nvPr>
        </p:nvSpPr>
        <p:spPr/>
        <p:txBody>
          <a:bodyPr/>
          <a:lstStyle/>
          <a:p>
            <a:endParaRPr lang="en-US"/>
          </a:p>
        </p:txBody>
      </p:sp>
      <p:sp>
        <p:nvSpPr>
          <p:cNvPr id="12" name="Slide Number Placeholder 11">
            <a:extLst>
              <a:ext uri="{FF2B5EF4-FFF2-40B4-BE49-F238E27FC236}">
                <a16:creationId xmlns:a16="http://schemas.microsoft.com/office/drawing/2014/main" id="{5A779FE4-9838-FE31-D0B9-3344C30610C8}"/>
              </a:ext>
            </a:extLst>
          </p:cNvPr>
          <p:cNvSpPr>
            <a:spLocks noGrp="1"/>
          </p:cNvSpPr>
          <p:nvPr>
            <p:ph type="sldNum" sz="quarter" idx="16"/>
          </p:nvPr>
        </p:nvSpPr>
        <p:spPr/>
        <p:txBody>
          <a:bodyPr/>
          <a:lstStyle/>
          <a:p>
            <a:fld id="{5FFCFC7E-6CC9-0040-97C5-688E1B9EBFC5}" type="slidenum">
              <a:rPr lang="en-US" smtClean="0"/>
              <a:t>‹#›</a:t>
            </a:fld>
            <a:endParaRPr lang="en-US"/>
          </a:p>
        </p:txBody>
      </p:sp>
      <p:sp>
        <p:nvSpPr>
          <p:cNvPr id="2" name="Background Image">
            <a:extLst>
              <a:ext uri="{FF2B5EF4-FFF2-40B4-BE49-F238E27FC236}">
                <a16:creationId xmlns:a16="http://schemas.microsoft.com/office/drawing/2014/main" id="{919ECCA3-8BA0-9C76-6149-1C28E95C45B0}"/>
              </a:ext>
            </a:extLst>
          </p:cNvPr>
          <p:cNvSpPr>
            <a:spLocks noGrp="1"/>
          </p:cNvSpPr>
          <p:nvPr>
            <p:ph type="pic" sz="quarter" idx="17"/>
          </p:nvPr>
        </p:nvSpPr>
        <p:spPr>
          <a:xfrm>
            <a:off x="0" y="0"/>
            <a:ext cx="12192000" cy="6858000"/>
          </a:xfrm>
        </p:spPr>
        <p:txBody>
          <a:bodyPr anchor="ctr"/>
          <a:lstStyle>
            <a:lvl1pPr marL="0" indent="0" algn="ctr">
              <a:buNone/>
              <a:defRPr/>
            </a:lvl1pPr>
          </a:lstStyle>
          <a:p>
            <a:endParaRPr lang="en-US"/>
          </a:p>
        </p:txBody>
      </p:sp>
      <p:sp>
        <p:nvSpPr>
          <p:cNvPr id="6" name="Main Text">
            <a:extLst>
              <a:ext uri="{FF2B5EF4-FFF2-40B4-BE49-F238E27FC236}">
                <a16:creationId xmlns:a16="http://schemas.microsoft.com/office/drawing/2014/main" id="{64848A02-8409-FE2B-EF3A-C32BB3835107}"/>
              </a:ext>
            </a:extLst>
          </p:cNvPr>
          <p:cNvSpPr>
            <a:spLocks noGrp="1"/>
          </p:cNvSpPr>
          <p:nvPr>
            <p:ph type="title"/>
          </p:nvPr>
        </p:nvSpPr>
        <p:spPr>
          <a:xfrm>
            <a:off x="609600" y="685800"/>
            <a:ext cx="10515600" cy="610601"/>
          </a:xfrm>
          <a:ln>
            <a:noFill/>
          </a:ln>
          <a:effectLst/>
        </p:spPr>
        <p:txBody>
          <a:bodyPr anchor="t">
            <a:normAutofit/>
          </a:bodyPr>
          <a:lstStyle>
            <a:lvl1pPr>
              <a:defRPr sz="4000"/>
            </a:lvl1pPr>
          </a:lstStyle>
          <a:p>
            <a:r>
              <a:rPr lang="en-US"/>
              <a:t>Click to edit Master title style</a:t>
            </a:r>
          </a:p>
        </p:txBody>
      </p:sp>
      <p:sp>
        <p:nvSpPr>
          <p:cNvPr id="13" name="Subheading">
            <a:extLst>
              <a:ext uri="{FF2B5EF4-FFF2-40B4-BE49-F238E27FC236}">
                <a16:creationId xmlns:a16="http://schemas.microsoft.com/office/drawing/2014/main" id="{9B8C8812-0873-0575-B9A0-CC9A20391FE0}"/>
              </a:ext>
            </a:extLst>
          </p:cNvPr>
          <p:cNvSpPr>
            <a:spLocks noGrp="1"/>
          </p:cNvSpPr>
          <p:nvPr>
            <p:ph type="body" sz="quarter" idx="20" hasCustomPrompt="1"/>
          </p:nvPr>
        </p:nvSpPr>
        <p:spPr>
          <a:xfrm>
            <a:off x="609600" y="1296401"/>
            <a:ext cx="10515600" cy="680013"/>
          </a:xfrm>
        </p:spPr>
        <p:txBody>
          <a:bodyPr/>
          <a:lstStyle>
            <a:lvl1pPr marL="0" indent="0">
              <a:buNone/>
              <a:defRPr sz="2400"/>
            </a:lvl1pPr>
          </a:lstStyle>
          <a:p>
            <a:pPr lvl="0"/>
            <a:r>
              <a:rPr lang="en-US"/>
              <a:t>Click to edit Subheading</a:t>
            </a:r>
          </a:p>
        </p:txBody>
      </p:sp>
      <p:sp>
        <p:nvSpPr>
          <p:cNvPr id="4" name="Top Left Line">
            <a:extLst>
              <a:ext uri="{FF2B5EF4-FFF2-40B4-BE49-F238E27FC236}">
                <a16:creationId xmlns:a16="http://schemas.microsoft.com/office/drawing/2014/main" id="{DD34DDFF-DD34-38A8-C007-F3008FA98A2E}"/>
              </a:ext>
            </a:extLst>
          </p:cNvPr>
          <p:cNvSpPr>
            <a:spLocks noGrp="1"/>
          </p:cNvSpPr>
          <p:nvPr>
            <p:ph type="body" sz="quarter" idx="19" hasCustomPrompt="1"/>
          </p:nvPr>
        </p:nvSpPr>
        <p:spPr>
          <a:xfrm>
            <a:off x="493776" y="0"/>
            <a:ext cx="27432" cy="2057400"/>
          </a:xfrm>
          <a:solidFill>
            <a:schemeClr val="bg1"/>
          </a:solidFill>
        </p:spPr>
        <p:txBody>
          <a:bodyPr/>
          <a:lstStyle>
            <a:lvl1pPr marL="0" indent="0">
              <a:buNone/>
              <a:defRPr/>
            </a:lvl1pPr>
          </a:lstStyle>
          <a:p>
            <a:pPr lvl="0"/>
            <a:r>
              <a:rPr lang="en-US"/>
              <a:t> </a:t>
            </a:r>
          </a:p>
        </p:txBody>
      </p:sp>
      <p:sp>
        <p:nvSpPr>
          <p:cNvPr id="3" name="MSU Logo">
            <a:extLst>
              <a:ext uri="{FF2B5EF4-FFF2-40B4-BE49-F238E27FC236}">
                <a16:creationId xmlns:a16="http://schemas.microsoft.com/office/drawing/2014/main" id="{138F6142-4A42-AC9A-6F91-7F198DCDBA62}"/>
              </a:ext>
            </a:extLst>
          </p:cNvPr>
          <p:cNvSpPr>
            <a:spLocks noGrp="1"/>
          </p:cNvSpPr>
          <p:nvPr>
            <p:ph type="body" sz="quarter" idx="18" hasCustomPrompt="1"/>
          </p:nvPr>
        </p:nvSpPr>
        <p:spPr>
          <a:xfrm>
            <a:off x="612648" y="2286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274970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p Full-slide Image and Headline">
    <p:spTree>
      <p:nvGrpSpPr>
        <p:cNvPr id="1" name=""/>
        <p:cNvGrpSpPr/>
        <p:nvPr/>
      </p:nvGrpSpPr>
      <p:grpSpPr>
        <a:xfrm>
          <a:off x="0" y="0"/>
          <a:ext cx="0" cy="0"/>
          <a:chOff x="0" y="0"/>
          <a:chExt cx="0" cy="0"/>
        </a:xfrm>
      </p:grpSpPr>
      <p:sp>
        <p:nvSpPr>
          <p:cNvPr id="10" name="Date Placeholder 9">
            <a:extLst>
              <a:ext uri="{FF2B5EF4-FFF2-40B4-BE49-F238E27FC236}">
                <a16:creationId xmlns:a16="http://schemas.microsoft.com/office/drawing/2014/main" id="{620D3F4E-BB9F-566C-F7ED-F285F1FF20A7}"/>
              </a:ext>
            </a:extLst>
          </p:cNvPr>
          <p:cNvSpPr>
            <a:spLocks noGrp="1"/>
          </p:cNvSpPr>
          <p:nvPr>
            <p:ph type="dt" sz="half" idx="14"/>
          </p:nvPr>
        </p:nvSpPr>
        <p:spPr/>
        <p:txBody>
          <a:bodyPr/>
          <a:lstStyle/>
          <a:p>
            <a:fld id="{541B3BB2-4D4E-2F4A-BDA5-6D092819E065}" type="datetimeFigureOut">
              <a:rPr lang="en-US" smtClean="0"/>
              <a:t>3/25/2025</a:t>
            </a:fld>
            <a:endParaRPr lang="en-US"/>
          </a:p>
        </p:txBody>
      </p:sp>
      <p:sp>
        <p:nvSpPr>
          <p:cNvPr id="11" name="Footer Placeholder 10">
            <a:extLst>
              <a:ext uri="{FF2B5EF4-FFF2-40B4-BE49-F238E27FC236}">
                <a16:creationId xmlns:a16="http://schemas.microsoft.com/office/drawing/2014/main" id="{EA69E771-2D93-D322-2A70-BCB0A48E7F7A}"/>
              </a:ext>
            </a:extLst>
          </p:cNvPr>
          <p:cNvSpPr>
            <a:spLocks noGrp="1"/>
          </p:cNvSpPr>
          <p:nvPr>
            <p:ph type="ftr" sz="quarter" idx="15"/>
          </p:nvPr>
        </p:nvSpPr>
        <p:spPr/>
        <p:txBody>
          <a:bodyPr/>
          <a:lstStyle/>
          <a:p>
            <a:endParaRPr lang="en-US"/>
          </a:p>
        </p:txBody>
      </p:sp>
      <p:sp>
        <p:nvSpPr>
          <p:cNvPr id="12" name="Slide Number Placeholder 11">
            <a:extLst>
              <a:ext uri="{FF2B5EF4-FFF2-40B4-BE49-F238E27FC236}">
                <a16:creationId xmlns:a16="http://schemas.microsoft.com/office/drawing/2014/main" id="{5A779FE4-9838-FE31-D0B9-3344C30610C8}"/>
              </a:ext>
            </a:extLst>
          </p:cNvPr>
          <p:cNvSpPr>
            <a:spLocks noGrp="1"/>
          </p:cNvSpPr>
          <p:nvPr>
            <p:ph type="sldNum" sz="quarter" idx="16"/>
          </p:nvPr>
        </p:nvSpPr>
        <p:spPr/>
        <p:txBody>
          <a:bodyPr/>
          <a:lstStyle/>
          <a:p>
            <a:fld id="{5FFCFC7E-6CC9-0040-97C5-688E1B9EBFC5}" type="slidenum">
              <a:rPr lang="en-US" smtClean="0"/>
              <a:t>‹#›</a:t>
            </a:fld>
            <a:endParaRPr lang="en-US"/>
          </a:p>
        </p:txBody>
      </p:sp>
      <p:sp>
        <p:nvSpPr>
          <p:cNvPr id="2" name="Background Image">
            <a:extLst>
              <a:ext uri="{FF2B5EF4-FFF2-40B4-BE49-F238E27FC236}">
                <a16:creationId xmlns:a16="http://schemas.microsoft.com/office/drawing/2014/main" id="{919ECCA3-8BA0-9C76-6149-1C28E95C45B0}"/>
              </a:ext>
            </a:extLst>
          </p:cNvPr>
          <p:cNvSpPr>
            <a:spLocks noGrp="1"/>
          </p:cNvSpPr>
          <p:nvPr>
            <p:ph type="pic" sz="quarter" idx="17"/>
          </p:nvPr>
        </p:nvSpPr>
        <p:spPr>
          <a:xfrm>
            <a:off x="0" y="0"/>
            <a:ext cx="12192000" cy="6858000"/>
          </a:xfrm>
        </p:spPr>
        <p:txBody>
          <a:bodyPr anchor="ctr"/>
          <a:lstStyle>
            <a:lvl1pPr marL="0" indent="0" algn="ctr">
              <a:buNone/>
              <a:defRPr/>
            </a:lvl1pPr>
          </a:lstStyle>
          <a:p>
            <a:endParaRPr lang="en-US"/>
          </a:p>
        </p:txBody>
      </p:sp>
      <p:sp>
        <p:nvSpPr>
          <p:cNvPr id="6" name="Main Text">
            <a:extLst>
              <a:ext uri="{FF2B5EF4-FFF2-40B4-BE49-F238E27FC236}">
                <a16:creationId xmlns:a16="http://schemas.microsoft.com/office/drawing/2014/main" id="{64848A02-8409-FE2B-EF3A-C32BB3835107}"/>
              </a:ext>
            </a:extLst>
          </p:cNvPr>
          <p:cNvSpPr>
            <a:spLocks noGrp="1"/>
          </p:cNvSpPr>
          <p:nvPr>
            <p:ph type="title"/>
          </p:nvPr>
        </p:nvSpPr>
        <p:spPr>
          <a:xfrm>
            <a:off x="609600" y="685800"/>
            <a:ext cx="10515600" cy="680013"/>
          </a:xfrm>
          <a:ln>
            <a:noFill/>
          </a:ln>
          <a:effectLst/>
        </p:spPr>
        <p:txBody>
          <a:bodyPr anchor="t">
            <a:normAutofit/>
          </a:bodyPr>
          <a:lstStyle>
            <a:lvl1pPr>
              <a:defRPr sz="4000"/>
            </a:lvl1pPr>
          </a:lstStyle>
          <a:p>
            <a:r>
              <a:rPr lang="en-US"/>
              <a:t>Click to edit Master title style</a:t>
            </a:r>
          </a:p>
        </p:txBody>
      </p:sp>
      <p:sp>
        <p:nvSpPr>
          <p:cNvPr id="4" name="Top Left Line">
            <a:extLst>
              <a:ext uri="{FF2B5EF4-FFF2-40B4-BE49-F238E27FC236}">
                <a16:creationId xmlns:a16="http://schemas.microsoft.com/office/drawing/2014/main" id="{DD34DDFF-DD34-38A8-C007-F3008FA98A2E}"/>
              </a:ext>
            </a:extLst>
          </p:cNvPr>
          <p:cNvSpPr>
            <a:spLocks noGrp="1"/>
          </p:cNvSpPr>
          <p:nvPr>
            <p:ph type="body" sz="quarter" idx="19" hasCustomPrompt="1"/>
          </p:nvPr>
        </p:nvSpPr>
        <p:spPr>
          <a:xfrm>
            <a:off x="493776" y="0"/>
            <a:ext cx="27432" cy="1371600"/>
          </a:xfrm>
          <a:solidFill>
            <a:schemeClr val="bg1"/>
          </a:solidFill>
        </p:spPr>
        <p:txBody>
          <a:bodyPr/>
          <a:lstStyle>
            <a:lvl1pPr marL="0" indent="0">
              <a:buNone/>
              <a:defRPr/>
            </a:lvl1pPr>
          </a:lstStyle>
          <a:p>
            <a:pPr lvl="0"/>
            <a:r>
              <a:rPr lang="en-US"/>
              <a:t> </a:t>
            </a:r>
          </a:p>
        </p:txBody>
      </p:sp>
      <p:sp>
        <p:nvSpPr>
          <p:cNvPr id="3" name="MSU Logo">
            <a:extLst>
              <a:ext uri="{FF2B5EF4-FFF2-40B4-BE49-F238E27FC236}">
                <a16:creationId xmlns:a16="http://schemas.microsoft.com/office/drawing/2014/main" id="{138F6142-4A42-AC9A-6F91-7F198DCDBA62}"/>
              </a:ext>
            </a:extLst>
          </p:cNvPr>
          <p:cNvSpPr>
            <a:spLocks noGrp="1"/>
          </p:cNvSpPr>
          <p:nvPr>
            <p:ph type="body" sz="quarter" idx="18" hasCustomPrompt="1"/>
          </p:nvPr>
        </p:nvSpPr>
        <p:spPr>
          <a:xfrm>
            <a:off x="612648" y="2286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1345296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0F26-05FD-EB88-166E-259F10131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9FA8D2-D47B-65D3-9FCB-F11AF6CD3D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C0E15D-144F-94C5-E9F2-7756055A4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AF3277-DB28-EE44-188F-244DA04508CB}"/>
              </a:ext>
            </a:extLst>
          </p:cNvPr>
          <p:cNvSpPr>
            <a:spLocks noGrp="1"/>
          </p:cNvSpPr>
          <p:nvPr>
            <p:ph type="dt" sz="half" idx="10"/>
          </p:nvPr>
        </p:nvSpPr>
        <p:spPr/>
        <p:txBody>
          <a:bodyPr/>
          <a:lstStyle/>
          <a:p>
            <a:fld id="{541B3BB2-4D4E-2F4A-BDA5-6D092819E065}" type="datetimeFigureOut">
              <a:rPr lang="en-US" smtClean="0"/>
              <a:t>3/25/2025</a:t>
            </a:fld>
            <a:endParaRPr lang="en-US"/>
          </a:p>
        </p:txBody>
      </p:sp>
      <p:sp>
        <p:nvSpPr>
          <p:cNvPr id="6" name="Footer Placeholder 5">
            <a:extLst>
              <a:ext uri="{FF2B5EF4-FFF2-40B4-BE49-F238E27FC236}">
                <a16:creationId xmlns:a16="http://schemas.microsoft.com/office/drawing/2014/main" id="{7C75B6C6-AABE-8759-EAD5-5E2526000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54627C-AE8C-06BC-E580-2E0C145A6FB3}"/>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8" name="MSU Logo">
            <a:extLst>
              <a:ext uri="{FF2B5EF4-FFF2-40B4-BE49-F238E27FC236}">
                <a16:creationId xmlns:a16="http://schemas.microsoft.com/office/drawing/2014/main" id="{6E2243A9-F3EF-67F4-D494-667833958D8F}"/>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402048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E9FD-C2E6-DC99-0084-7A1241090F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3E2725-23AD-25F4-169D-B81C81FA4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6355EF-5693-FEDD-661F-BFCA13DB0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735AB-E3A6-8F2C-CC95-507DF7994950}"/>
              </a:ext>
            </a:extLst>
          </p:cNvPr>
          <p:cNvSpPr>
            <a:spLocks noGrp="1"/>
          </p:cNvSpPr>
          <p:nvPr>
            <p:ph type="dt" sz="half" idx="10"/>
          </p:nvPr>
        </p:nvSpPr>
        <p:spPr/>
        <p:txBody>
          <a:bodyPr/>
          <a:lstStyle/>
          <a:p>
            <a:fld id="{541B3BB2-4D4E-2F4A-BDA5-6D092819E065}" type="datetimeFigureOut">
              <a:rPr lang="en-US" smtClean="0"/>
              <a:t>3/25/2025</a:t>
            </a:fld>
            <a:endParaRPr lang="en-US"/>
          </a:p>
        </p:txBody>
      </p:sp>
      <p:sp>
        <p:nvSpPr>
          <p:cNvPr id="6" name="Footer Placeholder 5">
            <a:extLst>
              <a:ext uri="{FF2B5EF4-FFF2-40B4-BE49-F238E27FC236}">
                <a16:creationId xmlns:a16="http://schemas.microsoft.com/office/drawing/2014/main" id="{79F43E76-D3A8-7D65-A10A-6D3B92ACA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EE191-4193-12DA-2E08-DE90261BE13E}"/>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8" name="MSU Logo">
            <a:extLst>
              <a:ext uri="{FF2B5EF4-FFF2-40B4-BE49-F238E27FC236}">
                <a16:creationId xmlns:a16="http://schemas.microsoft.com/office/drawing/2014/main" id="{D614380B-E0DE-A080-E2C2-75C68F430481}"/>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255160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F4094-5AA7-79D5-7136-2EC0D5466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3C9E2A-F23D-E4E0-5E77-10BFB1D20E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C3E5B7-7942-9BDA-4734-DA0857C36105}"/>
              </a:ext>
            </a:extLst>
          </p:cNvPr>
          <p:cNvSpPr>
            <a:spLocks noGrp="1"/>
          </p:cNvSpPr>
          <p:nvPr>
            <p:ph type="dt" sz="half" idx="10"/>
          </p:nvPr>
        </p:nvSpPr>
        <p:spPr/>
        <p:txBody>
          <a:bodyPr/>
          <a:lstStyle/>
          <a:p>
            <a:fld id="{3C63E739-E89B-8D4E-A3A6-12F0EF252BC5}" type="datetimeFigureOut">
              <a:rPr lang="en-US" smtClean="0"/>
              <a:t>3/25/2025</a:t>
            </a:fld>
            <a:endParaRPr lang="en-US"/>
          </a:p>
        </p:txBody>
      </p:sp>
      <p:sp>
        <p:nvSpPr>
          <p:cNvPr id="5" name="Footer Placeholder 4">
            <a:extLst>
              <a:ext uri="{FF2B5EF4-FFF2-40B4-BE49-F238E27FC236}">
                <a16:creationId xmlns:a16="http://schemas.microsoft.com/office/drawing/2014/main" id="{A7E7D427-326A-983E-A1D6-E2FF11E23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43ED7-02D9-D4F3-AABC-EC681094C53B}"/>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1565032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7098-22AD-4BC9-794D-9D2F796D6DB8}"/>
              </a:ext>
            </a:extLst>
          </p:cNvPr>
          <p:cNvSpPr>
            <a:spLocks noGrp="1"/>
          </p:cNvSpPr>
          <p:nvPr>
            <p:ph type="title"/>
          </p:nvPr>
        </p:nvSpPr>
        <p:spPr>
          <a:xfrm>
            <a:off x="838200" y="365125"/>
            <a:ext cx="10515600" cy="100045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863D225-2FE4-7311-B554-6D299A01D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B5C74-BF90-C3D3-41E1-4E4B6AE91827}"/>
              </a:ext>
            </a:extLst>
          </p:cNvPr>
          <p:cNvSpPr>
            <a:spLocks noGrp="1"/>
          </p:cNvSpPr>
          <p:nvPr>
            <p:ph type="dt" sz="half" idx="10"/>
          </p:nvPr>
        </p:nvSpPr>
        <p:spPr/>
        <p:txBody>
          <a:bodyPr/>
          <a:lstStyle/>
          <a:p>
            <a:fld id="{3C63E739-E89B-8D4E-A3A6-12F0EF252BC5}" type="datetimeFigureOut">
              <a:rPr lang="en-US" smtClean="0"/>
              <a:t>3/25/2025</a:t>
            </a:fld>
            <a:endParaRPr lang="en-US"/>
          </a:p>
        </p:txBody>
      </p:sp>
      <p:sp>
        <p:nvSpPr>
          <p:cNvPr id="5" name="Footer Placeholder 4">
            <a:extLst>
              <a:ext uri="{FF2B5EF4-FFF2-40B4-BE49-F238E27FC236}">
                <a16:creationId xmlns:a16="http://schemas.microsoft.com/office/drawing/2014/main" id="{BED75AE2-DE1A-7D69-DF91-073B30003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C1003-09AC-149D-D1B2-A4C200A49017}"/>
              </a:ext>
            </a:extLst>
          </p:cNvPr>
          <p:cNvSpPr>
            <a:spLocks noGrp="1"/>
          </p:cNvSpPr>
          <p:nvPr>
            <p:ph type="sldNum" sz="quarter" idx="12"/>
          </p:nvPr>
        </p:nvSpPr>
        <p:spPr/>
        <p:txBody>
          <a:bodyPr/>
          <a:lstStyle/>
          <a:p>
            <a:fld id="{D2E56470-0327-0148-81DA-E488957358C3}" type="slidenum">
              <a:rPr lang="en-US" smtClean="0"/>
              <a:t>‹#›</a:t>
            </a:fld>
            <a:endParaRPr lang="en-US"/>
          </a:p>
        </p:txBody>
      </p:sp>
      <p:sp>
        <p:nvSpPr>
          <p:cNvPr id="7" name="Subheading">
            <a:extLst>
              <a:ext uri="{FF2B5EF4-FFF2-40B4-BE49-F238E27FC236}">
                <a16:creationId xmlns:a16="http://schemas.microsoft.com/office/drawing/2014/main" id="{24EC6745-47D3-FD3D-A23D-C2CBB6FD66FC}"/>
              </a:ext>
            </a:extLst>
          </p:cNvPr>
          <p:cNvSpPr>
            <a:spLocks noGrp="1"/>
          </p:cNvSpPr>
          <p:nvPr>
            <p:ph type="body" sz="quarter" idx="20" hasCustomPrompt="1"/>
          </p:nvPr>
        </p:nvSpPr>
        <p:spPr>
          <a:xfrm>
            <a:off x="840205" y="1145613"/>
            <a:ext cx="10515600" cy="680013"/>
          </a:xfrm>
        </p:spPr>
        <p:txBody>
          <a:bodyPr/>
          <a:lstStyle>
            <a:lvl1pPr marL="0" indent="0">
              <a:buNone/>
              <a:defRPr sz="2400"/>
            </a:lvl1pPr>
          </a:lstStyle>
          <a:p>
            <a:pPr lvl="0"/>
            <a:r>
              <a:rPr lang="en-US"/>
              <a:t>Subheading</a:t>
            </a:r>
          </a:p>
        </p:txBody>
      </p:sp>
    </p:spTree>
    <p:extLst>
      <p:ext uri="{BB962C8B-B14F-4D97-AF65-F5344CB8AC3E}">
        <p14:creationId xmlns:p14="http://schemas.microsoft.com/office/powerpoint/2010/main" val="1512078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EEDF-33F5-B556-741A-60DF1A8530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559812-8247-766E-B779-47B3D8F3663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C78276-F12C-98F4-D51F-ECF8F21F2CC0}"/>
              </a:ext>
            </a:extLst>
          </p:cNvPr>
          <p:cNvSpPr>
            <a:spLocks noGrp="1"/>
          </p:cNvSpPr>
          <p:nvPr>
            <p:ph type="dt" sz="half" idx="10"/>
          </p:nvPr>
        </p:nvSpPr>
        <p:spPr/>
        <p:txBody>
          <a:bodyPr/>
          <a:lstStyle/>
          <a:p>
            <a:fld id="{3C63E739-E89B-8D4E-A3A6-12F0EF252BC5}" type="datetimeFigureOut">
              <a:rPr lang="en-US" smtClean="0"/>
              <a:t>3/25/2025</a:t>
            </a:fld>
            <a:endParaRPr lang="en-US"/>
          </a:p>
        </p:txBody>
      </p:sp>
      <p:sp>
        <p:nvSpPr>
          <p:cNvPr id="5" name="Footer Placeholder 4">
            <a:extLst>
              <a:ext uri="{FF2B5EF4-FFF2-40B4-BE49-F238E27FC236}">
                <a16:creationId xmlns:a16="http://schemas.microsoft.com/office/drawing/2014/main" id="{3E69C674-1582-2372-CD2D-1B1D04F91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755A5-62D3-48D9-DA70-CAEA6899CB85}"/>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4044770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90E9-730C-6569-BCF2-A27B465E3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009D78-1278-5932-40F5-84B6CF96B2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315FFC-DC0E-AEE4-5216-5BA14D4E0A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A2D415-4C09-7D76-D57C-AAC74C84422D}"/>
              </a:ext>
            </a:extLst>
          </p:cNvPr>
          <p:cNvSpPr>
            <a:spLocks noGrp="1"/>
          </p:cNvSpPr>
          <p:nvPr>
            <p:ph type="dt" sz="half" idx="10"/>
          </p:nvPr>
        </p:nvSpPr>
        <p:spPr/>
        <p:txBody>
          <a:bodyPr/>
          <a:lstStyle/>
          <a:p>
            <a:fld id="{3C63E739-E89B-8D4E-A3A6-12F0EF252BC5}" type="datetimeFigureOut">
              <a:rPr lang="en-US" smtClean="0"/>
              <a:t>3/25/2025</a:t>
            </a:fld>
            <a:endParaRPr lang="en-US"/>
          </a:p>
        </p:txBody>
      </p:sp>
      <p:sp>
        <p:nvSpPr>
          <p:cNvPr id="6" name="Footer Placeholder 5">
            <a:extLst>
              <a:ext uri="{FF2B5EF4-FFF2-40B4-BE49-F238E27FC236}">
                <a16:creationId xmlns:a16="http://schemas.microsoft.com/office/drawing/2014/main" id="{25717347-B1AB-B9D6-5831-CAFAEFD19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EB047-1C5D-D965-8AF2-E8A6D304EC73}"/>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617352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5307E-061B-0096-8F35-C501096810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7682EA-F81A-FAC5-73A9-B7570E3DE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2DDA51-7EF9-48A6-BC6F-1394CF4D1B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08BA06-8945-8668-EC42-36798BF4D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E1E66D-8598-F9CC-4C13-62AA829DC5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FFDF51-4975-2DD7-D00D-0100E5259D65}"/>
              </a:ext>
            </a:extLst>
          </p:cNvPr>
          <p:cNvSpPr>
            <a:spLocks noGrp="1"/>
          </p:cNvSpPr>
          <p:nvPr>
            <p:ph type="dt" sz="half" idx="10"/>
          </p:nvPr>
        </p:nvSpPr>
        <p:spPr/>
        <p:txBody>
          <a:bodyPr/>
          <a:lstStyle/>
          <a:p>
            <a:fld id="{3C63E739-E89B-8D4E-A3A6-12F0EF252BC5}" type="datetimeFigureOut">
              <a:rPr lang="en-US" smtClean="0"/>
              <a:t>3/25/2025</a:t>
            </a:fld>
            <a:endParaRPr lang="en-US"/>
          </a:p>
        </p:txBody>
      </p:sp>
      <p:sp>
        <p:nvSpPr>
          <p:cNvPr id="8" name="Footer Placeholder 7">
            <a:extLst>
              <a:ext uri="{FF2B5EF4-FFF2-40B4-BE49-F238E27FC236}">
                <a16:creationId xmlns:a16="http://schemas.microsoft.com/office/drawing/2014/main" id="{1DC46379-9AB9-1319-0491-48483F5869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57F2EA-64BE-C84E-7529-43A116BD5B51}"/>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2123369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D632-957E-29C5-AD5B-D9FD2784090A}"/>
              </a:ext>
            </a:extLst>
          </p:cNvPr>
          <p:cNvSpPr>
            <a:spLocks noGrp="1"/>
          </p:cNvSpPr>
          <p:nvPr>
            <p:ph type="title"/>
          </p:nvPr>
        </p:nvSpPr>
        <p:spPr>
          <a:xfrm>
            <a:off x="838200" y="365126"/>
            <a:ext cx="10515600" cy="870724"/>
          </a:xfrm>
        </p:spPr>
        <p:txBody>
          <a:bodyPr/>
          <a:lstStyle/>
          <a:p>
            <a:r>
              <a:rPr lang="en-US"/>
              <a:t>Click to edit Master title style</a:t>
            </a:r>
          </a:p>
        </p:txBody>
      </p:sp>
      <p:sp>
        <p:nvSpPr>
          <p:cNvPr id="3" name="Date Placeholder 2">
            <a:extLst>
              <a:ext uri="{FF2B5EF4-FFF2-40B4-BE49-F238E27FC236}">
                <a16:creationId xmlns:a16="http://schemas.microsoft.com/office/drawing/2014/main" id="{E4372A5E-E3A1-6893-FC1F-683BD44ABE5A}"/>
              </a:ext>
            </a:extLst>
          </p:cNvPr>
          <p:cNvSpPr>
            <a:spLocks noGrp="1"/>
          </p:cNvSpPr>
          <p:nvPr>
            <p:ph type="dt" sz="half" idx="10"/>
          </p:nvPr>
        </p:nvSpPr>
        <p:spPr/>
        <p:txBody>
          <a:bodyPr/>
          <a:lstStyle/>
          <a:p>
            <a:fld id="{3C63E739-E89B-8D4E-A3A6-12F0EF252BC5}" type="datetimeFigureOut">
              <a:rPr lang="en-US" smtClean="0"/>
              <a:t>3/25/2025</a:t>
            </a:fld>
            <a:endParaRPr lang="en-US"/>
          </a:p>
        </p:txBody>
      </p:sp>
      <p:sp>
        <p:nvSpPr>
          <p:cNvPr id="4" name="Footer Placeholder 3">
            <a:extLst>
              <a:ext uri="{FF2B5EF4-FFF2-40B4-BE49-F238E27FC236}">
                <a16:creationId xmlns:a16="http://schemas.microsoft.com/office/drawing/2014/main" id="{9C508892-ED8E-ABB4-398F-A9ED4770A0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464DCE-09D3-3ADC-EB52-2A56A9967B49}"/>
              </a:ext>
            </a:extLst>
          </p:cNvPr>
          <p:cNvSpPr>
            <a:spLocks noGrp="1"/>
          </p:cNvSpPr>
          <p:nvPr>
            <p:ph type="sldNum" sz="quarter" idx="12"/>
          </p:nvPr>
        </p:nvSpPr>
        <p:spPr/>
        <p:txBody>
          <a:bodyPr/>
          <a:lstStyle/>
          <a:p>
            <a:fld id="{D2E56470-0327-0148-81DA-E488957358C3}" type="slidenum">
              <a:rPr lang="en-US" smtClean="0"/>
              <a:t>‹#›</a:t>
            </a:fld>
            <a:endParaRPr lang="en-US"/>
          </a:p>
        </p:txBody>
      </p:sp>
      <p:sp>
        <p:nvSpPr>
          <p:cNvPr id="6" name="Subheading">
            <a:extLst>
              <a:ext uri="{FF2B5EF4-FFF2-40B4-BE49-F238E27FC236}">
                <a16:creationId xmlns:a16="http://schemas.microsoft.com/office/drawing/2014/main" id="{ECF0600B-5738-3EA1-FE87-20AE86A9A6C4}"/>
              </a:ext>
            </a:extLst>
          </p:cNvPr>
          <p:cNvSpPr>
            <a:spLocks noGrp="1"/>
          </p:cNvSpPr>
          <p:nvPr>
            <p:ph type="body" sz="quarter" idx="20" hasCustomPrompt="1"/>
          </p:nvPr>
        </p:nvSpPr>
        <p:spPr>
          <a:xfrm>
            <a:off x="838200" y="1235849"/>
            <a:ext cx="10515600" cy="680013"/>
          </a:xfrm>
        </p:spPr>
        <p:txBody>
          <a:bodyPr/>
          <a:lstStyle>
            <a:lvl1pPr marL="0" indent="0">
              <a:buNone/>
              <a:defRPr sz="2400"/>
            </a:lvl1pPr>
          </a:lstStyle>
          <a:p>
            <a:pPr lvl="0"/>
            <a:r>
              <a:rPr lang="en-US"/>
              <a:t>Subheading</a:t>
            </a:r>
          </a:p>
        </p:txBody>
      </p:sp>
    </p:spTree>
    <p:extLst>
      <p:ext uri="{BB962C8B-B14F-4D97-AF65-F5344CB8AC3E}">
        <p14:creationId xmlns:p14="http://schemas.microsoft.com/office/powerpoint/2010/main" val="388287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7769C-0C7C-286F-7C05-F631301A15A6}"/>
              </a:ext>
            </a:extLst>
          </p:cNvPr>
          <p:cNvSpPr>
            <a:spLocks noGrp="1"/>
          </p:cNvSpPr>
          <p:nvPr>
            <p:ph type="title"/>
          </p:nvPr>
        </p:nvSpPr>
        <p:spPr>
          <a:xfrm>
            <a:off x="838200" y="365126"/>
            <a:ext cx="10515600" cy="941106"/>
          </a:xfrm>
        </p:spPr>
        <p:txBody>
          <a:bodyPr>
            <a:normAutofit/>
          </a:bodyPr>
          <a:lstStyle>
            <a:lvl1pPr>
              <a:defRPr lang="en-US" sz="4400" b="1" i="0" kern="1200" dirty="0">
                <a:solidFill>
                  <a:schemeClr val="bg1"/>
                </a:solidFill>
                <a:effectLst>
                  <a:outerShdw blurRad="50800" dist="38100" dir="2700000" algn="tl" rotWithShape="0">
                    <a:prstClr val="black">
                      <a:alpha val="40000"/>
                    </a:prstClr>
                  </a:outerShdw>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0CC4B6CF-49C8-FF1A-3E10-BD7D0B167A8B}"/>
              </a:ext>
            </a:extLst>
          </p:cNvPr>
          <p:cNvSpPr>
            <a:spLocks noGrp="1"/>
          </p:cNvSpPr>
          <p:nvPr>
            <p:ph idx="1"/>
          </p:nvPr>
        </p:nvSpPr>
        <p:spPr>
          <a:xfrm>
            <a:off x="838200" y="1986243"/>
            <a:ext cx="10515600" cy="41907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57D92-040B-1E25-F39B-562CF71614F5}"/>
              </a:ext>
            </a:extLst>
          </p:cNvPr>
          <p:cNvSpPr>
            <a:spLocks noGrp="1"/>
          </p:cNvSpPr>
          <p:nvPr>
            <p:ph type="dt" sz="half" idx="10"/>
          </p:nvPr>
        </p:nvSpPr>
        <p:spPr/>
        <p:txBody>
          <a:bodyPr/>
          <a:lstStyle/>
          <a:p>
            <a:fld id="{541B3BB2-4D4E-2F4A-BDA5-6D092819E065}" type="datetimeFigureOut">
              <a:rPr lang="en-US" smtClean="0"/>
              <a:t>3/25/2025</a:t>
            </a:fld>
            <a:endParaRPr lang="en-US"/>
          </a:p>
        </p:txBody>
      </p:sp>
      <p:sp>
        <p:nvSpPr>
          <p:cNvPr id="5" name="Footer Placeholder 4">
            <a:extLst>
              <a:ext uri="{FF2B5EF4-FFF2-40B4-BE49-F238E27FC236}">
                <a16:creationId xmlns:a16="http://schemas.microsoft.com/office/drawing/2014/main" id="{76F2C136-E6A4-79BC-6D9B-0D94B3631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2537A-B24E-3639-8EDA-E7E546EB3B83}"/>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8" name="MSU Logo">
            <a:extLst>
              <a:ext uri="{FF2B5EF4-FFF2-40B4-BE49-F238E27FC236}">
                <a16:creationId xmlns:a16="http://schemas.microsoft.com/office/drawing/2014/main" id="{1354391E-3BCA-FE6F-A335-972C0177C49E}"/>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
        <p:nvSpPr>
          <p:cNvPr id="7" name="Subheading">
            <a:extLst>
              <a:ext uri="{FF2B5EF4-FFF2-40B4-BE49-F238E27FC236}">
                <a16:creationId xmlns:a16="http://schemas.microsoft.com/office/drawing/2014/main" id="{62146D74-5604-EEA4-8F3E-AFFAA5969290}"/>
              </a:ext>
            </a:extLst>
          </p:cNvPr>
          <p:cNvSpPr>
            <a:spLocks noGrp="1"/>
          </p:cNvSpPr>
          <p:nvPr>
            <p:ph type="body" sz="quarter" idx="20" hasCustomPrompt="1"/>
          </p:nvPr>
        </p:nvSpPr>
        <p:spPr>
          <a:xfrm>
            <a:off x="840205" y="1145613"/>
            <a:ext cx="10515600" cy="680013"/>
          </a:xfrm>
        </p:spPr>
        <p:txBody>
          <a:bodyPr/>
          <a:lstStyle>
            <a:lvl1pPr marL="0" indent="0">
              <a:buNone/>
              <a:defRPr sz="2400"/>
            </a:lvl1pPr>
          </a:lstStyle>
          <a:p>
            <a:pPr lvl="0"/>
            <a:r>
              <a:rPr lang="en-US"/>
              <a:t>Subheading</a:t>
            </a:r>
          </a:p>
        </p:txBody>
      </p:sp>
    </p:spTree>
    <p:extLst>
      <p:ext uri="{BB962C8B-B14F-4D97-AF65-F5344CB8AC3E}">
        <p14:creationId xmlns:p14="http://schemas.microsoft.com/office/powerpoint/2010/main" val="33268491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58061-D30A-327E-9910-696A96F7BBB4}"/>
              </a:ext>
            </a:extLst>
          </p:cNvPr>
          <p:cNvSpPr>
            <a:spLocks noGrp="1"/>
          </p:cNvSpPr>
          <p:nvPr>
            <p:ph type="dt" sz="half" idx="10"/>
          </p:nvPr>
        </p:nvSpPr>
        <p:spPr/>
        <p:txBody>
          <a:bodyPr/>
          <a:lstStyle/>
          <a:p>
            <a:fld id="{3C63E739-E89B-8D4E-A3A6-12F0EF252BC5}" type="datetimeFigureOut">
              <a:rPr lang="en-US" smtClean="0"/>
              <a:t>3/25/2025</a:t>
            </a:fld>
            <a:endParaRPr lang="en-US"/>
          </a:p>
        </p:txBody>
      </p:sp>
      <p:sp>
        <p:nvSpPr>
          <p:cNvPr id="3" name="Footer Placeholder 2">
            <a:extLst>
              <a:ext uri="{FF2B5EF4-FFF2-40B4-BE49-F238E27FC236}">
                <a16:creationId xmlns:a16="http://schemas.microsoft.com/office/drawing/2014/main" id="{FFF95C1A-A9A7-E2F6-F505-17A3B48666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DB2E67-7FA1-C93B-557A-1538FD3BEC1E}"/>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31853789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4572-BEF2-BC81-855C-8B97F91CE1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A08AF9-31C8-7CDD-3B7E-66BE99BCF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38CB83-8727-8F75-292B-7C906C870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2FCD45-B4C3-8816-8684-20A6BEF0F705}"/>
              </a:ext>
            </a:extLst>
          </p:cNvPr>
          <p:cNvSpPr>
            <a:spLocks noGrp="1"/>
          </p:cNvSpPr>
          <p:nvPr>
            <p:ph type="dt" sz="half" idx="10"/>
          </p:nvPr>
        </p:nvSpPr>
        <p:spPr/>
        <p:txBody>
          <a:bodyPr/>
          <a:lstStyle/>
          <a:p>
            <a:fld id="{3C63E739-E89B-8D4E-A3A6-12F0EF252BC5}" type="datetimeFigureOut">
              <a:rPr lang="en-US" smtClean="0"/>
              <a:t>3/25/2025</a:t>
            </a:fld>
            <a:endParaRPr lang="en-US"/>
          </a:p>
        </p:txBody>
      </p:sp>
      <p:sp>
        <p:nvSpPr>
          <p:cNvPr id="6" name="Footer Placeholder 5">
            <a:extLst>
              <a:ext uri="{FF2B5EF4-FFF2-40B4-BE49-F238E27FC236}">
                <a16:creationId xmlns:a16="http://schemas.microsoft.com/office/drawing/2014/main" id="{D73B9942-C746-3B6D-3E95-5995B277E2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ADBC6-43B6-3F6E-01E2-014B0ABE8EA1}"/>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3585793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76EC-9302-9885-32A5-1A6F330AB5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FB9F58-DE16-76FA-3D9D-AFB4A534CB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CE6B0-5BE3-E800-36AE-64BB8AB87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6A64C-6E7C-072C-37A0-4538421D536D}"/>
              </a:ext>
            </a:extLst>
          </p:cNvPr>
          <p:cNvSpPr>
            <a:spLocks noGrp="1"/>
          </p:cNvSpPr>
          <p:nvPr>
            <p:ph type="dt" sz="half" idx="10"/>
          </p:nvPr>
        </p:nvSpPr>
        <p:spPr/>
        <p:txBody>
          <a:bodyPr/>
          <a:lstStyle/>
          <a:p>
            <a:fld id="{3C63E739-E89B-8D4E-A3A6-12F0EF252BC5}" type="datetimeFigureOut">
              <a:rPr lang="en-US" smtClean="0"/>
              <a:t>3/25/2025</a:t>
            </a:fld>
            <a:endParaRPr lang="en-US"/>
          </a:p>
        </p:txBody>
      </p:sp>
      <p:sp>
        <p:nvSpPr>
          <p:cNvPr id="6" name="Footer Placeholder 5">
            <a:extLst>
              <a:ext uri="{FF2B5EF4-FFF2-40B4-BE49-F238E27FC236}">
                <a16:creationId xmlns:a16="http://schemas.microsoft.com/office/drawing/2014/main" id="{439F31E0-54F6-B319-8315-3C2E62EE14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74364-7567-2F61-6479-0EA1C0A1C750}"/>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9333741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D96C-9227-4DD9-9002-5BB133F406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AE73B-4183-EFE7-51FA-DAAA88AD2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B3310-7527-5C31-7C00-862269D87183}"/>
              </a:ext>
            </a:extLst>
          </p:cNvPr>
          <p:cNvSpPr>
            <a:spLocks noGrp="1"/>
          </p:cNvSpPr>
          <p:nvPr>
            <p:ph type="dt" sz="half" idx="10"/>
          </p:nvPr>
        </p:nvSpPr>
        <p:spPr/>
        <p:txBody>
          <a:bodyPr/>
          <a:lstStyle/>
          <a:p>
            <a:fld id="{3C63E739-E89B-8D4E-A3A6-12F0EF252BC5}" type="datetimeFigureOut">
              <a:rPr lang="en-US" smtClean="0"/>
              <a:t>3/25/2025</a:t>
            </a:fld>
            <a:endParaRPr lang="en-US"/>
          </a:p>
        </p:txBody>
      </p:sp>
      <p:sp>
        <p:nvSpPr>
          <p:cNvPr id="5" name="Footer Placeholder 4">
            <a:extLst>
              <a:ext uri="{FF2B5EF4-FFF2-40B4-BE49-F238E27FC236}">
                <a16:creationId xmlns:a16="http://schemas.microsoft.com/office/drawing/2014/main" id="{9860C84D-D5D3-8CCF-2533-1C90903EF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839BD-6322-2478-D92D-EF7F64451403}"/>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17685295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DA68F-F969-7020-E7AC-64D130C867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C4ABEF-1455-393D-44F4-42C0F2BA44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35A992-5829-D430-4A29-616A8AE15189}"/>
              </a:ext>
            </a:extLst>
          </p:cNvPr>
          <p:cNvSpPr>
            <a:spLocks noGrp="1"/>
          </p:cNvSpPr>
          <p:nvPr>
            <p:ph type="dt" sz="half" idx="10"/>
          </p:nvPr>
        </p:nvSpPr>
        <p:spPr/>
        <p:txBody>
          <a:bodyPr/>
          <a:lstStyle/>
          <a:p>
            <a:fld id="{3C63E739-E89B-8D4E-A3A6-12F0EF252BC5}" type="datetimeFigureOut">
              <a:rPr lang="en-US" smtClean="0"/>
              <a:t>3/25/2025</a:t>
            </a:fld>
            <a:endParaRPr lang="en-US"/>
          </a:p>
        </p:txBody>
      </p:sp>
      <p:sp>
        <p:nvSpPr>
          <p:cNvPr id="5" name="Footer Placeholder 4">
            <a:extLst>
              <a:ext uri="{FF2B5EF4-FFF2-40B4-BE49-F238E27FC236}">
                <a16:creationId xmlns:a16="http://schemas.microsoft.com/office/drawing/2014/main" id="{2CEA2584-D39A-C296-307B-794DAEA28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C3ADE3-910D-C5F5-1F1B-3DC95D7261D6}"/>
              </a:ext>
            </a:extLst>
          </p:cNvPr>
          <p:cNvSpPr>
            <a:spLocks noGrp="1"/>
          </p:cNvSpPr>
          <p:nvPr>
            <p:ph type="sldNum" sz="quarter" idx="12"/>
          </p:nvPr>
        </p:nvSpPr>
        <p:spPr/>
        <p:txBody>
          <a:bodyPr/>
          <a:lstStyle/>
          <a:p>
            <a:fld id="{D2E56470-0327-0148-81DA-E488957358C3}" type="slidenum">
              <a:rPr lang="en-US" smtClean="0"/>
              <a:t>‹#›</a:t>
            </a:fld>
            <a:endParaRPr lang="en-US"/>
          </a:p>
        </p:txBody>
      </p:sp>
    </p:spTree>
    <p:extLst>
      <p:ext uri="{BB962C8B-B14F-4D97-AF65-F5344CB8AC3E}">
        <p14:creationId xmlns:p14="http://schemas.microsoft.com/office/powerpoint/2010/main" val="2076157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BB75-1B8F-2BA5-985A-714CDC394C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BEC390-5E2E-DDC3-8433-2CF97287F4B4}"/>
              </a:ext>
            </a:extLst>
          </p:cNvPr>
          <p:cNvSpPr>
            <a:spLocks noGrp="1"/>
          </p:cNvSpPr>
          <p:nvPr>
            <p:ph type="subTitle" idx="1"/>
          </p:nvPr>
        </p:nvSpPr>
        <p:spPr>
          <a:xfrm>
            <a:off x="1524000" y="3602038"/>
            <a:ext cx="9144000" cy="1655762"/>
          </a:xfrm>
        </p:spPr>
        <p:txBody>
          <a:bodyPr/>
          <a:lstStyle>
            <a:lvl1pPr marL="0" indent="0" algn="ctr">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94DFF4-C62C-8B43-7F33-58678F674905}"/>
              </a:ext>
            </a:extLst>
          </p:cNvPr>
          <p:cNvSpPr>
            <a:spLocks noGrp="1"/>
          </p:cNvSpPr>
          <p:nvPr>
            <p:ph type="dt" sz="half" idx="10"/>
          </p:nvPr>
        </p:nvSpPr>
        <p:spPr/>
        <p:txBody>
          <a:bodyPr/>
          <a:lstStyle/>
          <a:p>
            <a:fld id="{8792DB8C-CDAA-B64C-90B3-3ED94AA39941}" type="datetimeFigureOut">
              <a:rPr lang="en-US" smtClean="0"/>
              <a:t>3/25/2025</a:t>
            </a:fld>
            <a:endParaRPr lang="en-US"/>
          </a:p>
        </p:txBody>
      </p:sp>
      <p:sp>
        <p:nvSpPr>
          <p:cNvPr id="5" name="Footer Placeholder 4">
            <a:extLst>
              <a:ext uri="{FF2B5EF4-FFF2-40B4-BE49-F238E27FC236}">
                <a16:creationId xmlns:a16="http://schemas.microsoft.com/office/drawing/2014/main" id="{F6713D82-DB40-522A-2D06-BA0D99823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A16C7-2516-CA7D-E8C3-2C4668C36003}"/>
              </a:ext>
            </a:extLst>
          </p:cNvPr>
          <p:cNvSpPr>
            <a:spLocks noGrp="1"/>
          </p:cNvSpPr>
          <p:nvPr>
            <p:ph type="sldNum" sz="quarter" idx="12"/>
          </p:nvPr>
        </p:nvSpPr>
        <p:spPr/>
        <p:txBody>
          <a:bodyPr/>
          <a:lstStyle/>
          <a:p>
            <a:fld id="{B564E368-9835-7340-966C-0B0CBDE99BBF}" type="slidenum">
              <a:rPr lang="en-US" smtClean="0"/>
              <a:t>‹#›</a:t>
            </a:fld>
            <a:endParaRPr lang="en-US"/>
          </a:p>
        </p:txBody>
      </p:sp>
    </p:spTree>
    <p:extLst>
      <p:ext uri="{BB962C8B-B14F-4D97-AF65-F5344CB8AC3E}">
        <p14:creationId xmlns:p14="http://schemas.microsoft.com/office/powerpoint/2010/main" val="23887616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B736-12C5-7B49-F3EA-AFEB89829B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9A5928-3218-DDA2-1B04-F84BD5D12DB8}"/>
              </a:ext>
            </a:extLst>
          </p:cNvPr>
          <p:cNvSpPr>
            <a:spLocks noGrp="1"/>
          </p:cNvSpPr>
          <p:nvPr>
            <p:ph idx="1"/>
          </p:nvPr>
        </p:nvSpPr>
        <p:spPr>
          <a:xfrm>
            <a:off x="838200" y="1986243"/>
            <a:ext cx="10515600" cy="41907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9DA41A-1622-48F7-F140-C271626F80D0}"/>
              </a:ext>
            </a:extLst>
          </p:cNvPr>
          <p:cNvSpPr>
            <a:spLocks noGrp="1"/>
          </p:cNvSpPr>
          <p:nvPr>
            <p:ph type="dt" sz="half" idx="10"/>
          </p:nvPr>
        </p:nvSpPr>
        <p:spPr/>
        <p:txBody>
          <a:bodyPr/>
          <a:lstStyle/>
          <a:p>
            <a:fld id="{8792DB8C-CDAA-B64C-90B3-3ED94AA39941}" type="datetimeFigureOut">
              <a:rPr lang="en-US" smtClean="0"/>
              <a:t>3/25/2025</a:t>
            </a:fld>
            <a:endParaRPr lang="en-US"/>
          </a:p>
        </p:txBody>
      </p:sp>
      <p:sp>
        <p:nvSpPr>
          <p:cNvPr id="5" name="Footer Placeholder 4">
            <a:extLst>
              <a:ext uri="{FF2B5EF4-FFF2-40B4-BE49-F238E27FC236}">
                <a16:creationId xmlns:a16="http://schemas.microsoft.com/office/drawing/2014/main" id="{37722DD1-F1EC-DD97-8120-C5C9F91D2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5BA0E-ECF5-21EB-3CB3-6B6E18F9956D}"/>
              </a:ext>
            </a:extLst>
          </p:cNvPr>
          <p:cNvSpPr>
            <a:spLocks noGrp="1"/>
          </p:cNvSpPr>
          <p:nvPr>
            <p:ph type="sldNum" sz="quarter" idx="12"/>
          </p:nvPr>
        </p:nvSpPr>
        <p:spPr/>
        <p:txBody>
          <a:bodyPr/>
          <a:lstStyle/>
          <a:p>
            <a:fld id="{B564E368-9835-7340-966C-0B0CBDE99BBF}" type="slidenum">
              <a:rPr lang="en-US" smtClean="0"/>
              <a:t>‹#›</a:t>
            </a:fld>
            <a:endParaRPr lang="en-US"/>
          </a:p>
        </p:txBody>
      </p:sp>
      <p:sp>
        <p:nvSpPr>
          <p:cNvPr id="8" name="MSU Logo">
            <a:extLst>
              <a:ext uri="{FF2B5EF4-FFF2-40B4-BE49-F238E27FC236}">
                <a16:creationId xmlns:a16="http://schemas.microsoft.com/office/drawing/2014/main" id="{D421D44C-1B05-6407-497F-1533B0FE8D06}"/>
              </a:ext>
            </a:extLst>
          </p:cNvPr>
          <p:cNvSpPr>
            <a:spLocks noGrp="1" noRot="1" noMove="1" noResize="1" noEditPoints="1" noAdjustHandles="1" noChangeArrowheads="1" noChangeShapeType="1"/>
          </p:cNvSpPr>
          <p:nvPr>
            <p:ph type="body" sz="quarter" idx="13" hasCustomPrompt="1"/>
          </p:nvPr>
        </p:nvSpPr>
        <p:spPr>
          <a:xfrm>
            <a:off x="10323576" y="6172200"/>
            <a:ext cx="1261872" cy="32004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
        <p:nvSpPr>
          <p:cNvPr id="9" name="Subheading">
            <a:extLst>
              <a:ext uri="{FF2B5EF4-FFF2-40B4-BE49-F238E27FC236}">
                <a16:creationId xmlns:a16="http://schemas.microsoft.com/office/drawing/2014/main" id="{3A0EC3EB-5705-2848-FAC2-F3462E41C4B3}"/>
              </a:ext>
            </a:extLst>
          </p:cNvPr>
          <p:cNvSpPr>
            <a:spLocks noGrp="1"/>
          </p:cNvSpPr>
          <p:nvPr>
            <p:ph type="body" sz="quarter" idx="20" hasCustomPrompt="1"/>
          </p:nvPr>
        </p:nvSpPr>
        <p:spPr>
          <a:xfrm>
            <a:off x="838200" y="1306231"/>
            <a:ext cx="10515600" cy="680013"/>
          </a:xfrm>
        </p:spPr>
        <p:txBody>
          <a:bodyPr/>
          <a:lstStyle>
            <a:lvl1pPr marL="0" indent="0">
              <a:buNone/>
              <a:defRPr sz="2400"/>
            </a:lvl1pPr>
          </a:lstStyle>
          <a:p>
            <a:pPr lvl="0"/>
            <a:r>
              <a:rPr lang="en-US"/>
              <a:t>Subheading</a:t>
            </a:r>
          </a:p>
        </p:txBody>
      </p:sp>
    </p:spTree>
    <p:extLst>
      <p:ext uri="{BB962C8B-B14F-4D97-AF65-F5344CB8AC3E}">
        <p14:creationId xmlns:p14="http://schemas.microsoft.com/office/powerpoint/2010/main" val="34952770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988A-6322-5ACE-F160-64921657F9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C49C57-A167-36B9-4CA2-5C585F5401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FDC90C-6BD4-B85B-3B40-5C501AA5ED18}"/>
              </a:ext>
            </a:extLst>
          </p:cNvPr>
          <p:cNvSpPr>
            <a:spLocks noGrp="1"/>
          </p:cNvSpPr>
          <p:nvPr>
            <p:ph type="dt" sz="half" idx="10"/>
          </p:nvPr>
        </p:nvSpPr>
        <p:spPr/>
        <p:txBody>
          <a:bodyPr/>
          <a:lstStyle/>
          <a:p>
            <a:fld id="{8792DB8C-CDAA-B64C-90B3-3ED94AA39941}" type="datetimeFigureOut">
              <a:rPr lang="en-US" smtClean="0"/>
              <a:t>3/25/2025</a:t>
            </a:fld>
            <a:endParaRPr lang="en-US"/>
          </a:p>
        </p:txBody>
      </p:sp>
      <p:sp>
        <p:nvSpPr>
          <p:cNvPr id="5" name="Footer Placeholder 4">
            <a:extLst>
              <a:ext uri="{FF2B5EF4-FFF2-40B4-BE49-F238E27FC236}">
                <a16:creationId xmlns:a16="http://schemas.microsoft.com/office/drawing/2014/main" id="{67E1B878-BF30-E336-835D-8CDB45287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3DF61B-8A57-0346-6240-E29205487357}"/>
              </a:ext>
            </a:extLst>
          </p:cNvPr>
          <p:cNvSpPr>
            <a:spLocks noGrp="1"/>
          </p:cNvSpPr>
          <p:nvPr>
            <p:ph type="sldNum" sz="quarter" idx="12"/>
          </p:nvPr>
        </p:nvSpPr>
        <p:spPr/>
        <p:txBody>
          <a:bodyPr/>
          <a:lstStyle/>
          <a:p>
            <a:fld id="{B564E368-9835-7340-966C-0B0CBDE99BBF}" type="slidenum">
              <a:rPr lang="en-US" smtClean="0"/>
              <a:t>‹#›</a:t>
            </a:fld>
            <a:endParaRPr lang="en-US"/>
          </a:p>
        </p:txBody>
      </p:sp>
    </p:spTree>
    <p:extLst>
      <p:ext uri="{BB962C8B-B14F-4D97-AF65-F5344CB8AC3E}">
        <p14:creationId xmlns:p14="http://schemas.microsoft.com/office/powerpoint/2010/main" val="23292539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FCD2-CFC4-9775-454E-4F96EE7DF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8A44D-C774-7454-CA66-2BFA6DA259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31C30C-ED7D-7381-E908-4749FDC119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475ECB-B0E3-5A8C-A1C0-E51E7D1E5D41}"/>
              </a:ext>
            </a:extLst>
          </p:cNvPr>
          <p:cNvSpPr>
            <a:spLocks noGrp="1"/>
          </p:cNvSpPr>
          <p:nvPr>
            <p:ph type="dt" sz="half" idx="10"/>
          </p:nvPr>
        </p:nvSpPr>
        <p:spPr/>
        <p:txBody>
          <a:bodyPr/>
          <a:lstStyle/>
          <a:p>
            <a:fld id="{8792DB8C-CDAA-B64C-90B3-3ED94AA39941}" type="datetimeFigureOut">
              <a:rPr lang="en-US" smtClean="0"/>
              <a:t>3/25/2025</a:t>
            </a:fld>
            <a:endParaRPr lang="en-US"/>
          </a:p>
        </p:txBody>
      </p:sp>
      <p:sp>
        <p:nvSpPr>
          <p:cNvPr id="6" name="Footer Placeholder 5">
            <a:extLst>
              <a:ext uri="{FF2B5EF4-FFF2-40B4-BE49-F238E27FC236}">
                <a16:creationId xmlns:a16="http://schemas.microsoft.com/office/drawing/2014/main" id="{6F26F136-A454-B9F7-1373-BDF708295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A14727-0E2E-B418-ADA3-277E4AD6DFE7}"/>
              </a:ext>
            </a:extLst>
          </p:cNvPr>
          <p:cNvSpPr>
            <a:spLocks noGrp="1"/>
          </p:cNvSpPr>
          <p:nvPr>
            <p:ph type="sldNum" sz="quarter" idx="12"/>
          </p:nvPr>
        </p:nvSpPr>
        <p:spPr/>
        <p:txBody>
          <a:bodyPr/>
          <a:lstStyle/>
          <a:p>
            <a:fld id="{B564E368-9835-7340-966C-0B0CBDE99BBF}" type="slidenum">
              <a:rPr lang="en-US" smtClean="0"/>
              <a:t>‹#›</a:t>
            </a:fld>
            <a:endParaRPr lang="en-US"/>
          </a:p>
        </p:txBody>
      </p:sp>
      <p:sp>
        <p:nvSpPr>
          <p:cNvPr id="8" name="MSU Logo">
            <a:extLst>
              <a:ext uri="{FF2B5EF4-FFF2-40B4-BE49-F238E27FC236}">
                <a16:creationId xmlns:a16="http://schemas.microsoft.com/office/drawing/2014/main" id="{FDD2A83D-5D4C-63B1-60DE-1B44A6D281BB}"/>
              </a:ext>
            </a:extLst>
          </p:cNvPr>
          <p:cNvSpPr>
            <a:spLocks noGrp="1" noRot="1" noMove="1" noResize="1" noEditPoints="1" noAdjustHandles="1" noChangeArrowheads="1" noChangeShapeType="1"/>
          </p:cNvSpPr>
          <p:nvPr>
            <p:ph type="body" sz="quarter" idx="13" hasCustomPrompt="1"/>
          </p:nvPr>
        </p:nvSpPr>
        <p:spPr>
          <a:xfrm>
            <a:off x="10323576" y="6172200"/>
            <a:ext cx="1261872" cy="32004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209838633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BFC5-C805-2F95-4002-F33C24550D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D5E540-F157-E327-CF43-6525EB383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5662F3-2D0D-CD6D-9370-A503D5BFB8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587754-6A65-998E-0AB7-048532F76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2DD43A-10D5-049A-34DE-1F0EEE6036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394673-6F2A-7B40-7D2A-560C3976BD9F}"/>
              </a:ext>
            </a:extLst>
          </p:cNvPr>
          <p:cNvSpPr>
            <a:spLocks noGrp="1"/>
          </p:cNvSpPr>
          <p:nvPr>
            <p:ph type="dt" sz="half" idx="10"/>
          </p:nvPr>
        </p:nvSpPr>
        <p:spPr/>
        <p:txBody>
          <a:bodyPr/>
          <a:lstStyle/>
          <a:p>
            <a:fld id="{8792DB8C-CDAA-B64C-90B3-3ED94AA39941}" type="datetimeFigureOut">
              <a:rPr lang="en-US" smtClean="0"/>
              <a:t>3/25/2025</a:t>
            </a:fld>
            <a:endParaRPr lang="en-US"/>
          </a:p>
        </p:txBody>
      </p:sp>
      <p:sp>
        <p:nvSpPr>
          <p:cNvPr id="8" name="Footer Placeholder 7">
            <a:extLst>
              <a:ext uri="{FF2B5EF4-FFF2-40B4-BE49-F238E27FC236}">
                <a16:creationId xmlns:a16="http://schemas.microsoft.com/office/drawing/2014/main" id="{3662EF4F-83A2-817E-8E62-264C0FEFAD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C9EBD5-FC28-37C5-E786-CDC646D3C97D}"/>
              </a:ext>
            </a:extLst>
          </p:cNvPr>
          <p:cNvSpPr>
            <a:spLocks noGrp="1"/>
          </p:cNvSpPr>
          <p:nvPr>
            <p:ph type="sldNum" sz="quarter" idx="12"/>
          </p:nvPr>
        </p:nvSpPr>
        <p:spPr/>
        <p:txBody>
          <a:bodyPr/>
          <a:lstStyle/>
          <a:p>
            <a:fld id="{B564E368-9835-7340-966C-0B0CBDE99BBF}" type="slidenum">
              <a:rPr lang="en-US" smtClean="0"/>
              <a:t>‹#›</a:t>
            </a:fld>
            <a:endParaRPr lang="en-US"/>
          </a:p>
        </p:txBody>
      </p:sp>
      <p:sp>
        <p:nvSpPr>
          <p:cNvPr id="10" name="MSU Logo">
            <a:extLst>
              <a:ext uri="{FF2B5EF4-FFF2-40B4-BE49-F238E27FC236}">
                <a16:creationId xmlns:a16="http://schemas.microsoft.com/office/drawing/2014/main" id="{21E9D86B-A1FE-851A-EB3B-F81FE59957D4}"/>
              </a:ext>
            </a:extLst>
          </p:cNvPr>
          <p:cNvSpPr>
            <a:spLocks noGrp="1" noRot="1" noMove="1" noResize="1" noEditPoints="1" noAdjustHandles="1" noChangeArrowheads="1" noChangeShapeType="1"/>
          </p:cNvSpPr>
          <p:nvPr>
            <p:ph type="body" sz="quarter" idx="13" hasCustomPrompt="1"/>
          </p:nvPr>
        </p:nvSpPr>
        <p:spPr>
          <a:xfrm>
            <a:off x="10323576" y="6172200"/>
            <a:ext cx="1261872" cy="32004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114049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3A46-B5BD-1DD5-A844-FCB153B9EB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459BC0-2ECD-81D3-37CF-7F6F23C079DE}"/>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1922A5-794C-BF24-3B4B-34092A71C6D0}"/>
              </a:ext>
            </a:extLst>
          </p:cNvPr>
          <p:cNvSpPr>
            <a:spLocks noGrp="1"/>
          </p:cNvSpPr>
          <p:nvPr>
            <p:ph type="dt" sz="half" idx="10"/>
          </p:nvPr>
        </p:nvSpPr>
        <p:spPr/>
        <p:txBody>
          <a:bodyPr/>
          <a:lstStyle/>
          <a:p>
            <a:fld id="{541B3BB2-4D4E-2F4A-BDA5-6D092819E065}" type="datetimeFigureOut">
              <a:rPr lang="en-US" smtClean="0"/>
              <a:t>3/25/2025</a:t>
            </a:fld>
            <a:endParaRPr lang="en-US"/>
          </a:p>
        </p:txBody>
      </p:sp>
      <p:sp>
        <p:nvSpPr>
          <p:cNvPr id="5" name="Footer Placeholder 4">
            <a:extLst>
              <a:ext uri="{FF2B5EF4-FFF2-40B4-BE49-F238E27FC236}">
                <a16:creationId xmlns:a16="http://schemas.microsoft.com/office/drawing/2014/main" id="{16D68F49-A228-A2C5-D6EC-94E1255E4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4E7BD-31CF-7ECA-52FB-7BB7E258096D}"/>
              </a:ext>
            </a:extLst>
          </p:cNvPr>
          <p:cNvSpPr>
            <a:spLocks noGrp="1"/>
          </p:cNvSpPr>
          <p:nvPr>
            <p:ph type="sldNum" sz="quarter" idx="12"/>
          </p:nvPr>
        </p:nvSpPr>
        <p:spPr/>
        <p:txBody>
          <a:bodyPr/>
          <a:lstStyle/>
          <a:p>
            <a:fld id="{5FFCFC7E-6CC9-0040-97C5-688E1B9EBFC5}" type="slidenum">
              <a:rPr lang="en-US" smtClean="0"/>
              <a:t>‹#›</a:t>
            </a:fld>
            <a:endParaRPr lang="en-US"/>
          </a:p>
        </p:txBody>
      </p:sp>
    </p:spTree>
    <p:extLst>
      <p:ext uri="{BB962C8B-B14F-4D97-AF65-F5344CB8AC3E}">
        <p14:creationId xmlns:p14="http://schemas.microsoft.com/office/powerpoint/2010/main" val="40275279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3753-F36F-7912-23AD-0F91D415A19C}"/>
              </a:ext>
            </a:extLst>
          </p:cNvPr>
          <p:cNvSpPr>
            <a:spLocks noGrp="1"/>
          </p:cNvSpPr>
          <p:nvPr>
            <p:ph type="title"/>
          </p:nvPr>
        </p:nvSpPr>
        <p:spPr>
          <a:xfrm>
            <a:off x="838200" y="365125"/>
            <a:ext cx="10515600" cy="9144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662CB650-0AE2-D8F9-22D8-8EFB76ED1703}"/>
              </a:ext>
            </a:extLst>
          </p:cNvPr>
          <p:cNvSpPr>
            <a:spLocks noGrp="1"/>
          </p:cNvSpPr>
          <p:nvPr>
            <p:ph type="dt" sz="half" idx="10"/>
          </p:nvPr>
        </p:nvSpPr>
        <p:spPr/>
        <p:txBody>
          <a:bodyPr/>
          <a:lstStyle/>
          <a:p>
            <a:fld id="{8792DB8C-CDAA-B64C-90B3-3ED94AA39941}" type="datetimeFigureOut">
              <a:rPr lang="en-US" smtClean="0"/>
              <a:t>3/25/2025</a:t>
            </a:fld>
            <a:endParaRPr lang="en-US"/>
          </a:p>
        </p:txBody>
      </p:sp>
      <p:sp>
        <p:nvSpPr>
          <p:cNvPr id="4" name="Footer Placeholder 3">
            <a:extLst>
              <a:ext uri="{FF2B5EF4-FFF2-40B4-BE49-F238E27FC236}">
                <a16:creationId xmlns:a16="http://schemas.microsoft.com/office/drawing/2014/main" id="{9BA3F874-4354-0939-F8BB-E936C647ED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E5CEA6-BA55-1334-59ED-28C00E229999}"/>
              </a:ext>
            </a:extLst>
          </p:cNvPr>
          <p:cNvSpPr>
            <a:spLocks noGrp="1"/>
          </p:cNvSpPr>
          <p:nvPr>
            <p:ph type="sldNum" sz="quarter" idx="12"/>
          </p:nvPr>
        </p:nvSpPr>
        <p:spPr/>
        <p:txBody>
          <a:bodyPr/>
          <a:lstStyle/>
          <a:p>
            <a:fld id="{B564E368-9835-7340-966C-0B0CBDE99BBF}" type="slidenum">
              <a:rPr lang="en-US" smtClean="0"/>
              <a:t>‹#›</a:t>
            </a:fld>
            <a:endParaRPr lang="en-US"/>
          </a:p>
        </p:txBody>
      </p:sp>
      <p:sp>
        <p:nvSpPr>
          <p:cNvPr id="6" name="MSU Logo">
            <a:extLst>
              <a:ext uri="{FF2B5EF4-FFF2-40B4-BE49-F238E27FC236}">
                <a16:creationId xmlns:a16="http://schemas.microsoft.com/office/drawing/2014/main" id="{98B3F01C-4C4D-E752-7E13-27BAFDDABD60}"/>
              </a:ext>
            </a:extLst>
          </p:cNvPr>
          <p:cNvSpPr>
            <a:spLocks noGrp="1" noRot="1" noMove="1" noResize="1" noEditPoints="1" noAdjustHandles="1" noChangeArrowheads="1" noChangeShapeType="1"/>
          </p:cNvSpPr>
          <p:nvPr>
            <p:ph type="body" sz="quarter" idx="13" hasCustomPrompt="1"/>
          </p:nvPr>
        </p:nvSpPr>
        <p:spPr>
          <a:xfrm>
            <a:off x="10323576" y="6172200"/>
            <a:ext cx="1261872" cy="32004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11599081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3753-F36F-7912-23AD-0F91D415A19C}"/>
              </a:ext>
            </a:extLst>
          </p:cNvPr>
          <p:cNvSpPr>
            <a:spLocks noGrp="1"/>
          </p:cNvSpPr>
          <p:nvPr>
            <p:ph type="title"/>
          </p:nvPr>
        </p:nvSpPr>
        <p:spPr>
          <a:xfrm>
            <a:off x="838200" y="365125"/>
            <a:ext cx="10515600" cy="794084"/>
          </a:xfrm>
        </p:spPr>
        <p:txBody>
          <a:bodyPr/>
          <a:lstStyle/>
          <a:p>
            <a:r>
              <a:rPr lang="en-US"/>
              <a:t>Click to edit Master title style</a:t>
            </a:r>
          </a:p>
        </p:txBody>
      </p:sp>
      <p:sp>
        <p:nvSpPr>
          <p:cNvPr id="3" name="Date Placeholder 2">
            <a:extLst>
              <a:ext uri="{FF2B5EF4-FFF2-40B4-BE49-F238E27FC236}">
                <a16:creationId xmlns:a16="http://schemas.microsoft.com/office/drawing/2014/main" id="{662CB650-0AE2-D8F9-22D8-8EFB76ED1703}"/>
              </a:ext>
            </a:extLst>
          </p:cNvPr>
          <p:cNvSpPr>
            <a:spLocks noGrp="1"/>
          </p:cNvSpPr>
          <p:nvPr>
            <p:ph type="dt" sz="half" idx="10"/>
          </p:nvPr>
        </p:nvSpPr>
        <p:spPr/>
        <p:txBody>
          <a:bodyPr/>
          <a:lstStyle/>
          <a:p>
            <a:fld id="{8792DB8C-CDAA-B64C-90B3-3ED94AA39941}" type="datetimeFigureOut">
              <a:rPr lang="en-US" smtClean="0"/>
              <a:t>3/25/2025</a:t>
            </a:fld>
            <a:endParaRPr lang="en-US"/>
          </a:p>
        </p:txBody>
      </p:sp>
      <p:sp>
        <p:nvSpPr>
          <p:cNvPr id="4" name="Footer Placeholder 3">
            <a:extLst>
              <a:ext uri="{FF2B5EF4-FFF2-40B4-BE49-F238E27FC236}">
                <a16:creationId xmlns:a16="http://schemas.microsoft.com/office/drawing/2014/main" id="{9BA3F874-4354-0939-F8BB-E936C647ED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E5CEA6-BA55-1334-59ED-28C00E229999}"/>
              </a:ext>
            </a:extLst>
          </p:cNvPr>
          <p:cNvSpPr>
            <a:spLocks noGrp="1"/>
          </p:cNvSpPr>
          <p:nvPr>
            <p:ph type="sldNum" sz="quarter" idx="12"/>
          </p:nvPr>
        </p:nvSpPr>
        <p:spPr/>
        <p:txBody>
          <a:bodyPr/>
          <a:lstStyle/>
          <a:p>
            <a:fld id="{B564E368-9835-7340-966C-0B0CBDE99BBF}" type="slidenum">
              <a:rPr lang="en-US" smtClean="0"/>
              <a:t>‹#›</a:t>
            </a:fld>
            <a:endParaRPr lang="en-US"/>
          </a:p>
        </p:txBody>
      </p:sp>
      <p:sp>
        <p:nvSpPr>
          <p:cNvPr id="6" name="Subtitle 2">
            <a:extLst>
              <a:ext uri="{FF2B5EF4-FFF2-40B4-BE49-F238E27FC236}">
                <a16:creationId xmlns:a16="http://schemas.microsoft.com/office/drawing/2014/main" id="{6C87A683-B3F9-9CC4-E017-AD82958AAC01}"/>
              </a:ext>
            </a:extLst>
          </p:cNvPr>
          <p:cNvSpPr>
            <a:spLocks noGrp="1"/>
          </p:cNvSpPr>
          <p:nvPr>
            <p:ph type="subTitle" idx="1"/>
          </p:nvPr>
        </p:nvSpPr>
        <p:spPr>
          <a:xfrm>
            <a:off x="838200" y="1159209"/>
            <a:ext cx="10515600" cy="365125"/>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MSU Logo">
            <a:extLst>
              <a:ext uri="{FF2B5EF4-FFF2-40B4-BE49-F238E27FC236}">
                <a16:creationId xmlns:a16="http://schemas.microsoft.com/office/drawing/2014/main" id="{AD817156-88F2-D8CE-B303-873AD6676AEB}"/>
              </a:ext>
            </a:extLst>
          </p:cNvPr>
          <p:cNvSpPr>
            <a:spLocks noGrp="1" noRot="1" noMove="1" noResize="1" noEditPoints="1" noAdjustHandles="1" noChangeArrowheads="1" noChangeShapeType="1"/>
          </p:cNvSpPr>
          <p:nvPr>
            <p:ph type="body" sz="quarter" idx="13" hasCustomPrompt="1"/>
          </p:nvPr>
        </p:nvSpPr>
        <p:spPr>
          <a:xfrm>
            <a:off x="10323576" y="6172200"/>
            <a:ext cx="1261872" cy="32004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18133266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66839C-6915-00A6-51E5-6EE1EC7CF0D8}"/>
              </a:ext>
            </a:extLst>
          </p:cNvPr>
          <p:cNvSpPr>
            <a:spLocks noGrp="1"/>
          </p:cNvSpPr>
          <p:nvPr>
            <p:ph type="dt" sz="half" idx="10"/>
          </p:nvPr>
        </p:nvSpPr>
        <p:spPr/>
        <p:txBody>
          <a:bodyPr/>
          <a:lstStyle/>
          <a:p>
            <a:fld id="{8792DB8C-CDAA-B64C-90B3-3ED94AA39941}" type="datetimeFigureOut">
              <a:rPr lang="en-US" smtClean="0"/>
              <a:t>3/25/2025</a:t>
            </a:fld>
            <a:endParaRPr lang="en-US"/>
          </a:p>
        </p:txBody>
      </p:sp>
      <p:sp>
        <p:nvSpPr>
          <p:cNvPr id="3" name="Footer Placeholder 2">
            <a:extLst>
              <a:ext uri="{FF2B5EF4-FFF2-40B4-BE49-F238E27FC236}">
                <a16:creationId xmlns:a16="http://schemas.microsoft.com/office/drawing/2014/main" id="{D08DD653-4673-3378-A039-51FADCD6E7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9904CB-3A93-295E-88D6-1F50B95BDE3D}"/>
              </a:ext>
            </a:extLst>
          </p:cNvPr>
          <p:cNvSpPr>
            <a:spLocks noGrp="1"/>
          </p:cNvSpPr>
          <p:nvPr>
            <p:ph type="sldNum" sz="quarter" idx="12"/>
          </p:nvPr>
        </p:nvSpPr>
        <p:spPr/>
        <p:txBody>
          <a:bodyPr/>
          <a:lstStyle/>
          <a:p>
            <a:fld id="{B564E368-9835-7340-966C-0B0CBDE99BBF}" type="slidenum">
              <a:rPr lang="en-US" smtClean="0"/>
              <a:t>‹#›</a:t>
            </a:fld>
            <a:endParaRPr lang="en-US"/>
          </a:p>
        </p:txBody>
      </p:sp>
      <p:sp>
        <p:nvSpPr>
          <p:cNvPr id="5" name="MSU Logo">
            <a:extLst>
              <a:ext uri="{FF2B5EF4-FFF2-40B4-BE49-F238E27FC236}">
                <a16:creationId xmlns:a16="http://schemas.microsoft.com/office/drawing/2014/main" id="{9DCCDADD-8160-227D-3C47-FC1D937F6C7F}"/>
              </a:ext>
            </a:extLst>
          </p:cNvPr>
          <p:cNvSpPr>
            <a:spLocks noGrp="1" noRot="1" noMove="1" noResize="1" noEditPoints="1" noAdjustHandles="1" noChangeArrowheads="1" noChangeShapeType="1"/>
          </p:cNvSpPr>
          <p:nvPr>
            <p:ph type="body" sz="quarter" idx="13" hasCustomPrompt="1"/>
          </p:nvPr>
        </p:nvSpPr>
        <p:spPr>
          <a:xfrm>
            <a:off x="10323576" y="6172200"/>
            <a:ext cx="1261872" cy="32004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23623639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D451-F6B7-5F7F-3291-01AC63C91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37D6C0-5661-7229-97F4-5CFFB5A1B8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C85B04-5BF4-EF2E-1493-A1D5E5F11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22FD4-8559-6E19-5F2C-7CA6A5743993}"/>
              </a:ext>
            </a:extLst>
          </p:cNvPr>
          <p:cNvSpPr>
            <a:spLocks noGrp="1"/>
          </p:cNvSpPr>
          <p:nvPr>
            <p:ph type="dt" sz="half" idx="10"/>
          </p:nvPr>
        </p:nvSpPr>
        <p:spPr/>
        <p:txBody>
          <a:bodyPr/>
          <a:lstStyle/>
          <a:p>
            <a:fld id="{8792DB8C-CDAA-B64C-90B3-3ED94AA39941}" type="datetimeFigureOut">
              <a:rPr lang="en-US" smtClean="0"/>
              <a:t>3/25/2025</a:t>
            </a:fld>
            <a:endParaRPr lang="en-US"/>
          </a:p>
        </p:txBody>
      </p:sp>
      <p:sp>
        <p:nvSpPr>
          <p:cNvPr id="6" name="Footer Placeholder 5">
            <a:extLst>
              <a:ext uri="{FF2B5EF4-FFF2-40B4-BE49-F238E27FC236}">
                <a16:creationId xmlns:a16="http://schemas.microsoft.com/office/drawing/2014/main" id="{0B92298F-D433-113C-817C-6C873F49E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3109DC-A753-0D44-DE29-95106407D584}"/>
              </a:ext>
            </a:extLst>
          </p:cNvPr>
          <p:cNvSpPr>
            <a:spLocks noGrp="1"/>
          </p:cNvSpPr>
          <p:nvPr>
            <p:ph type="sldNum" sz="quarter" idx="12"/>
          </p:nvPr>
        </p:nvSpPr>
        <p:spPr/>
        <p:txBody>
          <a:bodyPr/>
          <a:lstStyle/>
          <a:p>
            <a:fld id="{B564E368-9835-7340-966C-0B0CBDE99BBF}" type="slidenum">
              <a:rPr lang="en-US" smtClean="0"/>
              <a:t>‹#›</a:t>
            </a:fld>
            <a:endParaRPr lang="en-US"/>
          </a:p>
        </p:txBody>
      </p:sp>
      <p:sp>
        <p:nvSpPr>
          <p:cNvPr id="8" name="MSU Logo">
            <a:extLst>
              <a:ext uri="{FF2B5EF4-FFF2-40B4-BE49-F238E27FC236}">
                <a16:creationId xmlns:a16="http://schemas.microsoft.com/office/drawing/2014/main" id="{580A0166-C077-E6CF-9BF8-B164D9BC6B4A}"/>
              </a:ext>
            </a:extLst>
          </p:cNvPr>
          <p:cNvSpPr>
            <a:spLocks noGrp="1" noRot="1" noMove="1" noResize="1" noEditPoints="1" noAdjustHandles="1" noChangeArrowheads="1" noChangeShapeType="1"/>
          </p:cNvSpPr>
          <p:nvPr>
            <p:ph type="body" sz="quarter" idx="13" hasCustomPrompt="1"/>
          </p:nvPr>
        </p:nvSpPr>
        <p:spPr>
          <a:xfrm>
            <a:off x="10323576" y="6172200"/>
            <a:ext cx="1261872" cy="32004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22272947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B097-7F3C-F6EA-A80B-FDCAF30D3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1EC11B-ED6C-98B4-49D8-ED4CABFA85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830A09-A4B8-AB17-1EA4-581F4067E9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C299B-8955-A6D1-9B04-BD0BB7FF6E94}"/>
              </a:ext>
            </a:extLst>
          </p:cNvPr>
          <p:cNvSpPr>
            <a:spLocks noGrp="1"/>
          </p:cNvSpPr>
          <p:nvPr>
            <p:ph type="dt" sz="half" idx="10"/>
          </p:nvPr>
        </p:nvSpPr>
        <p:spPr/>
        <p:txBody>
          <a:bodyPr/>
          <a:lstStyle/>
          <a:p>
            <a:fld id="{8792DB8C-CDAA-B64C-90B3-3ED94AA39941}" type="datetimeFigureOut">
              <a:rPr lang="en-US" smtClean="0"/>
              <a:t>3/25/2025</a:t>
            </a:fld>
            <a:endParaRPr lang="en-US"/>
          </a:p>
        </p:txBody>
      </p:sp>
      <p:sp>
        <p:nvSpPr>
          <p:cNvPr id="6" name="Footer Placeholder 5">
            <a:extLst>
              <a:ext uri="{FF2B5EF4-FFF2-40B4-BE49-F238E27FC236}">
                <a16:creationId xmlns:a16="http://schemas.microsoft.com/office/drawing/2014/main" id="{A57A8BF1-2380-AC56-7912-47A63738A4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B7C5E7-B424-D5BA-4920-3008CB8C2EF5}"/>
              </a:ext>
            </a:extLst>
          </p:cNvPr>
          <p:cNvSpPr>
            <a:spLocks noGrp="1"/>
          </p:cNvSpPr>
          <p:nvPr>
            <p:ph type="sldNum" sz="quarter" idx="12"/>
          </p:nvPr>
        </p:nvSpPr>
        <p:spPr/>
        <p:txBody>
          <a:bodyPr/>
          <a:lstStyle/>
          <a:p>
            <a:fld id="{B564E368-9835-7340-966C-0B0CBDE99BBF}" type="slidenum">
              <a:rPr lang="en-US" smtClean="0"/>
              <a:t>‹#›</a:t>
            </a:fld>
            <a:endParaRPr lang="en-US"/>
          </a:p>
        </p:txBody>
      </p:sp>
      <p:sp>
        <p:nvSpPr>
          <p:cNvPr id="8" name="MSU Logo">
            <a:extLst>
              <a:ext uri="{FF2B5EF4-FFF2-40B4-BE49-F238E27FC236}">
                <a16:creationId xmlns:a16="http://schemas.microsoft.com/office/drawing/2014/main" id="{C3F1D5C5-DAF4-059D-DB78-FF673F6AF501}"/>
              </a:ext>
            </a:extLst>
          </p:cNvPr>
          <p:cNvSpPr>
            <a:spLocks noGrp="1" noRot="1" noMove="1" noResize="1" noEditPoints="1" noAdjustHandles="1" noChangeArrowheads="1" noChangeShapeType="1"/>
          </p:cNvSpPr>
          <p:nvPr>
            <p:ph type="body" sz="quarter" idx="13" hasCustomPrompt="1"/>
          </p:nvPr>
        </p:nvSpPr>
        <p:spPr>
          <a:xfrm>
            <a:off x="10323576" y="6172200"/>
            <a:ext cx="1261872" cy="320040"/>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a:t>  </a:t>
            </a:r>
          </a:p>
        </p:txBody>
      </p:sp>
    </p:spTree>
    <p:extLst>
      <p:ext uri="{BB962C8B-B14F-4D97-AF65-F5344CB8AC3E}">
        <p14:creationId xmlns:p14="http://schemas.microsoft.com/office/powerpoint/2010/main" val="24267597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F9AC1-CFFE-BDB5-B0AB-4660EEAB61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440949-8B68-7E3E-7668-8F351DEBB9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BC58C-3284-3783-F73B-19918B41652E}"/>
              </a:ext>
            </a:extLst>
          </p:cNvPr>
          <p:cNvSpPr>
            <a:spLocks noGrp="1"/>
          </p:cNvSpPr>
          <p:nvPr>
            <p:ph type="dt" sz="half" idx="10"/>
          </p:nvPr>
        </p:nvSpPr>
        <p:spPr/>
        <p:txBody>
          <a:bodyPr/>
          <a:lstStyle/>
          <a:p>
            <a:fld id="{8792DB8C-CDAA-B64C-90B3-3ED94AA39941}" type="datetimeFigureOut">
              <a:rPr lang="en-US" smtClean="0"/>
              <a:t>3/25/2025</a:t>
            </a:fld>
            <a:endParaRPr lang="en-US"/>
          </a:p>
        </p:txBody>
      </p:sp>
      <p:sp>
        <p:nvSpPr>
          <p:cNvPr id="5" name="Footer Placeholder 4">
            <a:extLst>
              <a:ext uri="{FF2B5EF4-FFF2-40B4-BE49-F238E27FC236}">
                <a16:creationId xmlns:a16="http://schemas.microsoft.com/office/drawing/2014/main" id="{D490CFA7-D421-4084-54D2-4807EA0FD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687EC-7817-13DA-24E3-3478918D85FD}"/>
              </a:ext>
            </a:extLst>
          </p:cNvPr>
          <p:cNvSpPr>
            <a:spLocks noGrp="1"/>
          </p:cNvSpPr>
          <p:nvPr>
            <p:ph type="sldNum" sz="quarter" idx="12"/>
          </p:nvPr>
        </p:nvSpPr>
        <p:spPr/>
        <p:txBody>
          <a:bodyPr/>
          <a:lstStyle/>
          <a:p>
            <a:fld id="{B564E368-9835-7340-966C-0B0CBDE99BBF}" type="slidenum">
              <a:rPr lang="en-US" smtClean="0"/>
              <a:t>‹#›</a:t>
            </a:fld>
            <a:endParaRPr lang="en-US"/>
          </a:p>
        </p:txBody>
      </p:sp>
    </p:spTree>
    <p:extLst>
      <p:ext uri="{BB962C8B-B14F-4D97-AF65-F5344CB8AC3E}">
        <p14:creationId xmlns:p14="http://schemas.microsoft.com/office/powerpoint/2010/main" val="37434076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0530D-1F14-36B3-52E8-F37A0DF015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8792A0-1C34-3452-838E-C1C7117D6B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24BF7-7CE8-C705-3325-D302416D291B}"/>
              </a:ext>
            </a:extLst>
          </p:cNvPr>
          <p:cNvSpPr>
            <a:spLocks noGrp="1"/>
          </p:cNvSpPr>
          <p:nvPr>
            <p:ph type="dt" sz="half" idx="10"/>
          </p:nvPr>
        </p:nvSpPr>
        <p:spPr/>
        <p:txBody>
          <a:bodyPr/>
          <a:lstStyle/>
          <a:p>
            <a:fld id="{8792DB8C-CDAA-B64C-90B3-3ED94AA39941}" type="datetimeFigureOut">
              <a:rPr lang="en-US" smtClean="0"/>
              <a:t>3/25/2025</a:t>
            </a:fld>
            <a:endParaRPr lang="en-US"/>
          </a:p>
        </p:txBody>
      </p:sp>
      <p:sp>
        <p:nvSpPr>
          <p:cNvPr id="5" name="Footer Placeholder 4">
            <a:extLst>
              <a:ext uri="{FF2B5EF4-FFF2-40B4-BE49-F238E27FC236}">
                <a16:creationId xmlns:a16="http://schemas.microsoft.com/office/drawing/2014/main" id="{A6EB0F6A-03A2-997D-632F-982F401A5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A9C6C-099D-C7D9-A08C-A7257703AF7C}"/>
              </a:ext>
            </a:extLst>
          </p:cNvPr>
          <p:cNvSpPr>
            <a:spLocks noGrp="1"/>
          </p:cNvSpPr>
          <p:nvPr>
            <p:ph type="sldNum" sz="quarter" idx="12"/>
          </p:nvPr>
        </p:nvSpPr>
        <p:spPr/>
        <p:txBody>
          <a:bodyPr/>
          <a:lstStyle/>
          <a:p>
            <a:fld id="{B564E368-9835-7340-966C-0B0CBDE99BBF}" type="slidenum">
              <a:rPr lang="en-US" smtClean="0"/>
              <a:t>‹#›</a:t>
            </a:fld>
            <a:endParaRPr lang="en-US"/>
          </a:p>
        </p:txBody>
      </p:sp>
    </p:spTree>
    <p:extLst>
      <p:ext uri="{BB962C8B-B14F-4D97-AF65-F5344CB8AC3E}">
        <p14:creationId xmlns:p14="http://schemas.microsoft.com/office/powerpoint/2010/main" val="18633531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BD96-5DD5-A543-B6D0-FB6BE3622E84}"/>
              </a:ext>
            </a:extLst>
          </p:cNvPr>
          <p:cNvSpPr>
            <a:spLocks noGrp="1"/>
          </p:cNvSpPr>
          <p:nvPr>
            <p:ph type="ctrTitle"/>
          </p:nvPr>
        </p:nvSpPr>
        <p:spPr>
          <a:xfrm>
            <a:off x="1524000" y="1122363"/>
            <a:ext cx="9144000" cy="2387600"/>
          </a:xfrm>
          <a:prstGeom prst="rect">
            <a:avLst/>
          </a:prstGeom>
        </p:spPr>
        <p:txBody>
          <a:bodyPr anchor="b"/>
          <a:lstStyle>
            <a:lvl1pPr algn="ctr">
              <a:defRPr sz="6000" b="1" i="0">
                <a:solidFill>
                  <a:schemeClr val="bg1"/>
                </a:solidFill>
                <a:latin typeface="Aptos Display" panose="020B0004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CC048417-31B7-DD48-A727-1234A30ED2D3}"/>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ptos" panose="020B00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57A6A-293D-5F4F-B1CC-493B6F48A453}"/>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5" name="Footer Placeholder 4">
            <a:extLst>
              <a:ext uri="{FF2B5EF4-FFF2-40B4-BE49-F238E27FC236}">
                <a16:creationId xmlns:a16="http://schemas.microsoft.com/office/drawing/2014/main" id="{C356E8B2-76DC-3943-9B22-E03FDA636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9D543-BA53-9945-9B43-2DF06F6771D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8833574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1358-D3CE-5E4D-B5D1-DAFF6294E47C}"/>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0897EF1-BB43-5046-8593-2D9EC3E479C9}"/>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C7806-8527-1F42-B39D-E59312757370}"/>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5" name="Footer Placeholder 4">
            <a:extLst>
              <a:ext uri="{FF2B5EF4-FFF2-40B4-BE49-F238E27FC236}">
                <a16:creationId xmlns:a16="http://schemas.microsoft.com/office/drawing/2014/main" id="{7BCC62A5-6843-BB40-9587-81A6F86C4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AF496-4653-9F4A-A24E-68787D4274D9}"/>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9769297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7BB4-CDCD-B841-9338-259C27EC78A3}"/>
              </a:ext>
            </a:extLst>
          </p:cNvPr>
          <p:cNvSpPr>
            <a:spLocks noGrp="1"/>
          </p:cNvSpPr>
          <p:nvPr>
            <p:ph type="title"/>
          </p:nvPr>
        </p:nvSpPr>
        <p:spPr>
          <a:xfrm>
            <a:off x="831850" y="1709738"/>
            <a:ext cx="10515600" cy="2852737"/>
          </a:xfrm>
          <a:prstGeom prst="rect">
            <a:avLst/>
          </a:prstGeom>
        </p:spPr>
        <p:txBody>
          <a:bodyPr anchor="b"/>
          <a:lstStyle>
            <a:lvl1pPr>
              <a:defRPr sz="6000" b="1">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E1BFEB28-0EDC-CF47-B98F-D3B69B015A63}"/>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B8E8A-5266-5D4A-B1A6-F062EC5FB96A}"/>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5" name="Footer Placeholder 4">
            <a:extLst>
              <a:ext uri="{FF2B5EF4-FFF2-40B4-BE49-F238E27FC236}">
                <a16:creationId xmlns:a16="http://schemas.microsoft.com/office/drawing/2014/main" id="{84A93FA9-D6A2-9A4B-A082-946131158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5F73B-7EB8-8B49-842E-484302DD1769}"/>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53530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FBF6F-7205-ED1C-6129-EF4A1620DF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3BC97E-A575-6E85-D5E5-F3595BAEA8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129D05-1A22-80C3-8EE1-81ABB0CED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6D8D5-7B55-854D-DF5B-992130245060}"/>
              </a:ext>
            </a:extLst>
          </p:cNvPr>
          <p:cNvSpPr>
            <a:spLocks noGrp="1"/>
          </p:cNvSpPr>
          <p:nvPr>
            <p:ph type="dt" sz="half" idx="10"/>
          </p:nvPr>
        </p:nvSpPr>
        <p:spPr/>
        <p:txBody>
          <a:bodyPr/>
          <a:lstStyle/>
          <a:p>
            <a:fld id="{541B3BB2-4D4E-2F4A-BDA5-6D092819E065}" type="datetimeFigureOut">
              <a:rPr lang="en-US" smtClean="0"/>
              <a:t>3/25/2025</a:t>
            </a:fld>
            <a:endParaRPr lang="en-US"/>
          </a:p>
        </p:txBody>
      </p:sp>
      <p:sp>
        <p:nvSpPr>
          <p:cNvPr id="6" name="Footer Placeholder 5">
            <a:extLst>
              <a:ext uri="{FF2B5EF4-FFF2-40B4-BE49-F238E27FC236}">
                <a16:creationId xmlns:a16="http://schemas.microsoft.com/office/drawing/2014/main" id="{ECBDA0E7-5A06-F717-F44B-A7FCEAA809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6DC90-7132-DDA5-94BC-D15F72BE39C5}"/>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8" name="MSU Logo">
            <a:extLst>
              <a:ext uri="{FF2B5EF4-FFF2-40B4-BE49-F238E27FC236}">
                <a16:creationId xmlns:a16="http://schemas.microsoft.com/office/drawing/2014/main" id="{B746D94C-3A2E-49EB-9E4D-0E593CAF6E79}"/>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31070090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34CC-1B1E-4C42-981F-C8F40A432925}"/>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4D6B6F7-1371-9A4F-A1B3-4785792ED97F}"/>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072C9B-A4FD-8440-9594-8EE3F4A065D3}"/>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BE6AAA-B651-AC4D-B065-4E30E90CD9C3}"/>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6" name="Footer Placeholder 5">
            <a:extLst>
              <a:ext uri="{FF2B5EF4-FFF2-40B4-BE49-F238E27FC236}">
                <a16:creationId xmlns:a16="http://schemas.microsoft.com/office/drawing/2014/main" id="{505AD107-1396-C94C-8062-4AA97EBE0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D0E15-8ED5-694D-B756-484E0E057E5B}"/>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8984994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2F2F-2C99-5148-BB76-C085DA21DDF3}"/>
              </a:ext>
            </a:extLst>
          </p:cNvPr>
          <p:cNvSpPr>
            <a:spLocks noGrp="1"/>
          </p:cNvSpPr>
          <p:nvPr>
            <p:ph type="title"/>
          </p:nvPr>
        </p:nvSpPr>
        <p:spPr>
          <a:xfrm>
            <a:off x="839788"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C2777A5F-4422-3646-A309-9D1E8E99A9B7}"/>
              </a:ext>
            </a:extLst>
          </p:cNvPr>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00CEDA-0547-C546-A3FD-961408C20CA3}"/>
              </a:ext>
            </a:extLst>
          </p:cNvPr>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38D53C-D9F7-6B43-B4A2-EA0307EAA272}"/>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88F29-B3B9-DF46-8B2E-4BB57FBE002A}"/>
              </a:ext>
            </a:extLst>
          </p:cNvPr>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595139-42A4-754E-9112-8446E58630EA}"/>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8" name="Footer Placeholder 7">
            <a:extLst>
              <a:ext uri="{FF2B5EF4-FFF2-40B4-BE49-F238E27FC236}">
                <a16:creationId xmlns:a16="http://schemas.microsoft.com/office/drawing/2014/main" id="{E0655311-A3B6-EF40-A335-21F3F1221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221478-57B8-7E4B-B297-3E64D00C7DE7}"/>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29746188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0576-0DC9-DE4A-BEC9-027BAFF93226}"/>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D1453F1-678F-E94B-8E99-65CBF1257131}"/>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4" name="Footer Placeholder 3">
            <a:extLst>
              <a:ext uri="{FF2B5EF4-FFF2-40B4-BE49-F238E27FC236}">
                <a16:creationId xmlns:a16="http://schemas.microsoft.com/office/drawing/2014/main" id="{79E5FC4D-8D35-9145-B4C6-AEE845B1F1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37758-AF1D-B649-B309-18C8CF73DAC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42858712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D2764-9176-064C-B7C4-76BB676A33A9}"/>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3" name="Footer Placeholder 2">
            <a:extLst>
              <a:ext uri="{FF2B5EF4-FFF2-40B4-BE49-F238E27FC236}">
                <a16:creationId xmlns:a16="http://schemas.microsoft.com/office/drawing/2014/main" id="{AB40FB88-B1C1-5842-B87A-4E992F0C8E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DA169-A746-AF47-A5F1-365E6F3FB4C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9134177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B64B-8D1A-8D41-96DC-4B4D3620BD51}"/>
              </a:ext>
            </a:extLst>
          </p:cNvPr>
          <p:cNvSpPr>
            <a:spLocks noGrp="1"/>
          </p:cNvSpPr>
          <p:nvPr>
            <p:ph type="title"/>
          </p:nvPr>
        </p:nvSpPr>
        <p:spPr>
          <a:xfrm>
            <a:off x="839788" y="457200"/>
            <a:ext cx="3932237" cy="1600200"/>
          </a:xfrm>
          <a:prstGeom prst="rect">
            <a:avLst/>
          </a:prstGeom>
        </p:spPr>
        <p:txBody>
          <a:bodyPr anchor="b"/>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9CF0D885-220B-7B41-A32F-FB6371F43778}"/>
              </a:ext>
            </a:extLst>
          </p:cNvPr>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19CC36-AB1C-A643-98E5-DADBCCBADE18}"/>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E2DC4B-33BC-5841-BBB1-97CFF8D6431F}"/>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6" name="Footer Placeholder 5">
            <a:extLst>
              <a:ext uri="{FF2B5EF4-FFF2-40B4-BE49-F238E27FC236}">
                <a16:creationId xmlns:a16="http://schemas.microsoft.com/office/drawing/2014/main" id="{47E06449-4702-EE41-BA0D-722DFE1E6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DB688-CBFB-3448-8B45-BB1AEBC4EE13}"/>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4123544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C4AA-71FA-C348-B354-15FD73F79C9A}"/>
              </a:ext>
            </a:extLst>
          </p:cNvPr>
          <p:cNvSpPr>
            <a:spLocks noGrp="1"/>
          </p:cNvSpPr>
          <p:nvPr>
            <p:ph type="title"/>
          </p:nvPr>
        </p:nvSpPr>
        <p:spPr>
          <a:xfrm>
            <a:off x="839788" y="457200"/>
            <a:ext cx="3932237" cy="1600200"/>
          </a:xfrm>
          <a:prstGeom prst="rect">
            <a:avLst/>
          </a:prstGeom>
        </p:spPr>
        <p:txBody>
          <a:bodyPr anchor="b"/>
          <a:lstStyle>
            <a:lvl1pPr>
              <a:defRPr sz="3200">
                <a:solidFill>
                  <a:schemeClr val="bg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D3F3A876-98D6-F647-87D3-8ED3762F9446}"/>
              </a:ext>
            </a:extLst>
          </p:cNvPr>
          <p:cNvSpPr>
            <a:spLocks noGrp="1"/>
          </p:cNvSpPr>
          <p:nvPr>
            <p:ph type="pic" idx="1"/>
          </p:nvPr>
        </p:nvSpPr>
        <p:spPr>
          <a:xfrm>
            <a:off x="5183188" y="987425"/>
            <a:ext cx="6172200" cy="4873625"/>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2B485B9-8958-954C-AA55-FD9E8779AFC4}"/>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F92211-2E78-AC4B-8225-15BED03692FA}"/>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6" name="Footer Placeholder 5">
            <a:extLst>
              <a:ext uri="{FF2B5EF4-FFF2-40B4-BE49-F238E27FC236}">
                <a16:creationId xmlns:a16="http://schemas.microsoft.com/office/drawing/2014/main" id="{B13C4C04-2EC3-354B-901A-AF9B6EC99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4E15B-D5B4-7946-B8BD-9B05C65FF40E}"/>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9193701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8E81-5D1B-0444-91F6-E4E23EA26C36}"/>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55030B72-CEFE-CF42-9325-38972957529C}"/>
              </a:ext>
            </a:extLst>
          </p:cNvPr>
          <p:cNvSpPr>
            <a:spLocks noGrp="1"/>
          </p:cNvSpPr>
          <p:nvPr>
            <p:ph type="body" orient="vert" idx="1"/>
          </p:nvPr>
        </p:nvSpPr>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38000-F79B-A443-BEF2-3638E7E76436}"/>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5" name="Footer Placeholder 4">
            <a:extLst>
              <a:ext uri="{FF2B5EF4-FFF2-40B4-BE49-F238E27FC236}">
                <a16:creationId xmlns:a16="http://schemas.microsoft.com/office/drawing/2014/main" id="{52FC4F07-4518-D547-81EE-E1D37B206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516CA-3E5F-6B41-BDEE-7BDEF82C80DD}"/>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3673728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984-2203-BC40-B618-FDDC0A9BECFA}"/>
              </a:ext>
            </a:extLst>
          </p:cNvPr>
          <p:cNvSpPr>
            <a:spLocks noGrp="1"/>
          </p:cNvSpPr>
          <p:nvPr>
            <p:ph type="title" orient="vert"/>
          </p:nvPr>
        </p:nvSpPr>
        <p:spPr>
          <a:xfrm>
            <a:off x="8724900" y="365125"/>
            <a:ext cx="2628900" cy="5811838"/>
          </a:xfrm>
          <a:prstGeom prst="rect">
            <a:avLst/>
          </a:prstGeom>
        </p:spPr>
        <p:txBody>
          <a:bodyPr vert="eaVert"/>
          <a:lstStyle>
            <a:lvl1pPr>
              <a:defRPr>
                <a:solidFill>
                  <a:schemeClr val="bg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FA330976-1D29-7E4A-88AE-77008DE63A20}"/>
              </a:ext>
            </a:extLst>
          </p:cNvPr>
          <p:cNvSpPr>
            <a:spLocks noGrp="1"/>
          </p:cNvSpPr>
          <p:nvPr>
            <p:ph type="body" orient="vert" idx="1"/>
          </p:nvPr>
        </p:nvSpPr>
        <p:spPr>
          <a:xfrm>
            <a:off x="838200" y="365125"/>
            <a:ext cx="7734300" cy="5811838"/>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B45DC-6392-044F-B87F-08B899973C0B}"/>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5" name="Footer Placeholder 4">
            <a:extLst>
              <a:ext uri="{FF2B5EF4-FFF2-40B4-BE49-F238E27FC236}">
                <a16:creationId xmlns:a16="http://schemas.microsoft.com/office/drawing/2014/main" id="{67927CE8-58B3-C045-BD25-055B88E60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A3AE4-716D-DC4F-9411-239F37D03EE7}"/>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41844258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4BD96-5DD5-A543-B6D0-FB6BE3622E8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048417-31B7-DD48-A727-1234A30ED2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957A6A-293D-5F4F-B1CC-493B6F48A453}"/>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5" name="Footer Placeholder 4">
            <a:extLst>
              <a:ext uri="{FF2B5EF4-FFF2-40B4-BE49-F238E27FC236}">
                <a16:creationId xmlns:a16="http://schemas.microsoft.com/office/drawing/2014/main" id="{C356E8B2-76DC-3943-9B22-E03FDA636E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59D543-BA53-9945-9B43-2DF06F6771D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8626207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1358-D3CE-5E4D-B5D1-DAFF6294E47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0897EF1-BB43-5046-8593-2D9EC3E47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C7806-8527-1F42-B39D-E59312757370}"/>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5" name="Footer Placeholder 4">
            <a:extLst>
              <a:ext uri="{FF2B5EF4-FFF2-40B4-BE49-F238E27FC236}">
                <a16:creationId xmlns:a16="http://schemas.microsoft.com/office/drawing/2014/main" id="{7BCC62A5-6843-BB40-9587-81A6F86C4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AF496-4653-9F4A-A24E-68787D4274D9}"/>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76811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92ED4-BF6F-228E-52F8-AD852E2ECF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16DDC6-FF95-60FD-64C9-FF8A2DEB6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CF9194-624C-582A-0E9A-5A4B0D5327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47B724-7FA9-FAB8-60BE-53EA6D6E02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26DCC5-2A4F-EDD8-F5FD-845BF0E86D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210BCC-842C-7F1D-8129-8ADAF44E8648}"/>
              </a:ext>
            </a:extLst>
          </p:cNvPr>
          <p:cNvSpPr>
            <a:spLocks noGrp="1"/>
          </p:cNvSpPr>
          <p:nvPr>
            <p:ph type="dt" sz="half" idx="10"/>
          </p:nvPr>
        </p:nvSpPr>
        <p:spPr/>
        <p:txBody>
          <a:bodyPr/>
          <a:lstStyle/>
          <a:p>
            <a:fld id="{541B3BB2-4D4E-2F4A-BDA5-6D092819E065}" type="datetimeFigureOut">
              <a:rPr lang="en-US" smtClean="0"/>
              <a:t>3/25/2025</a:t>
            </a:fld>
            <a:endParaRPr lang="en-US"/>
          </a:p>
        </p:txBody>
      </p:sp>
      <p:sp>
        <p:nvSpPr>
          <p:cNvPr id="8" name="Footer Placeholder 7">
            <a:extLst>
              <a:ext uri="{FF2B5EF4-FFF2-40B4-BE49-F238E27FC236}">
                <a16:creationId xmlns:a16="http://schemas.microsoft.com/office/drawing/2014/main" id="{57F95873-854C-4566-B0C6-C753DA43EF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608BC0-A77B-A9EB-4335-FF125343E59C}"/>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11" name="MSU Logo">
            <a:extLst>
              <a:ext uri="{FF2B5EF4-FFF2-40B4-BE49-F238E27FC236}">
                <a16:creationId xmlns:a16="http://schemas.microsoft.com/office/drawing/2014/main" id="{16643159-38A9-CD03-F5A3-3C5EA572BCE2}"/>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19520807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7BB4-CDCD-B841-9338-259C27EC78A3}"/>
              </a:ext>
            </a:extLst>
          </p:cNvPr>
          <p:cNvSpPr>
            <a:spLocks noGrp="1"/>
          </p:cNvSpPr>
          <p:nvPr>
            <p:ph type="title"/>
          </p:nvPr>
        </p:nvSpPr>
        <p:spPr>
          <a:xfrm>
            <a:off x="831850" y="1709738"/>
            <a:ext cx="10515600" cy="2852737"/>
          </a:xfrm>
          <a:prstGeom prst="rect">
            <a:avLst/>
          </a:prstGeom>
        </p:spPr>
        <p:txBody>
          <a:bodyPr anchor="b"/>
          <a:lstStyle>
            <a:lvl1pPr>
              <a:defRPr sz="6000" b="1"/>
            </a:lvl1pPr>
          </a:lstStyle>
          <a:p>
            <a:r>
              <a:rPr lang="en-US"/>
              <a:t>Click to edit Master title style</a:t>
            </a:r>
          </a:p>
        </p:txBody>
      </p:sp>
      <p:sp>
        <p:nvSpPr>
          <p:cNvPr id="3" name="Text Placeholder 2">
            <a:extLst>
              <a:ext uri="{FF2B5EF4-FFF2-40B4-BE49-F238E27FC236}">
                <a16:creationId xmlns:a16="http://schemas.microsoft.com/office/drawing/2014/main" id="{E1BFEB28-0EDC-CF47-B98F-D3B69B015A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B8E8A-5266-5D4A-B1A6-F062EC5FB96A}"/>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5" name="Footer Placeholder 4">
            <a:extLst>
              <a:ext uri="{FF2B5EF4-FFF2-40B4-BE49-F238E27FC236}">
                <a16:creationId xmlns:a16="http://schemas.microsoft.com/office/drawing/2014/main" id="{84A93FA9-D6A2-9A4B-A082-946131158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5F73B-7EB8-8B49-842E-484302DD1769}"/>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31148572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34CC-1B1E-4C42-981F-C8F40A43292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4D6B6F7-1371-9A4F-A1B3-4785792ED9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072C9B-A4FD-8440-9594-8EE3F4A065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BE6AAA-B651-AC4D-B065-4E30E90CD9C3}"/>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6" name="Footer Placeholder 5">
            <a:extLst>
              <a:ext uri="{FF2B5EF4-FFF2-40B4-BE49-F238E27FC236}">
                <a16:creationId xmlns:a16="http://schemas.microsoft.com/office/drawing/2014/main" id="{505AD107-1396-C94C-8062-4AA97EBE0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D0E15-8ED5-694D-B756-484E0E057E5B}"/>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6232588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2F2F-2C99-5148-BB76-C085DA21DDF3}"/>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2777A5F-4422-3646-A309-9D1E8E99A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00CEDA-0547-C546-A3FD-961408C20C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38D53C-D9F7-6B43-B4A2-EA0307EAA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788F29-B3B9-DF46-8B2E-4BB57FBE00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595139-42A4-754E-9112-8446E58630EA}"/>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8" name="Footer Placeholder 7">
            <a:extLst>
              <a:ext uri="{FF2B5EF4-FFF2-40B4-BE49-F238E27FC236}">
                <a16:creationId xmlns:a16="http://schemas.microsoft.com/office/drawing/2014/main" id="{E0655311-A3B6-EF40-A335-21F3F1221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221478-57B8-7E4B-B297-3E64D00C7DE7}"/>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1849299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0576-0DC9-DE4A-BEC9-027BAFF932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1D1453F1-678F-E94B-8E99-65CBF1257131}"/>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4" name="Footer Placeholder 3">
            <a:extLst>
              <a:ext uri="{FF2B5EF4-FFF2-40B4-BE49-F238E27FC236}">
                <a16:creationId xmlns:a16="http://schemas.microsoft.com/office/drawing/2014/main" id="{79E5FC4D-8D35-9145-B4C6-AEE845B1F1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37758-AF1D-B649-B309-18C8CF73DAC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4780514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D2764-9176-064C-B7C4-76BB676A33A9}"/>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3" name="Footer Placeholder 2">
            <a:extLst>
              <a:ext uri="{FF2B5EF4-FFF2-40B4-BE49-F238E27FC236}">
                <a16:creationId xmlns:a16="http://schemas.microsoft.com/office/drawing/2014/main" id="{AB40FB88-B1C1-5842-B87A-4E992F0C8E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9DA169-A746-AF47-A5F1-365E6F3FB4C5}"/>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353130611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B64B-8D1A-8D41-96DC-4B4D3620BD5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F0D885-220B-7B41-A32F-FB6371F437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19CC36-AB1C-A643-98E5-DADBCCBAD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E2DC4B-33BC-5841-BBB1-97CFF8D6431F}"/>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6" name="Footer Placeholder 5">
            <a:extLst>
              <a:ext uri="{FF2B5EF4-FFF2-40B4-BE49-F238E27FC236}">
                <a16:creationId xmlns:a16="http://schemas.microsoft.com/office/drawing/2014/main" id="{47E06449-4702-EE41-BA0D-722DFE1E6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DB688-CBFB-3448-8B45-BB1AEBC4EE13}"/>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5068128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C4AA-71FA-C348-B354-15FD73F79C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F3A876-98D6-F647-87D3-8ED3762F94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2B485B9-8958-954C-AA55-FD9E8779A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F92211-2E78-AC4B-8225-15BED03692FA}"/>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6" name="Footer Placeholder 5">
            <a:extLst>
              <a:ext uri="{FF2B5EF4-FFF2-40B4-BE49-F238E27FC236}">
                <a16:creationId xmlns:a16="http://schemas.microsoft.com/office/drawing/2014/main" id="{B13C4C04-2EC3-354B-901A-AF9B6EC992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4E15B-D5B4-7946-B8BD-9B05C65FF40E}"/>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34649352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8E81-5D1B-0444-91F6-E4E23EA26C3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030B72-CEFE-CF42-9325-3897295752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38000-F79B-A443-BEF2-3638E7E76436}"/>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5" name="Footer Placeholder 4">
            <a:extLst>
              <a:ext uri="{FF2B5EF4-FFF2-40B4-BE49-F238E27FC236}">
                <a16:creationId xmlns:a16="http://schemas.microsoft.com/office/drawing/2014/main" id="{52FC4F07-4518-D547-81EE-E1D37B206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516CA-3E5F-6B41-BDEE-7BDEF82C80DD}"/>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15532922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FB1984-2203-BC40-B618-FDDC0A9BECF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330976-1D29-7E4A-88AE-77008DE63A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B45DC-6392-044F-B87F-08B899973C0B}"/>
              </a:ext>
            </a:extLst>
          </p:cNvPr>
          <p:cNvSpPr>
            <a:spLocks noGrp="1"/>
          </p:cNvSpPr>
          <p:nvPr>
            <p:ph type="dt" sz="half" idx="10"/>
          </p:nvPr>
        </p:nvSpPr>
        <p:spPr/>
        <p:txBody>
          <a:bodyPr/>
          <a:lstStyle/>
          <a:p>
            <a:fld id="{ADCA3B0F-FFEE-B74C-ABBC-BCE4751F31F7}" type="datetimeFigureOut">
              <a:rPr lang="en-US" smtClean="0"/>
              <a:t>3/25/2025</a:t>
            </a:fld>
            <a:endParaRPr lang="en-US"/>
          </a:p>
        </p:txBody>
      </p:sp>
      <p:sp>
        <p:nvSpPr>
          <p:cNvPr id="5" name="Footer Placeholder 4">
            <a:extLst>
              <a:ext uri="{FF2B5EF4-FFF2-40B4-BE49-F238E27FC236}">
                <a16:creationId xmlns:a16="http://schemas.microsoft.com/office/drawing/2014/main" id="{67927CE8-58B3-C045-BD25-055B88E60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A3AE4-716D-DC4F-9411-239F37D03EE7}"/>
              </a:ext>
            </a:extLst>
          </p:cNvPr>
          <p:cNvSpPr>
            <a:spLocks noGrp="1"/>
          </p:cNvSpPr>
          <p:nvPr>
            <p:ph type="sldNum" sz="quarter" idx="12"/>
          </p:nvPr>
        </p:nvSpPr>
        <p:spPr/>
        <p:txBody>
          <a:bodyPr/>
          <a:lstStyle/>
          <a:p>
            <a:fld id="{541F84CB-2621-0045-B30F-22109BF07890}" type="slidenum">
              <a:rPr lang="en-US" smtClean="0"/>
              <a:t>‹#›</a:t>
            </a:fld>
            <a:endParaRPr lang="en-US"/>
          </a:p>
        </p:txBody>
      </p:sp>
    </p:spTree>
    <p:extLst>
      <p:ext uri="{BB962C8B-B14F-4D97-AF65-F5344CB8AC3E}">
        <p14:creationId xmlns:p14="http://schemas.microsoft.com/office/powerpoint/2010/main" val="261993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01B2-93F5-D747-C453-156ABCDA31BC}"/>
              </a:ext>
            </a:extLst>
          </p:cNvPr>
          <p:cNvSpPr>
            <a:spLocks noGrp="1"/>
          </p:cNvSpPr>
          <p:nvPr>
            <p:ph type="title"/>
          </p:nvPr>
        </p:nvSpPr>
        <p:spPr>
          <a:xfrm>
            <a:off x="838200" y="365125"/>
            <a:ext cx="10515600" cy="906819"/>
          </a:xfrm>
        </p:spPr>
        <p:txBody>
          <a:bodyPr/>
          <a:lstStyle/>
          <a:p>
            <a:r>
              <a:rPr lang="en-US"/>
              <a:t>Click to edit Master title style</a:t>
            </a:r>
          </a:p>
        </p:txBody>
      </p:sp>
      <p:sp>
        <p:nvSpPr>
          <p:cNvPr id="3" name="Date Placeholder 2">
            <a:extLst>
              <a:ext uri="{FF2B5EF4-FFF2-40B4-BE49-F238E27FC236}">
                <a16:creationId xmlns:a16="http://schemas.microsoft.com/office/drawing/2014/main" id="{A7DF5C2B-1AC4-A146-A395-8A79FF980598}"/>
              </a:ext>
            </a:extLst>
          </p:cNvPr>
          <p:cNvSpPr>
            <a:spLocks noGrp="1"/>
          </p:cNvSpPr>
          <p:nvPr>
            <p:ph type="dt" sz="half" idx="10"/>
          </p:nvPr>
        </p:nvSpPr>
        <p:spPr/>
        <p:txBody>
          <a:bodyPr/>
          <a:lstStyle/>
          <a:p>
            <a:fld id="{541B3BB2-4D4E-2F4A-BDA5-6D092819E065}" type="datetimeFigureOut">
              <a:rPr lang="en-US" smtClean="0"/>
              <a:t>3/25/2025</a:t>
            </a:fld>
            <a:endParaRPr lang="en-US"/>
          </a:p>
        </p:txBody>
      </p:sp>
      <p:sp>
        <p:nvSpPr>
          <p:cNvPr id="4" name="Footer Placeholder 3">
            <a:extLst>
              <a:ext uri="{FF2B5EF4-FFF2-40B4-BE49-F238E27FC236}">
                <a16:creationId xmlns:a16="http://schemas.microsoft.com/office/drawing/2014/main" id="{FD206143-8E2C-BAD3-810C-E5CEB4F8E6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9B8A33-1E4C-E314-52AE-37BCE831BBE2}"/>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6" name="MSU Logo">
            <a:extLst>
              <a:ext uri="{FF2B5EF4-FFF2-40B4-BE49-F238E27FC236}">
                <a16:creationId xmlns:a16="http://schemas.microsoft.com/office/drawing/2014/main" id="{77433622-EB89-EBF9-582C-6798A9F00570}"/>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
        <p:nvSpPr>
          <p:cNvPr id="7" name="Subheading">
            <a:extLst>
              <a:ext uri="{FF2B5EF4-FFF2-40B4-BE49-F238E27FC236}">
                <a16:creationId xmlns:a16="http://schemas.microsoft.com/office/drawing/2014/main" id="{DFE6261A-0177-C239-01D6-DFD8A4956139}"/>
              </a:ext>
            </a:extLst>
          </p:cNvPr>
          <p:cNvSpPr>
            <a:spLocks noGrp="1"/>
          </p:cNvSpPr>
          <p:nvPr>
            <p:ph type="body" sz="quarter" idx="20" hasCustomPrompt="1"/>
          </p:nvPr>
        </p:nvSpPr>
        <p:spPr>
          <a:xfrm>
            <a:off x="838200" y="1271944"/>
            <a:ext cx="10515600" cy="680013"/>
          </a:xfrm>
        </p:spPr>
        <p:txBody>
          <a:bodyPr/>
          <a:lstStyle>
            <a:lvl1pPr marL="0" indent="0">
              <a:buNone/>
              <a:defRPr sz="2400"/>
            </a:lvl1pPr>
          </a:lstStyle>
          <a:p>
            <a:pPr lvl="0"/>
            <a:r>
              <a:rPr lang="en-US"/>
              <a:t>Click to edit Subheading</a:t>
            </a:r>
          </a:p>
        </p:txBody>
      </p:sp>
    </p:spTree>
    <p:extLst>
      <p:ext uri="{BB962C8B-B14F-4D97-AF65-F5344CB8AC3E}">
        <p14:creationId xmlns:p14="http://schemas.microsoft.com/office/powerpoint/2010/main" val="1794337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D538A-3179-5A7F-C8BC-C5F562F3BE5C}"/>
              </a:ext>
            </a:extLst>
          </p:cNvPr>
          <p:cNvSpPr>
            <a:spLocks noGrp="1"/>
          </p:cNvSpPr>
          <p:nvPr>
            <p:ph type="dt" sz="half" idx="10"/>
          </p:nvPr>
        </p:nvSpPr>
        <p:spPr/>
        <p:txBody>
          <a:bodyPr/>
          <a:lstStyle/>
          <a:p>
            <a:fld id="{541B3BB2-4D4E-2F4A-BDA5-6D092819E065}" type="datetimeFigureOut">
              <a:rPr lang="en-US" smtClean="0"/>
              <a:t>3/25/2025</a:t>
            </a:fld>
            <a:endParaRPr lang="en-US"/>
          </a:p>
        </p:txBody>
      </p:sp>
      <p:sp>
        <p:nvSpPr>
          <p:cNvPr id="3" name="Footer Placeholder 2">
            <a:extLst>
              <a:ext uri="{FF2B5EF4-FFF2-40B4-BE49-F238E27FC236}">
                <a16:creationId xmlns:a16="http://schemas.microsoft.com/office/drawing/2014/main" id="{503A1BBC-A35E-681F-B72C-B8E4727024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902FAA-88DA-A194-248B-806F78D4983E}"/>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5" name="MSU Logo">
            <a:extLst>
              <a:ext uri="{FF2B5EF4-FFF2-40B4-BE49-F238E27FC236}">
                <a16:creationId xmlns:a16="http://schemas.microsoft.com/office/drawing/2014/main" id="{E65712E0-04B5-E49F-90DD-8872CD720B19}"/>
              </a:ext>
            </a:extLst>
          </p:cNvPr>
          <p:cNvSpPr>
            <a:spLocks noGrp="1" noRot="1" noMove="1" noResize="1" noEditPoints="1" noAdjustHandles="1" noChangeArrowheads="1" noChangeShapeType="1"/>
          </p:cNvSpPr>
          <p:nvPr>
            <p:ph type="body" sz="quarter" idx="15" hasCustomPrompt="1"/>
          </p:nvPr>
        </p:nvSpPr>
        <p:spPr>
          <a:xfrm>
            <a:off x="10323576" y="61722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2511376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slide Image, Headline, Subhea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D538A-3179-5A7F-C8BC-C5F562F3BE5C}"/>
              </a:ext>
            </a:extLst>
          </p:cNvPr>
          <p:cNvSpPr>
            <a:spLocks noGrp="1"/>
          </p:cNvSpPr>
          <p:nvPr>
            <p:ph type="dt" sz="half" idx="10"/>
          </p:nvPr>
        </p:nvSpPr>
        <p:spPr/>
        <p:txBody>
          <a:bodyPr/>
          <a:lstStyle/>
          <a:p>
            <a:fld id="{541B3BB2-4D4E-2F4A-BDA5-6D092819E065}" type="datetimeFigureOut">
              <a:rPr lang="en-US" smtClean="0"/>
              <a:t>3/25/2025</a:t>
            </a:fld>
            <a:endParaRPr lang="en-US"/>
          </a:p>
        </p:txBody>
      </p:sp>
      <p:sp>
        <p:nvSpPr>
          <p:cNvPr id="3" name="Footer Placeholder 2">
            <a:extLst>
              <a:ext uri="{FF2B5EF4-FFF2-40B4-BE49-F238E27FC236}">
                <a16:creationId xmlns:a16="http://schemas.microsoft.com/office/drawing/2014/main" id="{503A1BBC-A35E-681F-B72C-B8E4727024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902FAA-88DA-A194-248B-806F78D4983E}"/>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25" name="Background Image">
            <a:extLst>
              <a:ext uri="{FF2B5EF4-FFF2-40B4-BE49-F238E27FC236}">
                <a16:creationId xmlns:a16="http://schemas.microsoft.com/office/drawing/2014/main" id="{D3725F3D-E2DB-53D9-E8B2-93BABA161418}"/>
              </a:ext>
            </a:extLst>
          </p:cNvPr>
          <p:cNvSpPr>
            <a:spLocks noGrp="1"/>
          </p:cNvSpPr>
          <p:nvPr>
            <p:ph type="pic" sz="quarter" idx="14"/>
          </p:nvPr>
        </p:nvSpPr>
        <p:spPr>
          <a:xfrm>
            <a:off x="-18327" y="0"/>
            <a:ext cx="12192000" cy="6858000"/>
          </a:xfrm>
        </p:spPr>
        <p:txBody>
          <a:bodyPr anchor="ctr"/>
          <a:lstStyle>
            <a:lvl1pPr marL="0" indent="0" algn="ctr">
              <a:buNone/>
              <a:defRPr/>
            </a:lvl1pPr>
          </a:lstStyle>
          <a:p>
            <a:endParaRPr lang="en-US"/>
          </a:p>
        </p:txBody>
      </p:sp>
      <p:sp>
        <p:nvSpPr>
          <p:cNvPr id="36" name="Subheading">
            <a:extLst>
              <a:ext uri="{FF2B5EF4-FFF2-40B4-BE49-F238E27FC236}">
                <a16:creationId xmlns:a16="http://schemas.microsoft.com/office/drawing/2014/main" id="{6D341254-876B-CF50-0F2E-6A954206B29F}"/>
              </a:ext>
            </a:extLst>
          </p:cNvPr>
          <p:cNvSpPr>
            <a:spLocks noGrp="1"/>
          </p:cNvSpPr>
          <p:nvPr>
            <p:ph type="body" sz="quarter" idx="18" hasCustomPrompt="1"/>
          </p:nvPr>
        </p:nvSpPr>
        <p:spPr>
          <a:xfrm>
            <a:off x="609600" y="5405777"/>
            <a:ext cx="10551404" cy="914400"/>
          </a:xfrm>
        </p:spPr>
        <p:txBody>
          <a:bodyPr>
            <a:normAutofit/>
          </a:bodyPr>
          <a:lstStyle>
            <a:lvl1pPr marL="0" indent="0">
              <a:buNone/>
              <a:defRPr sz="2400"/>
            </a:lvl1pPr>
          </a:lstStyle>
          <a:p>
            <a:pPr lvl="0"/>
            <a:r>
              <a:rPr lang="en-US"/>
              <a:t>Click to edit subtitle</a:t>
            </a:r>
          </a:p>
        </p:txBody>
      </p:sp>
      <p:sp>
        <p:nvSpPr>
          <p:cNvPr id="6" name="Main Title Text">
            <a:extLst>
              <a:ext uri="{FF2B5EF4-FFF2-40B4-BE49-F238E27FC236}">
                <a16:creationId xmlns:a16="http://schemas.microsoft.com/office/drawing/2014/main" id="{64848A02-8409-FE2B-EF3A-C32BB3835107}"/>
              </a:ext>
            </a:extLst>
          </p:cNvPr>
          <p:cNvSpPr>
            <a:spLocks noGrp="1"/>
          </p:cNvSpPr>
          <p:nvPr>
            <p:ph type="title" hasCustomPrompt="1"/>
          </p:nvPr>
        </p:nvSpPr>
        <p:spPr>
          <a:xfrm>
            <a:off x="609600" y="4789488"/>
            <a:ext cx="10515600" cy="616289"/>
          </a:xfrm>
          <a:ln>
            <a:noFill/>
          </a:ln>
          <a:effectLst/>
        </p:spPr>
        <p:txBody>
          <a:bodyPr anchor="t">
            <a:normAutofit/>
          </a:bodyPr>
          <a:lstStyle>
            <a:lvl1pPr>
              <a:defRPr sz="4000">
                <a:effectLst>
                  <a:outerShdw blurRad="50800" dist="38100" dir="2700000" algn="tl" rotWithShape="0">
                    <a:prstClr val="black">
                      <a:alpha val="40000"/>
                    </a:prstClr>
                  </a:outerShdw>
                </a:effectLst>
                <a:latin typeface="+mj-lt"/>
              </a:defRPr>
            </a:lvl1pPr>
          </a:lstStyle>
          <a:p>
            <a:r>
              <a:rPr lang="en-US"/>
              <a:t>Click to edit main text</a:t>
            </a:r>
          </a:p>
        </p:txBody>
      </p:sp>
      <p:sp>
        <p:nvSpPr>
          <p:cNvPr id="23" name="MSU Logo">
            <a:extLst>
              <a:ext uri="{FF2B5EF4-FFF2-40B4-BE49-F238E27FC236}">
                <a16:creationId xmlns:a16="http://schemas.microsoft.com/office/drawing/2014/main" id="{7A06302D-AE62-5CC4-D855-CA986BCE9B89}"/>
              </a:ext>
            </a:extLst>
          </p:cNvPr>
          <p:cNvSpPr>
            <a:spLocks noGrp="1"/>
          </p:cNvSpPr>
          <p:nvPr>
            <p:ph type="body" sz="quarter" idx="15" hasCustomPrompt="1"/>
          </p:nvPr>
        </p:nvSpPr>
        <p:spPr>
          <a:xfrm>
            <a:off x="612648" y="4343400"/>
            <a:ext cx="1261872" cy="320040"/>
          </a:xfrm>
          <a:blipFill>
            <a:blip r:embed="rId2"/>
            <a:stretch>
              <a:fillRect/>
            </a:stretch>
          </a:blipFill>
        </p:spPr>
        <p:txBody>
          <a:bodyPr>
            <a:noAutofit/>
          </a:bodyPr>
          <a:lstStyle>
            <a:lvl1pPr marL="0" indent="0">
              <a:buNone/>
              <a:defRPr sz="1800"/>
            </a:lvl1pPr>
          </a:lstStyle>
          <a:p>
            <a:pPr lvl="0"/>
            <a:r>
              <a:rPr lang="en-US"/>
              <a:t> </a:t>
            </a:r>
          </a:p>
        </p:txBody>
      </p:sp>
      <p:sp>
        <p:nvSpPr>
          <p:cNvPr id="29" name="Bottom Left Line">
            <a:extLst>
              <a:ext uri="{FF2B5EF4-FFF2-40B4-BE49-F238E27FC236}">
                <a16:creationId xmlns:a16="http://schemas.microsoft.com/office/drawing/2014/main" id="{22FCC679-5D86-540F-FBCE-B40F00119053}"/>
              </a:ext>
            </a:extLst>
          </p:cNvPr>
          <p:cNvSpPr>
            <a:spLocks noGrp="1"/>
          </p:cNvSpPr>
          <p:nvPr>
            <p:ph type="body" sz="quarter" idx="16" hasCustomPrompt="1"/>
          </p:nvPr>
        </p:nvSpPr>
        <p:spPr>
          <a:xfrm>
            <a:off x="493776" y="4343400"/>
            <a:ext cx="27432" cy="2514600"/>
          </a:xfrm>
          <a:solidFill>
            <a:schemeClr val="bg1"/>
          </a:solidFill>
        </p:spPr>
        <p:txBody>
          <a:bodyPr/>
          <a:lstStyle>
            <a:lvl1pPr marL="0" indent="0">
              <a:buNone/>
              <a:defRPr/>
            </a:lvl1pPr>
          </a:lstStyle>
          <a:p>
            <a:pPr lvl="0"/>
            <a:r>
              <a:rPr lang="en-US"/>
              <a:t> </a:t>
            </a:r>
          </a:p>
        </p:txBody>
      </p:sp>
      <p:sp>
        <p:nvSpPr>
          <p:cNvPr id="11" name="Upper Right Text">
            <a:extLst>
              <a:ext uri="{FF2B5EF4-FFF2-40B4-BE49-F238E27FC236}">
                <a16:creationId xmlns:a16="http://schemas.microsoft.com/office/drawing/2014/main" id="{602D1815-D701-6C10-CC1F-7C302766B402}"/>
              </a:ext>
            </a:extLst>
          </p:cNvPr>
          <p:cNvSpPr>
            <a:spLocks noGrp="1"/>
          </p:cNvSpPr>
          <p:nvPr>
            <p:ph type="body" sz="quarter" idx="13" hasCustomPrompt="1"/>
          </p:nvPr>
        </p:nvSpPr>
        <p:spPr>
          <a:xfrm>
            <a:off x="7013448" y="155448"/>
            <a:ext cx="4572000" cy="365760"/>
          </a:xfrm>
        </p:spPr>
        <p:txBody>
          <a:bodyPr anchor="b">
            <a:normAutofit/>
          </a:bodyPr>
          <a:lstStyle>
            <a:lvl1pPr marL="0" indent="0" algn="r">
              <a:buNone/>
              <a:defRPr sz="1800" b="1" i="0">
                <a:latin typeface="Aptos SemiBold" panose="020B0004020202020204" pitchFamily="34" charset="0"/>
              </a:defRPr>
            </a:lvl1pPr>
          </a:lstStyle>
          <a:p>
            <a:pPr lvl="0"/>
            <a:r>
              <a:rPr lang="en-US"/>
              <a:t>Upper Right Text</a:t>
            </a:r>
          </a:p>
        </p:txBody>
      </p:sp>
      <p:sp>
        <p:nvSpPr>
          <p:cNvPr id="31" name="Top Right Line">
            <a:extLst>
              <a:ext uri="{FF2B5EF4-FFF2-40B4-BE49-F238E27FC236}">
                <a16:creationId xmlns:a16="http://schemas.microsoft.com/office/drawing/2014/main" id="{E03B6392-6019-A1E0-27EC-39918565E89A}"/>
              </a:ext>
            </a:extLst>
          </p:cNvPr>
          <p:cNvSpPr>
            <a:spLocks noGrp="1"/>
          </p:cNvSpPr>
          <p:nvPr>
            <p:ph type="body" sz="quarter" idx="17" hasCustomPrompt="1"/>
          </p:nvPr>
        </p:nvSpPr>
        <p:spPr>
          <a:xfrm>
            <a:off x="11695176" y="0"/>
            <a:ext cx="27432" cy="685800"/>
          </a:xfrm>
          <a:solidFill>
            <a:schemeClr val="bg1"/>
          </a:solidFill>
        </p:spPr>
        <p:txBody>
          <a:bodyPr/>
          <a:lstStyle>
            <a:lvl1pPr marL="0" indent="0">
              <a:buNone/>
              <a:defRPr/>
            </a:lvl1pPr>
          </a:lstStyle>
          <a:p>
            <a:pPr lvl="0"/>
            <a:r>
              <a:rPr lang="en-US"/>
              <a:t> </a:t>
            </a:r>
          </a:p>
        </p:txBody>
      </p:sp>
    </p:spTree>
    <p:extLst>
      <p:ext uri="{BB962C8B-B14F-4D97-AF65-F5344CB8AC3E}">
        <p14:creationId xmlns:p14="http://schemas.microsoft.com/office/powerpoint/2010/main" val="229664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slide Image, Headlin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8D538A-3179-5A7F-C8BC-C5F562F3BE5C}"/>
              </a:ext>
            </a:extLst>
          </p:cNvPr>
          <p:cNvSpPr>
            <a:spLocks noGrp="1"/>
          </p:cNvSpPr>
          <p:nvPr>
            <p:ph type="dt" sz="half" idx="10"/>
          </p:nvPr>
        </p:nvSpPr>
        <p:spPr/>
        <p:txBody>
          <a:bodyPr/>
          <a:lstStyle/>
          <a:p>
            <a:fld id="{541B3BB2-4D4E-2F4A-BDA5-6D092819E065}" type="datetimeFigureOut">
              <a:rPr lang="en-US" smtClean="0"/>
              <a:t>3/25/2025</a:t>
            </a:fld>
            <a:endParaRPr lang="en-US"/>
          </a:p>
        </p:txBody>
      </p:sp>
      <p:sp>
        <p:nvSpPr>
          <p:cNvPr id="3" name="Footer Placeholder 2">
            <a:extLst>
              <a:ext uri="{FF2B5EF4-FFF2-40B4-BE49-F238E27FC236}">
                <a16:creationId xmlns:a16="http://schemas.microsoft.com/office/drawing/2014/main" id="{503A1BBC-A35E-681F-B72C-B8E4727024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902FAA-88DA-A194-248B-806F78D4983E}"/>
              </a:ext>
            </a:extLst>
          </p:cNvPr>
          <p:cNvSpPr>
            <a:spLocks noGrp="1"/>
          </p:cNvSpPr>
          <p:nvPr>
            <p:ph type="sldNum" sz="quarter" idx="12"/>
          </p:nvPr>
        </p:nvSpPr>
        <p:spPr/>
        <p:txBody>
          <a:bodyPr/>
          <a:lstStyle/>
          <a:p>
            <a:fld id="{5FFCFC7E-6CC9-0040-97C5-688E1B9EBFC5}" type="slidenum">
              <a:rPr lang="en-US" smtClean="0"/>
              <a:t>‹#›</a:t>
            </a:fld>
            <a:endParaRPr lang="en-US"/>
          </a:p>
        </p:txBody>
      </p:sp>
      <p:sp>
        <p:nvSpPr>
          <p:cNvPr id="7" name="Background Image">
            <a:extLst>
              <a:ext uri="{FF2B5EF4-FFF2-40B4-BE49-F238E27FC236}">
                <a16:creationId xmlns:a16="http://schemas.microsoft.com/office/drawing/2014/main" id="{2DF63EF5-E879-5637-DBCB-8A7AF6F05F35}"/>
              </a:ext>
            </a:extLst>
          </p:cNvPr>
          <p:cNvSpPr>
            <a:spLocks noGrp="1"/>
          </p:cNvSpPr>
          <p:nvPr>
            <p:ph type="pic" sz="quarter" idx="14"/>
          </p:nvPr>
        </p:nvSpPr>
        <p:spPr>
          <a:xfrm>
            <a:off x="0" y="0"/>
            <a:ext cx="12192000" cy="6858000"/>
          </a:xfrm>
        </p:spPr>
        <p:txBody>
          <a:bodyPr anchor="ctr"/>
          <a:lstStyle>
            <a:lvl1pPr marL="0" indent="0" algn="ctr">
              <a:buNone/>
              <a:defRPr/>
            </a:lvl1pPr>
          </a:lstStyle>
          <a:p>
            <a:endParaRPr lang="en-US"/>
          </a:p>
        </p:txBody>
      </p:sp>
      <p:sp>
        <p:nvSpPr>
          <p:cNvPr id="6" name="Main Text">
            <a:extLst>
              <a:ext uri="{FF2B5EF4-FFF2-40B4-BE49-F238E27FC236}">
                <a16:creationId xmlns:a16="http://schemas.microsoft.com/office/drawing/2014/main" id="{64848A02-8409-FE2B-EF3A-C32BB3835107}"/>
              </a:ext>
            </a:extLst>
          </p:cNvPr>
          <p:cNvSpPr>
            <a:spLocks noGrp="1"/>
          </p:cNvSpPr>
          <p:nvPr>
            <p:ph type="title"/>
          </p:nvPr>
        </p:nvSpPr>
        <p:spPr>
          <a:xfrm>
            <a:off x="609600" y="5715001"/>
            <a:ext cx="10515600" cy="1006474"/>
          </a:xfrm>
          <a:ln>
            <a:noFill/>
          </a:ln>
          <a:effectLst/>
        </p:spPr>
        <p:txBody>
          <a:bodyPr anchor="t">
            <a:normAutofit/>
          </a:bodyPr>
          <a:lstStyle>
            <a:lvl1pPr>
              <a:defRPr sz="4000">
                <a:latin typeface="+mj-lt"/>
              </a:defRPr>
            </a:lvl1pPr>
          </a:lstStyle>
          <a:p>
            <a:r>
              <a:rPr lang="en-US"/>
              <a:t>Click to edit Master title style</a:t>
            </a:r>
          </a:p>
        </p:txBody>
      </p:sp>
      <p:sp>
        <p:nvSpPr>
          <p:cNvPr id="13" name="Upper Right Text">
            <a:extLst>
              <a:ext uri="{FF2B5EF4-FFF2-40B4-BE49-F238E27FC236}">
                <a16:creationId xmlns:a16="http://schemas.microsoft.com/office/drawing/2014/main" id="{06628B15-0E02-FC7D-D8E2-3309469088A2}"/>
              </a:ext>
            </a:extLst>
          </p:cNvPr>
          <p:cNvSpPr>
            <a:spLocks noGrp="1"/>
          </p:cNvSpPr>
          <p:nvPr>
            <p:ph type="body" sz="quarter" idx="13" hasCustomPrompt="1"/>
          </p:nvPr>
        </p:nvSpPr>
        <p:spPr>
          <a:xfrm>
            <a:off x="7013448" y="155448"/>
            <a:ext cx="4572000" cy="365760"/>
          </a:xfrm>
        </p:spPr>
        <p:txBody>
          <a:bodyPr anchor="b">
            <a:normAutofit/>
          </a:bodyPr>
          <a:lstStyle>
            <a:lvl1pPr marL="0" indent="0" algn="r">
              <a:buNone/>
              <a:defRPr sz="1800" b="1" i="0">
                <a:latin typeface="Aptos SemiBold" panose="020B0004020202020204" pitchFamily="34" charset="0"/>
              </a:defRPr>
            </a:lvl1pPr>
          </a:lstStyle>
          <a:p>
            <a:pPr lvl="0"/>
            <a:r>
              <a:rPr lang="en-US"/>
              <a:t>Upper Right Text</a:t>
            </a:r>
          </a:p>
        </p:txBody>
      </p:sp>
      <p:sp>
        <p:nvSpPr>
          <p:cNvPr id="15" name="Top Right Line">
            <a:extLst>
              <a:ext uri="{FF2B5EF4-FFF2-40B4-BE49-F238E27FC236}">
                <a16:creationId xmlns:a16="http://schemas.microsoft.com/office/drawing/2014/main" id="{2FC77D67-1B2D-7FA0-BFA9-F453FBA2F258}"/>
              </a:ext>
            </a:extLst>
          </p:cNvPr>
          <p:cNvSpPr>
            <a:spLocks noGrp="1"/>
          </p:cNvSpPr>
          <p:nvPr>
            <p:ph type="body" sz="quarter" idx="17" hasCustomPrompt="1"/>
          </p:nvPr>
        </p:nvSpPr>
        <p:spPr>
          <a:xfrm>
            <a:off x="11695176" y="0"/>
            <a:ext cx="27432" cy="685800"/>
          </a:xfrm>
          <a:solidFill>
            <a:schemeClr val="bg1"/>
          </a:solidFill>
        </p:spPr>
        <p:txBody>
          <a:bodyPr/>
          <a:lstStyle>
            <a:lvl1pPr marL="0" indent="0">
              <a:buNone/>
              <a:defRPr/>
            </a:lvl1pPr>
          </a:lstStyle>
          <a:p>
            <a:pPr lvl="0"/>
            <a:r>
              <a:rPr lang="en-US"/>
              <a:t> </a:t>
            </a:r>
          </a:p>
        </p:txBody>
      </p:sp>
      <p:sp>
        <p:nvSpPr>
          <p:cNvPr id="16" name="Bottom Left Line">
            <a:extLst>
              <a:ext uri="{FF2B5EF4-FFF2-40B4-BE49-F238E27FC236}">
                <a16:creationId xmlns:a16="http://schemas.microsoft.com/office/drawing/2014/main" id="{AD883ED5-B427-FB4A-2BB6-98C216E88EA6}"/>
              </a:ext>
            </a:extLst>
          </p:cNvPr>
          <p:cNvSpPr>
            <a:spLocks noGrp="1"/>
          </p:cNvSpPr>
          <p:nvPr>
            <p:ph type="body" sz="quarter" idx="16" hasCustomPrompt="1"/>
          </p:nvPr>
        </p:nvSpPr>
        <p:spPr>
          <a:xfrm>
            <a:off x="493776" y="5257800"/>
            <a:ext cx="27432" cy="1600200"/>
          </a:xfrm>
          <a:solidFill>
            <a:schemeClr val="bg1"/>
          </a:solidFill>
        </p:spPr>
        <p:txBody>
          <a:bodyPr/>
          <a:lstStyle>
            <a:lvl1pPr marL="0" indent="0">
              <a:buNone/>
              <a:defRPr/>
            </a:lvl1pPr>
          </a:lstStyle>
          <a:p>
            <a:pPr lvl="0"/>
            <a:r>
              <a:rPr lang="en-US"/>
              <a:t> </a:t>
            </a:r>
          </a:p>
        </p:txBody>
      </p:sp>
      <p:sp>
        <p:nvSpPr>
          <p:cNvPr id="17" name="MSU Logo">
            <a:extLst>
              <a:ext uri="{FF2B5EF4-FFF2-40B4-BE49-F238E27FC236}">
                <a16:creationId xmlns:a16="http://schemas.microsoft.com/office/drawing/2014/main" id="{84730211-39FA-1F96-3BB6-E21F9442EF98}"/>
              </a:ext>
            </a:extLst>
          </p:cNvPr>
          <p:cNvSpPr>
            <a:spLocks noGrp="1"/>
          </p:cNvSpPr>
          <p:nvPr>
            <p:ph type="body" sz="quarter" idx="15" hasCustomPrompt="1"/>
          </p:nvPr>
        </p:nvSpPr>
        <p:spPr>
          <a:xfrm>
            <a:off x="612648" y="5257800"/>
            <a:ext cx="1261872" cy="320040"/>
          </a:xfrm>
          <a:blipFill>
            <a:blip r:embed="rId2"/>
            <a:stretch>
              <a:fillRect/>
            </a:stretch>
          </a:blipFill>
        </p:spPr>
        <p:txBody>
          <a:bodyPr>
            <a:noAutofit/>
          </a:bodyPr>
          <a:lstStyle>
            <a:lvl1pPr marL="0" indent="0">
              <a:buNone/>
              <a:defRPr sz="1800"/>
            </a:lvl1pPr>
          </a:lstStyle>
          <a:p>
            <a:pPr lvl="0"/>
            <a:r>
              <a:rPr lang="en-US"/>
              <a:t> </a:t>
            </a:r>
          </a:p>
        </p:txBody>
      </p:sp>
    </p:spTree>
    <p:extLst>
      <p:ext uri="{BB962C8B-B14F-4D97-AF65-F5344CB8AC3E}">
        <p14:creationId xmlns:p14="http://schemas.microsoft.com/office/powerpoint/2010/main" val="307582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4.emf"/><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5.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4.emf"/><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A blue background with a curved line&#10;&#10;Description automatically generated with medium confidence">
            <a:extLst>
              <a:ext uri="{FF2B5EF4-FFF2-40B4-BE49-F238E27FC236}">
                <a16:creationId xmlns:a16="http://schemas.microsoft.com/office/drawing/2014/main" id="{2EC4C101-5D77-C039-0923-4D48FF46CA9F}"/>
              </a:ext>
            </a:extLst>
          </p:cNvPr>
          <p:cNvPicPr>
            <a:picLocks noChangeAspect="1"/>
          </p:cNvPicPr>
          <p:nvPr userDrawn="1"/>
        </p:nvPicPr>
        <p:blipFill>
          <a:blip r:embed="rId15"/>
          <a:stretch>
            <a:fillRect/>
          </a:stretch>
        </p:blipFill>
        <p:spPr>
          <a:xfrm>
            <a:off x="0" y="0"/>
            <a:ext cx="12192001" cy="6858000"/>
          </a:xfrm>
          <a:prstGeom prst="rect">
            <a:avLst/>
          </a:prstGeom>
        </p:spPr>
      </p:pic>
      <p:sp>
        <p:nvSpPr>
          <p:cNvPr id="2" name="Title Placeholder 1">
            <a:extLst>
              <a:ext uri="{FF2B5EF4-FFF2-40B4-BE49-F238E27FC236}">
                <a16:creationId xmlns:a16="http://schemas.microsoft.com/office/drawing/2014/main" id="{33A01293-EB51-F54C-3C25-49953E3AD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6E3B9D-F24D-DBBD-6530-968891B670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6570C-6436-03F6-A0BF-25CF556202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1B3BB2-4D4E-2F4A-BDA5-6D092819E065}" type="datetimeFigureOut">
              <a:rPr lang="en-US" smtClean="0"/>
              <a:t>3/25/2025</a:t>
            </a:fld>
            <a:endParaRPr lang="en-US"/>
          </a:p>
        </p:txBody>
      </p:sp>
      <p:sp>
        <p:nvSpPr>
          <p:cNvPr id="5" name="Footer Placeholder 4">
            <a:extLst>
              <a:ext uri="{FF2B5EF4-FFF2-40B4-BE49-F238E27FC236}">
                <a16:creationId xmlns:a16="http://schemas.microsoft.com/office/drawing/2014/main" id="{6B6658F0-A8DD-65A7-8699-79666F31A3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E74A17B-42E2-8103-E619-C2163C6EA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FCFC7E-6CC9-0040-97C5-688E1B9EBFC5}" type="slidenum">
              <a:rPr lang="en-US" smtClean="0"/>
              <a:t>‹#›</a:t>
            </a:fld>
            <a:endParaRPr lang="en-US"/>
          </a:p>
        </p:txBody>
      </p:sp>
    </p:spTree>
    <p:extLst>
      <p:ext uri="{BB962C8B-B14F-4D97-AF65-F5344CB8AC3E}">
        <p14:creationId xmlns:p14="http://schemas.microsoft.com/office/powerpoint/2010/main" val="329117193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Lst>
  <p:txStyles>
    <p:titleStyle>
      <a:lvl1pPr algn="l" defTabSz="914400" rtl="0" eaLnBrk="1" latinLnBrk="0" hangingPunct="1">
        <a:lnSpc>
          <a:spcPct val="90000"/>
        </a:lnSpc>
        <a:spcBef>
          <a:spcPct val="0"/>
        </a:spcBef>
        <a:buNone/>
        <a:defRPr sz="4400" b="1" i="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effectLst>
            <a:outerShdw blurRad="50800" dist="38100" dir="2700000" algn="tl" rotWithShape="0">
              <a:prstClr val="black">
                <a:alpha val="40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effectLst>
            <a:outerShdw blurRad="50800" dist="38100" dir="2700000" algn="tl" rotWithShape="0">
              <a:prstClr val="black">
                <a:alpha val="40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effectLst>
            <a:outerShdw blurRad="50800" dist="38100" dir="2700000" algn="tl" rotWithShape="0">
              <a:prstClr val="black">
                <a:alpha val="40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effectLst>
            <a:outerShdw blurRad="50800" dist="38100" dir="2700000" algn="tl" rotWithShape="0">
              <a:prstClr val="black">
                <a:alpha val="40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effectLst>
            <a:outerShdw blurRad="50800" dist="38100" dir="2700000" algn="tl" rotWithShape="0">
              <a:prstClr val="black">
                <a:alpha val="40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A blue background with a curved line&#10;&#10;Description automatically generated with medium confidence">
            <a:extLst>
              <a:ext uri="{FF2B5EF4-FFF2-40B4-BE49-F238E27FC236}">
                <a16:creationId xmlns:a16="http://schemas.microsoft.com/office/drawing/2014/main" id="{10BABEF9-C6AB-B324-8246-1CDDF7700D54}"/>
              </a:ext>
            </a:extLst>
          </p:cNvPr>
          <p:cNvPicPr>
            <a:picLocks noChangeAspect="1"/>
          </p:cNvPicPr>
          <p:nvPr userDrawn="1"/>
        </p:nvPicPr>
        <p:blipFill>
          <a:blip r:embed="rId13"/>
          <a:stretch>
            <a:fillRect/>
          </a:stretch>
        </p:blipFill>
        <p:spPr>
          <a:xfrm>
            <a:off x="0" y="0"/>
            <a:ext cx="12192001" cy="6858000"/>
          </a:xfrm>
          <a:prstGeom prst="rect">
            <a:avLst/>
          </a:prstGeom>
        </p:spPr>
      </p:pic>
      <p:sp>
        <p:nvSpPr>
          <p:cNvPr id="2" name="Title Placeholder 1">
            <a:extLst>
              <a:ext uri="{FF2B5EF4-FFF2-40B4-BE49-F238E27FC236}">
                <a16:creationId xmlns:a16="http://schemas.microsoft.com/office/drawing/2014/main" id="{0839D89A-0A3D-99F8-9483-E6D6ACA03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C75833-9E90-870F-E5E2-5D4B57277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8C795-0439-0927-8A05-D55EBE72D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63E739-E89B-8D4E-A3A6-12F0EF252BC5}" type="datetimeFigureOut">
              <a:rPr lang="en-US" smtClean="0"/>
              <a:t>3/25/2025</a:t>
            </a:fld>
            <a:endParaRPr lang="en-US"/>
          </a:p>
        </p:txBody>
      </p:sp>
      <p:sp>
        <p:nvSpPr>
          <p:cNvPr id="5" name="Footer Placeholder 4">
            <a:extLst>
              <a:ext uri="{FF2B5EF4-FFF2-40B4-BE49-F238E27FC236}">
                <a16:creationId xmlns:a16="http://schemas.microsoft.com/office/drawing/2014/main" id="{980AC050-D54F-27EB-51B5-78AA9AAA01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02CAAF3-50B6-C810-6230-794AC6FF7F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E56470-0327-0148-81DA-E488957358C3}" type="slidenum">
              <a:rPr lang="en-US" smtClean="0"/>
              <a:t>‹#›</a:t>
            </a:fld>
            <a:endParaRPr lang="en-US"/>
          </a:p>
        </p:txBody>
      </p:sp>
    </p:spTree>
    <p:extLst>
      <p:ext uri="{BB962C8B-B14F-4D97-AF65-F5344CB8AC3E}">
        <p14:creationId xmlns:p14="http://schemas.microsoft.com/office/powerpoint/2010/main" val="202830835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914400" rtl="0" eaLnBrk="1" latinLnBrk="0" hangingPunct="1">
        <a:lnSpc>
          <a:spcPct val="90000"/>
        </a:lnSpc>
        <a:spcBef>
          <a:spcPct val="0"/>
        </a:spcBef>
        <a:buNone/>
        <a:defRPr sz="4400" b="1" i="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36364B-94F4-FE1C-EB7F-8929A29DB5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98140A-E784-2905-FB91-228D858515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278817-015A-4845-02B9-CF68641FD3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92DB8C-CDAA-B64C-90B3-3ED94AA39941}" type="datetimeFigureOut">
              <a:rPr lang="en-US" smtClean="0"/>
              <a:t>3/25/2025</a:t>
            </a:fld>
            <a:endParaRPr lang="en-US"/>
          </a:p>
        </p:txBody>
      </p:sp>
      <p:sp>
        <p:nvSpPr>
          <p:cNvPr id="5" name="Footer Placeholder 4">
            <a:extLst>
              <a:ext uri="{FF2B5EF4-FFF2-40B4-BE49-F238E27FC236}">
                <a16:creationId xmlns:a16="http://schemas.microsoft.com/office/drawing/2014/main" id="{D8E44C39-397B-8512-8BD2-FEEF44516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D83A35B-0612-E4EA-6D3C-DE98BA026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64E368-9835-7340-966C-0B0CBDE99BBF}" type="slidenum">
              <a:rPr lang="en-US" smtClean="0"/>
              <a:t>‹#›</a:t>
            </a:fld>
            <a:endParaRPr lang="en-US"/>
          </a:p>
        </p:txBody>
      </p:sp>
    </p:spTree>
    <p:extLst>
      <p:ext uri="{BB962C8B-B14F-4D97-AF65-F5344CB8AC3E}">
        <p14:creationId xmlns:p14="http://schemas.microsoft.com/office/powerpoint/2010/main" val="275501413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49" r:id="rId7"/>
    <p:sldLayoutId id="2147483730" r:id="rId8"/>
    <p:sldLayoutId id="2147483731" r:id="rId9"/>
    <p:sldLayoutId id="2147483732" r:id="rId10"/>
    <p:sldLayoutId id="2147483733" r:id="rId11"/>
    <p:sldLayoutId id="2147483734" r:id="rId12"/>
  </p:sldLayoutIdLst>
  <p:txStyles>
    <p:titleStyle>
      <a:lvl1pPr algn="l" defTabSz="914400" rtl="0" eaLnBrk="1" latinLnBrk="0" hangingPunct="1">
        <a:lnSpc>
          <a:spcPct val="90000"/>
        </a:lnSpc>
        <a:spcBef>
          <a:spcPct val="0"/>
        </a:spcBef>
        <a:buNone/>
        <a:defRPr sz="4400" b="1" i="0" kern="1200">
          <a:solidFill>
            <a:srgbClr val="003F7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3F7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3F7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3F7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3F7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3F7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71B4F-3E2A-4C48-BE26-627C28C0B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28953-A92E-A44E-B1F6-F9072B8DC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A3B0F-FFEE-B74C-ABBC-BCE4751F31F7}" type="datetimeFigureOut">
              <a:rPr lang="en-US" smtClean="0"/>
              <a:t>3/25/2025</a:t>
            </a:fld>
            <a:endParaRPr lang="en-US"/>
          </a:p>
        </p:txBody>
      </p:sp>
      <p:sp>
        <p:nvSpPr>
          <p:cNvPr id="5" name="Footer Placeholder 4">
            <a:extLst>
              <a:ext uri="{FF2B5EF4-FFF2-40B4-BE49-F238E27FC236}">
                <a16:creationId xmlns:a16="http://schemas.microsoft.com/office/drawing/2014/main" id="{E9401097-5C2A-594B-ACFA-FD2C946FB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35E8D-216B-3140-B0E8-B69F1B041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F84CB-2621-0045-B30F-22109BF07890}" type="slidenum">
              <a:rPr lang="en-US" smtClean="0"/>
              <a:t>‹#›</a:t>
            </a:fld>
            <a:endParaRPr lang="en-US"/>
          </a:p>
        </p:txBody>
      </p:sp>
      <p:sp>
        <p:nvSpPr>
          <p:cNvPr id="7" name="Rectangle 6">
            <a:extLst>
              <a:ext uri="{FF2B5EF4-FFF2-40B4-BE49-F238E27FC236}">
                <a16:creationId xmlns:a16="http://schemas.microsoft.com/office/drawing/2014/main" id="{AED5AD2C-CD67-5E49-AEBA-E909467048DB}"/>
              </a:ext>
            </a:extLst>
          </p:cNvPr>
          <p:cNvSpPr/>
          <p:nvPr userDrawn="1"/>
        </p:nvSpPr>
        <p:spPr>
          <a:xfrm>
            <a:off x="0" y="5958018"/>
            <a:ext cx="12191999" cy="908756"/>
          </a:xfrm>
          <a:prstGeom prst="rect">
            <a:avLst/>
          </a:prstGeom>
          <a:solidFill>
            <a:srgbClr val="0D2C6C"/>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pic>
        <p:nvPicPr>
          <p:cNvPr id="14" name="Picture 13">
            <a:extLst>
              <a:ext uri="{FF2B5EF4-FFF2-40B4-BE49-F238E27FC236}">
                <a16:creationId xmlns:a16="http://schemas.microsoft.com/office/drawing/2014/main" id="{3AEE4CC7-3DC8-AC49-985D-0B735D174F3F}"/>
              </a:ext>
            </a:extLst>
          </p:cNvPr>
          <p:cNvPicPr>
            <a:picLocks noGrp="1" noRot="1" noChangeAspect="1" noMove="1" noResize="1" noEditPoints="1" noAdjustHandles="1" noChangeArrowheads="1" noChangeShapeType="1" noCrop="1"/>
          </p:cNvPicPr>
          <p:nvPr userDrawn="1"/>
        </p:nvPicPr>
        <p:blipFill>
          <a:blip r:embed="rId13"/>
          <a:stretch>
            <a:fillRect/>
          </a:stretch>
        </p:blipFill>
        <p:spPr>
          <a:xfrm>
            <a:off x="9961345" y="6329863"/>
            <a:ext cx="1849655" cy="147518"/>
          </a:xfrm>
          <a:prstGeom prst="rect">
            <a:avLst/>
          </a:prstGeom>
        </p:spPr>
      </p:pic>
      <p:pic>
        <p:nvPicPr>
          <p:cNvPr id="11" name="Picture 10">
            <a:extLst>
              <a:ext uri="{FF2B5EF4-FFF2-40B4-BE49-F238E27FC236}">
                <a16:creationId xmlns:a16="http://schemas.microsoft.com/office/drawing/2014/main" id="{21BFC440-3632-A449-9322-0B212DB62123}"/>
              </a:ext>
            </a:extLst>
          </p:cNvPr>
          <p:cNvPicPr>
            <a:picLocks noGrp="1" noRot="1" noChangeAspect="1" noMove="1" noResize="1" noEditPoints="1" noAdjustHandles="1" noChangeArrowheads="1" noChangeShapeType="1" noCrop="1"/>
          </p:cNvPicPr>
          <p:nvPr userDrawn="1"/>
        </p:nvPicPr>
        <p:blipFill>
          <a:blip r:embed="rId14"/>
          <a:stretch>
            <a:fillRect/>
          </a:stretch>
        </p:blipFill>
        <p:spPr>
          <a:xfrm>
            <a:off x="524161" y="6103329"/>
            <a:ext cx="2129586" cy="534108"/>
          </a:xfrm>
          <a:prstGeom prst="rect">
            <a:avLst/>
          </a:prstGeom>
        </p:spPr>
      </p:pic>
      <p:sp>
        <p:nvSpPr>
          <p:cNvPr id="9" name="Rectangle 8">
            <a:extLst>
              <a:ext uri="{FF2B5EF4-FFF2-40B4-BE49-F238E27FC236}">
                <a16:creationId xmlns:a16="http://schemas.microsoft.com/office/drawing/2014/main" id="{19CA6676-D3CD-D644-8F9D-F9E37AA604D6}"/>
              </a:ext>
            </a:extLst>
          </p:cNvPr>
          <p:cNvSpPr/>
          <p:nvPr userDrawn="1"/>
        </p:nvSpPr>
        <p:spPr>
          <a:xfrm>
            <a:off x="0" y="0"/>
            <a:ext cx="12192000" cy="596347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998568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D71B4F-3E2A-4C48-BE26-627C28C0BB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28953-A92E-A44E-B1F6-F9072B8DC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A3B0F-FFEE-B74C-ABBC-BCE4751F31F7}" type="datetimeFigureOut">
              <a:rPr lang="en-US" smtClean="0"/>
              <a:t>3/25/2025</a:t>
            </a:fld>
            <a:endParaRPr lang="en-US"/>
          </a:p>
        </p:txBody>
      </p:sp>
      <p:sp>
        <p:nvSpPr>
          <p:cNvPr id="5" name="Footer Placeholder 4">
            <a:extLst>
              <a:ext uri="{FF2B5EF4-FFF2-40B4-BE49-F238E27FC236}">
                <a16:creationId xmlns:a16="http://schemas.microsoft.com/office/drawing/2014/main" id="{E9401097-5C2A-594B-ACFA-FD2C946FB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B35E8D-216B-3140-B0E8-B69F1B041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F84CB-2621-0045-B30F-22109BF07890}" type="slidenum">
              <a:rPr lang="en-US" smtClean="0"/>
              <a:t>‹#›</a:t>
            </a:fld>
            <a:endParaRPr lang="en-US"/>
          </a:p>
        </p:txBody>
      </p:sp>
      <p:sp>
        <p:nvSpPr>
          <p:cNvPr id="7" name="Rectangle 6">
            <a:extLst>
              <a:ext uri="{FF2B5EF4-FFF2-40B4-BE49-F238E27FC236}">
                <a16:creationId xmlns:a16="http://schemas.microsoft.com/office/drawing/2014/main" id="{AED5AD2C-CD67-5E49-AEBA-E909467048DB}"/>
              </a:ext>
            </a:extLst>
          </p:cNvPr>
          <p:cNvSpPr/>
          <p:nvPr userDrawn="1"/>
        </p:nvSpPr>
        <p:spPr>
          <a:xfrm>
            <a:off x="0" y="5958018"/>
            <a:ext cx="12191999" cy="908756"/>
          </a:xfrm>
          <a:prstGeom prst="rect">
            <a:avLst/>
          </a:prstGeom>
          <a:solidFill>
            <a:srgbClr val="0D2C6C"/>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pic>
        <p:nvPicPr>
          <p:cNvPr id="14" name="Picture 13">
            <a:extLst>
              <a:ext uri="{FF2B5EF4-FFF2-40B4-BE49-F238E27FC236}">
                <a16:creationId xmlns:a16="http://schemas.microsoft.com/office/drawing/2014/main" id="{3AEE4CC7-3DC8-AC49-985D-0B735D174F3F}"/>
              </a:ext>
            </a:extLst>
          </p:cNvPr>
          <p:cNvPicPr>
            <a:picLocks noChangeAspect="1"/>
          </p:cNvPicPr>
          <p:nvPr userDrawn="1"/>
        </p:nvPicPr>
        <p:blipFill>
          <a:blip r:embed="rId13"/>
          <a:stretch>
            <a:fillRect/>
          </a:stretch>
        </p:blipFill>
        <p:spPr>
          <a:xfrm>
            <a:off x="9961345" y="6329863"/>
            <a:ext cx="1849655" cy="147518"/>
          </a:xfrm>
          <a:prstGeom prst="rect">
            <a:avLst/>
          </a:prstGeom>
        </p:spPr>
      </p:pic>
      <p:pic>
        <p:nvPicPr>
          <p:cNvPr id="11" name="Picture 10">
            <a:extLst>
              <a:ext uri="{FF2B5EF4-FFF2-40B4-BE49-F238E27FC236}">
                <a16:creationId xmlns:a16="http://schemas.microsoft.com/office/drawing/2014/main" id="{21BFC440-3632-A449-9322-0B212DB62123}"/>
              </a:ext>
            </a:extLst>
          </p:cNvPr>
          <p:cNvPicPr>
            <a:picLocks noChangeAspect="1"/>
          </p:cNvPicPr>
          <p:nvPr userDrawn="1"/>
        </p:nvPicPr>
        <p:blipFill>
          <a:blip r:embed="rId14"/>
          <a:stretch>
            <a:fillRect/>
          </a:stretch>
        </p:blipFill>
        <p:spPr>
          <a:xfrm>
            <a:off x="524161" y="6103329"/>
            <a:ext cx="2129586" cy="534108"/>
          </a:xfrm>
          <a:prstGeom prst="rect">
            <a:avLst/>
          </a:prstGeom>
        </p:spPr>
      </p:pic>
    </p:spTree>
    <p:extLst>
      <p:ext uri="{BB962C8B-B14F-4D97-AF65-F5344CB8AC3E}">
        <p14:creationId xmlns:p14="http://schemas.microsoft.com/office/powerpoint/2010/main" val="1005982207"/>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image" Target="../media/image12.png"/><Relationship Id="rId11" Type="http://schemas.openxmlformats.org/officeDocument/2006/relationships/image" Target="../media/image180.png"/><Relationship Id="rId5" Type="http://schemas.openxmlformats.org/officeDocument/2006/relationships/image" Target="../media/image11.png"/><Relationship Id="rId10"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12"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image" Target="../media/image12.png"/><Relationship Id="rId11" Type="http://schemas.openxmlformats.org/officeDocument/2006/relationships/image" Target="../media/image19.png"/><Relationship Id="rId5" Type="http://schemas.openxmlformats.org/officeDocument/2006/relationships/image" Target="../media/image11.png"/><Relationship Id="rId10"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12"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image" Target="../media/image12.png"/><Relationship Id="rId11" Type="http://schemas.openxmlformats.org/officeDocument/2006/relationships/image" Target="../media/image19.png"/><Relationship Id="rId5" Type="http://schemas.openxmlformats.org/officeDocument/2006/relationships/image" Target="../media/image11.png"/><Relationship Id="rId10" Type="http://schemas.openxmlformats.org/officeDocument/2006/relationships/image" Target="../media/image170.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12"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image" Target="../media/image12.png"/><Relationship Id="rId11" Type="http://schemas.openxmlformats.org/officeDocument/2006/relationships/image" Target="../media/image22.png"/><Relationship Id="rId5" Type="http://schemas.openxmlformats.org/officeDocument/2006/relationships/image" Target="../media/image11.png"/><Relationship Id="rId10" Type="http://schemas.openxmlformats.org/officeDocument/2006/relationships/image" Target="../media/image170.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290.png"/><Relationship Id="rId4" Type="http://schemas.openxmlformats.org/officeDocument/2006/relationships/image" Target="../media/image25.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7.png"/><Relationship Id="rId7" Type="http://schemas.openxmlformats.org/officeDocument/2006/relationships/image" Target="../media/image15.png"/><Relationship Id="rId12" Type="http://schemas.openxmlformats.org/officeDocument/2006/relationships/image" Target="../media/image35.png"/><Relationship Id="rId2"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image" Target="../media/image14.png"/><Relationship Id="rId11" Type="http://schemas.openxmlformats.org/officeDocument/2006/relationships/image" Target="../media/image34.png"/><Relationship Id="rId5" Type="http://schemas.openxmlformats.org/officeDocument/2006/relationships/image" Target="../media/image11.png"/><Relationship Id="rId10" Type="http://schemas.openxmlformats.org/officeDocument/2006/relationships/image" Target="../media/image33.png"/><Relationship Id="rId4" Type="http://schemas.openxmlformats.org/officeDocument/2006/relationships/image" Target="../media/image10.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7.png"/><Relationship Id="rId7" Type="http://schemas.openxmlformats.org/officeDocument/2006/relationships/image" Target="../media/image15.png"/><Relationship Id="rId12" Type="http://schemas.openxmlformats.org/officeDocument/2006/relationships/image" Target="../media/image350.png"/><Relationship Id="rId2"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image" Target="../media/image14.png"/><Relationship Id="rId11" Type="http://schemas.openxmlformats.org/officeDocument/2006/relationships/image" Target="../media/image34.png"/><Relationship Id="rId5" Type="http://schemas.openxmlformats.org/officeDocument/2006/relationships/image" Target="../media/image11.png"/><Relationship Id="rId10" Type="http://schemas.openxmlformats.org/officeDocument/2006/relationships/image" Target="../media/image33.png"/><Relationship Id="rId4" Type="http://schemas.openxmlformats.org/officeDocument/2006/relationships/image" Target="../media/image10.pn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7.png"/><Relationship Id="rId7" Type="http://schemas.openxmlformats.org/officeDocument/2006/relationships/image" Target="../media/image15.png"/><Relationship Id="rId12" Type="http://schemas.openxmlformats.org/officeDocument/2006/relationships/image" Target="../media/image350.png"/><Relationship Id="rId2"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image" Target="../media/image14.png"/><Relationship Id="rId11" Type="http://schemas.openxmlformats.org/officeDocument/2006/relationships/image" Target="../media/image34.png"/><Relationship Id="rId5" Type="http://schemas.openxmlformats.org/officeDocument/2006/relationships/image" Target="../media/image11.png"/><Relationship Id="rId10" Type="http://schemas.openxmlformats.org/officeDocument/2006/relationships/image" Target="../media/image33.png"/><Relationship Id="rId4" Type="http://schemas.openxmlformats.org/officeDocument/2006/relationships/image" Target="../media/image10.png"/><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7.png"/><Relationship Id="rId7" Type="http://schemas.openxmlformats.org/officeDocument/2006/relationships/image" Target="../media/image15.png"/><Relationship Id="rId12" Type="http://schemas.openxmlformats.org/officeDocument/2006/relationships/image" Target="../media/image350.png"/><Relationship Id="rId2"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image" Target="../media/image14.png"/><Relationship Id="rId11" Type="http://schemas.openxmlformats.org/officeDocument/2006/relationships/image" Target="../media/image34.png"/><Relationship Id="rId5" Type="http://schemas.openxmlformats.org/officeDocument/2006/relationships/image" Target="../media/image11.png"/><Relationship Id="rId10" Type="http://schemas.openxmlformats.org/officeDocument/2006/relationships/image" Target="../media/image33.png"/><Relationship Id="rId4" Type="http://schemas.openxmlformats.org/officeDocument/2006/relationships/image" Target="../media/image10.png"/><Relationship Id="rId9" Type="http://schemas.openxmlformats.org/officeDocument/2006/relationships/image" Target="../media/image32.png"/><Relationship Id="rId1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49.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90.png"/><Relationship Id="rId3" Type="http://schemas.openxmlformats.org/officeDocument/2006/relationships/image" Target="../media/image7.png"/><Relationship Id="rId7" Type="http://schemas.openxmlformats.org/officeDocument/2006/relationships/image" Target="../media/image15.png"/><Relationship Id="rId12" Type="http://schemas.openxmlformats.org/officeDocument/2006/relationships/image" Target="../media/image380.png"/><Relationship Id="rId2"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image" Target="../media/image14.png"/><Relationship Id="rId11" Type="http://schemas.openxmlformats.org/officeDocument/2006/relationships/image" Target="../media/image34.png"/><Relationship Id="rId5" Type="http://schemas.openxmlformats.org/officeDocument/2006/relationships/image" Target="../media/image11.png"/><Relationship Id="rId10" Type="http://schemas.openxmlformats.org/officeDocument/2006/relationships/image" Target="../media/image33.png"/><Relationship Id="rId4" Type="http://schemas.openxmlformats.org/officeDocument/2006/relationships/image" Target="../media/image10.png"/><Relationship Id="rId9" Type="http://schemas.openxmlformats.org/officeDocument/2006/relationships/image" Target="../media/image32.png"/><Relationship Id="rId14" Type="http://schemas.openxmlformats.org/officeDocument/2006/relationships/image" Target="../media/image400.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7.png"/><Relationship Id="rId7" Type="http://schemas.openxmlformats.org/officeDocument/2006/relationships/image" Target="../media/image15.png"/><Relationship Id="rId12" Type="http://schemas.openxmlformats.org/officeDocument/2006/relationships/image" Target="../media/image350.png"/><Relationship Id="rId2"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image" Target="../media/image420.png"/><Relationship Id="rId11" Type="http://schemas.openxmlformats.org/officeDocument/2006/relationships/image" Target="../media/image34.png"/><Relationship Id="rId5" Type="http://schemas.openxmlformats.org/officeDocument/2006/relationships/image" Target="../media/image11.png"/><Relationship Id="rId10" Type="http://schemas.openxmlformats.org/officeDocument/2006/relationships/image" Target="../media/image33.png"/><Relationship Id="rId4" Type="http://schemas.openxmlformats.org/officeDocument/2006/relationships/image" Target="../media/image410.png"/><Relationship Id="rId9" Type="http://schemas.openxmlformats.org/officeDocument/2006/relationships/image" Target="../media/image32.png"/><Relationship Id="rId14" Type="http://schemas.openxmlformats.org/officeDocument/2006/relationships/image" Target="../media/image430.png"/></Relationships>
</file>

<file path=ppt/slides/_rels/slide2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52.png"/><Relationship Id="rId3" Type="http://schemas.openxmlformats.org/officeDocument/2006/relationships/image" Target="../media/image39.png"/><Relationship Id="rId7" Type="http://schemas.openxmlformats.org/officeDocument/2006/relationships/image" Target="../media/image50.png"/><Relationship Id="rId12" Type="http://schemas.openxmlformats.org/officeDocument/2006/relationships/image" Target="../media/image51.png"/><Relationship Id="rId2" Type="http://schemas.openxmlformats.org/officeDocument/2006/relationships/image" Target="../media/image38.png"/><Relationship Id="rId1" Type="http://schemas.openxmlformats.org/officeDocument/2006/relationships/slideLayout" Target="../slideLayouts/slideLayout49.xml"/><Relationship Id="rId6" Type="http://schemas.openxmlformats.org/officeDocument/2006/relationships/image" Target="../media/image49.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8.png"/><Relationship Id="rId9" Type="http://schemas.openxmlformats.org/officeDocument/2006/relationships/image" Target="../media/image45.png"/></Relationships>
</file>

<file path=ppt/slides/_rels/slide24.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38.png"/><Relationship Id="rId1" Type="http://schemas.openxmlformats.org/officeDocument/2006/relationships/slideLayout" Target="../slideLayouts/slideLayout49.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7.png"/><Relationship Id="rId7" Type="http://schemas.openxmlformats.org/officeDocument/2006/relationships/image" Target="../media/image450.png"/><Relationship Id="rId12" Type="http://schemas.openxmlformats.org/officeDocument/2006/relationships/image" Target="../media/image480.png"/><Relationship Id="rId2"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image" Target="../media/image440.png"/><Relationship Id="rId11" Type="http://schemas.openxmlformats.org/officeDocument/2006/relationships/image" Target="../media/image470.png"/><Relationship Id="rId5" Type="http://schemas.openxmlformats.org/officeDocument/2006/relationships/image" Target="../media/image11.png"/><Relationship Id="rId10" Type="http://schemas.openxmlformats.org/officeDocument/2006/relationships/image" Target="../media/image460.png"/><Relationship Id="rId4" Type="http://schemas.openxmlformats.org/officeDocument/2006/relationships/image" Target="../media/image10.png"/><Relationship Id="rId9" Type="http://schemas.openxmlformats.org/officeDocument/2006/relationships/image" Target="../media/image32.png"/></Relationships>
</file>

<file path=ppt/slides/_rels/slide26.xml.rels><?xml version="1.0" encoding="UTF-8" standalone="yes"?>
<Relationships xmlns="http://schemas.openxmlformats.org/package/2006/relationships"><Relationship Id="rId8" Type="http://schemas.openxmlformats.org/officeDocument/2006/relationships/image" Target="../media/image450.png"/><Relationship Id="rId13" Type="http://schemas.openxmlformats.org/officeDocument/2006/relationships/image" Target="../media/image480.png"/><Relationship Id="rId3" Type="http://schemas.openxmlformats.org/officeDocument/2006/relationships/image" Target="../media/image6.png"/><Relationship Id="rId7" Type="http://schemas.openxmlformats.org/officeDocument/2006/relationships/image" Target="../media/image440.png"/><Relationship Id="rId12" Type="http://schemas.openxmlformats.org/officeDocument/2006/relationships/image" Target="../media/image470.png"/><Relationship Id="rId2" Type="http://schemas.openxmlformats.org/officeDocument/2006/relationships/notesSlide" Target="../notesSlides/notesSlide1.xml"/><Relationship Id="rId16" Type="http://schemas.openxmlformats.org/officeDocument/2006/relationships/image" Target="../media/image65.png"/><Relationship Id="rId1" Type="http://schemas.openxmlformats.org/officeDocument/2006/relationships/slideLayout" Target="../slideLayouts/slideLayout49.xml"/><Relationship Id="rId6" Type="http://schemas.openxmlformats.org/officeDocument/2006/relationships/image" Target="../media/image11.png"/><Relationship Id="rId11" Type="http://schemas.openxmlformats.org/officeDocument/2006/relationships/image" Target="../media/image460.png"/><Relationship Id="rId5" Type="http://schemas.openxmlformats.org/officeDocument/2006/relationships/image" Target="../media/image62.png"/><Relationship Id="rId15" Type="http://schemas.openxmlformats.org/officeDocument/2006/relationships/image" Target="../media/image64.png"/><Relationship Id="rId10" Type="http://schemas.openxmlformats.org/officeDocument/2006/relationships/image" Target="../media/image32.png"/><Relationship Id="rId4" Type="http://schemas.openxmlformats.org/officeDocument/2006/relationships/image" Target="../media/image490.png"/><Relationship Id="rId9" Type="http://schemas.openxmlformats.org/officeDocument/2006/relationships/image" Target="../media/image31.png"/><Relationship Id="rId14" Type="http://schemas.openxmlformats.org/officeDocument/2006/relationships/image" Target="../media/image63.png"/></Relationships>
</file>

<file path=ppt/slides/_rels/slide2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0.png"/><Relationship Id="rId7" Type="http://schemas.openxmlformats.org/officeDocument/2006/relationships/image" Target="../media/image31.png"/><Relationship Id="rId12" Type="http://schemas.openxmlformats.org/officeDocument/2006/relationships/image" Target="../media/image69.png"/><Relationship Id="rId2" Type="http://schemas.openxmlformats.org/officeDocument/2006/relationships/image" Target="../media/image6.png"/><Relationship Id="rId16" Type="http://schemas.openxmlformats.org/officeDocument/2006/relationships/image" Target="../media/image540.png"/><Relationship Id="rId1" Type="http://schemas.openxmlformats.org/officeDocument/2006/relationships/slideLayout" Target="../slideLayouts/slideLayout49.xml"/><Relationship Id="rId6" Type="http://schemas.openxmlformats.org/officeDocument/2006/relationships/image" Target="../media/image450.png"/><Relationship Id="rId11" Type="http://schemas.openxmlformats.org/officeDocument/2006/relationships/image" Target="../media/image68.png"/><Relationship Id="rId5" Type="http://schemas.openxmlformats.org/officeDocument/2006/relationships/image" Target="../media/image440.png"/><Relationship Id="rId15" Type="http://schemas.openxmlformats.org/officeDocument/2006/relationships/image" Target="../media/image530.png"/><Relationship Id="rId10" Type="http://schemas.openxmlformats.org/officeDocument/2006/relationships/image" Target="../media/image67.png"/><Relationship Id="rId4" Type="http://schemas.openxmlformats.org/officeDocument/2006/relationships/image" Target="../media/image11.png"/><Relationship Id="rId9" Type="http://schemas.openxmlformats.org/officeDocument/2006/relationships/image" Target="../media/image66.png"/><Relationship Id="rId14" Type="http://schemas.openxmlformats.org/officeDocument/2006/relationships/image" Target="../media/image520.png"/></Relationships>
</file>

<file path=ppt/slides/_rels/slide28.xml.rels><?xml version="1.0" encoding="UTF-8" standalone="yes"?>
<Relationships xmlns="http://schemas.openxmlformats.org/package/2006/relationships"><Relationship Id="rId8" Type="http://schemas.openxmlformats.org/officeDocument/2006/relationships/image" Target="../media/image580.png"/><Relationship Id="rId13" Type="http://schemas.openxmlformats.org/officeDocument/2006/relationships/image" Target="../media/image630.png"/><Relationship Id="rId3" Type="http://schemas.openxmlformats.org/officeDocument/2006/relationships/image" Target="../media/image10.png"/><Relationship Id="rId7" Type="http://schemas.openxmlformats.org/officeDocument/2006/relationships/image" Target="../media/image570.png"/><Relationship Id="rId12" Type="http://schemas.openxmlformats.org/officeDocument/2006/relationships/image" Target="../media/image620.png"/><Relationship Id="rId2" Type="http://schemas.openxmlformats.org/officeDocument/2006/relationships/image" Target="../media/image550.png"/><Relationship Id="rId1" Type="http://schemas.openxmlformats.org/officeDocument/2006/relationships/slideLayout" Target="../slideLayouts/slideLayout49.xml"/><Relationship Id="rId6" Type="http://schemas.openxmlformats.org/officeDocument/2006/relationships/image" Target="../media/image450.png"/><Relationship Id="rId11" Type="http://schemas.openxmlformats.org/officeDocument/2006/relationships/image" Target="../media/image610.png"/><Relationship Id="rId5" Type="http://schemas.openxmlformats.org/officeDocument/2006/relationships/image" Target="../media/image440.png"/><Relationship Id="rId10" Type="http://schemas.openxmlformats.org/officeDocument/2006/relationships/image" Target="../media/image600.png"/><Relationship Id="rId4" Type="http://schemas.openxmlformats.org/officeDocument/2006/relationships/image" Target="../media/image560.png"/><Relationship Id="rId9" Type="http://schemas.openxmlformats.org/officeDocument/2006/relationships/image" Target="../media/image590.png"/><Relationship Id="rId14" Type="http://schemas.openxmlformats.org/officeDocument/2006/relationships/image" Target="../media/image640.png"/></Relationships>
</file>

<file path=ppt/slides/_rels/slide29.xml.rels><?xml version="1.0" encoding="UTF-8" standalone="yes"?>
<Relationships xmlns="http://schemas.openxmlformats.org/package/2006/relationships"><Relationship Id="rId8" Type="http://schemas.openxmlformats.org/officeDocument/2006/relationships/image" Target="../media/image580.png"/><Relationship Id="rId3" Type="http://schemas.openxmlformats.org/officeDocument/2006/relationships/image" Target="../media/image10.png"/><Relationship Id="rId7" Type="http://schemas.openxmlformats.org/officeDocument/2006/relationships/image" Target="../media/image570.png"/><Relationship Id="rId12" Type="http://schemas.openxmlformats.org/officeDocument/2006/relationships/image" Target="../media/image70.png"/><Relationship Id="rId2" Type="http://schemas.openxmlformats.org/officeDocument/2006/relationships/image" Target="../media/image550.png"/><Relationship Id="rId1" Type="http://schemas.openxmlformats.org/officeDocument/2006/relationships/slideLayout" Target="../slideLayouts/slideLayout49.xml"/><Relationship Id="rId6" Type="http://schemas.openxmlformats.org/officeDocument/2006/relationships/image" Target="../media/image450.png"/><Relationship Id="rId11" Type="http://schemas.openxmlformats.org/officeDocument/2006/relationships/image" Target="../media/image610.png"/><Relationship Id="rId5" Type="http://schemas.openxmlformats.org/officeDocument/2006/relationships/image" Target="../media/image440.png"/><Relationship Id="rId10" Type="http://schemas.openxmlformats.org/officeDocument/2006/relationships/image" Target="../media/image600.png"/><Relationship Id="rId4" Type="http://schemas.openxmlformats.org/officeDocument/2006/relationships/image" Target="../media/image560.png"/><Relationship Id="rId9" Type="http://schemas.openxmlformats.org/officeDocument/2006/relationships/image" Target="../media/image59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8" Type="http://schemas.openxmlformats.org/officeDocument/2006/relationships/image" Target="../media/image580.png"/><Relationship Id="rId13" Type="http://schemas.openxmlformats.org/officeDocument/2006/relationships/image" Target="../media/image690.png"/><Relationship Id="rId3" Type="http://schemas.openxmlformats.org/officeDocument/2006/relationships/image" Target="../media/image10.png"/><Relationship Id="rId7" Type="http://schemas.openxmlformats.org/officeDocument/2006/relationships/image" Target="../media/image570.png"/><Relationship Id="rId12" Type="http://schemas.openxmlformats.org/officeDocument/2006/relationships/image" Target="../media/image71.png"/><Relationship Id="rId2" Type="http://schemas.openxmlformats.org/officeDocument/2006/relationships/image" Target="../media/image550.png"/><Relationship Id="rId1" Type="http://schemas.openxmlformats.org/officeDocument/2006/relationships/slideLayout" Target="../slideLayouts/slideLayout49.xml"/><Relationship Id="rId6" Type="http://schemas.openxmlformats.org/officeDocument/2006/relationships/image" Target="../media/image670.png"/><Relationship Id="rId11" Type="http://schemas.openxmlformats.org/officeDocument/2006/relationships/image" Target="../media/image680.png"/><Relationship Id="rId5" Type="http://schemas.openxmlformats.org/officeDocument/2006/relationships/image" Target="../media/image660.png"/><Relationship Id="rId15" Type="http://schemas.openxmlformats.org/officeDocument/2006/relationships/image" Target="../media/image710.png"/><Relationship Id="rId10" Type="http://schemas.openxmlformats.org/officeDocument/2006/relationships/image" Target="../media/image600.png"/><Relationship Id="rId4" Type="http://schemas.openxmlformats.org/officeDocument/2006/relationships/image" Target="../media/image560.png"/><Relationship Id="rId9" Type="http://schemas.openxmlformats.org/officeDocument/2006/relationships/image" Target="../media/image590.png"/><Relationship Id="rId14" Type="http://schemas.openxmlformats.org/officeDocument/2006/relationships/image" Target="../media/image700.png"/></Relationships>
</file>

<file path=ppt/slides/_rels/slide3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49.xml"/><Relationship Id="rId4" Type="http://schemas.openxmlformats.org/officeDocument/2006/relationships/image" Target="../media/image74.png"/></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3" Type="http://schemas.openxmlformats.org/officeDocument/2006/relationships/image" Target="../media/image560.png"/><Relationship Id="rId7" Type="http://schemas.openxmlformats.org/officeDocument/2006/relationships/image" Target="../media/image78.png"/><Relationship Id="rId12" Type="http://schemas.openxmlformats.org/officeDocument/2006/relationships/image" Target="../media/image83.png"/><Relationship Id="rId2" Type="http://schemas.openxmlformats.org/officeDocument/2006/relationships/image" Target="../media/image550.png"/><Relationship Id="rId1" Type="http://schemas.openxmlformats.org/officeDocument/2006/relationships/slideLayout" Target="../slideLayouts/slideLayout49.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5" Type="http://schemas.openxmlformats.org/officeDocument/2006/relationships/image" Target="../media/image8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8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9.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49.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BBA3-5C8B-0EF8-420B-F14EFA119280}"/>
              </a:ext>
            </a:extLst>
          </p:cNvPr>
          <p:cNvSpPr>
            <a:spLocks noGrp="1"/>
          </p:cNvSpPr>
          <p:nvPr>
            <p:ph type="ctrTitle"/>
          </p:nvPr>
        </p:nvSpPr>
        <p:spPr/>
        <p:txBody>
          <a:bodyPr/>
          <a:lstStyle/>
          <a:p>
            <a:r>
              <a:rPr lang="en-US" b="0" i="0" dirty="0">
                <a:effectLst/>
                <a:latin typeface="Arial" panose="020B0604020202020204" pitchFamily="34" charset="0"/>
              </a:rPr>
              <a:t>Evaluating clustering</a:t>
            </a:r>
            <a:endParaRPr lang="en-US" dirty="0"/>
          </a:p>
        </p:txBody>
      </p:sp>
      <p:sp>
        <p:nvSpPr>
          <p:cNvPr id="3" name="Subtitle 2">
            <a:extLst>
              <a:ext uri="{FF2B5EF4-FFF2-40B4-BE49-F238E27FC236}">
                <a16:creationId xmlns:a16="http://schemas.microsoft.com/office/drawing/2014/main" id="{AA754864-9CA5-D2AD-0511-09B8DBFBBC1A}"/>
              </a:ext>
            </a:extLst>
          </p:cNvPr>
          <p:cNvSpPr>
            <a:spLocks noGrp="1"/>
          </p:cNvSpPr>
          <p:nvPr>
            <p:ph type="subTitle" idx="1"/>
          </p:nvPr>
        </p:nvSpPr>
        <p:spPr/>
        <p:txBody>
          <a:bodyPr/>
          <a:lstStyle/>
          <a:p>
            <a:r>
              <a:rPr lang="en-US" dirty="0"/>
              <a:t>CSCI 347</a:t>
            </a:r>
          </a:p>
          <a:p>
            <a:r>
              <a:rPr lang="en-US" dirty="0"/>
              <a:t>Adiesha Liyana Ralalage</a:t>
            </a:r>
          </a:p>
        </p:txBody>
      </p:sp>
    </p:spTree>
    <p:extLst>
      <p:ext uri="{BB962C8B-B14F-4D97-AF65-F5344CB8AC3E}">
        <p14:creationId xmlns:p14="http://schemas.microsoft.com/office/powerpoint/2010/main" val="2619225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91269-B68E-020D-D008-C0D49A8D6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37E660-34E2-36EB-EFA4-DD3C002F1C49}"/>
              </a:ext>
            </a:extLst>
          </p:cNvPr>
          <p:cNvSpPr>
            <a:spLocks noGrp="1"/>
          </p:cNvSpPr>
          <p:nvPr>
            <p:ph type="title"/>
          </p:nvPr>
        </p:nvSpPr>
        <p:spPr>
          <a:xfrm>
            <a:off x="838200" y="365125"/>
            <a:ext cx="10515600" cy="835025"/>
          </a:xfrm>
        </p:spPr>
        <p:txBody>
          <a:bodyPr/>
          <a:lstStyle/>
          <a:p>
            <a:r>
              <a:rPr lang="en-US" dirty="0"/>
              <a:t>Precision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2D96DB-35E4-74BA-E7FA-41BBAF55EDC0}"/>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ED2D96DB-35E4-74BA-E7FA-41BBAF55EDC0}"/>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F4AC99D-C94F-AB20-62B1-B0787C6E4F77}"/>
                  </a:ext>
                </a:extLst>
              </p:cNvPr>
              <p:cNvSpPr txBox="1"/>
              <p:nvPr/>
            </p:nvSpPr>
            <p:spPr>
              <a:xfrm>
                <a:off x="838200" y="188595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5F4AC99D-C94F-AB20-62B1-B0787C6E4F77}"/>
                  </a:ext>
                </a:extLst>
              </p:cNvPr>
              <p:cNvSpPr txBox="1">
                <a:spLocks noRot="1" noChangeAspect="1" noMove="1" noResize="1" noEditPoints="1" noAdjustHandles="1" noChangeArrowheads="1" noChangeShapeType="1" noTextEdit="1"/>
              </p:cNvSpPr>
              <p:nvPr/>
            </p:nvSpPr>
            <p:spPr>
              <a:xfrm>
                <a:off x="838200" y="1885950"/>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A1D39C3D-9E47-C62F-A16F-E4D6F3BAD01E}"/>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D727F4-6812-3533-F8AB-4307C0FDEBE4}"/>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79CEFB7-263E-9FD4-5281-EA3A895D61C5}"/>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6FC89CF-37EC-90BE-10B7-C89C06D6FD10}"/>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1A790F-A9E5-0041-0187-F1A58214FA40}"/>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B84DD4-B8CE-287A-1234-1C94CEA21E31}"/>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B849FCF-4384-04C1-F8B2-39E495AE0C6E}"/>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3D45C30-86EE-F317-1A7A-EBEA74CE382E}"/>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AFD6655-3552-E412-8F5E-1B9E8F8D0B6F}"/>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AE89682-7A23-08D7-71E9-FA2CE69FBA76}"/>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9D7608F-BDAB-A9BE-DC17-3C0389E5FA5A}"/>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DFE8B11-80B6-2AE7-9B42-F434FD6EAF45}"/>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43CF092-597D-A5FC-05E3-E753A1F307D3}"/>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FA499B-CD81-3235-01E4-5E5A18421547}"/>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76D99B-BB9C-23B5-F4D8-133F14FB2403}"/>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1C162F7-44C5-F1DE-DCE2-89BDF50F9BFB}"/>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CE50F4-1A53-6D55-57A8-F6EBE982F0E6}"/>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AEBAE5-EDCA-06F3-AFBD-538866F4CBB1}"/>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36944E3-16AC-496B-2918-D339C5F9CCE1}"/>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6A7C436-CF30-14B0-7199-6F7726B9F8E7}"/>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B9CFEA-B509-AFD8-18CB-AF88A21F63AF}"/>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C419C85-5FDC-EC40-CD00-A66BA1B5AB20}"/>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3A1ED-ECF9-D47F-1C74-FB8719ED2C9A}"/>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9D1FF3D-4A8D-8026-3334-72170BB7BA77}"/>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F1867AF-96F0-A031-5649-458894C2E956}"/>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8C882E7-DFE6-D063-9B4D-E69F2E0E769A}"/>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E210BA99-F834-61AC-76A3-26DFE68E39D7}"/>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0D99D67F-48BE-71D8-A35E-66FEB77ED4E9}"/>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59029B66-3359-234D-8F40-00F70E793288}"/>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5904F5E8-F80A-47B1-528C-E3E4C923BA35}"/>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AC9891A3-DB42-EA1B-B3B0-B35453E1A750}"/>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0EC4E0D9-C086-EDF2-53E7-D99358A077A7}"/>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C23AE02B-9002-293F-BDB2-369369D4B175}"/>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EB7DEBF2-E6D7-663D-622A-4B50E31951C3}"/>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A4BF6009-49BF-EB0B-4271-3F7E231E66ED}"/>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6522BCC6-1846-8D96-64B5-0DF988841EDB}"/>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017B50E6-AEA2-D9A5-9494-EA4A2954CC69}"/>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A0D807BC-EBDE-48CA-3CEA-65750A061EF8}"/>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183C5AF3-264C-84BE-4DD2-709C115C4D2C}"/>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F53FC921-0477-2B22-F473-1A2498F332D1}"/>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232DFC89-BE0D-7859-7200-D557618B4E7B}"/>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5C97473B-3C49-01FE-576E-DAB253D222C0}"/>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88B103DF-6231-F16E-237F-A8EB6527737C}"/>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97805B0B-BA9F-EA7F-D90B-BCF6065B6929}"/>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5DFF6EAD-3381-1C1E-8B28-9964E6CB85BD}"/>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C25EC487-87DF-F030-9868-C22402F57FF5}"/>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A5DAAF7B-0AD6-F8F2-2C38-7E4189FA9262}"/>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D0DCA5EE-3DF4-8E19-B6E3-8BC731A59918}"/>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70CC8D99-6FD4-7818-D1D2-1A1AE292878F}"/>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F13C387A-EE5A-20EF-2DF9-48F0B20D2847}"/>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1D049E90-888E-D062-B044-961C9C7A3883}"/>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A9A0FE9-FD80-6046-1705-E0066CBEA3FB}"/>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007D0C3-6863-6A7B-166C-0FF0F03C09B5}"/>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50760547-C7DF-4B6D-CF45-2427EA33CF30}"/>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D8F5C90-80EB-6664-2869-ADC498D8DBEB}"/>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29E7089-28B0-DB24-9E2A-ABD84A6010FB}"/>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3F569E76-3C06-980D-7343-E5409939462B}"/>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60B2803-18FB-2A9E-4355-A64D300C5142}"/>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42D8307-6316-D0B7-70EF-65CA72C80767}"/>
              </a:ext>
            </a:extLst>
          </p:cNvPr>
          <p:cNvSpPr/>
          <p:nvPr/>
        </p:nvSpPr>
        <p:spPr>
          <a:xfrm>
            <a:off x="3516590" y="1920508"/>
            <a:ext cx="1909909" cy="451125"/>
          </a:xfrm>
          <a:prstGeom prst="ellipse">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AACE4D8-1E15-62BC-D3F0-5BAF9410AC66}"/>
              </a:ext>
            </a:extLst>
          </p:cNvPr>
          <p:cNvSpPr/>
          <p:nvPr/>
        </p:nvSpPr>
        <p:spPr>
          <a:xfrm>
            <a:off x="7220248" y="1908136"/>
            <a:ext cx="2173955" cy="490588"/>
          </a:xfrm>
          <a:prstGeom prst="ellipse">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F34438B-56C4-B41D-A28A-C2FF66D82431}"/>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3F34438B-56C4-B41D-A28A-C2FF66D82431}"/>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46A9E17-4287-A092-96E5-7285C438DCF1}"/>
                  </a:ext>
                </a:extLst>
              </p:cNvPr>
              <p:cNvSpPr txBox="1"/>
              <p:nvPr/>
            </p:nvSpPr>
            <p:spPr>
              <a:xfrm>
                <a:off x="3875156" y="3196864"/>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846A9E17-4287-A092-96E5-7285C438DCF1}"/>
                  </a:ext>
                </a:extLst>
              </p:cNvPr>
              <p:cNvSpPr txBox="1">
                <a:spLocks noRot="1" noChangeAspect="1" noMove="1" noResize="1" noEditPoints="1" noAdjustHandles="1" noChangeArrowheads="1" noChangeShapeType="1" noTextEdit="1"/>
              </p:cNvSpPr>
              <p:nvPr/>
            </p:nvSpPr>
            <p:spPr>
              <a:xfrm>
                <a:off x="3875156" y="3196864"/>
                <a:ext cx="6351354" cy="415050"/>
              </a:xfrm>
              <a:prstGeom prst="rect">
                <a:avLst/>
              </a:prstGeom>
              <a:blipFill>
                <a:blip r:embed="rId5"/>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83299ED1-C9AD-81E9-E5DC-ABEEA12733B4}"/>
              </a:ext>
            </a:extLst>
          </p:cNvPr>
          <p:cNvSpPr/>
          <p:nvPr/>
        </p:nvSpPr>
        <p:spPr>
          <a:xfrm>
            <a:off x="3668991" y="154305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135FD19-2EDC-FCEC-92DD-37732D538031}"/>
              </a:ext>
            </a:extLst>
          </p:cNvPr>
          <p:cNvSpPr/>
          <p:nvPr/>
        </p:nvSpPr>
        <p:spPr>
          <a:xfrm>
            <a:off x="4999150" y="165950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01E4EC4-731E-396A-CA93-7CE49DFEE2C3}"/>
                  </a:ext>
                </a:extLst>
              </p:cNvPr>
              <p:cNvSpPr txBox="1"/>
              <p:nvPr/>
            </p:nvSpPr>
            <p:spPr>
              <a:xfrm>
                <a:off x="7001368" y="243716"/>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m:t>
                      </m:r>
                    </m:oMath>
                  </m:oMathPara>
                </a14:m>
                <a:endParaRPr lang="en-US" sz="2400" dirty="0"/>
              </a:p>
            </p:txBody>
          </p:sp>
        </mc:Choice>
        <mc:Fallback xmlns="">
          <p:sp>
            <p:nvSpPr>
              <p:cNvPr id="8" name="TextBox 7">
                <a:extLst>
                  <a:ext uri="{FF2B5EF4-FFF2-40B4-BE49-F238E27FC236}">
                    <a16:creationId xmlns:a16="http://schemas.microsoft.com/office/drawing/2014/main" id="{201E4EC4-731E-396A-CA93-7CE49DFEE2C3}"/>
                  </a:ext>
                </a:extLst>
              </p:cNvPr>
              <p:cNvSpPr txBox="1">
                <a:spLocks noRot="1" noChangeAspect="1" noMove="1" noResize="1" noEditPoints="1" noAdjustHandles="1" noChangeArrowheads="1" noChangeShapeType="1" noTextEdit="1"/>
              </p:cNvSpPr>
              <p:nvPr/>
            </p:nvSpPr>
            <p:spPr>
              <a:xfrm>
                <a:off x="7001368" y="243716"/>
                <a:ext cx="949355" cy="369332"/>
              </a:xfrm>
              <a:prstGeom prst="rect">
                <a:avLst/>
              </a:prstGeom>
              <a:blipFill>
                <a:blip r:embed="rId6"/>
                <a:stretch>
                  <a:fillRect l="-4516" r="-7742"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E6AA19-A21F-CD21-3945-1F9171194F76}"/>
                  </a:ext>
                </a:extLst>
              </p:cNvPr>
              <p:cNvSpPr txBox="1"/>
              <p:nvPr/>
            </p:nvSpPr>
            <p:spPr>
              <a:xfrm>
                <a:off x="9085866" y="244212"/>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m:t>
                      </m:r>
                    </m:oMath>
                  </m:oMathPara>
                </a14:m>
                <a:endParaRPr lang="en-US" sz="2400" dirty="0"/>
              </a:p>
            </p:txBody>
          </p:sp>
        </mc:Choice>
        <mc:Fallback xmlns="">
          <p:sp>
            <p:nvSpPr>
              <p:cNvPr id="26" name="TextBox 25">
                <a:extLst>
                  <a:ext uri="{FF2B5EF4-FFF2-40B4-BE49-F238E27FC236}">
                    <a16:creationId xmlns:a16="http://schemas.microsoft.com/office/drawing/2014/main" id="{52E6AA19-A21F-CD21-3945-1F9171194F76}"/>
                  </a:ext>
                </a:extLst>
              </p:cNvPr>
              <p:cNvSpPr txBox="1">
                <a:spLocks noRot="1" noChangeAspect="1" noMove="1" noResize="1" noEditPoints="1" noAdjustHandles="1" noChangeArrowheads="1" noChangeShapeType="1" noTextEdit="1"/>
              </p:cNvSpPr>
              <p:nvPr/>
            </p:nvSpPr>
            <p:spPr>
              <a:xfrm>
                <a:off x="9085866" y="244212"/>
                <a:ext cx="949355" cy="369332"/>
              </a:xfrm>
              <a:prstGeom prst="rect">
                <a:avLst/>
              </a:prstGeom>
              <a:blipFill>
                <a:blip r:embed="rId7"/>
                <a:stretch>
                  <a:fillRect l="-3846" r="-8333"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E3C998AD-FC70-15F1-B9F9-44BAE981FE9A}"/>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E3C998AD-FC70-15F1-B9F9-44BAE981FE9A}"/>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8"/>
                          <a:stretch>
                            <a:fillRect l="-102778" t="-106557" r="-103704" b="-226230"/>
                          </a:stretch>
                        </a:blipFill>
                      </a:tcPr>
                    </a:tc>
                    <a:tc>
                      <a:txBody>
                        <a:bodyPr/>
                        <a:lstStyle/>
                        <a:p>
                          <a:endParaRPr lang="en-US"/>
                        </a:p>
                      </a:txBody>
                      <a:tcPr>
                        <a:blipFill>
                          <a:blip r:embed="rId8"/>
                          <a:stretch>
                            <a:fillRect l="-200917" t="-106557" r="-2752" b="-226230"/>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8"/>
                          <a:stretch>
                            <a:fillRect l="-1835" t="-206557" r="-201835" b="-12623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8"/>
                          <a:stretch>
                            <a:fillRect l="-1835" t="-306557" r="-201835" b="-2623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99850E1-3B36-B07B-4517-CA25CC74D602}"/>
                  </a:ext>
                </a:extLst>
              </p:cNvPr>
              <p:cNvSpPr txBox="1"/>
              <p:nvPr/>
            </p:nvSpPr>
            <p:spPr>
              <a:xfrm>
                <a:off x="4057843" y="544509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599850E1-3B36-B07B-4517-CA25CC74D602}"/>
                  </a:ext>
                </a:extLst>
              </p:cNvPr>
              <p:cNvSpPr txBox="1">
                <a:spLocks noRot="1" noChangeAspect="1" noMove="1" noResize="1" noEditPoints="1" noAdjustHandles="1" noChangeArrowheads="1" noChangeShapeType="1" noTextEdit="1"/>
              </p:cNvSpPr>
              <p:nvPr/>
            </p:nvSpPr>
            <p:spPr>
              <a:xfrm>
                <a:off x="4057843" y="5445098"/>
                <a:ext cx="1892822" cy="42550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F1E878DD-E852-B23A-FDDD-0BBC10412225}"/>
                  </a:ext>
                </a:extLst>
              </p:cNvPr>
              <p:cNvSpPr txBox="1"/>
              <p:nvPr/>
            </p:nvSpPr>
            <p:spPr>
              <a:xfrm>
                <a:off x="6896100" y="3805666"/>
                <a:ext cx="3028950" cy="7562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den>
                      </m:f>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𝑗</m:t>
                                  </m:r>
                                  <m:r>
                                    <a:rPr lang="en-US" sz="2400" b="0" i="1" smtClean="0">
                                      <a:latin typeface="Cambria Math" panose="02040503050406030204" pitchFamily="18" charset="0"/>
                                    </a:rPr>
                                    <m:t>=1</m:t>
                                  </m:r>
                                </m:lim>
                              </m:limLow>
                            </m:e>
                            <m:sup>
                              <m:r>
                                <a:rPr lang="en-US" sz="2400" b="0" i="1" smtClean="0">
                                  <a:latin typeface="Cambria Math" panose="02040503050406030204" pitchFamily="18" charset="0"/>
                                </a:rPr>
                                <m:t>𝑘</m:t>
                              </m:r>
                            </m:sup>
                          </m:sSup>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e>
                      </m:func>
                    </m:oMath>
                  </m:oMathPara>
                </a14:m>
                <a:endParaRPr lang="en-US" sz="2400" dirty="0"/>
              </a:p>
            </p:txBody>
          </p:sp>
        </mc:Choice>
        <mc:Fallback>
          <p:sp>
            <p:nvSpPr>
              <p:cNvPr id="29" name="TextBox 28">
                <a:extLst>
                  <a:ext uri="{FF2B5EF4-FFF2-40B4-BE49-F238E27FC236}">
                    <a16:creationId xmlns:a16="http://schemas.microsoft.com/office/drawing/2014/main" id="{F1E878DD-E852-B23A-FDDD-0BBC10412225}"/>
                  </a:ext>
                </a:extLst>
              </p:cNvPr>
              <p:cNvSpPr txBox="1">
                <a:spLocks noRot="1" noChangeAspect="1" noMove="1" noResize="1" noEditPoints="1" noAdjustHandles="1" noChangeArrowheads="1" noChangeShapeType="1" noTextEdit="1"/>
              </p:cNvSpPr>
              <p:nvPr/>
            </p:nvSpPr>
            <p:spPr>
              <a:xfrm>
                <a:off x="6896100" y="3805666"/>
                <a:ext cx="3028950" cy="75629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AA72C4B-1387-86C8-9383-8329249725FA}"/>
                  </a:ext>
                </a:extLst>
              </p:cNvPr>
              <p:cNvSpPr txBox="1"/>
              <p:nvPr/>
            </p:nvSpPr>
            <p:spPr>
              <a:xfrm>
                <a:off x="6496050" y="4468108"/>
                <a:ext cx="4295087" cy="7543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func>
                        <m:funcPr>
                          <m:ctrlPr>
                            <a:rPr lang="en-US" sz="2400" b="0" i="1" smtClean="0">
                              <a:latin typeface="Cambria Math" panose="02040503050406030204" pitchFamily="18" charset="0"/>
                            </a:rPr>
                          </m:ctrlPr>
                        </m:funcPr>
                        <m:fName>
                          <m:r>
                            <a:rPr lang="en-US" sz="2400" b="0" i="1" smtClean="0">
                              <a:latin typeface="Cambria Math" panose="02040503050406030204" pitchFamily="18" charset="0"/>
                            </a:rPr>
                            <m:t>𝑚𝑎𝑥</m:t>
                          </m:r>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12</m:t>
                                  </m:r>
                                </m:sub>
                              </m:sSub>
                            </m:e>
                          </m:d>
                        </m:e>
                      </m:func>
                    </m:oMath>
                  </m:oMathPara>
                </a14:m>
                <a:endParaRPr lang="en-US" sz="2400" dirty="0"/>
              </a:p>
            </p:txBody>
          </p:sp>
        </mc:Choice>
        <mc:Fallback xmlns="">
          <p:sp>
            <p:nvSpPr>
              <p:cNvPr id="41" name="TextBox 40">
                <a:extLst>
                  <a:ext uri="{FF2B5EF4-FFF2-40B4-BE49-F238E27FC236}">
                    <a16:creationId xmlns:a16="http://schemas.microsoft.com/office/drawing/2014/main" id="{4AA72C4B-1387-86C8-9383-8329249725FA}"/>
                  </a:ext>
                </a:extLst>
              </p:cNvPr>
              <p:cNvSpPr txBox="1">
                <a:spLocks noRot="1" noChangeAspect="1" noMove="1" noResize="1" noEditPoints="1" noAdjustHandles="1" noChangeArrowheads="1" noChangeShapeType="1" noTextEdit="1"/>
              </p:cNvSpPr>
              <p:nvPr/>
            </p:nvSpPr>
            <p:spPr>
              <a:xfrm>
                <a:off x="6496050" y="4468108"/>
                <a:ext cx="4295087" cy="754309"/>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25205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C0EFF-48CF-A780-B35C-331089F53F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941C6F-93DF-C931-10D5-131CCFF9D871}"/>
              </a:ext>
            </a:extLst>
          </p:cNvPr>
          <p:cNvSpPr>
            <a:spLocks noGrp="1"/>
          </p:cNvSpPr>
          <p:nvPr>
            <p:ph type="title"/>
          </p:nvPr>
        </p:nvSpPr>
        <p:spPr>
          <a:xfrm>
            <a:off x="838200" y="365125"/>
            <a:ext cx="10515600" cy="835025"/>
          </a:xfrm>
        </p:spPr>
        <p:txBody>
          <a:bodyPr/>
          <a:lstStyle/>
          <a:p>
            <a:r>
              <a:rPr lang="en-US" dirty="0"/>
              <a:t>Precision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5CF389-EFD7-4446-256D-504032144F35}"/>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0A5CF389-EFD7-4446-256D-504032144F35}"/>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F055A1-DD77-F72D-2F40-619DC7D63993}"/>
                  </a:ext>
                </a:extLst>
              </p:cNvPr>
              <p:cNvSpPr txBox="1"/>
              <p:nvPr/>
            </p:nvSpPr>
            <p:spPr>
              <a:xfrm>
                <a:off x="838200" y="188595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D9F055A1-DD77-F72D-2F40-619DC7D63993}"/>
                  </a:ext>
                </a:extLst>
              </p:cNvPr>
              <p:cNvSpPr txBox="1">
                <a:spLocks noRot="1" noChangeAspect="1" noMove="1" noResize="1" noEditPoints="1" noAdjustHandles="1" noChangeArrowheads="1" noChangeShapeType="1" noTextEdit="1"/>
              </p:cNvSpPr>
              <p:nvPr/>
            </p:nvSpPr>
            <p:spPr>
              <a:xfrm>
                <a:off x="838200" y="1885950"/>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F60AC51-EBF0-5A5D-D89B-030D7BEAFF9F}"/>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1083EC-4A8C-DB6A-CE9E-51E196C05BE2}"/>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DD40BC-A480-4EF8-9B31-12590417E431}"/>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1069F56-FE55-9CE9-2A15-FC2865DDFDC6}"/>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AB23A7C-399B-12C8-94A2-6F867DF0148A}"/>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63097B9-8F3C-F1E5-9EF1-8877D482CB94}"/>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5D7720-7A1A-6A7D-BBEB-BB97667C35CA}"/>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B1A9B4B-85A7-7351-8225-20FB9F202102}"/>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6AD0A1B-C410-5572-0257-745F8C7ACA71}"/>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9D9C3C3-9086-036F-8210-D19279B8BBAC}"/>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B5537C2-6412-B644-15B3-7183E7ABD7F9}"/>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14B148E-1BDB-9378-4974-CC3E575CD674}"/>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18A0B5-DC53-DADC-1660-BA6EF24B2970}"/>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27CE14-DD8C-1AE9-342C-BC24FCD2705C}"/>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79F2080-C816-5237-16AE-1C0CFC803557}"/>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3959D71-E7FC-6BB7-F2BB-2E324D31FBF8}"/>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D7AA897-3FA6-09EC-E2AB-433D012D8292}"/>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038FF28-D0A8-17E1-BD87-2FA7A982EF61}"/>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E2A234-4C01-35AD-5D8A-60CA74CE18DA}"/>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7263F1B-F344-831A-8A0A-68A9BC9F8F08}"/>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2D701D-BB7B-D570-3093-BE59744C17E0}"/>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9B83E5-23E9-7D37-0606-5FC4617FCB9F}"/>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4FE626B-DE29-1EBC-444E-9AB986BFAA93}"/>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81D39FF-BF01-2E3F-DCA8-1E33A714318D}"/>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2529752-7767-E95B-8FBB-4C65AECFA673}"/>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CEBDAFB-9181-C449-A3C5-C573A47C7E92}"/>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B7FE8474-608F-99FE-4FFB-485446181C88}"/>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054F84FE-0460-D82F-FBDA-CF68087C8113}"/>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667FD15B-D6BF-9F98-18BC-4ED4A4D98BFF}"/>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F1DC0A1C-617A-6C0D-300F-EF38576E9D2F}"/>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39AC9D96-CDAD-7418-3C29-079918A6B1E2}"/>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B9C072AA-BB64-307C-BCE5-D4E7C10CEB90}"/>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FB55EA49-14E2-8F9E-ADEE-F5F35433D6D3}"/>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C56F98ED-AFB7-65D8-EAB4-F6305CDFF33E}"/>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50028957-7FEF-13C6-F5C4-4CBE48CCF307}"/>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E6682E6A-70CB-6B0B-E2EA-9B7B50B35A24}"/>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A7B159F5-5FA3-6083-6B7D-65C61B839FF1}"/>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49046A67-A2B5-CFF9-41CE-F00DC7EC994D}"/>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6E381CCA-D7F2-395C-1739-D21565091116}"/>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D1F30785-CFBC-2977-3278-6B820B7B34C9}"/>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60A679AE-DFBE-C715-8752-0B32CEB77F3C}"/>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92C12785-DB78-CA12-179A-506E35A28D74}"/>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38DB2730-2E65-7757-0BB0-F9C19B2BF1F6}"/>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85697F73-1DD4-E6DA-06AF-5A8D584F183B}"/>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FE5851C7-C177-6938-2B29-5C48BE6EAA3F}"/>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D2664CF7-5656-B1F1-CA1B-2501F4B69DBB}"/>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14603CFE-A9F8-7ED8-CA5C-93FCD38D1889}"/>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2F0C54D9-91A2-1D9D-7707-7DCA68EDC59A}"/>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2A7E9C42-5784-FA53-9BC0-A99F47A02271}"/>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F636AA2D-404D-4FC0-3824-6C803F6E951D}"/>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6D8DDD2-6162-116B-0569-4C5E1271D6BE}"/>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D595BFA-68C1-007C-4E3E-5B581C669553}"/>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BC0AEEA-443C-E6B7-E614-EE484EDC6804}"/>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EE49CAD-2329-7063-B8AE-FD31EAEDC170}"/>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5D5B5B7-F14F-0C9B-CDAB-45D1EE315B80}"/>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C0B0A038-BD73-94E5-F235-15DE15C97CBA}"/>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348452E9-4D22-122E-97E1-08E89EC7D5DB}"/>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2A223013-E1C7-6DF1-0DC7-588D163ABD1A}"/>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CA29DF1-562C-64D1-F313-119DCEBFE4AF}"/>
              </a:ext>
            </a:extLst>
          </p:cNvPr>
          <p:cNvSpPr/>
          <p:nvPr/>
        </p:nvSpPr>
        <p:spPr>
          <a:xfrm>
            <a:off x="3516590" y="1920508"/>
            <a:ext cx="1909909" cy="451125"/>
          </a:xfrm>
          <a:prstGeom prst="ellipse">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26929CA-35A6-05D0-B3A5-C8194DDB1861}"/>
              </a:ext>
            </a:extLst>
          </p:cNvPr>
          <p:cNvSpPr/>
          <p:nvPr/>
        </p:nvSpPr>
        <p:spPr>
          <a:xfrm>
            <a:off x="7220248" y="1908136"/>
            <a:ext cx="2173955" cy="490588"/>
          </a:xfrm>
          <a:prstGeom prst="ellipse">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1893E52-4AD6-04F4-F33F-06A17AF7C6EB}"/>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D1893E52-4AD6-04F4-F33F-06A17AF7C6EB}"/>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F776340-7BA0-46D2-49D0-CA037609A2C7}"/>
                  </a:ext>
                </a:extLst>
              </p:cNvPr>
              <p:cNvSpPr txBox="1"/>
              <p:nvPr/>
            </p:nvSpPr>
            <p:spPr>
              <a:xfrm>
                <a:off x="3875156" y="3196864"/>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DF776340-7BA0-46D2-49D0-CA037609A2C7}"/>
                  </a:ext>
                </a:extLst>
              </p:cNvPr>
              <p:cNvSpPr txBox="1">
                <a:spLocks noRot="1" noChangeAspect="1" noMove="1" noResize="1" noEditPoints="1" noAdjustHandles="1" noChangeArrowheads="1" noChangeShapeType="1" noTextEdit="1"/>
              </p:cNvSpPr>
              <p:nvPr/>
            </p:nvSpPr>
            <p:spPr>
              <a:xfrm>
                <a:off x="3875156" y="3196864"/>
                <a:ext cx="6351354" cy="415050"/>
              </a:xfrm>
              <a:prstGeom prst="rect">
                <a:avLst/>
              </a:prstGeom>
              <a:blipFill>
                <a:blip r:embed="rId5"/>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DCB497F6-11E1-2AAD-C269-A263A85F5D58}"/>
              </a:ext>
            </a:extLst>
          </p:cNvPr>
          <p:cNvSpPr/>
          <p:nvPr/>
        </p:nvSpPr>
        <p:spPr>
          <a:xfrm>
            <a:off x="3668991" y="154305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C610CF5-5FD5-3A58-6DB3-FEFAB190F59B}"/>
              </a:ext>
            </a:extLst>
          </p:cNvPr>
          <p:cNvSpPr/>
          <p:nvPr/>
        </p:nvSpPr>
        <p:spPr>
          <a:xfrm>
            <a:off x="4999150" y="165950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6F8DB34-3B3F-CBB1-BA08-998CD59D0747}"/>
                  </a:ext>
                </a:extLst>
              </p:cNvPr>
              <p:cNvSpPr txBox="1"/>
              <p:nvPr/>
            </p:nvSpPr>
            <p:spPr>
              <a:xfrm>
                <a:off x="7001368" y="243716"/>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m:t>
                      </m:r>
                    </m:oMath>
                  </m:oMathPara>
                </a14:m>
                <a:endParaRPr lang="en-US" sz="2400" dirty="0"/>
              </a:p>
            </p:txBody>
          </p:sp>
        </mc:Choice>
        <mc:Fallback xmlns="">
          <p:sp>
            <p:nvSpPr>
              <p:cNvPr id="8" name="TextBox 7">
                <a:extLst>
                  <a:ext uri="{FF2B5EF4-FFF2-40B4-BE49-F238E27FC236}">
                    <a16:creationId xmlns:a16="http://schemas.microsoft.com/office/drawing/2014/main" id="{26F8DB34-3B3F-CBB1-BA08-998CD59D0747}"/>
                  </a:ext>
                </a:extLst>
              </p:cNvPr>
              <p:cNvSpPr txBox="1">
                <a:spLocks noRot="1" noChangeAspect="1" noMove="1" noResize="1" noEditPoints="1" noAdjustHandles="1" noChangeArrowheads="1" noChangeShapeType="1" noTextEdit="1"/>
              </p:cNvSpPr>
              <p:nvPr/>
            </p:nvSpPr>
            <p:spPr>
              <a:xfrm>
                <a:off x="7001368" y="243716"/>
                <a:ext cx="949355" cy="369332"/>
              </a:xfrm>
              <a:prstGeom prst="rect">
                <a:avLst/>
              </a:prstGeom>
              <a:blipFill>
                <a:blip r:embed="rId6"/>
                <a:stretch>
                  <a:fillRect l="-4516" r="-7742"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687385C-9C71-6FD1-FF40-BF1285E0C0D1}"/>
                  </a:ext>
                </a:extLst>
              </p:cNvPr>
              <p:cNvSpPr txBox="1"/>
              <p:nvPr/>
            </p:nvSpPr>
            <p:spPr>
              <a:xfrm>
                <a:off x="9085866" y="244212"/>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m:t>
                      </m:r>
                    </m:oMath>
                  </m:oMathPara>
                </a14:m>
                <a:endParaRPr lang="en-US" sz="2400" dirty="0"/>
              </a:p>
            </p:txBody>
          </p:sp>
        </mc:Choice>
        <mc:Fallback xmlns="">
          <p:sp>
            <p:nvSpPr>
              <p:cNvPr id="26" name="TextBox 25">
                <a:extLst>
                  <a:ext uri="{FF2B5EF4-FFF2-40B4-BE49-F238E27FC236}">
                    <a16:creationId xmlns:a16="http://schemas.microsoft.com/office/drawing/2014/main" id="{C687385C-9C71-6FD1-FF40-BF1285E0C0D1}"/>
                  </a:ext>
                </a:extLst>
              </p:cNvPr>
              <p:cNvSpPr txBox="1">
                <a:spLocks noRot="1" noChangeAspect="1" noMove="1" noResize="1" noEditPoints="1" noAdjustHandles="1" noChangeArrowheads="1" noChangeShapeType="1" noTextEdit="1"/>
              </p:cNvSpPr>
              <p:nvPr/>
            </p:nvSpPr>
            <p:spPr>
              <a:xfrm>
                <a:off x="9085866" y="244212"/>
                <a:ext cx="949355" cy="369332"/>
              </a:xfrm>
              <a:prstGeom prst="rect">
                <a:avLst/>
              </a:prstGeom>
              <a:blipFill>
                <a:blip r:embed="rId7"/>
                <a:stretch>
                  <a:fillRect l="-3846" r="-8333"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C2CDE63E-631C-AF42-4204-722EB42769D2}"/>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C2CDE63E-631C-AF42-4204-722EB42769D2}"/>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8"/>
                          <a:stretch>
                            <a:fillRect l="-102778" t="-106557" r="-103704" b="-226230"/>
                          </a:stretch>
                        </a:blipFill>
                      </a:tcPr>
                    </a:tc>
                    <a:tc>
                      <a:txBody>
                        <a:bodyPr/>
                        <a:lstStyle/>
                        <a:p>
                          <a:endParaRPr lang="en-US"/>
                        </a:p>
                      </a:txBody>
                      <a:tcPr>
                        <a:blipFill>
                          <a:blip r:embed="rId8"/>
                          <a:stretch>
                            <a:fillRect l="-200917" t="-106557" r="-2752" b="-226230"/>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8"/>
                          <a:stretch>
                            <a:fillRect l="-1835" t="-206557" r="-201835" b="-12623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8"/>
                          <a:stretch>
                            <a:fillRect l="-1835" t="-306557" r="-201835" b="-2623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3270F60-4A93-15C7-71A2-4123ED8AB134}"/>
                  </a:ext>
                </a:extLst>
              </p:cNvPr>
              <p:cNvSpPr txBox="1"/>
              <p:nvPr/>
            </p:nvSpPr>
            <p:spPr>
              <a:xfrm>
                <a:off x="4057843" y="544509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13270F60-4A93-15C7-71A2-4123ED8AB134}"/>
                  </a:ext>
                </a:extLst>
              </p:cNvPr>
              <p:cNvSpPr txBox="1">
                <a:spLocks noRot="1" noChangeAspect="1" noMove="1" noResize="1" noEditPoints="1" noAdjustHandles="1" noChangeArrowheads="1" noChangeShapeType="1" noTextEdit="1"/>
              </p:cNvSpPr>
              <p:nvPr/>
            </p:nvSpPr>
            <p:spPr>
              <a:xfrm>
                <a:off x="4057843" y="5445098"/>
                <a:ext cx="1892822" cy="42550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D5839B9C-0E2F-22F4-FE80-29C4383B8678}"/>
                  </a:ext>
                </a:extLst>
              </p:cNvPr>
              <p:cNvSpPr txBox="1"/>
              <p:nvPr/>
            </p:nvSpPr>
            <p:spPr>
              <a:xfrm>
                <a:off x="6896100" y="3805666"/>
                <a:ext cx="3028950" cy="7562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𝑖</m:t>
                              </m:r>
                            </m:sub>
                          </m:sSub>
                        </m:den>
                      </m:f>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𝑗</m:t>
                                  </m:r>
                                  <m:r>
                                    <a:rPr lang="en-US" sz="2400" b="0" i="1" smtClean="0">
                                      <a:latin typeface="Cambria Math" panose="02040503050406030204" pitchFamily="18" charset="0"/>
                                    </a:rPr>
                                    <m:t>=1</m:t>
                                  </m:r>
                                </m:lim>
                              </m:limLow>
                            </m:e>
                            <m:sup>
                              <m:r>
                                <a:rPr lang="en-US" sz="2400" b="0" i="1" smtClean="0">
                                  <a:latin typeface="Cambria Math" panose="02040503050406030204" pitchFamily="18" charset="0"/>
                                </a:rPr>
                                <m:t>𝑘</m:t>
                              </m:r>
                            </m:sup>
                          </m:sSup>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e>
                      </m:func>
                    </m:oMath>
                  </m:oMathPara>
                </a14:m>
                <a:endParaRPr lang="en-US" sz="2400" dirty="0"/>
              </a:p>
            </p:txBody>
          </p:sp>
        </mc:Choice>
        <mc:Fallback>
          <p:sp>
            <p:nvSpPr>
              <p:cNvPr id="29" name="TextBox 28">
                <a:extLst>
                  <a:ext uri="{FF2B5EF4-FFF2-40B4-BE49-F238E27FC236}">
                    <a16:creationId xmlns:a16="http://schemas.microsoft.com/office/drawing/2014/main" id="{D5839B9C-0E2F-22F4-FE80-29C4383B8678}"/>
                  </a:ext>
                </a:extLst>
              </p:cNvPr>
              <p:cNvSpPr txBox="1">
                <a:spLocks noRot="1" noChangeAspect="1" noMove="1" noResize="1" noEditPoints="1" noAdjustHandles="1" noChangeArrowheads="1" noChangeShapeType="1" noTextEdit="1"/>
              </p:cNvSpPr>
              <p:nvPr/>
            </p:nvSpPr>
            <p:spPr>
              <a:xfrm>
                <a:off x="6896100" y="3805666"/>
                <a:ext cx="3028950" cy="75629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57E2604-56BC-F565-9F0F-DAD79DF198D9}"/>
                  </a:ext>
                </a:extLst>
              </p:cNvPr>
              <p:cNvSpPr txBox="1"/>
              <p:nvPr/>
            </p:nvSpPr>
            <p:spPr>
              <a:xfrm>
                <a:off x="7009025" y="4444189"/>
                <a:ext cx="3505200" cy="7543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func>
                        <m:funcPr>
                          <m:ctrlPr>
                            <a:rPr lang="en-US" sz="2400" b="0" i="1" smtClean="0">
                              <a:latin typeface="Cambria Math" panose="02040503050406030204" pitchFamily="18" charset="0"/>
                            </a:rPr>
                          </m:ctrlPr>
                        </m:funcPr>
                        <m:fName>
                          <m:r>
                            <a:rPr lang="en-US" sz="2400" b="0" i="1" smtClean="0">
                              <a:latin typeface="Cambria Math" panose="02040503050406030204" pitchFamily="18" charset="0"/>
                            </a:rPr>
                            <m:t>𝑚𝑎𝑥</m:t>
                          </m:r>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12</m:t>
                                  </m:r>
                                </m:sub>
                              </m:sSub>
                            </m:e>
                          </m:d>
                        </m:e>
                      </m:func>
                    </m:oMath>
                  </m:oMathPara>
                </a14:m>
                <a:endParaRPr lang="en-US" sz="2400" dirty="0"/>
              </a:p>
            </p:txBody>
          </p:sp>
        </mc:Choice>
        <mc:Fallback xmlns="">
          <p:sp>
            <p:nvSpPr>
              <p:cNvPr id="41" name="TextBox 40">
                <a:extLst>
                  <a:ext uri="{FF2B5EF4-FFF2-40B4-BE49-F238E27FC236}">
                    <a16:creationId xmlns:a16="http://schemas.microsoft.com/office/drawing/2014/main" id="{757E2604-56BC-F565-9F0F-DAD79DF198D9}"/>
                  </a:ext>
                </a:extLst>
              </p:cNvPr>
              <p:cNvSpPr txBox="1">
                <a:spLocks noRot="1" noChangeAspect="1" noMove="1" noResize="1" noEditPoints="1" noAdjustHandles="1" noChangeArrowheads="1" noChangeShapeType="1" noTextEdit="1"/>
              </p:cNvSpPr>
              <p:nvPr/>
            </p:nvSpPr>
            <p:spPr>
              <a:xfrm>
                <a:off x="7009025" y="4444189"/>
                <a:ext cx="3505200" cy="75430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BF4CD61-C2EF-4983-C525-96F9E6CCE6B2}"/>
                  </a:ext>
                </a:extLst>
              </p:cNvPr>
              <p:cNvSpPr txBox="1"/>
              <p:nvPr/>
            </p:nvSpPr>
            <p:spPr>
              <a:xfrm>
                <a:off x="7018060" y="5090038"/>
                <a:ext cx="3505200" cy="7181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4</m:t>
                          </m:r>
                        </m:den>
                      </m:f>
                      <m:func>
                        <m:funcPr>
                          <m:ctrlPr>
                            <a:rPr lang="en-US" sz="2400" b="0" i="1" smtClean="0">
                              <a:latin typeface="Cambria Math" panose="02040503050406030204" pitchFamily="18" charset="0"/>
                            </a:rPr>
                          </m:ctrlPr>
                        </m:funcPr>
                        <m:fName>
                          <m:r>
                            <a:rPr lang="en-US" sz="2400" b="0" i="1" smtClean="0">
                              <a:latin typeface="Cambria Math" panose="02040503050406030204" pitchFamily="18" charset="0"/>
                            </a:rPr>
                            <m:t>𝑚𝑎𝑥</m:t>
                          </m:r>
                        </m:fName>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4, 0</m:t>
                              </m:r>
                            </m:e>
                          </m:d>
                        </m:e>
                      </m:func>
                    </m:oMath>
                  </m:oMathPara>
                </a14:m>
                <a:endParaRPr lang="en-US" sz="2400" dirty="0"/>
              </a:p>
            </p:txBody>
          </p:sp>
        </mc:Choice>
        <mc:Fallback xmlns="">
          <p:sp>
            <p:nvSpPr>
              <p:cNvPr id="75" name="TextBox 74">
                <a:extLst>
                  <a:ext uri="{FF2B5EF4-FFF2-40B4-BE49-F238E27FC236}">
                    <a16:creationId xmlns:a16="http://schemas.microsoft.com/office/drawing/2014/main" id="{8BF4CD61-C2EF-4983-C525-96F9E6CCE6B2}"/>
                  </a:ext>
                </a:extLst>
              </p:cNvPr>
              <p:cNvSpPr txBox="1">
                <a:spLocks noRot="1" noChangeAspect="1" noMove="1" noResize="1" noEditPoints="1" noAdjustHandles="1" noChangeArrowheads="1" noChangeShapeType="1" noTextEdit="1"/>
              </p:cNvSpPr>
              <p:nvPr/>
            </p:nvSpPr>
            <p:spPr>
              <a:xfrm>
                <a:off x="7018060" y="5090038"/>
                <a:ext cx="3505200" cy="718145"/>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96191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B11B6-7E09-94CB-2EBD-3ABAEB8F49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9DB26F-03BC-6EF2-A7C5-DEA50431EA85}"/>
              </a:ext>
            </a:extLst>
          </p:cNvPr>
          <p:cNvSpPr>
            <a:spLocks noGrp="1"/>
          </p:cNvSpPr>
          <p:nvPr>
            <p:ph type="title"/>
          </p:nvPr>
        </p:nvSpPr>
        <p:spPr>
          <a:xfrm>
            <a:off x="838200" y="365125"/>
            <a:ext cx="10515600" cy="835025"/>
          </a:xfrm>
        </p:spPr>
        <p:txBody>
          <a:bodyPr/>
          <a:lstStyle/>
          <a:p>
            <a:r>
              <a:rPr lang="en-US" dirty="0"/>
              <a:t>Precision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D9D5E3-F0B0-011D-66F1-7C451B21E1F4}"/>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0CD9D5E3-F0B0-011D-66F1-7C451B21E1F4}"/>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650B580-63F2-170A-3076-7DF9E0461BC1}"/>
                  </a:ext>
                </a:extLst>
              </p:cNvPr>
              <p:cNvSpPr txBox="1"/>
              <p:nvPr/>
            </p:nvSpPr>
            <p:spPr>
              <a:xfrm>
                <a:off x="838200" y="188595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5650B580-63F2-170A-3076-7DF9E0461BC1}"/>
                  </a:ext>
                </a:extLst>
              </p:cNvPr>
              <p:cNvSpPr txBox="1">
                <a:spLocks noRot="1" noChangeAspect="1" noMove="1" noResize="1" noEditPoints="1" noAdjustHandles="1" noChangeArrowheads="1" noChangeShapeType="1" noTextEdit="1"/>
              </p:cNvSpPr>
              <p:nvPr/>
            </p:nvSpPr>
            <p:spPr>
              <a:xfrm>
                <a:off x="838200" y="1885950"/>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8E569E1E-591C-12ED-42EF-33D69289E756}"/>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B759BF0-F8DD-3686-F25F-027F501453C9}"/>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9E233C7-95ED-B40D-FBDC-0D62AD148F04}"/>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3215F90-4A4A-3251-8C7C-98DC9AEB0D14}"/>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C0AE63-EE69-4420-BCE9-59F04039649F}"/>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A6E7FE7-BBAB-C170-0868-E7FD4DC0B1B8}"/>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2D6693-8AAD-4302-8CE5-FF4257DC5A81}"/>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793AE9F-3590-B5AF-5D42-E5777C90C64D}"/>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283B37E-FAAC-5D7B-FEA0-84A74A0BB8CF}"/>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FC2989-87BB-0A26-6B74-40B0AC69B08B}"/>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060CB39-757D-3A55-89E7-500849189AFD}"/>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FE1C379-575F-C5E5-236B-67BC39BAD428}"/>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B1B920-124A-938C-62B7-9F6D7D45C5AF}"/>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E02A6FE-BE7B-148F-3941-C53C46C041BA}"/>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ABC897-97E4-A5CA-EEA3-5BAFD4AFD6CD}"/>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3586E0-52E2-EF08-D7AF-E3F671964E8D}"/>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EF5CC0-10BE-0CB1-8500-46D3BA853C36}"/>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E3F7007-9131-18C6-8020-B469FAA2A225}"/>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84CDA1-F3AB-DBA7-7875-F7BE02365566}"/>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9891D60-E6F0-9E2C-E030-585A46114D4F}"/>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587FC31-803A-1A07-8956-5089C1A738DA}"/>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DDBC113-B3CD-13F0-227F-2889B0A88EE4}"/>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C0AA46B-D79F-A1FF-FACA-0E16DF9E2D21}"/>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8BBFF39-A015-E960-73F1-B49969F83787}"/>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75F2A0C-5167-7D07-83EA-46C87A0F63DD}"/>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DB857D8-0A96-6A40-CD77-D22F7F185711}"/>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679C5926-9AAE-BD53-A1E6-6951BD8432AB}"/>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773D923B-AE7E-FE68-7348-9093CE721E83}"/>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AB956D51-808A-9EBA-BF87-EBC3B7FEAE48}"/>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8F38C336-BD38-3598-778D-40E6B9B3862E}"/>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B085C3FC-BF93-9CF8-9E40-C4968C79F381}"/>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C350E0CB-6530-0772-DE9E-D2948F8FCDAE}"/>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D0AEF054-A9B2-6A9C-31B5-38630D4786BD}"/>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81F3442A-B463-9AB9-B493-052B88E54025}"/>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A1051B0C-4D2B-C9CF-4297-D41DB4AFF0C2}"/>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646EACED-FE1B-4562-D5E5-2BBADB1882BB}"/>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B6ECEE93-26AA-564C-3AC8-52060816A1B5}"/>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BF5EC3EB-9247-7245-1BBE-CC1F2216462F}"/>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9A848E71-14D0-CB4B-D1D2-FD0CFADDF170}"/>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3C96D454-932E-4890-A5B7-FF8A2E00142A}"/>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B5762564-C545-FB80-B78D-496CA13735CE}"/>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9FFE38E0-803A-59C8-C684-BDA2668D209B}"/>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E6C9E984-C32A-5E0B-640E-F19CCD668A74}"/>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1DAEFD0F-C181-1E36-59BE-7499AA1259EE}"/>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8ABF6390-2247-8850-E43D-850EE78A4F4F}"/>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C506D3E7-A475-67D0-95DA-CE79C82E4DA2}"/>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C101A312-138D-B89A-E94C-27656A7AF67F}"/>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27A9D38E-6393-0770-2355-40D4A7C972BD}"/>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08CFA2EA-A1F0-8CB7-4EE4-BC5EA83C907F}"/>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39A257C6-872E-A3BE-1E93-DE4AF7390E93}"/>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B211BB30-FB61-6707-110A-0B29EECE84DC}"/>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AAF48FB2-B62D-F41F-EA3A-B78B58B9B934}"/>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08469C7-847D-C73E-C719-0A946611C27A}"/>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2F9500E-9293-712B-F9D0-406F4986A008}"/>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90B9AE8-4805-C546-C4E2-38F9E4A6D870}"/>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3713E77-CE64-67BD-C424-8BC96C2E8905}"/>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3872EA9C-CF61-3C03-0761-3A99D762E3B6}"/>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4A1092F9-32B6-9697-9320-4034CD3740DE}"/>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91A9FC2-1B78-4940-42B8-E2C0D5295193}"/>
              </a:ext>
            </a:extLst>
          </p:cNvPr>
          <p:cNvSpPr/>
          <p:nvPr/>
        </p:nvSpPr>
        <p:spPr>
          <a:xfrm>
            <a:off x="3516590" y="1920508"/>
            <a:ext cx="1909909" cy="451125"/>
          </a:xfrm>
          <a:prstGeom prst="ellipse">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83721CA-D891-7C09-B713-77CBDB3CAE57}"/>
              </a:ext>
            </a:extLst>
          </p:cNvPr>
          <p:cNvSpPr/>
          <p:nvPr/>
        </p:nvSpPr>
        <p:spPr>
          <a:xfrm>
            <a:off x="7220248" y="1908136"/>
            <a:ext cx="2173955" cy="490588"/>
          </a:xfrm>
          <a:prstGeom prst="ellipse">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071C352-EB81-DC82-C78D-A1078A62DC22}"/>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6071C352-EB81-DC82-C78D-A1078A62DC22}"/>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9EAC8D3-B903-D808-FF59-75E81104EE64}"/>
                  </a:ext>
                </a:extLst>
              </p:cNvPr>
              <p:cNvSpPr txBox="1"/>
              <p:nvPr/>
            </p:nvSpPr>
            <p:spPr>
              <a:xfrm>
                <a:off x="3875156" y="3196864"/>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99EAC8D3-B903-D808-FF59-75E81104EE64}"/>
                  </a:ext>
                </a:extLst>
              </p:cNvPr>
              <p:cNvSpPr txBox="1">
                <a:spLocks noRot="1" noChangeAspect="1" noMove="1" noResize="1" noEditPoints="1" noAdjustHandles="1" noChangeArrowheads="1" noChangeShapeType="1" noTextEdit="1"/>
              </p:cNvSpPr>
              <p:nvPr/>
            </p:nvSpPr>
            <p:spPr>
              <a:xfrm>
                <a:off x="3875156" y="3196864"/>
                <a:ext cx="6351354" cy="415050"/>
              </a:xfrm>
              <a:prstGeom prst="rect">
                <a:avLst/>
              </a:prstGeom>
              <a:blipFill>
                <a:blip r:embed="rId5"/>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1603FAB4-32F4-10F4-64D5-18FF1A1567DB}"/>
              </a:ext>
            </a:extLst>
          </p:cNvPr>
          <p:cNvSpPr/>
          <p:nvPr/>
        </p:nvSpPr>
        <p:spPr>
          <a:xfrm>
            <a:off x="3668991" y="154305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D23E3F9-B34B-9F6D-8949-5114ED41B8AB}"/>
              </a:ext>
            </a:extLst>
          </p:cNvPr>
          <p:cNvSpPr/>
          <p:nvPr/>
        </p:nvSpPr>
        <p:spPr>
          <a:xfrm>
            <a:off x="4999150" y="165950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13D1A1C-A77E-EAF3-4871-010DB0EB3273}"/>
                  </a:ext>
                </a:extLst>
              </p:cNvPr>
              <p:cNvSpPr txBox="1"/>
              <p:nvPr/>
            </p:nvSpPr>
            <p:spPr>
              <a:xfrm>
                <a:off x="7001368" y="243716"/>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m:t>
                      </m:r>
                    </m:oMath>
                  </m:oMathPara>
                </a14:m>
                <a:endParaRPr lang="en-US" sz="2400" dirty="0"/>
              </a:p>
            </p:txBody>
          </p:sp>
        </mc:Choice>
        <mc:Fallback xmlns="">
          <p:sp>
            <p:nvSpPr>
              <p:cNvPr id="8" name="TextBox 7">
                <a:extLst>
                  <a:ext uri="{FF2B5EF4-FFF2-40B4-BE49-F238E27FC236}">
                    <a16:creationId xmlns:a16="http://schemas.microsoft.com/office/drawing/2014/main" id="{913D1A1C-A77E-EAF3-4871-010DB0EB3273}"/>
                  </a:ext>
                </a:extLst>
              </p:cNvPr>
              <p:cNvSpPr txBox="1">
                <a:spLocks noRot="1" noChangeAspect="1" noMove="1" noResize="1" noEditPoints="1" noAdjustHandles="1" noChangeArrowheads="1" noChangeShapeType="1" noTextEdit="1"/>
              </p:cNvSpPr>
              <p:nvPr/>
            </p:nvSpPr>
            <p:spPr>
              <a:xfrm>
                <a:off x="7001368" y="243716"/>
                <a:ext cx="949355" cy="369332"/>
              </a:xfrm>
              <a:prstGeom prst="rect">
                <a:avLst/>
              </a:prstGeom>
              <a:blipFill>
                <a:blip r:embed="rId6"/>
                <a:stretch>
                  <a:fillRect l="-4516" r="-7742"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C7D99B5-EC37-E264-2746-0FAA5961BEB6}"/>
                  </a:ext>
                </a:extLst>
              </p:cNvPr>
              <p:cNvSpPr txBox="1"/>
              <p:nvPr/>
            </p:nvSpPr>
            <p:spPr>
              <a:xfrm>
                <a:off x="9085866" y="244212"/>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m:t>
                      </m:r>
                    </m:oMath>
                  </m:oMathPara>
                </a14:m>
                <a:endParaRPr lang="en-US" sz="2400" dirty="0"/>
              </a:p>
            </p:txBody>
          </p:sp>
        </mc:Choice>
        <mc:Fallback xmlns="">
          <p:sp>
            <p:nvSpPr>
              <p:cNvPr id="26" name="TextBox 25">
                <a:extLst>
                  <a:ext uri="{FF2B5EF4-FFF2-40B4-BE49-F238E27FC236}">
                    <a16:creationId xmlns:a16="http://schemas.microsoft.com/office/drawing/2014/main" id="{6C7D99B5-EC37-E264-2746-0FAA5961BEB6}"/>
                  </a:ext>
                </a:extLst>
              </p:cNvPr>
              <p:cNvSpPr txBox="1">
                <a:spLocks noRot="1" noChangeAspect="1" noMove="1" noResize="1" noEditPoints="1" noAdjustHandles="1" noChangeArrowheads="1" noChangeShapeType="1" noTextEdit="1"/>
              </p:cNvSpPr>
              <p:nvPr/>
            </p:nvSpPr>
            <p:spPr>
              <a:xfrm>
                <a:off x="9085866" y="244212"/>
                <a:ext cx="949355" cy="369332"/>
              </a:xfrm>
              <a:prstGeom prst="rect">
                <a:avLst/>
              </a:prstGeom>
              <a:blipFill>
                <a:blip r:embed="rId7"/>
                <a:stretch>
                  <a:fillRect l="-3846" r="-8333"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C7FB5703-281A-CF68-58E8-10B1BDAF1984}"/>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C7FB5703-281A-CF68-58E8-10B1BDAF1984}"/>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8"/>
                          <a:stretch>
                            <a:fillRect l="-102778" t="-106557" r="-103704" b="-226230"/>
                          </a:stretch>
                        </a:blipFill>
                      </a:tcPr>
                    </a:tc>
                    <a:tc>
                      <a:txBody>
                        <a:bodyPr/>
                        <a:lstStyle/>
                        <a:p>
                          <a:endParaRPr lang="en-US"/>
                        </a:p>
                      </a:txBody>
                      <a:tcPr>
                        <a:blipFill>
                          <a:blip r:embed="rId8"/>
                          <a:stretch>
                            <a:fillRect l="-200917" t="-106557" r="-2752" b="-226230"/>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8"/>
                          <a:stretch>
                            <a:fillRect l="-1835" t="-206557" r="-201835" b="-12623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8"/>
                          <a:stretch>
                            <a:fillRect l="-1835" t="-306557" r="-201835" b="-2623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D4908C3-6166-5BC6-BE78-2BA0955E2CD8}"/>
                  </a:ext>
                </a:extLst>
              </p:cNvPr>
              <p:cNvSpPr txBox="1"/>
              <p:nvPr/>
            </p:nvSpPr>
            <p:spPr>
              <a:xfrm>
                <a:off x="4057843" y="544509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2D4908C3-6166-5BC6-BE78-2BA0955E2CD8}"/>
                  </a:ext>
                </a:extLst>
              </p:cNvPr>
              <p:cNvSpPr txBox="1">
                <a:spLocks noRot="1" noChangeAspect="1" noMove="1" noResize="1" noEditPoints="1" noAdjustHandles="1" noChangeArrowheads="1" noChangeShapeType="1" noTextEdit="1"/>
              </p:cNvSpPr>
              <p:nvPr/>
            </p:nvSpPr>
            <p:spPr>
              <a:xfrm>
                <a:off x="4057843" y="5445098"/>
                <a:ext cx="1892822" cy="42550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6A0FF4C-2624-D579-1E17-673A9B4A57E5}"/>
                  </a:ext>
                </a:extLst>
              </p:cNvPr>
              <p:cNvSpPr txBox="1"/>
              <p:nvPr/>
            </p:nvSpPr>
            <p:spPr>
              <a:xfrm>
                <a:off x="6896100" y="3805666"/>
                <a:ext cx="3028950" cy="7181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𝑗</m:t>
                                  </m:r>
                                  <m:r>
                                    <a:rPr lang="en-US" sz="2400" b="0" i="1" smtClean="0">
                                      <a:latin typeface="Cambria Math" panose="02040503050406030204" pitchFamily="18" charset="0"/>
                                    </a:rPr>
                                    <m:t>=1</m:t>
                                  </m:r>
                                </m:lim>
                              </m:limLow>
                            </m:e>
                            <m:sup>
                              <m:r>
                                <a:rPr lang="en-US" sz="2400" b="0" i="1" smtClean="0">
                                  <a:latin typeface="Cambria Math" panose="02040503050406030204" pitchFamily="18" charset="0"/>
                                </a:rPr>
                                <m:t>𝑘</m:t>
                              </m:r>
                            </m:sup>
                          </m:sSup>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e>
                      </m:func>
                    </m:oMath>
                  </m:oMathPara>
                </a14:m>
                <a:endParaRPr lang="en-US" sz="2400" dirty="0"/>
              </a:p>
            </p:txBody>
          </p:sp>
        </mc:Choice>
        <mc:Fallback xmlns="">
          <p:sp>
            <p:nvSpPr>
              <p:cNvPr id="29" name="TextBox 28">
                <a:extLst>
                  <a:ext uri="{FF2B5EF4-FFF2-40B4-BE49-F238E27FC236}">
                    <a16:creationId xmlns:a16="http://schemas.microsoft.com/office/drawing/2014/main" id="{26A0FF4C-2624-D579-1E17-673A9B4A57E5}"/>
                  </a:ext>
                </a:extLst>
              </p:cNvPr>
              <p:cNvSpPr txBox="1">
                <a:spLocks noRot="1" noChangeAspect="1" noMove="1" noResize="1" noEditPoints="1" noAdjustHandles="1" noChangeArrowheads="1" noChangeShapeType="1" noTextEdit="1"/>
              </p:cNvSpPr>
              <p:nvPr/>
            </p:nvSpPr>
            <p:spPr>
              <a:xfrm>
                <a:off x="6896100" y="3805666"/>
                <a:ext cx="3028950" cy="71814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6306736-C35D-6672-7E55-08399F6802E1}"/>
                  </a:ext>
                </a:extLst>
              </p:cNvPr>
              <p:cNvSpPr txBox="1"/>
              <p:nvPr/>
            </p:nvSpPr>
            <p:spPr>
              <a:xfrm>
                <a:off x="7009025" y="4444189"/>
                <a:ext cx="3505200" cy="7543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func>
                        <m:funcPr>
                          <m:ctrlPr>
                            <a:rPr lang="en-US" sz="2400" b="0" i="1" smtClean="0">
                              <a:latin typeface="Cambria Math" panose="02040503050406030204" pitchFamily="18" charset="0"/>
                            </a:rPr>
                          </m:ctrlPr>
                        </m:funcPr>
                        <m:fName>
                          <m:r>
                            <a:rPr lang="en-US" sz="2400" b="0" i="1" smtClean="0">
                              <a:latin typeface="Cambria Math" panose="02040503050406030204" pitchFamily="18" charset="0"/>
                            </a:rPr>
                            <m:t>𝑚𝑎𝑥</m:t>
                          </m:r>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12</m:t>
                                  </m:r>
                                </m:sub>
                              </m:sSub>
                            </m:e>
                          </m:d>
                        </m:e>
                      </m:func>
                    </m:oMath>
                  </m:oMathPara>
                </a14:m>
                <a:endParaRPr lang="en-US" sz="2400" dirty="0"/>
              </a:p>
            </p:txBody>
          </p:sp>
        </mc:Choice>
        <mc:Fallback xmlns="">
          <p:sp>
            <p:nvSpPr>
              <p:cNvPr id="41" name="TextBox 40">
                <a:extLst>
                  <a:ext uri="{FF2B5EF4-FFF2-40B4-BE49-F238E27FC236}">
                    <a16:creationId xmlns:a16="http://schemas.microsoft.com/office/drawing/2014/main" id="{86306736-C35D-6672-7E55-08399F6802E1}"/>
                  </a:ext>
                </a:extLst>
              </p:cNvPr>
              <p:cNvSpPr txBox="1">
                <a:spLocks noRot="1" noChangeAspect="1" noMove="1" noResize="1" noEditPoints="1" noAdjustHandles="1" noChangeArrowheads="1" noChangeShapeType="1" noTextEdit="1"/>
              </p:cNvSpPr>
              <p:nvPr/>
            </p:nvSpPr>
            <p:spPr>
              <a:xfrm>
                <a:off x="7009025" y="4444189"/>
                <a:ext cx="3505200" cy="75430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459DDF44-41E1-32A3-F99A-E17487D08AC5}"/>
                  </a:ext>
                </a:extLst>
              </p:cNvPr>
              <p:cNvSpPr txBox="1"/>
              <p:nvPr/>
            </p:nvSpPr>
            <p:spPr>
              <a:xfrm>
                <a:off x="7018060" y="5090038"/>
                <a:ext cx="4230276" cy="691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4</m:t>
                          </m:r>
                        </m:den>
                      </m:f>
                      <m:func>
                        <m:funcPr>
                          <m:ctrlPr>
                            <a:rPr lang="en-US" sz="2400" b="0" i="1" smtClean="0">
                              <a:latin typeface="Cambria Math" panose="02040503050406030204" pitchFamily="18" charset="0"/>
                            </a:rPr>
                          </m:ctrlPr>
                        </m:funcPr>
                        <m:fName>
                          <m:r>
                            <a:rPr lang="en-US" sz="2400" b="0" i="1" smtClean="0">
                              <a:latin typeface="Cambria Math" panose="02040503050406030204" pitchFamily="18" charset="0"/>
                            </a:rPr>
                            <m:t>𝑚𝑎𝑥</m:t>
                          </m:r>
                        </m:fName>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4, 0</m:t>
                              </m:r>
                            </m:e>
                          </m:d>
                        </m:e>
                      </m:fun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4</m:t>
                          </m:r>
                        </m:den>
                      </m:f>
                      <m:r>
                        <a:rPr lang="en-US" sz="2400" b="0" i="1" smtClean="0">
                          <a:latin typeface="Cambria Math" panose="02040503050406030204" pitchFamily="18" charset="0"/>
                        </a:rPr>
                        <m:t>⋅4=1</m:t>
                      </m:r>
                    </m:oMath>
                  </m:oMathPara>
                </a14:m>
                <a:endParaRPr lang="en-US" sz="2400" dirty="0"/>
              </a:p>
            </p:txBody>
          </p:sp>
        </mc:Choice>
        <mc:Fallback xmlns="">
          <p:sp>
            <p:nvSpPr>
              <p:cNvPr id="75" name="TextBox 74">
                <a:extLst>
                  <a:ext uri="{FF2B5EF4-FFF2-40B4-BE49-F238E27FC236}">
                    <a16:creationId xmlns:a16="http://schemas.microsoft.com/office/drawing/2014/main" id="{459DDF44-41E1-32A3-F99A-E17487D08AC5}"/>
                  </a:ext>
                </a:extLst>
              </p:cNvPr>
              <p:cNvSpPr txBox="1">
                <a:spLocks noRot="1" noChangeAspect="1" noMove="1" noResize="1" noEditPoints="1" noAdjustHandles="1" noChangeArrowheads="1" noChangeShapeType="1" noTextEdit="1"/>
              </p:cNvSpPr>
              <p:nvPr/>
            </p:nvSpPr>
            <p:spPr>
              <a:xfrm>
                <a:off x="7018060" y="5090038"/>
                <a:ext cx="4230276" cy="691471"/>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96518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F3942-2AA2-4EE4-F04E-165EADA57D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823D70-B94B-052A-EBD8-647404997F22}"/>
              </a:ext>
            </a:extLst>
          </p:cNvPr>
          <p:cNvSpPr>
            <a:spLocks noGrp="1"/>
          </p:cNvSpPr>
          <p:nvPr>
            <p:ph type="title"/>
          </p:nvPr>
        </p:nvSpPr>
        <p:spPr>
          <a:xfrm>
            <a:off x="838200" y="365125"/>
            <a:ext cx="10515600" cy="835025"/>
          </a:xfrm>
        </p:spPr>
        <p:txBody>
          <a:bodyPr/>
          <a:lstStyle/>
          <a:p>
            <a:r>
              <a:rPr lang="en-US" dirty="0"/>
              <a:t>Precision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8BDCAB-086C-0E42-1EFF-2DC6E94C9B4C}"/>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348BDCAB-086C-0E42-1EFF-2DC6E94C9B4C}"/>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741FD4-34A0-8F4A-8CFE-3BF25D49524E}"/>
                  </a:ext>
                </a:extLst>
              </p:cNvPr>
              <p:cNvSpPr txBox="1"/>
              <p:nvPr/>
            </p:nvSpPr>
            <p:spPr>
              <a:xfrm>
                <a:off x="838200" y="188595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D5741FD4-34A0-8F4A-8CFE-3BF25D49524E}"/>
                  </a:ext>
                </a:extLst>
              </p:cNvPr>
              <p:cNvSpPr txBox="1">
                <a:spLocks noRot="1" noChangeAspect="1" noMove="1" noResize="1" noEditPoints="1" noAdjustHandles="1" noChangeArrowheads="1" noChangeShapeType="1" noTextEdit="1"/>
              </p:cNvSpPr>
              <p:nvPr/>
            </p:nvSpPr>
            <p:spPr>
              <a:xfrm>
                <a:off x="838200" y="1885950"/>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91691E1E-B1C0-6C52-20F9-B08ACC37BA11}"/>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C0629B0-2DCF-4E4F-B26C-2EFAF17179DD}"/>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C605293-F24A-3930-4028-2B48273524BF}"/>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119D48-6B65-B423-67B9-227C1C152161}"/>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6F29EA7-21E9-18EF-7E31-729E7D6DFEF4}"/>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5A17589-E7C0-43FF-2AFA-74DAD7486C07}"/>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C150D8-6161-E3E8-AD84-1261795E22AC}"/>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330E052-9EAE-4A63-D956-E276C0355537}"/>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89BC7B-536C-A8AA-7285-31D7451660B6}"/>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C423C5F-B4A1-A05A-A58A-9C43B813D15D}"/>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5D3DA5-DACF-6D7D-A37B-8A7D73C14621}"/>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BB8DEC-F23E-1B87-D647-DE3F9F49FD40}"/>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7D4F86C-CEFB-6647-3B85-A9D35AFF98B0}"/>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9D03059-44B5-4D2F-6960-D65A5FD56457}"/>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CEFC132-61FA-91E1-7AFC-82ACCD4C7740}"/>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EB01113-9615-4659-38F9-98B6E63A7432}"/>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DCF5400-49DD-7D14-DCCE-8567FE3DACCD}"/>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42868A7-6D03-4C18-6230-FFD1C452D640}"/>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F5D8E01-E83D-C036-3E49-DD874971A16A}"/>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3B5FD9-4241-98BD-A20C-D7B4015D3EF6}"/>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3306A4F-21CC-54E9-148C-5F6CED10654E}"/>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2CAF456-ADE5-A431-0D96-F5C5EDCD4788}"/>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6D9C01-E808-7D8A-F0FC-F8211A593E12}"/>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E763C04-83D2-C1C4-D15F-309E68D5A178}"/>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FB5B4E-DB29-2CA3-8E46-3AFB20D1DDD0}"/>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EBB9054-8580-F5B8-ED98-1604EF1BC00D}"/>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11736C95-194F-2CD2-1E43-7A1478B76B74}"/>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D5B45835-AB1D-C3AE-53FB-51C949F7FDAB}"/>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2BD0CA16-2BCE-5DB1-9E05-95832C8B99F8}"/>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3E5A2CEF-E9AA-9BF5-DE49-A3A086DFCC17}"/>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0A97E4C3-A448-4263-534D-1A4D5C2B0DE9}"/>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A2D54C8A-2320-3A3D-AFCE-B7CA3A90393B}"/>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A9BEE62E-1451-AE36-32B5-57CD658FCB5B}"/>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E12C6D7C-604D-3D8A-C439-A7F4D9E3B330}"/>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98A6C27A-0181-DDDC-5C5D-EE932F9EF652}"/>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0200BE7D-36CE-436D-4387-DABE23FAA09F}"/>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B8EE910B-7517-B207-2B24-B5C280B8D6BF}"/>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CE2B39A6-3266-A834-3A68-FFA0DA4CEE8B}"/>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01456484-A211-579D-B6A7-7157B31CFA81}"/>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D0707C32-D3A8-1EE6-DC41-B097F6AB10BD}"/>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E80BB493-38A6-A8D0-D7E5-E63FB0038E77}"/>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869DC8B5-3CE6-8E96-D32E-9ED1178B1896}"/>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CA67167A-A6A5-9E8D-C945-4F31AF45ED52}"/>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C6C82BCF-4F85-16E0-85D4-75E72F5FE0A6}"/>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1DF95789-8970-78C6-3E62-1714D5DDC3F3}"/>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1A5893FE-F2E9-ABE9-ED44-B9A94BFA6444}"/>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E9F2B4B0-C63F-C56D-8442-ABF53ED4D646}"/>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5F78F13D-78D4-6C1A-B5A7-7946344447CE}"/>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4F166DE1-D426-2C0E-6528-18810726A7E3}"/>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20D363BD-80B3-F548-486E-6BB39F29CBB6}"/>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8ACCCC19-EE74-26BE-7608-CA382B185953}"/>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AF0683CE-FBD0-A669-4922-6D6DAD0A0CAF}"/>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684ADAD-09E4-D6EE-10FB-41B58C4A73AC}"/>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F1277EA-D294-BA92-4C3C-4D29F77D956C}"/>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4DA5E72-2C62-596E-A0FC-A04F4C24BC5B}"/>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9779BAC-B899-AC69-82AE-E19B23608114}"/>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14922BA-C97F-B360-9C5A-679DB33212F3}"/>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7D5787F7-22B7-CD3A-DC65-68F0B83D8621}"/>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88846D63-3F1E-261B-662A-61CA3205C481}"/>
              </a:ext>
            </a:extLst>
          </p:cNvPr>
          <p:cNvSpPr/>
          <p:nvPr/>
        </p:nvSpPr>
        <p:spPr>
          <a:xfrm>
            <a:off x="3516590" y="1920508"/>
            <a:ext cx="1909909" cy="451125"/>
          </a:xfrm>
          <a:prstGeom prst="ellipse">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9884ED9-F0A4-FC75-4BB7-BB1EE08EF82C}"/>
              </a:ext>
            </a:extLst>
          </p:cNvPr>
          <p:cNvSpPr/>
          <p:nvPr/>
        </p:nvSpPr>
        <p:spPr>
          <a:xfrm>
            <a:off x="7220248" y="1908136"/>
            <a:ext cx="2173955" cy="490588"/>
          </a:xfrm>
          <a:prstGeom prst="ellipse">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FE41863-952F-6908-DC40-EE028F08352B}"/>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3FE41863-952F-6908-DC40-EE028F08352B}"/>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21FA61F-ADA0-C0D2-9643-4921216B57FA}"/>
                  </a:ext>
                </a:extLst>
              </p:cNvPr>
              <p:cNvSpPr txBox="1"/>
              <p:nvPr/>
            </p:nvSpPr>
            <p:spPr>
              <a:xfrm>
                <a:off x="3875156" y="3196864"/>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821FA61F-ADA0-C0D2-9643-4921216B57FA}"/>
                  </a:ext>
                </a:extLst>
              </p:cNvPr>
              <p:cNvSpPr txBox="1">
                <a:spLocks noRot="1" noChangeAspect="1" noMove="1" noResize="1" noEditPoints="1" noAdjustHandles="1" noChangeArrowheads="1" noChangeShapeType="1" noTextEdit="1"/>
              </p:cNvSpPr>
              <p:nvPr/>
            </p:nvSpPr>
            <p:spPr>
              <a:xfrm>
                <a:off x="3875156" y="3196864"/>
                <a:ext cx="6351354" cy="415050"/>
              </a:xfrm>
              <a:prstGeom prst="rect">
                <a:avLst/>
              </a:prstGeom>
              <a:blipFill>
                <a:blip r:embed="rId5"/>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3944ECA5-A991-FB91-2AA2-9CDCFCCD5553}"/>
              </a:ext>
            </a:extLst>
          </p:cNvPr>
          <p:cNvSpPr/>
          <p:nvPr/>
        </p:nvSpPr>
        <p:spPr>
          <a:xfrm>
            <a:off x="3668991" y="154305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2893773-C11E-009A-8A84-C76C7B05C37E}"/>
              </a:ext>
            </a:extLst>
          </p:cNvPr>
          <p:cNvSpPr/>
          <p:nvPr/>
        </p:nvSpPr>
        <p:spPr>
          <a:xfrm>
            <a:off x="4999150" y="165950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C4C57A-FF01-3D79-1262-EBE52F8AA075}"/>
                  </a:ext>
                </a:extLst>
              </p:cNvPr>
              <p:cNvSpPr txBox="1"/>
              <p:nvPr/>
            </p:nvSpPr>
            <p:spPr>
              <a:xfrm>
                <a:off x="7001368" y="243716"/>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m:t>
                      </m:r>
                    </m:oMath>
                  </m:oMathPara>
                </a14:m>
                <a:endParaRPr lang="en-US" sz="2400" dirty="0"/>
              </a:p>
            </p:txBody>
          </p:sp>
        </mc:Choice>
        <mc:Fallback xmlns="">
          <p:sp>
            <p:nvSpPr>
              <p:cNvPr id="8" name="TextBox 7">
                <a:extLst>
                  <a:ext uri="{FF2B5EF4-FFF2-40B4-BE49-F238E27FC236}">
                    <a16:creationId xmlns:a16="http://schemas.microsoft.com/office/drawing/2014/main" id="{A2C4C57A-FF01-3D79-1262-EBE52F8AA075}"/>
                  </a:ext>
                </a:extLst>
              </p:cNvPr>
              <p:cNvSpPr txBox="1">
                <a:spLocks noRot="1" noChangeAspect="1" noMove="1" noResize="1" noEditPoints="1" noAdjustHandles="1" noChangeArrowheads="1" noChangeShapeType="1" noTextEdit="1"/>
              </p:cNvSpPr>
              <p:nvPr/>
            </p:nvSpPr>
            <p:spPr>
              <a:xfrm>
                <a:off x="7001368" y="243716"/>
                <a:ext cx="949355" cy="369332"/>
              </a:xfrm>
              <a:prstGeom prst="rect">
                <a:avLst/>
              </a:prstGeom>
              <a:blipFill>
                <a:blip r:embed="rId6"/>
                <a:stretch>
                  <a:fillRect l="-4516" r="-7742"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17795CD-9E2F-CA61-B96B-69B91D266099}"/>
                  </a:ext>
                </a:extLst>
              </p:cNvPr>
              <p:cNvSpPr txBox="1"/>
              <p:nvPr/>
            </p:nvSpPr>
            <p:spPr>
              <a:xfrm>
                <a:off x="9085866" y="244212"/>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m:t>
                      </m:r>
                    </m:oMath>
                  </m:oMathPara>
                </a14:m>
                <a:endParaRPr lang="en-US" sz="2400" dirty="0"/>
              </a:p>
            </p:txBody>
          </p:sp>
        </mc:Choice>
        <mc:Fallback xmlns="">
          <p:sp>
            <p:nvSpPr>
              <p:cNvPr id="26" name="TextBox 25">
                <a:extLst>
                  <a:ext uri="{FF2B5EF4-FFF2-40B4-BE49-F238E27FC236}">
                    <a16:creationId xmlns:a16="http://schemas.microsoft.com/office/drawing/2014/main" id="{E17795CD-9E2F-CA61-B96B-69B91D266099}"/>
                  </a:ext>
                </a:extLst>
              </p:cNvPr>
              <p:cNvSpPr txBox="1">
                <a:spLocks noRot="1" noChangeAspect="1" noMove="1" noResize="1" noEditPoints="1" noAdjustHandles="1" noChangeArrowheads="1" noChangeShapeType="1" noTextEdit="1"/>
              </p:cNvSpPr>
              <p:nvPr/>
            </p:nvSpPr>
            <p:spPr>
              <a:xfrm>
                <a:off x="9085866" y="244212"/>
                <a:ext cx="949355" cy="369332"/>
              </a:xfrm>
              <a:prstGeom prst="rect">
                <a:avLst/>
              </a:prstGeom>
              <a:blipFill>
                <a:blip r:embed="rId7"/>
                <a:stretch>
                  <a:fillRect l="-3846" r="-8333"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461B6116-5D87-1C44-9D5F-A2AF7CF507C0}"/>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461B6116-5D87-1C44-9D5F-A2AF7CF507C0}"/>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8"/>
                          <a:stretch>
                            <a:fillRect l="-102778" t="-106557" r="-103704" b="-226230"/>
                          </a:stretch>
                        </a:blipFill>
                      </a:tcPr>
                    </a:tc>
                    <a:tc>
                      <a:txBody>
                        <a:bodyPr/>
                        <a:lstStyle/>
                        <a:p>
                          <a:endParaRPr lang="en-US"/>
                        </a:p>
                      </a:txBody>
                      <a:tcPr>
                        <a:blipFill>
                          <a:blip r:embed="rId8"/>
                          <a:stretch>
                            <a:fillRect l="-200917" t="-106557" r="-2752" b="-226230"/>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8"/>
                          <a:stretch>
                            <a:fillRect l="-1835" t="-206557" r="-201835" b="-12623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8"/>
                          <a:stretch>
                            <a:fillRect l="-1835" t="-306557" r="-201835" b="-2623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BE6C2B6-8825-BC9A-926D-BBE451326A8A}"/>
                  </a:ext>
                </a:extLst>
              </p:cNvPr>
              <p:cNvSpPr txBox="1"/>
              <p:nvPr/>
            </p:nvSpPr>
            <p:spPr>
              <a:xfrm>
                <a:off x="4057843" y="544509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DBE6C2B6-8825-BC9A-926D-BBE451326A8A}"/>
                  </a:ext>
                </a:extLst>
              </p:cNvPr>
              <p:cNvSpPr txBox="1">
                <a:spLocks noRot="1" noChangeAspect="1" noMove="1" noResize="1" noEditPoints="1" noAdjustHandles="1" noChangeArrowheads="1" noChangeShapeType="1" noTextEdit="1"/>
              </p:cNvSpPr>
              <p:nvPr/>
            </p:nvSpPr>
            <p:spPr>
              <a:xfrm>
                <a:off x="4057843" y="5445098"/>
                <a:ext cx="1892822" cy="42550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0F45E8A-3359-2A85-6267-E8105E6FD6AD}"/>
                  </a:ext>
                </a:extLst>
              </p:cNvPr>
              <p:cNvSpPr txBox="1"/>
              <p:nvPr/>
            </p:nvSpPr>
            <p:spPr>
              <a:xfrm>
                <a:off x="6896100" y="3805666"/>
                <a:ext cx="3028950" cy="7181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𝑗</m:t>
                                  </m:r>
                                  <m:r>
                                    <a:rPr lang="en-US" sz="2400" b="0" i="1" smtClean="0">
                                      <a:latin typeface="Cambria Math" panose="02040503050406030204" pitchFamily="18" charset="0"/>
                                    </a:rPr>
                                    <m:t>=1</m:t>
                                  </m:r>
                                </m:lim>
                              </m:limLow>
                            </m:e>
                            <m:sup>
                              <m:r>
                                <a:rPr lang="en-US" sz="2400" b="0" i="1" smtClean="0">
                                  <a:latin typeface="Cambria Math" panose="02040503050406030204" pitchFamily="18" charset="0"/>
                                </a:rPr>
                                <m:t>𝑘</m:t>
                              </m:r>
                            </m:sup>
                          </m:sSup>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e>
                      </m:func>
                    </m:oMath>
                  </m:oMathPara>
                </a14:m>
                <a:endParaRPr lang="en-US" sz="2400" dirty="0"/>
              </a:p>
            </p:txBody>
          </p:sp>
        </mc:Choice>
        <mc:Fallback xmlns="">
          <p:sp>
            <p:nvSpPr>
              <p:cNvPr id="29" name="TextBox 28">
                <a:extLst>
                  <a:ext uri="{FF2B5EF4-FFF2-40B4-BE49-F238E27FC236}">
                    <a16:creationId xmlns:a16="http://schemas.microsoft.com/office/drawing/2014/main" id="{90F45E8A-3359-2A85-6267-E8105E6FD6AD}"/>
                  </a:ext>
                </a:extLst>
              </p:cNvPr>
              <p:cNvSpPr txBox="1">
                <a:spLocks noRot="1" noChangeAspect="1" noMove="1" noResize="1" noEditPoints="1" noAdjustHandles="1" noChangeArrowheads="1" noChangeShapeType="1" noTextEdit="1"/>
              </p:cNvSpPr>
              <p:nvPr/>
            </p:nvSpPr>
            <p:spPr>
              <a:xfrm>
                <a:off x="6896100" y="3805666"/>
                <a:ext cx="3028950" cy="71814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A562871-3F74-3B7C-CCC7-2C333BA9F154}"/>
                  </a:ext>
                </a:extLst>
              </p:cNvPr>
              <p:cNvSpPr txBox="1"/>
              <p:nvPr/>
            </p:nvSpPr>
            <p:spPr>
              <a:xfrm>
                <a:off x="7009025" y="4444189"/>
                <a:ext cx="3505200" cy="7543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func>
                        <m:funcPr>
                          <m:ctrlPr>
                            <a:rPr lang="en-US" sz="2400" b="0" i="1" smtClean="0">
                              <a:latin typeface="Cambria Math" panose="02040503050406030204" pitchFamily="18" charset="0"/>
                            </a:rPr>
                          </m:ctrlPr>
                        </m:funcPr>
                        <m:fName>
                          <m:r>
                            <a:rPr lang="en-US" sz="2400" b="0" i="1" smtClean="0">
                              <a:latin typeface="Cambria Math" panose="02040503050406030204" pitchFamily="18" charset="0"/>
                            </a:rPr>
                            <m:t>𝑚𝑎𝑥</m:t>
                          </m:r>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22</m:t>
                                  </m:r>
                                </m:sub>
                              </m:sSub>
                            </m:e>
                          </m:d>
                        </m:e>
                      </m:func>
                    </m:oMath>
                  </m:oMathPara>
                </a14:m>
                <a:endParaRPr lang="en-US" sz="2400" dirty="0"/>
              </a:p>
            </p:txBody>
          </p:sp>
        </mc:Choice>
        <mc:Fallback xmlns="">
          <p:sp>
            <p:nvSpPr>
              <p:cNvPr id="41" name="TextBox 40">
                <a:extLst>
                  <a:ext uri="{FF2B5EF4-FFF2-40B4-BE49-F238E27FC236}">
                    <a16:creationId xmlns:a16="http://schemas.microsoft.com/office/drawing/2014/main" id="{EA562871-3F74-3B7C-CCC7-2C333BA9F154}"/>
                  </a:ext>
                </a:extLst>
              </p:cNvPr>
              <p:cNvSpPr txBox="1">
                <a:spLocks noRot="1" noChangeAspect="1" noMove="1" noResize="1" noEditPoints="1" noAdjustHandles="1" noChangeArrowheads="1" noChangeShapeType="1" noTextEdit="1"/>
              </p:cNvSpPr>
              <p:nvPr/>
            </p:nvSpPr>
            <p:spPr>
              <a:xfrm>
                <a:off x="7009025" y="4444189"/>
                <a:ext cx="3505200" cy="75430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B8CA413-9912-D9AB-0E71-F6938D860B3A}"/>
                  </a:ext>
                </a:extLst>
              </p:cNvPr>
              <p:cNvSpPr txBox="1"/>
              <p:nvPr/>
            </p:nvSpPr>
            <p:spPr>
              <a:xfrm>
                <a:off x="7018060" y="5090038"/>
                <a:ext cx="4537434" cy="6938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func>
                        <m:funcPr>
                          <m:ctrlPr>
                            <a:rPr lang="en-US" sz="2400" b="0" i="1" smtClean="0">
                              <a:latin typeface="Cambria Math" panose="02040503050406030204" pitchFamily="18" charset="0"/>
                            </a:rPr>
                          </m:ctrlPr>
                        </m:funcPr>
                        <m:fName>
                          <m:r>
                            <a:rPr lang="en-US" sz="2400" b="0" i="1" smtClean="0">
                              <a:latin typeface="Cambria Math" panose="02040503050406030204" pitchFamily="18" charset="0"/>
                            </a:rPr>
                            <m:t>𝑚𝑎𝑥</m:t>
                          </m:r>
                        </m:fName>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1, 4</m:t>
                              </m:r>
                            </m:e>
                          </m:d>
                        </m:e>
                      </m:fun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⋅4=0.8</m:t>
                      </m:r>
                    </m:oMath>
                  </m:oMathPara>
                </a14:m>
                <a:endParaRPr lang="en-US" sz="2400" dirty="0"/>
              </a:p>
            </p:txBody>
          </p:sp>
        </mc:Choice>
        <mc:Fallback xmlns="">
          <p:sp>
            <p:nvSpPr>
              <p:cNvPr id="75" name="TextBox 74">
                <a:extLst>
                  <a:ext uri="{FF2B5EF4-FFF2-40B4-BE49-F238E27FC236}">
                    <a16:creationId xmlns:a16="http://schemas.microsoft.com/office/drawing/2014/main" id="{AB8CA413-9912-D9AB-0E71-F6938D860B3A}"/>
                  </a:ext>
                </a:extLst>
              </p:cNvPr>
              <p:cNvSpPr txBox="1">
                <a:spLocks noRot="1" noChangeAspect="1" noMove="1" noResize="1" noEditPoints="1" noAdjustHandles="1" noChangeArrowheads="1" noChangeShapeType="1" noTextEdit="1"/>
              </p:cNvSpPr>
              <p:nvPr/>
            </p:nvSpPr>
            <p:spPr>
              <a:xfrm>
                <a:off x="7018060" y="5090038"/>
                <a:ext cx="4537434" cy="693844"/>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9444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7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EE55A-8FD0-AEA2-2667-6984913F6A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3FEFD5-ABC9-2935-FA2A-EA1C52F3ECBB}"/>
              </a:ext>
            </a:extLst>
          </p:cNvPr>
          <p:cNvSpPr>
            <a:spLocks noGrp="1"/>
          </p:cNvSpPr>
          <p:nvPr>
            <p:ph type="title"/>
          </p:nvPr>
        </p:nvSpPr>
        <p:spPr>
          <a:xfrm>
            <a:off x="838200" y="365125"/>
            <a:ext cx="10515600" cy="835025"/>
          </a:xfrm>
        </p:spPr>
        <p:txBody>
          <a:bodyPr/>
          <a:lstStyle/>
          <a:p>
            <a:r>
              <a:rPr lang="en-US" dirty="0"/>
              <a:t>Precision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F1DAC3-3A33-4CD4-ACDB-76B720232200}"/>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54F1DAC3-3A33-4CD4-ACDB-76B720232200}"/>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93FE8B-4134-EE70-AE84-B267ED87CBA2}"/>
                  </a:ext>
                </a:extLst>
              </p:cNvPr>
              <p:cNvSpPr txBox="1"/>
              <p:nvPr/>
            </p:nvSpPr>
            <p:spPr>
              <a:xfrm>
                <a:off x="217012" y="1608872"/>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0E93FE8B-4134-EE70-AE84-B267ED87CBA2}"/>
                  </a:ext>
                </a:extLst>
              </p:cNvPr>
              <p:cNvSpPr txBox="1">
                <a:spLocks noRot="1" noChangeAspect="1" noMove="1" noResize="1" noEditPoints="1" noAdjustHandles="1" noChangeArrowheads="1" noChangeShapeType="1" noTextEdit="1"/>
              </p:cNvSpPr>
              <p:nvPr/>
            </p:nvSpPr>
            <p:spPr>
              <a:xfrm>
                <a:off x="217012" y="1608872"/>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C3D8AE2A-65ED-0BDF-BC03-9DF297883BE0}"/>
              </a:ext>
            </a:extLst>
          </p:cNvPr>
          <p:cNvCxnSpPr>
            <a:cxnSpLocks/>
          </p:cNvCxnSpPr>
          <p:nvPr/>
        </p:nvCxnSpPr>
        <p:spPr>
          <a:xfrm>
            <a:off x="3573938" y="2006126"/>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D9D77F5-98DD-6A97-A72E-528131AA3274}"/>
              </a:ext>
            </a:extLst>
          </p:cNvPr>
          <p:cNvCxnSpPr/>
          <p:nvPr/>
        </p:nvCxnSpPr>
        <p:spPr>
          <a:xfrm>
            <a:off x="38025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775E023-B388-80E3-3EFD-CA94D0394C46}"/>
              </a:ext>
            </a:extLst>
          </p:cNvPr>
          <p:cNvCxnSpPr/>
          <p:nvPr/>
        </p:nvCxnSpPr>
        <p:spPr>
          <a:xfrm>
            <a:off x="41454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61E98F7-AC0E-7515-9101-1BFD26062962}"/>
              </a:ext>
            </a:extLst>
          </p:cNvPr>
          <p:cNvCxnSpPr/>
          <p:nvPr/>
        </p:nvCxnSpPr>
        <p:spPr>
          <a:xfrm>
            <a:off x="44883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6A9C1CE-F4D8-2F28-3BF1-A3DED182C072}"/>
              </a:ext>
            </a:extLst>
          </p:cNvPr>
          <p:cNvCxnSpPr/>
          <p:nvPr/>
        </p:nvCxnSpPr>
        <p:spPr>
          <a:xfrm>
            <a:off x="48312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0C96948-37AE-80C1-351C-1E3940E85D97}"/>
              </a:ext>
            </a:extLst>
          </p:cNvPr>
          <p:cNvCxnSpPr/>
          <p:nvPr/>
        </p:nvCxnSpPr>
        <p:spPr>
          <a:xfrm>
            <a:off x="51741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DEE683B-E6F7-6B4B-7716-21E51F4B63E0}"/>
              </a:ext>
            </a:extLst>
          </p:cNvPr>
          <p:cNvCxnSpPr/>
          <p:nvPr/>
        </p:nvCxnSpPr>
        <p:spPr>
          <a:xfrm>
            <a:off x="55170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8D82B41-C4A8-3DE5-FB91-5793D764015E}"/>
              </a:ext>
            </a:extLst>
          </p:cNvPr>
          <p:cNvCxnSpPr/>
          <p:nvPr/>
        </p:nvCxnSpPr>
        <p:spPr>
          <a:xfrm>
            <a:off x="58599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C3BF3A3-F38E-D0E9-D064-57EB8B01B3C7}"/>
              </a:ext>
            </a:extLst>
          </p:cNvPr>
          <p:cNvCxnSpPr/>
          <p:nvPr/>
        </p:nvCxnSpPr>
        <p:spPr>
          <a:xfrm>
            <a:off x="62028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7B3483-74D7-3C5F-9E9C-A899276F0B98}"/>
              </a:ext>
            </a:extLst>
          </p:cNvPr>
          <p:cNvCxnSpPr>
            <a:cxnSpLocks/>
          </p:cNvCxnSpPr>
          <p:nvPr/>
        </p:nvCxnSpPr>
        <p:spPr>
          <a:xfrm>
            <a:off x="65457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5B148B-BAEF-1533-7ADA-757502440BBC}"/>
              </a:ext>
            </a:extLst>
          </p:cNvPr>
          <p:cNvCxnSpPr>
            <a:cxnSpLocks/>
          </p:cNvCxnSpPr>
          <p:nvPr/>
        </p:nvCxnSpPr>
        <p:spPr>
          <a:xfrm>
            <a:off x="68886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1552667-EABA-C1D8-B444-AE5F404AA6FE}"/>
              </a:ext>
            </a:extLst>
          </p:cNvPr>
          <p:cNvCxnSpPr>
            <a:cxnSpLocks/>
          </p:cNvCxnSpPr>
          <p:nvPr/>
        </p:nvCxnSpPr>
        <p:spPr>
          <a:xfrm>
            <a:off x="72315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D0DAC9F-090A-882D-1426-172B9300A0B7}"/>
              </a:ext>
            </a:extLst>
          </p:cNvPr>
          <p:cNvCxnSpPr>
            <a:cxnSpLocks/>
          </p:cNvCxnSpPr>
          <p:nvPr/>
        </p:nvCxnSpPr>
        <p:spPr>
          <a:xfrm>
            <a:off x="75744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B00F137-3326-39A4-5A45-9D7336C23ED2}"/>
              </a:ext>
            </a:extLst>
          </p:cNvPr>
          <p:cNvCxnSpPr>
            <a:cxnSpLocks/>
          </p:cNvCxnSpPr>
          <p:nvPr/>
        </p:nvCxnSpPr>
        <p:spPr>
          <a:xfrm>
            <a:off x="79173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A21A635-BD83-9E26-F77A-6A9C2133BD1D}"/>
              </a:ext>
            </a:extLst>
          </p:cNvPr>
          <p:cNvCxnSpPr>
            <a:cxnSpLocks/>
          </p:cNvCxnSpPr>
          <p:nvPr/>
        </p:nvCxnSpPr>
        <p:spPr>
          <a:xfrm>
            <a:off x="82602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1D01939-F1B4-641B-1857-BE1B09506C96}"/>
              </a:ext>
            </a:extLst>
          </p:cNvPr>
          <p:cNvCxnSpPr>
            <a:cxnSpLocks/>
          </p:cNvCxnSpPr>
          <p:nvPr/>
        </p:nvCxnSpPr>
        <p:spPr>
          <a:xfrm>
            <a:off x="86031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FEB9D83-5611-782C-2321-650F5B7F2E74}"/>
              </a:ext>
            </a:extLst>
          </p:cNvPr>
          <p:cNvCxnSpPr>
            <a:cxnSpLocks/>
          </p:cNvCxnSpPr>
          <p:nvPr/>
        </p:nvCxnSpPr>
        <p:spPr>
          <a:xfrm>
            <a:off x="89460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3A3B129-9A13-F663-1C37-F20894AC1920}"/>
              </a:ext>
            </a:extLst>
          </p:cNvPr>
          <p:cNvCxnSpPr>
            <a:cxnSpLocks/>
          </p:cNvCxnSpPr>
          <p:nvPr/>
        </p:nvCxnSpPr>
        <p:spPr>
          <a:xfrm>
            <a:off x="92889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F74E5D0-E26C-8AC5-5B4A-53D8B7DB6B7B}"/>
              </a:ext>
            </a:extLst>
          </p:cNvPr>
          <p:cNvCxnSpPr>
            <a:cxnSpLocks/>
          </p:cNvCxnSpPr>
          <p:nvPr/>
        </p:nvCxnSpPr>
        <p:spPr>
          <a:xfrm>
            <a:off x="96318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DA83BA0-4838-908D-12B8-2487499B52C5}"/>
              </a:ext>
            </a:extLst>
          </p:cNvPr>
          <p:cNvCxnSpPr>
            <a:cxnSpLocks/>
          </p:cNvCxnSpPr>
          <p:nvPr/>
        </p:nvCxnSpPr>
        <p:spPr>
          <a:xfrm>
            <a:off x="99747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93EA75-E486-C9E6-F808-4C168E155B7C}"/>
              </a:ext>
            </a:extLst>
          </p:cNvPr>
          <p:cNvCxnSpPr>
            <a:cxnSpLocks/>
          </p:cNvCxnSpPr>
          <p:nvPr/>
        </p:nvCxnSpPr>
        <p:spPr>
          <a:xfrm>
            <a:off x="103176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FC1255F-5B2E-838A-2EE7-91861ADCED2D}"/>
              </a:ext>
            </a:extLst>
          </p:cNvPr>
          <p:cNvCxnSpPr>
            <a:cxnSpLocks/>
          </p:cNvCxnSpPr>
          <p:nvPr/>
        </p:nvCxnSpPr>
        <p:spPr>
          <a:xfrm>
            <a:off x="106605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27FB85-5FC9-7192-2883-1359C640FA4B}"/>
              </a:ext>
            </a:extLst>
          </p:cNvPr>
          <p:cNvCxnSpPr>
            <a:cxnSpLocks/>
          </p:cNvCxnSpPr>
          <p:nvPr/>
        </p:nvCxnSpPr>
        <p:spPr>
          <a:xfrm>
            <a:off x="110034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23E2104-B011-5908-0E76-6A50E9E2C65A}"/>
              </a:ext>
            </a:extLst>
          </p:cNvPr>
          <p:cNvCxnSpPr>
            <a:cxnSpLocks/>
          </p:cNvCxnSpPr>
          <p:nvPr/>
        </p:nvCxnSpPr>
        <p:spPr>
          <a:xfrm>
            <a:off x="113463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A1A6967-B868-B938-4139-7078FCCA4347}"/>
              </a:ext>
            </a:extLst>
          </p:cNvPr>
          <p:cNvCxnSpPr>
            <a:cxnSpLocks/>
          </p:cNvCxnSpPr>
          <p:nvPr/>
        </p:nvCxnSpPr>
        <p:spPr>
          <a:xfrm>
            <a:off x="116892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65D1AEA-F5E8-F2DA-500E-356968381B04}"/>
              </a:ext>
            </a:extLst>
          </p:cNvPr>
          <p:cNvSpPr txBox="1"/>
          <p:nvPr/>
        </p:nvSpPr>
        <p:spPr>
          <a:xfrm>
            <a:off x="3573938" y="2290109"/>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5CFC9F8C-B746-D3D7-5068-C268237F0835}"/>
              </a:ext>
            </a:extLst>
          </p:cNvPr>
          <p:cNvSpPr txBox="1"/>
          <p:nvPr/>
        </p:nvSpPr>
        <p:spPr>
          <a:xfrm>
            <a:off x="3954153" y="2288341"/>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2ED19CA0-065F-8272-DD64-6A209B3054D7}"/>
              </a:ext>
            </a:extLst>
          </p:cNvPr>
          <p:cNvSpPr txBox="1"/>
          <p:nvPr/>
        </p:nvSpPr>
        <p:spPr>
          <a:xfrm>
            <a:off x="4298230" y="2290109"/>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CD67B787-F5C3-26F8-4DCB-0522278AAE42}"/>
              </a:ext>
            </a:extLst>
          </p:cNvPr>
          <p:cNvSpPr txBox="1"/>
          <p:nvPr/>
        </p:nvSpPr>
        <p:spPr>
          <a:xfrm>
            <a:off x="4608923" y="2288341"/>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C2338FEE-2EDF-5492-55C7-62E992544FB5}"/>
              </a:ext>
            </a:extLst>
          </p:cNvPr>
          <p:cNvSpPr txBox="1"/>
          <p:nvPr/>
        </p:nvSpPr>
        <p:spPr>
          <a:xfrm>
            <a:off x="4973425" y="2290109"/>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01D0CFB4-371D-CFA4-0AF4-9D8F5B82281B}"/>
              </a:ext>
            </a:extLst>
          </p:cNvPr>
          <p:cNvSpPr txBox="1"/>
          <p:nvPr/>
        </p:nvSpPr>
        <p:spPr>
          <a:xfrm>
            <a:off x="5353640" y="2288341"/>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0159B120-602E-D0B0-AEDB-C53080ADC8AA}"/>
              </a:ext>
            </a:extLst>
          </p:cNvPr>
          <p:cNvSpPr txBox="1"/>
          <p:nvPr/>
        </p:nvSpPr>
        <p:spPr>
          <a:xfrm>
            <a:off x="5688489" y="2290109"/>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2EE6CB5A-9556-91D2-0840-79E7AF99EBB6}"/>
              </a:ext>
            </a:extLst>
          </p:cNvPr>
          <p:cNvSpPr txBox="1"/>
          <p:nvPr/>
        </p:nvSpPr>
        <p:spPr>
          <a:xfrm>
            <a:off x="6008410" y="2288341"/>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58EDA36B-5002-67EF-41A1-5F019CEB8A65}"/>
              </a:ext>
            </a:extLst>
          </p:cNvPr>
          <p:cNvSpPr txBox="1"/>
          <p:nvPr/>
        </p:nvSpPr>
        <p:spPr>
          <a:xfrm>
            <a:off x="6323029" y="2290881"/>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462C4A60-1625-E26D-2CAA-CAE0FD5E4CE5}"/>
              </a:ext>
            </a:extLst>
          </p:cNvPr>
          <p:cNvSpPr txBox="1"/>
          <p:nvPr/>
        </p:nvSpPr>
        <p:spPr>
          <a:xfrm>
            <a:off x="6703244" y="2289113"/>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18EA3B56-7EEC-2532-849A-3F4382C0B9F3}"/>
              </a:ext>
            </a:extLst>
          </p:cNvPr>
          <p:cNvSpPr txBox="1"/>
          <p:nvPr/>
        </p:nvSpPr>
        <p:spPr>
          <a:xfrm>
            <a:off x="7047321" y="2290881"/>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77043354-E726-E6C2-94E1-E6A22BB5CE20}"/>
              </a:ext>
            </a:extLst>
          </p:cNvPr>
          <p:cNvSpPr txBox="1"/>
          <p:nvPr/>
        </p:nvSpPr>
        <p:spPr>
          <a:xfrm>
            <a:off x="7358014" y="2289113"/>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B092894B-2183-9F88-2EF0-A16D4E2DF377}"/>
              </a:ext>
            </a:extLst>
          </p:cNvPr>
          <p:cNvSpPr txBox="1"/>
          <p:nvPr/>
        </p:nvSpPr>
        <p:spPr>
          <a:xfrm>
            <a:off x="7722516" y="2290881"/>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54D7D6D5-DFE5-2E0D-7CCC-3E408455EE30}"/>
              </a:ext>
            </a:extLst>
          </p:cNvPr>
          <p:cNvSpPr txBox="1"/>
          <p:nvPr/>
        </p:nvSpPr>
        <p:spPr>
          <a:xfrm>
            <a:off x="8102731" y="2289113"/>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4C91D041-6313-33B8-5420-BC488C414A72}"/>
              </a:ext>
            </a:extLst>
          </p:cNvPr>
          <p:cNvSpPr txBox="1"/>
          <p:nvPr/>
        </p:nvSpPr>
        <p:spPr>
          <a:xfrm>
            <a:off x="8437580" y="2290881"/>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0B17B67F-38C6-545B-C9F1-21B02ED620A2}"/>
              </a:ext>
            </a:extLst>
          </p:cNvPr>
          <p:cNvSpPr txBox="1"/>
          <p:nvPr/>
        </p:nvSpPr>
        <p:spPr>
          <a:xfrm>
            <a:off x="8757501" y="2289113"/>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83D0734D-02F8-3AD9-01A3-95E88B17BC80}"/>
              </a:ext>
            </a:extLst>
          </p:cNvPr>
          <p:cNvSpPr txBox="1"/>
          <p:nvPr/>
        </p:nvSpPr>
        <p:spPr>
          <a:xfrm>
            <a:off x="9092153" y="2290109"/>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BB68C3DA-B2A7-52E5-07FB-148D0EA49CBE}"/>
              </a:ext>
            </a:extLst>
          </p:cNvPr>
          <p:cNvSpPr txBox="1"/>
          <p:nvPr/>
        </p:nvSpPr>
        <p:spPr>
          <a:xfrm>
            <a:off x="9472368" y="2288341"/>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1FFC3056-4712-E95B-3F67-F21F6545EEC4}"/>
              </a:ext>
            </a:extLst>
          </p:cNvPr>
          <p:cNvSpPr txBox="1"/>
          <p:nvPr/>
        </p:nvSpPr>
        <p:spPr>
          <a:xfrm>
            <a:off x="9816445" y="2290109"/>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47F14C88-671F-15E8-F878-5336286B8B0B}"/>
              </a:ext>
            </a:extLst>
          </p:cNvPr>
          <p:cNvSpPr txBox="1"/>
          <p:nvPr/>
        </p:nvSpPr>
        <p:spPr>
          <a:xfrm>
            <a:off x="10127138" y="2288341"/>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9619EE0B-A796-5B98-B0E0-7476D4F3D290}"/>
              </a:ext>
            </a:extLst>
          </p:cNvPr>
          <p:cNvSpPr txBox="1"/>
          <p:nvPr/>
        </p:nvSpPr>
        <p:spPr>
          <a:xfrm>
            <a:off x="10491640" y="2290109"/>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3FA889E3-BF3A-FFDC-A9EE-1ED5E413BBB3}"/>
              </a:ext>
            </a:extLst>
          </p:cNvPr>
          <p:cNvSpPr txBox="1"/>
          <p:nvPr/>
        </p:nvSpPr>
        <p:spPr>
          <a:xfrm>
            <a:off x="10871855" y="2288341"/>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98C57D0D-6247-B97D-5C37-24DB56C79BE8}"/>
              </a:ext>
            </a:extLst>
          </p:cNvPr>
          <p:cNvSpPr txBox="1"/>
          <p:nvPr/>
        </p:nvSpPr>
        <p:spPr>
          <a:xfrm>
            <a:off x="11206704" y="2290109"/>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248B8416-31C6-2E5B-1097-2C32E4769956}"/>
              </a:ext>
            </a:extLst>
          </p:cNvPr>
          <p:cNvSpPr txBox="1"/>
          <p:nvPr/>
        </p:nvSpPr>
        <p:spPr>
          <a:xfrm>
            <a:off x="11526625" y="2288341"/>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FFC4FAF4-B2F0-7EA6-190A-730C8151CE35}"/>
              </a:ext>
            </a:extLst>
          </p:cNvPr>
          <p:cNvSpPr/>
          <p:nvPr/>
        </p:nvSpPr>
        <p:spPr>
          <a:xfrm>
            <a:off x="4456131" y="192040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1A41F280-C734-6511-ADAB-BE71E48F0ECF}"/>
              </a:ext>
            </a:extLst>
          </p:cNvPr>
          <p:cNvSpPr/>
          <p:nvPr/>
        </p:nvSpPr>
        <p:spPr>
          <a:xfrm>
            <a:off x="5439858" y="192040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947DD7E-DA0D-F592-3A5A-238914FF41DF}"/>
              </a:ext>
            </a:extLst>
          </p:cNvPr>
          <p:cNvSpPr/>
          <p:nvPr/>
        </p:nvSpPr>
        <p:spPr>
          <a:xfrm>
            <a:off x="4808015" y="193292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6062940-E89D-A8C9-9E52-5890572059B7}"/>
              </a:ext>
            </a:extLst>
          </p:cNvPr>
          <p:cNvSpPr/>
          <p:nvPr/>
        </p:nvSpPr>
        <p:spPr>
          <a:xfrm>
            <a:off x="5239928" y="192040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9769B3A-16D3-6BB7-372B-B9CFF77F6088}"/>
              </a:ext>
            </a:extLst>
          </p:cNvPr>
          <p:cNvSpPr/>
          <p:nvPr/>
        </p:nvSpPr>
        <p:spPr>
          <a:xfrm>
            <a:off x="5783738" y="189477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409B0A09-F728-3CA9-C86F-28F1A0CEAA05}"/>
              </a:ext>
            </a:extLst>
          </p:cNvPr>
          <p:cNvSpPr/>
          <p:nvPr/>
        </p:nvSpPr>
        <p:spPr>
          <a:xfrm>
            <a:off x="8176475" y="191333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24F9F4E3-65D2-4946-61CD-893FEFDADA01}"/>
              </a:ext>
            </a:extLst>
          </p:cNvPr>
          <p:cNvSpPr/>
          <p:nvPr/>
        </p:nvSpPr>
        <p:spPr>
          <a:xfrm>
            <a:off x="8698192" y="191333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DBDBA23-522B-C490-17DE-E135D24104D9}"/>
              </a:ext>
            </a:extLst>
          </p:cNvPr>
          <p:cNvSpPr/>
          <p:nvPr/>
        </p:nvSpPr>
        <p:spPr>
          <a:xfrm>
            <a:off x="9211365" y="190379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16D01E7-3606-56E8-EE83-3FE7A8ECAF1F}"/>
              </a:ext>
            </a:extLst>
          </p:cNvPr>
          <p:cNvSpPr/>
          <p:nvPr/>
        </p:nvSpPr>
        <p:spPr>
          <a:xfrm>
            <a:off x="9707056" y="1915688"/>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94E9EB52-2128-85F1-EEFB-3B948808C518}"/>
              </a:ext>
            </a:extLst>
          </p:cNvPr>
          <p:cNvSpPr/>
          <p:nvPr/>
        </p:nvSpPr>
        <p:spPr>
          <a:xfrm>
            <a:off x="4252078" y="1754934"/>
            <a:ext cx="1909909" cy="451125"/>
          </a:xfrm>
          <a:prstGeom prst="ellipse">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DE51523-6695-2155-BAFF-6D35B0900935}"/>
              </a:ext>
            </a:extLst>
          </p:cNvPr>
          <p:cNvSpPr/>
          <p:nvPr/>
        </p:nvSpPr>
        <p:spPr>
          <a:xfrm>
            <a:off x="7955736" y="1742562"/>
            <a:ext cx="2173955" cy="490588"/>
          </a:xfrm>
          <a:prstGeom prst="ellipse">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C56B814-78B3-4A9E-57D4-81D391ED1DBC}"/>
                  </a:ext>
                </a:extLst>
              </p:cNvPr>
              <p:cNvSpPr txBox="1"/>
              <p:nvPr/>
            </p:nvSpPr>
            <p:spPr>
              <a:xfrm>
                <a:off x="2600316" y="287575"/>
                <a:ext cx="8501617" cy="7758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8</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3</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4</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5</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6</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7</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8</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9</m:t>
                                  </m:r>
                                </m:sub>
                              </m:sSub>
                            </m:e>
                          </m:d>
                          <m:r>
                            <a:rPr lang="en-US" sz="2400" i="1">
                              <a:latin typeface="Cambria Math" panose="02040503050406030204" pitchFamily="18" charset="0"/>
                            </a:rPr>
                            <m:t>,</m:t>
                          </m:r>
                        </m:e>
                      </m:d>
                    </m:oMath>
                  </m:oMathPara>
                </a14:m>
                <a:endParaRPr lang="en-US" sz="2400" dirty="0"/>
              </a:p>
            </p:txBody>
          </p:sp>
        </mc:Choice>
        <mc:Fallback xmlns="">
          <p:sp>
            <p:nvSpPr>
              <p:cNvPr id="25" name="TextBox 24">
                <a:extLst>
                  <a:ext uri="{FF2B5EF4-FFF2-40B4-BE49-F238E27FC236}">
                    <a16:creationId xmlns:a16="http://schemas.microsoft.com/office/drawing/2014/main" id="{1C56B814-78B3-4A9E-57D4-81D391ED1DBC}"/>
                  </a:ext>
                </a:extLst>
              </p:cNvPr>
              <p:cNvSpPr txBox="1">
                <a:spLocks noRot="1" noChangeAspect="1" noMove="1" noResize="1" noEditPoints="1" noAdjustHandles="1" noChangeArrowheads="1" noChangeShapeType="1" noTextEdit="1"/>
              </p:cNvSpPr>
              <p:nvPr/>
            </p:nvSpPr>
            <p:spPr>
              <a:xfrm>
                <a:off x="2600316" y="287575"/>
                <a:ext cx="8501617" cy="77585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68FA0BC-B10D-CE57-0242-15C109AAEE0F}"/>
                  </a:ext>
                </a:extLst>
              </p:cNvPr>
              <p:cNvSpPr txBox="1"/>
              <p:nvPr/>
            </p:nvSpPr>
            <p:spPr>
              <a:xfrm>
                <a:off x="5072011" y="2932619"/>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A68FA0BC-B10D-CE57-0242-15C109AAEE0F}"/>
                  </a:ext>
                </a:extLst>
              </p:cNvPr>
              <p:cNvSpPr txBox="1">
                <a:spLocks noRot="1" noChangeAspect="1" noMove="1" noResize="1" noEditPoints="1" noAdjustHandles="1" noChangeArrowheads="1" noChangeShapeType="1" noTextEdit="1"/>
              </p:cNvSpPr>
              <p:nvPr/>
            </p:nvSpPr>
            <p:spPr>
              <a:xfrm>
                <a:off x="5072011" y="2932619"/>
                <a:ext cx="6351354" cy="415050"/>
              </a:xfrm>
              <a:prstGeom prst="rect">
                <a:avLst/>
              </a:prstGeom>
              <a:blipFill>
                <a:blip r:embed="rId5"/>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67E11B0A-253E-C71C-F0E6-990D22FD0613}"/>
              </a:ext>
            </a:extLst>
          </p:cNvPr>
          <p:cNvSpPr/>
          <p:nvPr/>
        </p:nvSpPr>
        <p:spPr>
          <a:xfrm>
            <a:off x="4387982" y="1829779"/>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0D71F375-208D-5789-AAED-14B7BAC6DC3E}"/>
                  </a:ext>
                </a:extLst>
              </p:cNvPr>
              <p:cNvGraphicFramePr>
                <a:graphicFrameLocks noGrp="1"/>
              </p:cNvGraphicFramePr>
              <p:nvPr>
                <p:extLst>
                  <p:ext uri="{D42A27DB-BD31-4B8C-83A1-F6EECF244321}">
                    <p14:modId xmlns:p14="http://schemas.microsoft.com/office/powerpoint/2010/main" val="2529456921"/>
                  </p:ext>
                </p:extLst>
              </p:nvPr>
            </p:nvGraphicFramePr>
            <p:xfrm>
              <a:off x="1866703" y="1694839"/>
              <a:ext cx="1389081" cy="4175760"/>
            </p:xfrm>
            <a:graphic>
              <a:graphicData uri="http://schemas.openxmlformats.org/drawingml/2006/table">
                <a:tbl>
                  <a:tblPr firstRow="1" bandRow="1"/>
                  <a:tblGrid>
                    <a:gridCol w="463027">
                      <a:extLst>
                        <a:ext uri="{9D8B030D-6E8A-4147-A177-3AD203B41FA5}">
                          <a16:colId xmlns:a16="http://schemas.microsoft.com/office/drawing/2014/main" val="1311326796"/>
                        </a:ext>
                      </a:extLst>
                    </a:gridCol>
                    <a:gridCol w="463027">
                      <a:extLst>
                        <a:ext uri="{9D8B030D-6E8A-4147-A177-3AD203B41FA5}">
                          <a16:colId xmlns:a16="http://schemas.microsoft.com/office/drawing/2014/main" val="876397262"/>
                        </a:ext>
                      </a:extLst>
                    </a:gridCol>
                    <a:gridCol w="463027">
                      <a:extLst>
                        <a:ext uri="{9D8B030D-6E8A-4147-A177-3AD203B41FA5}">
                          <a16:colId xmlns:a16="http://schemas.microsoft.com/office/drawing/2014/main" val="3058781429"/>
                        </a:ext>
                      </a:extLst>
                    </a:gridCol>
                  </a:tblGrid>
                  <a:tr h="496672">
                    <a:tc gridSpan="3">
                      <a:txBody>
                        <a:bodyPr/>
                        <a:lstStyle/>
                        <a:p>
                          <a:pPr algn="ctr"/>
                          <a:r>
                            <a:rPr lang="en-US" sz="1400"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283813">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9050725"/>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181615220"/>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3</m:t>
                                    </m:r>
                                  </m:sub>
                                </m:sSub>
                              </m:oMath>
                            </m:oMathPara>
                          </a14:m>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775578382"/>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4</m:t>
                                    </m:r>
                                  </m:sub>
                                </m:sSub>
                              </m:oMath>
                            </m:oMathPara>
                          </a14:m>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88033087"/>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5</m:t>
                                    </m:r>
                                  </m:sub>
                                </m:sSub>
                              </m:oMath>
                            </m:oMathPara>
                          </a14:m>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704643"/>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6</m:t>
                                    </m:r>
                                  </m:sub>
                                </m:sSub>
                              </m:oMath>
                            </m:oMathPara>
                          </a14:m>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120363547"/>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7</m:t>
                                    </m:r>
                                  </m:sub>
                                </m:sSub>
                              </m:oMath>
                            </m:oMathPara>
                          </a14:m>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150226548"/>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8</m:t>
                                    </m:r>
                                  </m:sub>
                                </m:sSub>
                              </m:oMath>
                            </m:oMathPara>
                          </a14:m>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66073277"/>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9</m:t>
                                    </m:r>
                                  </m:sub>
                                </m:sSub>
                              </m:oMath>
                            </m:oMathPara>
                          </a14:m>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690290052"/>
                      </a:ext>
                    </a:extLst>
                  </a:tr>
                </a:tbl>
              </a:graphicData>
            </a:graphic>
          </p:graphicFrame>
        </mc:Choice>
        <mc:Fallback xmlns="">
          <p:graphicFrame>
            <p:nvGraphicFramePr>
              <p:cNvPr id="31" name="Table 30">
                <a:extLst>
                  <a:ext uri="{FF2B5EF4-FFF2-40B4-BE49-F238E27FC236}">
                    <a16:creationId xmlns:a16="http://schemas.microsoft.com/office/drawing/2014/main" id="{0D71F375-208D-5789-AAED-14B7BAC6DC3E}"/>
                  </a:ext>
                </a:extLst>
              </p:cNvPr>
              <p:cNvGraphicFramePr>
                <a:graphicFrameLocks noGrp="1"/>
              </p:cNvGraphicFramePr>
              <p:nvPr>
                <p:extLst>
                  <p:ext uri="{D42A27DB-BD31-4B8C-83A1-F6EECF244321}">
                    <p14:modId xmlns:p14="http://schemas.microsoft.com/office/powerpoint/2010/main" val="2529456921"/>
                  </p:ext>
                </p:extLst>
              </p:nvPr>
            </p:nvGraphicFramePr>
            <p:xfrm>
              <a:off x="1866703" y="1694839"/>
              <a:ext cx="1389081" cy="4175760"/>
            </p:xfrm>
            <a:graphic>
              <a:graphicData uri="http://schemas.openxmlformats.org/drawingml/2006/table">
                <a:tbl>
                  <a:tblPr firstRow="1" bandRow="1"/>
                  <a:tblGrid>
                    <a:gridCol w="463027">
                      <a:extLst>
                        <a:ext uri="{9D8B030D-6E8A-4147-A177-3AD203B41FA5}">
                          <a16:colId xmlns:a16="http://schemas.microsoft.com/office/drawing/2014/main" val="1311326796"/>
                        </a:ext>
                      </a:extLst>
                    </a:gridCol>
                    <a:gridCol w="463027">
                      <a:extLst>
                        <a:ext uri="{9D8B030D-6E8A-4147-A177-3AD203B41FA5}">
                          <a16:colId xmlns:a16="http://schemas.microsoft.com/office/drawing/2014/main" val="876397262"/>
                        </a:ext>
                      </a:extLst>
                    </a:gridCol>
                    <a:gridCol w="463027">
                      <a:extLst>
                        <a:ext uri="{9D8B030D-6E8A-4147-A177-3AD203B41FA5}">
                          <a16:colId xmlns:a16="http://schemas.microsoft.com/office/drawing/2014/main" val="3058781429"/>
                        </a:ext>
                      </a:extLst>
                    </a:gridCol>
                  </a:tblGrid>
                  <a:tr h="518160">
                    <a:tc gridSpan="3">
                      <a:txBody>
                        <a:bodyPr/>
                        <a:lstStyle/>
                        <a:p>
                          <a:pPr algn="ctr"/>
                          <a:r>
                            <a:rPr lang="en-US" sz="1400"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65760">
                    <a:tc>
                      <a:txBody>
                        <a:bodyPr/>
                        <a:lstStyle/>
                        <a:p>
                          <a:pPr algn="ctr"/>
                          <a:endParaRPr lang="en-US" dirty="0"/>
                        </a:p>
                      </a:txBody>
                      <a:tcPr/>
                    </a:tc>
                    <a:tc>
                      <a:txBody>
                        <a:bodyPr/>
                        <a:lstStyle/>
                        <a:p>
                          <a:endParaRPr lang="en-US"/>
                        </a:p>
                      </a:txBody>
                      <a:tcPr>
                        <a:blipFill>
                          <a:blip r:embed="rId6"/>
                          <a:stretch>
                            <a:fillRect l="-100000" t="-145000" r="-101299" b="-928333"/>
                          </a:stretch>
                        </a:blipFill>
                      </a:tcPr>
                    </a:tc>
                    <a:tc>
                      <a:txBody>
                        <a:bodyPr/>
                        <a:lstStyle/>
                        <a:p>
                          <a:endParaRPr lang="en-US"/>
                        </a:p>
                      </a:txBody>
                      <a:tcPr>
                        <a:blipFill>
                          <a:blip r:embed="rId6"/>
                          <a:stretch>
                            <a:fillRect l="-202632" t="-145000" r="-2632" b="-928333"/>
                          </a:stretch>
                        </a:blipFill>
                      </a:tcPr>
                    </a:tc>
                    <a:extLst>
                      <a:ext uri="{0D108BD9-81ED-4DB2-BD59-A6C34878D82A}">
                        <a16:rowId xmlns:a16="http://schemas.microsoft.com/office/drawing/2014/main" val="3812494107"/>
                      </a:ext>
                    </a:extLst>
                  </a:tr>
                  <a:tr h="365760">
                    <a:tc>
                      <a:txBody>
                        <a:bodyPr/>
                        <a:lstStyle/>
                        <a:p>
                          <a:endParaRPr lang="en-US"/>
                        </a:p>
                      </a:txBody>
                      <a:tcPr>
                        <a:blipFill>
                          <a:blip r:embed="rId6"/>
                          <a:stretch>
                            <a:fillRect l="-1316" t="-245000" r="-203947" b="-828333"/>
                          </a:stretch>
                        </a:blipFill>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9050725"/>
                      </a:ext>
                    </a:extLst>
                  </a:tr>
                  <a:tr h="365760">
                    <a:tc>
                      <a:txBody>
                        <a:bodyPr/>
                        <a:lstStyle/>
                        <a:p>
                          <a:endParaRPr lang="en-US"/>
                        </a:p>
                      </a:txBody>
                      <a:tcPr>
                        <a:blipFill>
                          <a:blip r:embed="rId6"/>
                          <a:stretch>
                            <a:fillRect l="-1316" t="-345000" r="-203947" b="-728333"/>
                          </a:stretch>
                        </a:blipFill>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181615220"/>
                      </a:ext>
                    </a:extLst>
                  </a:tr>
                  <a:tr h="365760">
                    <a:tc>
                      <a:txBody>
                        <a:bodyPr/>
                        <a:lstStyle/>
                        <a:p>
                          <a:endParaRPr lang="en-US"/>
                        </a:p>
                      </a:txBody>
                      <a:tcPr>
                        <a:blipFill>
                          <a:blip r:embed="rId6"/>
                          <a:stretch>
                            <a:fillRect l="-1316" t="-445000" r="-203947" b="-628333"/>
                          </a:stretch>
                        </a:blipFill>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775578382"/>
                      </a:ext>
                    </a:extLst>
                  </a:tr>
                  <a:tr h="365760">
                    <a:tc>
                      <a:txBody>
                        <a:bodyPr/>
                        <a:lstStyle/>
                        <a:p>
                          <a:endParaRPr lang="en-US"/>
                        </a:p>
                      </a:txBody>
                      <a:tcPr>
                        <a:blipFill>
                          <a:blip r:embed="rId6"/>
                          <a:stretch>
                            <a:fillRect l="-1316" t="-536066" r="-203947" b="-518033"/>
                          </a:stretch>
                        </a:blipFill>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88033087"/>
                      </a:ext>
                    </a:extLst>
                  </a:tr>
                  <a:tr h="365760">
                    <a:tc>
                      <a:txBody>
                        <a:bodyPr/>
                        <a:lstStyle/>
                        <a:p>
                          <a:endParaRPr lang="en-US"/>
                        </a:p>
                      </a:txBody>
                      <a:tcPr>
                        <a:blipFill>
                          <a:blip r:embed="rId6"/>
                          <a:stretch>
                            <a:fillRect l="-1316" t="-646667" r="-203947" b="-426667"/>
                          </a:stretch>
                        </a:blipFill>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704643"/>
                      </a:ext>
                    </a:extLst>
                  </a:tr>
                  <a:tr h="365760">
                    <a:tc>
                      <a:txBody>
                        <a:bodyPr/>
                        <a:lstStyle/>
                        <a:p>
                          <a:endParaRPr lang="en-US"/>
                        </a:p>
                      </a:txBody>
                      <a:tcPr>
                        <a:blipFill>
                          <a:blip r:embed="rId6"/>
                          <a:stretch>
                            <a:fillRect l="-1316" t="-746667" r="-203947" b="-326667"/>
                          </a:stretch>
                        </a:blipFill>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120363547"/>
                      </a:ext>
                    </a:extLst>
                  </a:tr>
                  <a:tr h="365760">
                    <a:tc>
                      <a:txBody>
                        <a:bodyPr/>
                        <a:lstStyle/>
                        <a:p>
                          <a:endParaRPr lang="en-US"/>
                        </a:p>
                      </a:txBody>
                      <a:tcPr>
                        <a:blipFill>
                          <a:blip r:embed="rId6"/>
                          <a:stretch>
                            <a:fillRect l="-1316" t="-846667" r="-203947" b="-226667"/>
                          </a:stretch>
                        </a:blipFill>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150226548"/>
                      </a:ext>
                    </a:extLst>
                  </a:tr>
                  <a:tr h="365760">
                    <a:tc>
                      <a:txBody>
                        <a:bodyPr/>
                        <a:lstStyle/>
                        <a:p>
                          <a:endParaRPr lang="en-US"/>
                        </a:p>
                      </a:txBody>
                      <a:tcPr>
                        <a:blipFill>
                          <a:blip r:embed="rId6"/>
                          <a:stretch>
                            <a:fillRect l="-1316" t="-946667" r="-203947" b="-126667"/>
                          </a:stretch>
                        </a:blipFill>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66073277"/>
                      </a:ext>
                    </a:extLst>
                  </a:tr>
                  <a:tr h="365760">
                    <a:tc>
                      <a:txBody>
                        <a:bodyPr/>
                        <a:lstStyle/>
                        <a:p>
                          <a:endParaRPr lang="en-US"/>
                        </a:p>
                      </a:txBody>
                      <a:tcPr>
                        <a:blipFill>
                          <a:blip r:embed="rId6"/>
                          <a:stretch>
                            <a:fillRect l="-1316" t="-1046667" r="-203947" b="-26667"/>
                          </a:stretch>
                        </a:blipFill>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690290052"/>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BB43A72-2FF1-BA38-AF23-33E20D8D789A}"/>
                  </a:ext>
                </a:extLst>
              </p:cNvPr>
              <p:cNvSpPr txBox="1"/>
              <p:nvPr/>
            </p:nvSpPr>
            <p:spPr>
              <a:xfrm>
                <a:off x="4057843" y="544509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EBB43A72-2FF1-BA38-AF23-33E20D8D789A}"/>
                  </a:ext>
                </a:extLst>
              </p:cNvPr>
              <p:cNvSpPr txBox="1">
                <a:spLocks noRot="1" noChangeAspect="1" noMove="1" noResize="1" noEditPoints="1" noAdjustHandles="1" noChangeArrowheads="1" noChangeShapeType="1" noTextEdit="1"/>
              </p:cNvSpPr>
              <p:nvPr/>
            </p:nvSpPr>
            <p:spPr>
              <a:xfrm>
                <a:off x="4057843" y="5445098"/>
                <a:ext cx="1892822" cy="42550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A51E3AD-2F89-AD35-D5AD-BB417251B91D}"/>
                  </a:ext>
                </a:extLst>
              </p:cNvPr>
              <p:cNvSpPr txBox="1"/>
              <p:nvPr/>
            </p:nvSpPr>
            <p:spPr>
              <a:xfrm>
                <a:off x="6896100" y="3805666"/>
                <a:ext cx="3028950" cy="7562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den>
                      </m:f>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𝑗</m:t>
                                  </m:r>
                                  <m:r>
                                    <a:rPr lang="en-US" sz="2400" b="0" i="1" smtClean="0">
                                      <a:latin typeface="Cambria Math" panose="02040503050406030204" pitchFamily="18" charset="0"/>
                                    </a:rPr>
                                    <m:t>=1</m:t>
                                  </m:r>
                                </m:lim>
                              </m:limLow>
                            </m:e>
                            <m:sup>
                              <m:r>
                                <a:rPr lang="en-US" sz="2400" b="0" i="1" smtClean="0">
                                  <a:latin typeface="Cambria Math" panose="02040503050406030204" pitchFamily="18" charset="0"/>
                                </a:rPr>
                                <m:t>𝑘</m:t>
                              </m:r>
                            </m:sup>
                          </m:sSup>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e>
                      </m:func>
                    </m:oMath>
                  </m:oMathPara>
                </a14:m>
                <a:endParaRPr lang="en-US" sz="2400" dirty="0"/>
              </a:p>
            </p:txBody>
          </p:sp>
        </mc:Choice>
        <mc:Fallback xmlns="">
          <p:sp>
            <p:nvSpPr>
              <p:cNvPr id="29" name="TextBox 28">
                <a:extLst>
                  <a:ext uri="{FF2B5EF4-FFF2-40B4-BE49-F238E27FC236}">
                    <a16:creationId xmlns:a16="http://schemas.microsoft.com/office/drawing/2014/main" id="{FA51E3AD-2F89-AD35-D5AD-BB417251B91D}"/>
                  </a:ext>
                </a:extLst>
              </p:cNvPr>
              <p:cNvSpPr txBox="1">
                <a:spLocks noRot="1" noChangeAspect="1" noMove="1" noResize="1" noEditPoints="1" noAdjustHandles="1" noChangeArrowheads="1" noChangeShapeType="1" noTextEdit="1"/>
              </p:cNvSpPr>
              <p:nvPr/>
            </p:nvSpPr>
            <p:spPr>
              <a:xfrm>
                <a:off x="6896100" y="3805666"/>
                <a:ext cx="3028950" cy="75629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123026F-C43E-3D51-3626-BFA5B997D566}"/>
                  </a:ext>
                </a:extLst>
              </p:cNvPr>
              <p:cNvSpPr txBox="1"/>
              <p:nvPr/>
            </p:nvSpPr>
            <p:spPr>
              <a:xfrm>
                <a:off x="7009025" y="4444189"/>
                <a:ext cx="3505200" cy="7543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func>
                        <m:funcPr>
                          <m:ctrlPr>
                            <a:rPr lang="en-US" sz="2400" b="0" i="1" smtClean="0">
                              <a:latin typeface="Cambria Math" panose="02040503050406030204" pitchFamily="18" charset="0"/>
                            </a:rPr>
                          </m:ctrlPr>
                        </m:funcPr>
                        <m:fName>
                          <m:r>
                            <a:rPr lang="en-US" sz="2400" b="0" i="1" smtClean="0">
                              <a:latin typeface="Cambria Math" panose="02040503050406030204" pitchFamily="18" charset="0"/>
                            </a:rPr>
                            <m:t>𝑚𝑎𝑥</m:t>
                          </m:r>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12</m:t>
                                  </m:r>
                                </m:sub>
                              </m:sSub>
                            </m:e>
                          </m:d>
                        </m:e>
                      </m:func>
                    </m:oMath>
                  </m:oMathPara>
                </a14:m>
                <a:endParaRPr lang="en-US" sz="2400" dirty="0"/>
              </a:p>
            </p:txBody>
          </p:sp>
        </mc:Choice>
        <mc:Fallback xmlns="">
          <p:sp>
            <p:nvSpPr>
              <p:cNvPr id="41" name="TextBox 40">
                <a:extLst>
                  <a:ext uri="{FF2B5EF4-FFF2-40B4-BE49-F238E27FC236}">
                    <a16:creationId xmlns:a16="http://schemas.microsoft.com/office/drawing/2014/main" id="{9123026F-C43E-3D51-3626-BFA5B997D566}"/>
                  </a:ext>
                </a:extLst>
              </p:cNvPr>
              <p:cNvSpPr txBox="1">
                <a:spLocks noRot="1" noChangeAspect="1" noMove="1" noResize="1" noEditPoints="1" noAdjustHandles="1" noChangeArrowheads="1" noChangeShapeType="1" noTextEdit="1"/>
              </p:cNvSpPr>
              <p:nvPr/>
            </p:nvSpPr>
            <p:spPr>
              <a:xfrm>
                <a:off x="7009025" y="4444189"/>
                <a:ext cx="3505200" cy="75430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E67DDDF1-B302-5DB5-3087-7B90E424C76D}"/>
                  </a:ext>
                </a:extLst>
              </p:cNvPr>
              <p:cNvSpPr txBox="1"/>
              <p:nvPr/>
            </p:nvSpPr>
            <p:spPr>
              <a:xfrm>
                <a:off x="7018060" y="5090038"/>
                <a:ext cx="4537434" cy="6938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den>
                      </m:f>
                      <m:func>
                        <m:funcPr>
                          <m:ctrlPr>
                            <a:rPr lang="en-US" sz="2400" b="0" i="1" smtClean="0">
                              <a:latin typeface="Cambria Math" panose="02040503050406030204" pitchFamily="18" charset="0"/>
                            </a:rPr>
                          </m:ctrlPr>
                        </m:funcPr>
                        <m:fName>
                          <m:r>
                            <a:rPr lang="en-US" sz="2400" b="0" i="1" smtClean="0">
                              <a:latin typeface="Cambria Math" panose="02040503050406030204" pitchFamily="18" charset="0"/>
                            </a:rPr>
                            <m:t>𝑚𝑎𝑥</m:t>
                          </m:r>
                        </m:fName>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1, 0</m:t>
                              </m:r>
                            </m:e>
                          </m:d>
                        </m:e>
                      </m:fun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den>
                      </m:f>
                      <m:r>
                        <a:rPr lang="en-US" sz="2400" b="0" i="1" smtClean="0">
                          <a:latin typeface="Cambria Math" panose="02040503050406030204" pitchFamily="18" charset="0"/>
                        </a:rPr>
                        <m:t>⋅1=1</m:t>
                      </m:r>
                    </m:oMath>
                  </m:oMathPara>
                </a14:m>
                <a:endParaRPr lang="en-US" sz="2400" dirty="0"/>
              </a:p>
            </p:txBody>
          </p:sp>
        </mc:Choice>
        <mc:Fallback>
          <p:sp>
            <p:nvSpPr>
              <p:cNvPr id="75" name="TextBox 74">
                <a:extLst>
                  <a:ext uri="{FF2B5EF4-FFF2-40B4-BE49-F238E27FC236}">
                    <a16:creationId xmlns:a16="http://schemas.microsoft.com/office/drawing/2014/main" id="{E67DDDF1-B302-5DB5-3087-7B90E424C76D}"/>
                  </a:ext>
                </a:extLst>
              </p:cNvPr>
              <p:cNvSpPr txBox="1">
                <a:spLocks noRot="1" noChangeAspect="1" noMove="1" noResize="1" noEditPoints="1" noAdjustHandles="1" noChangeArrowheads="1" noChangeShapeType="1" noTextEdit="1"/>
              </p:cNvSpPr>
              <p:nvPr/>
            </p:nvSpPr>
            <p:spPr>
              <a:xfrm>
                <a:off x="7018060" y="5090038"/>
                <a:ext cx="4537434" cy="693844"/>
              </a:xfrm>
              <a:prstGeom prst="rect">
                <a:avLst/>
              </a:prstGeom>
              <a:blipFill>
                <a:blip r:embed="rId10"/>
                <a:stretch>
                  <a:fillRect/>
                </a:stretch>
              </a:blipFill>
            </p:spPr>
            <p:txBody>
              <a:bodyPr/>
              <a:lstStyle/>
              <a:p>
                <a:r>
                  <a:rPr lang="en-US">
                    <a:noFill/>
                  </a:rPr>
                  <a:t> </a:t>
                </a:r>
              </a:p>
            </p:txBody>
          </p:sp>
        </mc:Fallback>
      </mc:AlternateContent>
      <p:sp>
        <p:nvSpPr>
          <p:cNvPr id="76" name="Oval 75">
            <a:extLst>
              <a:ext uri="{FF2B5EF4-FFF2-40B4-BE49-F238E27FC236}">
                <a16:creationId xmlns:a16="http://schemas.microsoft.com/office/drawing/2014/main" id="{4BF2C469-F316-620D-33D6-B95D2D3A8FF8}"/>
              </a:ext>
            </a:extLst>
          </p:cNvPr>
          <p:cNvSpPr/>
          <p:nvPr/>
        </p:nvSpPr>
        <p:spPr>
          <a:xfrm>
            <a:off x="4716938"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05D75DA-7D60-C254-7089-0B5DE1A6F330}"/>
              </a:ext>
            </a:extLst>
          </p:cNvPr>
          <p:cNvSpPr/>
          <p:nvPr/>
        </p:nvSpPr>
        <p:spPr>
          <a:xfrm>
            <a:off x="5109033"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16BC4B7B-5E1B-F2FB-03BC-9F7EF9A04EA9}"/>
              </a:ext>
            </a:extLst>
          </p:cNvPr>
          <p:cNvSpPr/>
          <p:nvPr/>
        </p:nvSpPr>
        <p:spPr>
          <a:xfrm>
            <a:off x="5345588"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3759DF3C-E3F7-2C13-6D23-642CFF975FD2}"/>
              </a:ext>
            </a:extLst>
          </p:cNvPr>
          <p:cNvSpPr/>
          <p:nvPr/>
        </p:nvSpPr>
        <p:spPr>
          <a:xfrm>
            <a:off x="5688488"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5AA48517-2661-3C44-18FA-932C71AA4F48}"/>
              </a:ext>
            </a:extLst>
          </p:cNvPr>
          <p:cNvSpPr/>
          <p:nvPr/>
        </p:nvSpPr>
        <p:spPr>
          <a:xfrm>
            <a:off x="8080833"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AA3263E3-E1D4-7A90-C0EE-94F40FA8CBFE}"/>
              </a:ext>
            </a:extLst>
          </p:cNvPr>
          <p:cNvSpPr/>
          <p:nvPr/>
        </p:nvSpPr>
        <p:spPr>
          <a:xfrm>
            <a:off x="8603138"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5C5DD72-00EC-B47A-287D-3694898820F4}"/>
              </a:ext>
            </a:extLst>
          </p:cNvPr>
          <p:cNvSpPr/>
          <p:nvPr/>
        </p:nvSpPr>
        <p:spPr>
          <a:xfrm>
            <a:off x="9109533"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0FA195D9-C137-74F1-E78D-37BB3DC59A24}"/>
              </a:ext>
            </a:extLst>
          </p:cNvPr>
          <p:cNvSpPr/>
          <p:nvPr/>
        </p:nvSpPr>
        <p:spPr>
          <a:xfrm>
            <a:off x="9623883" y="1839022"/>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70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7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8AE1D-6265-8464-1915-859D3A805E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035DEC-3079-7459-43B4-2BEB611603B0}"/>
              </a:ext>
            </a:extLst>
          </p:cNvPr>
          <p:cNvSpPr>
            <a:spLocks noGrp="1"/>
          </p:cNvSpPr>
          <p:nvPr>
            <p:ph type="title"/>
          </p:nvPr>
        </p:nvSpPr>
        <p:spPr>
          <a:xfrm>
            <a:off x="838200" y="365125"/>
            <a:ext cx="10515600" cy="835025"/>
          </a:xfrm>
        </p:spPr>
        <p:txBody>
          <a:bodyPr/>
          <a:lstStyle/>
          <a:p>
            <a:r>
              <a:rPr lang="en-US" dirty="0"/>
              <a:t>Precision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FC6287-3099-8530-1E98-005F5132B7BC}"/>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8FFC6287-3099-8530-1E98-005F5132B7BC}"/>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B177DEF-EE36-FF52-CF41-BAFAB74AB5F6}"/>
                  </a:ext>
                </a:extLst>
              </p:cNvPr>
              <p:cNvSpPr txBox="1"/>
              <p:nvPr/>
            </p:nvSpPr>
            <p:spPr>
              <a:xfrm>
                <a:off x="217012" y="1608872"/>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AB177DEF-EE36-FF52-CF41-BAFAB74AB5F6}"/>
                  </a:ext>
                </a:extLst>
              </p:cNvPr>
              <p:cNvSpPr txBox="1">
                <a:spLocks noRot="1" noChangeAspect="1" noMove="1" noResize="1" noEditPoints="1" noAdjustHandles="1" noChangeArrowheads="1" noChangeShapeType="1" noTextEdit="1"/>
              </p:cNvSpPr>
              <p:nvPr/>
            </p:nvSpPr>
            <p:spPr>
              <a:xfrm>
                <a:off x="217012" y="1608872"/>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008027CB-383B-313C-7C57-940687CFB148}"/>
              </a:ext>
            </a:extLst>
          </p:cNvPr>
          <p:cNvCxnSpPr>
            <a:cxnSpLocks/>
          </p:cNvCxnSpPr>
          <p:nvPr/>
        </p:nvCxnSpPr>
        <p:spPr>
          <a:xfrm>
            <a:off x="3573938" y="2006126"/>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D131571-4B95-5ECE-09FE-53EA316AD768}"/>
              </a:ext>
            </a:extLst>
          </p:cNvPr>
          <p:cNvCxnSpPr/>
          <p:nvPr/>
        </p:nvCxnSpPr>
        <p:spPr>
          <a:xfrm>
            <a:off x="38025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10D7325-6A10-7068-BE8B-A84F18612C51}"/>
              </a:ext>
            </a:extLst>
          </p:cNvPr>
          <p:cNvCxnSpPr/>
          <p:nvPr/>
        </p:nvCxnSpPr>
        <p:spPr>
          <a:xfrm>
            <a:off x="41454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60968D2-479E-30CF-7297-48ED4F849FE6}"/>
              </a:ext>
            </a:extLst>
          </p:cNvPr>
          <p:cNvCxnSpPr/>
          <p:nvPr/>
        </p:nvCxnSpPr>
        <p:spPr>
          <a:xfrm>
            <a:off x="44883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7E6268-497F-3BEB-6C93-1A19E36108C0}"/>
              </a:ext>
            </a:extLst>
          </p:cNvPr>
          <p:cNvCxnSpPr/>
          <p:nvPr/>
        </p:nvCxnSpPr>
        <p:spPr>
          <a:xfrm>
            <a:off x="48312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D94B15-98DD-9561-FA5A-4D552D8D8F2E}"/>
              </a:ext>
            </a:extLst>
          </p:cNvPr>
          <p:cNvCxnSpPr/>
          <p:nvPr/>
        </p:nvCxnSpPr>
        <p:spPr>
          <a:xfrm>
            <a:off x="51741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A04305D-3988-22E5-2C69-62A22C6675C6}"/>
              </a:ext>
            </a:extLst>
          </p:cNvPr>
          <p:cNvCxnSpPr/>
          <p:nvPr/>
        </p:nvCxnSpPr>
        <p:spPr>
          <a:xfrm>
            <a:off x="55170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B98879-5B87-45D9-B730-6269BC44E6FE}"/>
              </a:ext>
            </a:extLst>
          </p:cNvPr>
          <p:cNvCxnSpPr/>
          <p:nvPr/>
        </p:nvCxnSpPr>
        <p:spPr>
          <a:xfrm>
            <a:off x="58599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AB7BF5-9B37-9785-AF85-B8976257BAD0}"/>
              </a:ext>
            </a:extLst>
          </p:cNvPr>
          <p:cNvCxnSpPr/>
          <p:nvPr/>
        </p:nvCxnSpPr>
        <p:spPr>
          <a:xfrm>
            <a:off x="62028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D8AA518-3C2F-AF41-E491-FEA3DB0E6254}"/>
              </a:ext>
            </a:extLst>
          </p:cNvPr>
          <p:cNvCxnSpPr>
            <a:cxnSpLocks/>
          </p:cNvCxnSpPr>
          <p:nvPr/>
        </p:nvCxnSpPr>
        <p:spPr>
          <a:xfrm>
            <a:off x="65457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4F1E408-857E-5924-4A24-9B4AAFC7FA0C}"/>
              </a:ext>
            </a:extLst>
          </p:cNvPr>
          <p:cNvCxnSpPr>
            <a:cxnSpLocks/>
          </p:cNvCxnSpPr>
          <p:nvPr/>
        </p:nvCxnSpPr>
        <p:spPr>
          <a:xfrm>
            <a:off x="68886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CC7BE11-E8DA-5C0C-3E55-43C55B877561}"/>
              </a:ext>
            </a:extLst>
          </p:cNvPr>
          <p:cNvCxnSpPr>
            <a:cxnSpLocks/>
          </p:cNvCxnSpPr>
          <p:nvPr/>
        </p:nvCxnSpPr>
        <p:spPr>
          <a:xfrm>
            <a:off x="72315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A3E7422-3173-734A-5614-172BC4FA6FE7}"/>
              </a:ext>
            </a:extLst>
          </p:cNvPr>
          <p:cNvCxnSpPr>
            <a:cxnSpLocks/>
          </p:cNvCxnSpPr>
          <p:nvPr/>
        </p:nvCxnSpPr>
        <p:spPr>
          <a:xfrm>
            <a:off x="75744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8A7DFDE-019E-1ED4-9C30-24D1923C1F9A}"/>
              </a:ext>
            </a:extLst>
          </p:cNvPr>
          <p:cNvCxnSpPr>
            <a:cxnSpLocks/>
          </p:cNvCxnSpPr>
          <p:nvPr/>
        </p:nvCxnSpPr>
        <p:spPr>
          <a:xfrm>
            <a:off x="79173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1F0FD6D-957D-A6F1-51CC-C7E33129880D}"/>
              </a:ext>
            </a:extLst>
          </p:cNvPr>
          <p:cNvCxnSpPr>
            <a:cxnSpLocks/>
          </p:cNvCxnSpPr>
          <p:nvPr/>
        </p:nvCxnSpPr>
        <p:spPr>
          <a:xfrm>
            <a:off x="82602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64EBFC-2E28-22FC-BEE3-60697C7FCCAC}"/>
              </a:ext>
            </a:extLst>
          </p:cNvPr>
          <p:cNvCxnSpPr>
            <a:cxnSpLocks/>
          </p:cNvCxnSpPr>
          <p:nvPr/>
        </p:nvCxnSpPr>
        <p:spPr>
          <a:xfrm>
            <a:off x="86031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08A625-E35E-86C2-2021-CE5D49F24E97}"/>
              </a:ext>
            </a:extLst>
          </p:cNvPr>
          <p:cNvCxnSpPr>
            <a:cxnSpLocks/>
          </p:cNvCxnSpPr>
          <p:nvPr/>
        </p:nvCxnSpPr>
        <p:spPr>
          <a:xfrm>
            <a:off x="89460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E79319-D1C7-020F-A6E4-BF6330BDCC85}"/>
              </a:ext>
            </a:extLst>
          </p:cNvPr>
          <p:cNvCxnSpPr>
            <a:cxnSpLocks/>
          </p:cNvCxnSpPr>
          <p:nvPr/>
        </p:nvCxnSpPr>
        <p:spPr>
          <a:xfrm>
            <a:off x="92889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254536E-0193-86E4-D217-59498BFE3307}"/>
              </a:ext>
            </a:extLst>
          </p:cNvPr>
          <p:cNvCxnSpPr>
            <a:cxnSpLocks/>
          </p:cNvCxnSpPr>
          <p:nvPr/>
        </p:nvCxnSpPr>
        <p:spPr>
          <a:xfrm>
            <a:off x="96318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A325E6-071D-1376-F9E1-A91F2838C832}"/>
              </a:ext>
            </a:extLst>
          </p:cNvPr>
          <p:cNvCxnSpPr>
            <a:cxnSpLocks/>
          </p:cNvCxnSpPr>
          <p:nvPr/>
        </p:nvCxnSpPr>
        <p:spPr>
          <a:xfrm>
            <a:off x="99747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1AE288D-90C1-4270-D28E-729568B3A6C6}"/>
              </a:ext>
            </a:extLst>
          </p:cNvPr>
          <p:cNvCxnSpPr>
            <a:cxnSpLocks/>
          </p:cNvCxnSpPr>
          <p:nvPr/>
        </p:nvCxnSpPr>
        <p:spPr>
          <a:xfrm>
            <a:off x="103176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F6988B7-5B52-5579-CF08-748930335A3D}"/>
              </a:ext>
            </a:extLst>
          </p:cNvPr>
          <p:cNvCxnSpPr>
            <a:cxnSpLocks/>
          </p:cNvCxnSpPr>
          <p:nvPr/>
        </p:nvCxnSpPr>
        <p:spPr>
          <a:xfrm>
            <a:off x="106605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FB81169-1E2B-5EE5-7BFB-44E266B4F505}"/>
              </a:ext>
            </a:extLst>
          </p:cNvPr>
          <p:cNvCxnSpPr>
            <a:cxnSpLocks/>
          </p:cNvCxnSpPr>
          <p:nvPr/>
        </p:nvCxnSpPr>
        <p:spPr>
          <a:xfrm>
            <a:off x="110034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884379D-3959-9D06-18D7-B0A9BDB8E1BC}"/>
              </a:ext>
            </a:extLst>
          </p:cNvPr>
          <p:cNvCxnSpPr>
            <a:cxnSpLocks/>
          </p:cNvCxnSpPr>
          <p:nvPr/>
        </p:nvCxnSpPr>
        <p:spPr>
          <a:xfrm>
            <a:off x="113463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755524-3CDB-72CB-927B-8877A84EFE1C}"/>
              </a:ext>
            </a:extLst>
          </p:cNvPr>
          <p:cNvCxnSpPr>
            <a:cxnSpLocks/>
          </p:cNvCxnSpPr>
          <p:nvPr/>
        </p:nvCxnSpPr>
        <p:spPr>
          <a:xfrm>
            <a:off x="116892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45FF3D1-3D7F-EDAD-3F17-5C348D5C3108}"/>
              </a:ext>
            </a:extLst>
          </p:cNvPr>
          <p:cNvSpPr txBox="1"/>
          <p:nvPr/>
        </p:nvSpPr>
        <p:spPr>
          <a:xfrm>
            <a:off x="3573938" y="2290109"/>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26C06E0A-E767-7C43-F250-7DAFE801EB7A}"/>
              </a:ext>
            </a:extLst>
          </p:cNvPr>
          <p:cNvSpPr txBox="1"/>
          <p:nvPr/>
        </p:nvSpPr>
        <p:spPr>
          <a:xfrm>
            <a:off x="3954153" y="2288341"/>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233AED47-D897-ED4A-2B32-3D84F0BC0649}"/>
              </a:ext>
            </a:extLst>
          </p:cNvPr>
          <p:cNvSpPr txBox="1"/>
          <p:nvPr/>
        </p:nvSpPr>
        <p:spPr>
          <a:xfrm>
            <a:off x="4298230" y="2290109"/>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D4DD28CF-6CFD-D2F5-3528-512E39DCC0E4}"/>
              </a:ext>
            </a:extLst>
          </p:cNvPr>
          <p:cNvSpPr txBox="1"/>
          <p:nvPr/>
        </p:nvSpPr>
        <p:spPr>
          <a:xfrm>
            <a:off x="4608923" y="2288341"/>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100694C9-DBC8-0B6E-D07E-16E92DF23B66}"/>
              </a:ext>
            </a:extLst>
          </p:cNvPr>
          <p:cNvSpPr txBox="1"/>
          <p:nvPr/>
        </p:nvSpPr>
        <p:spPr>
          <a:xfrm>
            <a:off x="4973425" y="2290109"/>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1FF70EC0-8237-3C1F-18EF-292A6F1B1DDA}"/>
              </a:ext>
            </a:extLst>
          </p:cNvPr>
          <p:cNvSpPr txBox="1"/>
          <p:nvPr/>
        </p:nvSpPr>
        <p:spPr>
          <a:xfrm>
            <a:off x="5353640" y="2288341"/>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09599288-6338-636A-EED5-DE1F5EDC1520}"/>
              </a:ext>
            </a:extLst>
          </p:cNvPr>
          <p:cNvSpPr txBox="1"/>
          <p:nvPr/>
        </p:nvSpPr>
        <p:spPr>
          <a:xfrm>
            <a:off x="5688489" y="2290109"/>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8F5D79E4-88DE-27DF-9DF0-33C69BE6D5FC}"/>
              </a:ext>
            </a:extLst>
          </p:cNvPr>
          <p:cNvSpPr txBox="1"/>
          <p:nvPr/>
        </p:nvSpPr>
        <p:spPr>
          <a:xfrm>
            <a:off x="6008410" y="2288341"/>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9E8B0E23-8788-85F8-0624-5163F594A623}"/>
              </a:ext>
            </a:extLst>
          </p:cNvPr>
          <p:cNvSpPr txBox="1"/>
          <p:nvPr/>
        </p:nvSpPr>
        <p:spPr>
          <a:xfrm>
            <a:off x="6323029" y="2290881"/>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B00F670F-A366-D375-B802-CA612F35B23E}"/>
              </a:ext>
            </a:extLst>
          </p:cNvPr>
          <p:cNvSpPr txBox="1"/>
          <p:nvPr/>
        </p:nvSpPr>
        <p:spPr>
          <a:xfrm>
            <a:off x="6703244" y="2289113"/>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EFD4EB28-7360-57B7-7761-0EC5AD12E169}"/>
              </a:ext>
            </a:extLst>
          </p:cNvPr>
          <p:cNvSpPr txBox="1"/>
          <p:nvPr/>
        </p:nvSpPr>
        <p:spPr>
          <a:xfrm>
            <a:off x="7047321" y="2290881"/>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0EA1F72B-E3BC-D5EB-3CCA-28D967660D2C}"/>
              </a:ext>
            </a:extLst>
          </p:cNvPr>
          <p:cNvSpPr txBox="1"/>
          <p:nvPr/>
        </p:nvSpPr>
        <p:spPr>
          <a:xfrm>
            <a:off x="7358014" y="2289113"/>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BD39A344-94B6-C0AB-0885-DC15BF64EC10}"/>
              </a:ext>
            </a:extLst>
          </p:cNvPr>
          <p:cNvSpPr txBox="1"/>
          <p:nvPr/>
        </p:nvSpPr>
        <p:spPr>
          <a:xfrm>
            <a:off x="7722516" y="2290881"/>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8EE902B5-6818-2044-D10E-967CC3420E62}"/>
              </a:ext>
            </a:extLst>
          </p:cNvPr>
          <p:cNvSpPr txBox="1"/>
          <p:nvPr/>
        </p:nvSpPr>
        <p:spPr>
          <a:xfrm>
            <a:off x="8102731" y="2289113"/>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7159B3C9-D77C-B614-451A-94F3C7872EBC}"/>
              </a:ext>
            </a:extLst>
          </p:cNvPr>
          <p:cNvSpPr txBox="1"/>
          <p:nvPr/>
        </p:nvSpPr>
        <p:spPr>
          <a:xfrm>
            <a:off x="8437580" y="2290881"/>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60145141-BFF8-2F61-8708-8047F4A708C5}"/>
              </a:ext>
            </a:extLst>
          </p:cNvPr>
          <p:cNvSpPr txBox="1"/>
          <p:nvPr/>
        </p:nvSpPr>
        <p:spPr>
          <a:xfrm>
            <a:off x="8757501" y="2289113"/>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F1EBBF4B-A932-1E7A-6361-1F478EAA6C62}"/>
              </a:ext>
            </a:extLst>
          </p:cNvPr>
          <p:cNvSpPr txBox="1"/>
          <p:nvPr/>
        </p:nvSpPr>
        <p:spPr>
          <a:xfrm>
            <a:off x="9092153" y="2290109"/>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882501C9-DBD9-E65B-1F26-AD3A25B1D645}"/>
              </a:ext>
            </a:extLst>
          </p:cNvPr>
          <p:cNvSpPr txBox="1"/>
          <p:nvPr/>
        </p:nvSpPr>
        <p:spPr>
          <a:xfrm>
            <a:off x="9472368" y="2288341"/>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74A2FDAF-69D6-A363-4628-F6D063052BE2}"/>
              </a:ext>
            </a:extLst>
          </p:cNvPr>
          <p:cNvSpPr txBox="1"/>
          <p:nvPr/>
        </p:nvSpPr>
        <p:spPr>
          <a:xfrm>
            <a:off x="9816445" y="2290109"/>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6296342A-A6DD-A02D-F647-A89C62A074B4}"/>
              </a:ext>
            </a:extLst>
          </p:cNvPr>
          <p:cNvSpPr txBox="1"/>
          <p:nvPr/>
        </p:nvSpPr>
        <p:spPr>
          <a:xfrm>
            <a:off x="10127138" y="2288341"/>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2CBDC8A2-383A-25AB-19FC-19751F4EEA07}"/>
              </a:ext>
            </a:extLst>
          </p:cNvPr>
          <p:cNvSpPr txBox="1"/>
          <p:nvPr/>
        </p:nvSpPr>
        <p:spPr>
          <a:xfrm>
            <a:off x="10491640" y="2290109"/>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23D9B1A1-051B-A38B-9A61-6AAEEA5B8E1C}"/>
              </a:ext>
            </a:extLst>
          </p:cNvPr>
          <p:cNvSpPr txBox="1"/>
          <p:nvPr/>
        </p:nvSpPr>
        <p:spPr>
          <a:xfrm>
            <a:off x="10871855" y="2288341"/>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2E383748-148D-353C-DAF9-4D04E6FA053A}"/>
              </a:ext>
            </a:extLst>
          </p:cNvPr>
          <p:cNvSpPr txBox="1"/>
          <p:nvPr/>
        </p:nvSpPr>
        <p:spPr>
          <a:xfrm>
            <a:off x="11206704" y="2290109"/>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440D82B4-E324-906F-DAED-7CA97C83054A}"/>
              </a:ext>
            </a:extLst>
          </p:cNvPr>
          <p:cNvSpPr txBox="1"/>
          <p:nvPr/>
        </p:nvSpPr>
        <p:spPr>
          <a:xfrm>
            <a:off x="11526625" y="2288341"/>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96E9404A-F203-4EFE-F62A-8D0D7BBF1972}"/>
              </a:ext>
            </a:extLst>
          </p:cNvPr>
          <p:cNvSpPr/>
          <p:nvPr/>
        </p:nvSpPr>
        <p:spPr>
          <a:xfrm>
            <a:off x="4456131" y="192040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F7DD7383-B6DF-ABB6-AA18-F9FC5D784151}"/>
              </a:ext>
            </a:extLst>
          </p:cNvPr>
          <p:cNvSpPr/>
          <p:nvPr/>
        </p:nvSpPr>
        <p:spPr>
          <a:xfrm>
            <a:off x="5439858" y="192040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DD6A183-9544-9A21-1D45-EA7D0F09586D}"/>
              </a:ext>
            </a:extLst>
          </p:cNvPr>
          <p:cNvSpPr/>
          <p:nvPr/>
        </p:nvSpPr>
        <p:spPr>
          <a:xfrm>
            <a:off x="4808015" y="193292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B3AAEEB-00C2-F24B-B5F3-66F952C07A09}"/>
              </a:ext>
            </a:extLst>
          </p:cNvPr>
          <p:cNvSpPr/>
          <p:nvPr/>
        </p:nvSpPr>
        <p:spPr>
          <a:xfrm>
            <a:off x="5239928" y="192040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057D720-5943-2A41-B864-C7523344F1FA}"/>
              </a:ext>
            </a:extLst>
          </p:cNvPr>
          <p:cNvSpPr/>
          <p:nvPr/>
        </p:nvSpPr>
        <p:spPr>
          <a:xfrm>
            <a:off x="5783738" y="189477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2810FD20-7B4B-1114-771E-3582BD010056}"/>
              </a:ext>
            </a:extLst>
          </p:cNvPr>
          <p:cNvSpPr/>
          <p:nvPr/>
        </p:nvSpPr>
        <p:spPr>
          <a:xfrm>
            <a:off x="8176475" y="191333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6020B5B-433B-604C-172F-A81FB7DEF4AD}"/>
              </a:ext>
            </a:extLst>
          </p:cNvPr>
          <p:cNvSpPr/>
          <p:nvPr/>
        </p:nvSpPr>
        <p:spPr>
          <a:xfrm>
            <a:off x="8698192" y="191333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0DA1F47-E136-93DD-15E2-9B5267EC8D7B}"/>
              </a:ext>
            </a:extLst>
          </p:cNvPr>
          <p:cNvSpPr/>
          <p:nvPr/>
        </p:nvSpPr>
        <p:spPr>
          <a:xfrm>
            <a:off x="9211365" y="190379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4D92D26-C894-C771-AFA0-312A17B6368A}"/>
              </a:ext>
            </a:extLst>
          </p:cNvPr>
          <p:cNvSpPr/>
          <p:nvPr/>
        </p:nvSpPr>
        <p:spPr>
          <a:xfrm>
            <a:off x="9707056" y="1915688"/>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193FA5C-7BE4-A49C-498E-485C500E61B1}"/>
              </a:ext>
            </a:extLst>
          </p:cNvPr>
          <p:cNvSpPr/>
          <p:nvPr/>
        </p:nvSpPr>
        <p:spPr>
          <a:xfrm>
            <a:off x="4252078" y="1754934"/>
            <a:ext cx="1909909" cy="451125"/>
          </a:xfrm>
          <a:prstGeom prst="ellipse">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50F1D5B-2124-45D2-7E1A-5AC91E7F624C}"/>
              </a:ext>
            </a:extLst>
          </p:cNvPr>
          <p:cNvSpPr/>
          <p:nvPr/>
        </p:nvSpPr>
        <p:spPr>
          <a:xfrm>
            <a:off x="7955736" y="1742562"/>
            <a:ext cx="2173955" cy="490588"/>
          </a:xfrm>
          <a:prstGeom prst="ellipse">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B69B498-9FCC-4EDA-C2D1-F31BB9E2E1F1}"/>
                  </a:ext>
                </a:extLst>
              </p:cNvPr>
              <p:cNvSpPr txBox="1"/>
              <p:nvPr/>
            </p:nvSpPr>
            <p:spPr>
              <a:xfrm>
                <a:off x="2600316" y="287575"/>
                <a:ext cx="8501617" cy="7758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8</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3</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4</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5</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6</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7</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8</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9</m:t>
                                  </m:r>
                                </m:sub>
                              </m:sSub>
                            </m:e>
                          </m:d>
                          <m:r>
                            <a:rPr lang="en-US" sz="2400" i="1">
                              <a:latin typeface="Cambria Math" panose="02040503050406030204" pitchFamily="18" charset="0"/>
                            </a:rPr>
                            <m:t>,</m:t>
                          </m:r>
                        </m:e>
                      </m:d>
                    </m:oMath>
                  </m:oMathPara>
                </a14:m>
                <a:endParaRPr lang="en-US" sz="2400" dirty="0"/>
              </a:p>
            </p:txBody>
          </p:sp>
        </mc:Choice>
        <mc:Fallback xmlns="">
          <p:sp>
            <p:nvSpPr>
              <p:cNvPr id="25" name="TextBox 24">
                <a:extLst>
                  <a:ext uri="{FF2B5EF4-FFF2-40B4-BE49-F238E27FC236}">
                    <a16:creationId xmlns:a16="http://schemas.microsoft.com/office/drawing/2014/main" id="{8B69B498-9FCC-4EDA-C2D1-F31BB9E2E1F1}"/>
                  </a:ext>
                </a:extLst>
              </p:cNvPr>
              <p:cNvSpPr txBox="1">
                <a:spLocks noRot="1" noChangeAspect="1" noMove="1" noResize="1" noEditPoints="1" noAdjustHandles="1" noChangeArrowheads="1" noChangeShapeType="1" noTextEdit="1"/>
              </p:cNvSpPr>
              <p:nvPr/>
            </p:nvSpPr>
            <p:spPr>
              <a:xfrm>
                <a:off x="2600316" y="287575"/>
                <a:ext cx="8501617" cy="77585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82F42BF-0BF1-7780-9777-D93A0334C861}"/>
                  </a:ext>
                </a:extLst>
              </p:cNvPr>
              <p:cNvSpPr txBox="1"/>
              <p:nvPr/>
            </p:nvSpPr>
            <p:spPr>
              <a:xfrm>
                <a:off x="5072011" y="2932619"/>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F82F42BF-0BF1-7780-9777-D93A0334C861}"/>
                  </a:ext>
                </a:extLst>
              </p:cNvPr>
              <p:cNvSpPr txBox="1">
                <a:spLocks noRot="1" noChangeAspect="1" noMove="1" noResize="1" noEditPoints="1" noAdjustHandles="1" noChangeArrowheads="1" noChangeShapeType="1" noTextEdit="1"/>
              </p:cNvSpPr>
              <p:nvPr/>
            </p:nvSpPr>
            <p:spPr>
              <a:xfrm>
                <a:off x="5072011" y="2932619"/>
                <a:ext cx="6351354" cy="415050"/>
              </a:xfrm>
              <a:prstGeom prst="rect">
                <a:avLst/>
              </a:prstGeom>
              <a:blipFill>
                <a:blip r:embed="rId5"/>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05744C5B-D11D-D06B-970C-C92D95014858}"/>
              </a:ext>
            </a:extLst>
          </p:cNvPr>
          <p:cNvSpPr/>
          <p:nvPr/>
        </p:nvSpPr>
        <p:spPr>
          <a:xfrm>
            <a:off x="4387982" y="1829779"/>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EDCBBAB7-D496-2AD9-7D9D-704C07814A64}"/>
                  </a:ext>
                </a:extLst>
              </p:cNvPr>
              <p:cNvGraphicFramePr>
                <a:graphicFrameLocks noGrp="1"/>
              </p:cNvGraphicFramePr>
              <p:nvPr/>
            </p:nvGraphicFramePr>
            <p:xfrm>
              <a:off x="1866703" y="1694839"/>
              <a:ext cx="1389081" cy="4175760"/>
            </p:xfrm>
            <a:graphic>
              <a:graphicData uri="http://schemas.openxmlformats.org/drawingml/2006/table">
                <a:tbl>
                  <a:tblPr firstRow="1" bandRow="1"/>
                  <a:tblGrid>
                    <a:gridCol w="463027">
                      <a:extLst>
                        <a:ext uri="{9D8B030D-6E8A-4147-A177-3AD203B41FA5}">
                          <a16:colId xmlns:a16="http://schemas.microsoft.com/office/drawing/2014/main" val="1311326796"/>
                        </a:ext>
                      </a:extLst>
                    </a:gridCol>
                    <a:gridCol w="463027">
                      <a:extLst>
                        <a:ext uri="{9D8B030D-6E8A-4147-A177-3AD203B41FA5}">
                          <a16:colId xmlns:a16="http://schemas.microsoft.com/office/drawing/2014/main" val="876397262"/>
                        </a:ext>
                      </a:extLst>
                    </a:gridCol>
                    <a:gridCol w="463027">
                      <a:extLst>
                        <a:ext uri="{9D8B030D-6E8A-4147-A177-3AD203B41FA5}">
                          <a16:colId xmlns:a16="http://schemas.microsoft.com/office/drawing/2014/main" val="3058781429"/>
                        </a:ext>
                      </a:extLst>
                    </a:gridCol>
                  </a:tblGrid>
                  <a:tr h="496672">
                    <a:tc gridSpan="3">
                      <a:txBody>
                        <a:bodyPr/>
                        <a:lstStyle/>
                        <a:p>
                          <a:pPr algn="ctr"/>
                          <a:r>
                            <a:rPr lang="en-US" sz="1400"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283813">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9050725"/>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181615220"/>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3</m:t>
                                    </m:r>
                                  </m:sub>
                                </m:sSub>
                              </m:oMath>
                            </m:oMathPara>
                          </a14:m>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775578382"/>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4</m:t>
                                    </m:r>
                                  </m:sub>
                                </m:sSub>
                              </m:oMath>
                            </m:oMathPara>
                          </a14:m>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88033087"/>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5</m:t>
                                    </m:r>
                                  </m:sub>
                                </m:sSub>
                              </m:oMath>
                            </m:oMathPara>
                          </a14:m>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704643"/>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6</m:t>
                                    </m:r>
                                  </m:sub>
                                </m:sSub>
                              </m:oMath>
                            </m:oMathPara>
                          </a14:m>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120363547"/>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7</m:t>
                                    </m:r>
                                  </m:sub>
                                </m:sSub>
                              </m:oMath>
                            </m:oMathPara>
                          </a14:m>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150226548"/>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8</m:t>
                                    </m:r>
                                  </m:sub>
                                </m:sSub>
                              </m:oMath>
                            </m:oMathPara>
                          </a14:m>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66073277"/>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9</m:t>
                                    </m:r>
                                  </m:sub>
                                </m:sSub>
                              </m:oMath>
                            </m:oMathPara>
                          </a14:m>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690290052"/>
                      </a:ext>
                    </a:extLst>
                  </a:tr>
                </a:tbl>
              </a:graphicData>
            </a:graphic>
          </p:graphicFrame>
        </mc:Choice>
        <mc:Fallback xmlns="">
          <p:graphicFrame>
            <p:nvGraphicFramePr>
              <p:cNvPr id="31" name="Table 30">
                <a:extLst>
                  <a:ext uri="{FF2B5EF4-FFF2-40B4-BE49-F238E27FC236}">
                    <a16:creationId xmlns:a16="http://schemas.microsoft.com/office/drawing/2014/main" id="{EDCBBAB7-D496-2AD9-7D9D-704C07814A64}"/>
                  </a:ext>
                </a:extLst>
              </p:cNvPr>
              <p:cNvGraphicFramePr>
                <a:graphicFrameLocks noGrp="1"/>
              </p:cNvGraphicFramePr>
              <p:nvPr/>
            </p:nvGraphicFramePr>
            <p:xfrm>
              <a:off x="1866703" y="1694839"/>
              <a:ext cx="1389081" cy="4175760"/>
            </p:xfrm>
            <a:graphic>
              <a:graphicData uri="http://schemas.openxmlformats.org/drawingml/2006/table">
                <a:tbl>
                  <a:tblPr firstRow="1" bandRow="1"/>
                  <a:tblGrid>
                    <a:gridCol w="463027">
                      <a:extLst>
                        <a:ext uri="{9D8B030D-6E8A-4147-A177-3AD203B41FA5}">
                          <a16:colId xmlns:a16="http://schemas.microsoft.com/office/drawing/2014/main" val="1311326796"/>
                        </a:ext>
                      </a:extLst>
                    </a:gridCol>
                    <a:gridCol w="463027">
                      <a:extLst>
                        <a:ext uri="{9D8B030D-6E8A-4147-A177-3AD203B41FA5}">
                          <a16:colId xmlns:a16="http://schemas.microsoft.com/office/drawing/2014/main" val="876397262"/>
                        </a:ext>
                      </a:extLst>
                    </a:gridCol>
                    <a:gridCol w="463027">
                      <a:extLst>
                        <a:ext uri="{9D8B030D-6E8A-4147-A177-3AD203B41FA5}">
                          <a16:colId xmlns:a16="http://schemas.microsoft.com/office/drawing/2014/main" val="3058781429"/>
                        </a:ext>
                      </a:extLst>
                    </a:gridCol>
                  </a:tblGrid>
                  <a:tr h="518160">
                    <a:tc gridSpan="3">
                      <a:txBody>
                        <a:bodyPr/>
                        <a:lstStyle/>
                        <a:p>
                          <a:pPr algn="ctr"/>
                          <a:r>
                            <a:rPr lang="en-US" sz="1400"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65760">
                    <a:tc>
                      <a:txBody>
                        <a:bodyPr/>
                        <a:lstStyle/>
                        <a:p>
                          <a:pPr algn="ctr"/>
                          <a:endParaRPr lang="en-US" dirty="0"/>
                        </a:p>
                      </a:txBody>
                      <a:tcPr/>
                    </a:tc>
                    <a:tc>
                      <a:txBody>
                        <a:bodyPr/>
                        <a:lstStyle/>
                        <a:p>
                          <a:endParaRPr lang="en-US"/>
                        </a:p>
                      </a:txBody>
                      <a:tcPr>
                        <a:blipFill>
                          <a:blip r:embed="rId6"/>
                          <a:stretch>
                            <a:fillRect l="-100000" t="-145000" r="-101299" b="-928333"/>
                          </a:stretch>
                        </a:blipFill>
                      </a:tcPr>
                    </a:tc>
                    <a:tc>
                      <a:txBody>
                        <a:bodyPr/>
                        <a:lstStyle/>
                        <a:p>
                          <a:endParaRPr lang="en-US"/>
                        </a:p>
                      </a:txBody>
                      <a:tcPr>
                        <a:blipFill>
                          <a:blip r:embed="rId6"/>
                          <a:stretch>
                            <a:fillRect l="-202632" t="-145000" r="-2632" b="-928333"/>
                          </a:stretch>
                        </a:blipFill>
                      </a:tcPr>
                    </a:tc>
                    <a:extLst>
                      <a:ext uri="{0D108BD9-81ED-4DB2-BD59-A6C34878D82A}">
                        <a16:rowId xmlns:a16="http://schemas.microsoft.com/office/drawing/2014/main" val="3812494107"/>
                      </a:ext>
                    </a:extLst>
                  </a:tr>
                  <a:tr h="365760">
                    <a:tc>
                      <a:txBody>
                        <a:bodyPr/>
                        <a:lstStyle/>
                        <a:p>
                          <a:endParaRPr lang="en-US"/>
                        </a:p>
                      </a:txBody>
                      <a:tcPr>
                        <a:blipFill>
                          <a:blip r:embed="rId6"/>
                          <a:stretch>
                            <a:fillRect l="-1316" t="-245000" r="-203947" b="-828333"/>
                          </a:stretch>
                        </a:blipFill>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9050725"/>
                      </a:ext>
                    </a:extLst>
                  </a:tr>
                  <a:tr h="365760">
                    <a:tc>
                      <a:txBody>
                        <a:bodyPr/>
                        <a:lstStyle/>
                        <a:p>
                          <a:endParaRPr lang="en-US"/>
                        </a:p>
                      </a:txBody>
                      <a:tcPr>
                        <a:blipFill>
                          <a:blip r:embed="rId6"/>
                          <a:stretch>
                            <a:fillRect l="-1316" t="-345000" r="-203947" b="-728333"/>
                          </a:stretch>
                        </a:blipFill>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181615220"/>
                      </a:ext>
                    </a:extLst>
                  </a:tr>
                  <a:tr h="365760">
                    <a:tc>
                      <a:txBody>
                        <a:bodyPr/>
                        <a:lstStyle/>
                        <a:p>
                          <a:endParaRPr lang="en-US"/>
                        </a:p>
                      </a:txBody>
                      <a:tcPr>
                        <a:blipFill>
                          <a:blip r:embed="rId6"/>
                          <a:stretch>
                            <a:fillRect l="-1316" t="-445000" r="-203947" b="-628333"/>
                          </a:stretch>
                        </a:blipFill>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775578382"/>
                      </a:ext>
                    </a:extLst>
                  </a:tr>
                  <a:tr h="365760">
                    <a:tc>
                      <a:txBody>
                        <a:bodyPr/>
                        <a:lstStyle/>
                        <a:p>
                          <a:endParaRPr lang="en-US"/>
                        </a:p>
                      </a:txBody>
                      <a:tcPr>
                        <a:blipFill>
                          <a:blip r:embed="rId6"/>
                          <a:stretch>
                            <a:fillRect l="-1316" t="-536066" r="-203947" b="-518033"/>
                          </a:stretch>
                        </a:blipFill>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88033087"/>
                      </a:ext>
                    </a:extLst>
                  </a:tr>
                  <a:tr h="365760">
                    <a:tc>
                      <a:txBody>
                        <a:bodyPr/>
                        <a:lstStyle/>
                        <a:p>
                          <a:endParaRPr lang="en-US"/>
                        </a:p>
                      </a:txBody>
                      <a:tcPr>
                        <a:blipFill>
                          <a:blip r:embed="rId6"/>
                          <a:stretch>
                            <a:fillRect l="-1316" t="-646667" r="-203947" b="-426667"/>
                          </a:stretch>
                        </a:blipFill>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704643"/>
                      </a:ext>
                    </a:extLst>
                  </a:tr>
                  <a:tr h="365760">
                    <a:tc>
                      <a:txBody>
                        <a:bodyPr/>
                        <a:lstStyle/>
                        <a:p>
                          <a:endParaRPr lang="en-US"/>
                        </a:p>
                      </a:txBody>
                      <a:tcPr>
                        <a:blipFill>
                          <a:blip r:embed="rId6"/>
                          <a:stretch>
                            <a:fillRect l="-1316" t="-746667" r="-203947" b="-326667"/>
                          </a:stretch>
                        </a:blipFill>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120363547"/>
                      </a:ext>
                    </a:extLst>
                  </a:tr>
                  <a:tr h="365760">
                    <a:tc>
                      <a:txBody>
                        <a:bodyPr/>
                        <a:lstStyle/>
                        <a:p>
                          <a:endParaRPr lang="en-US"/>
                        </a:p>
                      </a:txBody>
                      <a:tcPr>
                        <a:blipFill>
                          <a:blip r:embed="rId6"/>
                          <a:stretch>
                            <a:fillRect l="-1316" t="-846667" r="-203947" b="-226667"/>
                          </a:stretch>
                        </a:blipFill>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150226548"/>
                      </a:ext>
                    </a:extLst>
                  </a:tr>
                  <a:tr h="365760">
                    <a:tc>
                      <a:txBody>
                        <a:bodyPr/>
                        <a:lstStyle/>
                        <a:p>
                          <a:endParaRPr lang="en-US"/>
                        </a:p>
                      </a:txBody>
                      <a:tcPr>
                        <a:blipFill>
                          <a:blip r:embed="rId6"/>
                          <a:stretch>
                            <a:fillRect l="-1316" t="-946667" r="-203947" b="-126667"/>
                          </a:stretch>
                        </a:blipFill>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66073277"/>
                      </a:ext>
                    </a:extLst>
                  </a:tr>
                  <a:tr h="365760">
                    <a:tc>
                      <a:txBody>
                        <a:bodyPr/>
                        <a:lstStyle/>
                        <a:p>
                          <a:endParaRPr lang="en-US"/>
                        </a:p>
                      </a:txBody>
                      <a:tcPr>
                        <a:blipFill>
                          <a:blip r:embed="rId6"/>
                          <a:stretch>
                            <a:fillRect l="-1316" t="-1046667" r="-203947" b="-26667"/>
                          </a:stretch>
                        </a:blipFill>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690290052"/>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AB455A8-6F6E-A7DD-50EA-030845C9D81F}"/>
                  </a:ext>
                </a:extLst>
              </p:cNvPr>
              <p:cNvSpPr txBox="1"/>
              <p:nvPr/>
            </p:nvSpPr>
            <p:spPr>
              <a:xfrm>
                <a:off x="4057843" y="544509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FAB455A8-6F6E-A7DD-50EA-030845C9D81F}"/>
                  </a:ext>
                </a:extLst>
              </p:cNvPr>
              <p:cNvSpPr txBox="1">
                <a:spLocks noRot="1" noChangeAspect="1" noMove="1" noResize="1" noEditPoints="1" noAdjustHandles="1" noChangeArrowheads="1" noChangeShapeType="1" noTextEdit="1"/>
              </p:cNvSpPr>
              <p:nvPr/>
            </p:nvSpPr>
            <p:spPr>
              <a:xfrm>
                <a:off x="4057843" y="5445098"/>
                <a:ext cx="1892822" cy="42550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FF49218-B59F-9CFF-802E-B067BF5793AA}"/>
                  </a:ext>
                </a:extLst>
              </p:cNvPr>
              <p:cNvSpPr txBox="1"/>
              <p:nvPr/>
            </p:nvSpPr>
            <p:spPr>
              <a:xfrm>
                <a:off x="6896100" y="3805666"/>
                <a:ext cx="3028950" cy="7562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den>
                      </m:f>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𝑗</m:t>
                                  </m:r>
                                  <m:r>
                                    <a:rPr lang="en-US" sz="2400" b="0" i="1" smtClean="0">
                                      <a:latin typeface="Cambria Math" panose="02040503050406030204" pitchFamily="18" charset="0"/>
                                    </a:rPr>
                                    <m:t>=1</m:t>
                                  </m:r>
                                </m:lim>
                              </m:limLow>
                            </m:e>
                            <m:sup>
                              <m:r>
                                <a:rPr lang="en-US" sz="2400" b="0" i="1" smtClean="0">
                                  <a:latin typeface="Cambria Math" panose="02040503050406030204" pitchFamily="18" charset="0"/>
                                </a:rPr>
                                <m:t>𝑘</m:t>
                              </m:r>
                            </m:sup>
                          </m:sSup>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e>
                      </m:func>
                    </m:oMath>
                  </m:oMathPara>
                </a14:m>
                <a:endParaRPr lang="en-US" sz="2400" dirty="0"/>
              </a:p>
            </p:txBody>
          </p:sp>
        </mc:Choice>
        <mc:Fallback xmlns="">
          <p:sp>
            <p:nvSpPr>
              <p:cNvPr id="29" name="TextBox 28">
                <a:extLst>
                  <a:ext uri="{FF2B5EF4-FFF2-40B4-BE49-F238E27FC236}">
                    <a16:creationId xmlns:a16="http://schemas.microsoft.com/office/drawing/2014/main" id="{0FF49218-B59F-9CFF-802E-B067BF5793AA}"/>
                  </a:ext>
                </a:extLst>
              </p:cNvPr>
              <p:cNvSpPr txBox="1">
                <a:spLocks noRot="1" noChangeAspect="1" noMove="1" noResize="1" noEditPoints="1" noAdjustHandles="1" noChangeArrowheads="1" noChangeShapeType="1" noTextEdit="1"/>
              </p:cNvSpPr>
              <p:nvPr/>
            </p:nvSpPr>
            <p:spPr>
              <a:xfrm>
                <a:off x="6896100" y="3805666"/>
                <a:ext cx="3028950" cy="75629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7640331D-AFBB-8FCF-54CA-5D3337212E00}"/>
                  </a:ext>
                </a:extLst>
              </p:cNvPr>
              <p:cNvSpPr txBox="1"/>
              <p:nvPr/>
            </p:nvSpPr>
            <p:spPr>
              <a:xfrm>
                <a:off x="7009025" y="4444189"/>
                <a:ext cx="3505200" cy="7543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den>
                      </m:f>
                      <m:func>
                        <m:funcPr>
                          <m:ctrlPr>
                            <a:rPr lang="en-US" sz="2400" b="0" i="1" smtClean="0">
                              <a:latin typeface="Cambria Math" panose="02040503050406030204" pitchFamily="18" charset="0"/>
                            </a:rPr>
                          </m:ctrlPr>
                        </m:funcPr>
                        <m:fName>
                          <m:r>
                            <a:rPr lang="en-US" sz="2400" b="0" i="1" smtClean="0">
                              <a:latin typeface="Cambria Math" panose="02040503050406030204" pitchFamily="18" charset="0"/>
                            </a:rPr>
                            <m:t>𝑚𝑎𝑥</m:t>
                          </m:r>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12</m:t>
                                  </m:r>
                                </m:sub>
                              </m:sSub>
                            </m:e>
                          </m:d>
                        </m:e>
                      </m:func>
                    </m:oMath>
                  </m:oMathPara>
                </a14:m>
                <a:endParaRPr lang="en-US" sz="2400" dirty="0"/>
              </a:p>
            </p:txBody>
          </p:sp>
        </mc:Choice>
        <mc:Fallback>
          <p:sp>
            <p:nvSpPr>
              <p:cNvPr id="41" name="TextBox 40">
                <a:extLst>
                  <a:ext uri="{FF2B5EF4-FFF2-40B4-BE49-F238E27FC236}">
                    <a16:creationId xmlns:a16="http://schemas.microsoft.com/office/drawing/2014/main" id="{7640331D-AFBB-8FCF-54CA-5D3337212E00}"/>
                  </a:ext>
                </a:extLst>
              </p:cNvPr>
              <p:cNvSpPr txBox="1">
                <a:spLocks noRot="1" noChangeAspect="1" noMove="1" noResize="1" noEditPoints="1" noAdjustHandles="1" noChangeArrowheads="1" noChangeShapeType="1" noTextEdit="1"/>
              </p:cNvSpPr>
              <p:nvPr/>
            </p:nvSpPr>
            <p:spPr>
              <a:xfrm>
                <a:off x="7009025" y="4444189"/>
                <a:ext cx="3505200" cy="75430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BB3AB9A5-DA86-DD5F-AC1B-660C886B9452}"/>
                  </a:ext>
                </a:extLst>
              </p:cNvPr>
              <p:cNvSpPr txBox="1"/>
              <p:nvPr/>
            </p:nvSpPr>
            <p:spPr>
              <a:xfrm>
                <a:off x="7018060" y="5090038"/>
                <a:ext cx="4537434" cy="6938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den>
                      </m:f>
                      <m:func>
                        <m:funcPr>
                          <m:ctrlPr>
                            <a:rPr lang="en-US" sz="2400" b="0" i="1" smtClean="0">
                              <a:latin typeface="Cambria Math" panose="02040503050406030204" pitchFamily="18" charset="0"/>
                            </a:rPr>
                          </m:ctrlPr>
                        </m:funcPr>
                        <m:fName>
                          <m:r>
                            <a:rPr lang="en-US" sz="2400" b="0" i="1" smtClean="0">
                              <a:latin typeface="Cambria Math" panose="02040503050406030204" pitchFamily="18" charset="0"/>
                            </a:rPr>
                            <m:t>𝑚𝑎𝑥</m:t>
                          </m:r>
                        </m:fName>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1, 0</m:t>
                              </m:r>
                            </m:e>
                          </m:d>
                        </m:e>
                      </m:func>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den>
                      </m:f>
                      <m:r>
                        <a:rPr lang="en-US" sz="2400" b="0" i="1" smtClean="0">
                          <a:latin typeface="Cambria Math" panose="02040503050406030204" pitchFamily="18" charset="0"/>
                        </a:rPr>
                        <m:t>⋅1=1</m:t>
                      </m:r>
                    </m:oMath>
                  </m:oMathPara>
                </a14:m>
                <a:endParaRPr lang="en-US" sz="2400" dirty="0"/>
              </a:p>
            </p:txBody>
          </p:sp>
        </mc:Choice>
        <mc:Fallback xmlns="">
          <p:sp>
            <p:nvSpPr>
              <p:cNvPr id="75" name="TextBox 74">
                <a:extLst>
                  <a:ext uri="{FF2B5EF4-FFF2-40B4-BE49-F238E27FC236}">
                    <a16:creationId xmlns:a16="http://schemas.microsoft.com/office/drawing/2014/main" id="{BB3AB9A5-DA86-DD5F-AC1B-660C886B9452}"/>
                  </a:ext>
                </a:extLst>
              </p:cNvPr>
              <p:cNvSpPr txBox="1">
                <a:spLocks noRot="1" noChangeAspect="1" noMove="1" noResize="1" noEditPoints="1" noAdjustHandles="1" noChangeArrowheads="1" noChangeShapeType="1" noTextEdit="1"/>
              </p:cNvSpPr>
              <p:nvPr/>
            </p:nvSpPr>
            <p:spPr>
              <a:xfrm>
                <a:off x="7018060" y="5090038"/>
                <a:ext cx="4537434" cy="693844"/>
              </a:xfrm>
              <a:prstGeom prst="rect">
                <a:avLst/>
              </a:prstGeom>
              <a:blipFill>
                <a:blip r:embed="rId10"/>
                <a:stretch>
                  <a:fillRect/>
                </a:stretch>
              </a:blipFill>
            </p:spPr>
            <p:txBody>
              <a:bodyPr/>
              <a:lstStyle/>
              <a:p>
                <a:r>
                  <a:rPr lang="en-US">
                    <a:noFill/>
                  </a:rPr>
                  <a:t> </a:t>
                </a:r>
              </a:p>
            </p:txBody>
          </p:sp>
        </mc:Fallback>
      </mc:AlternateContent>
      <p:sp>
        <p:nvSpPr>
          <p:cNvPr id="76" name="Oval 75">
            <a:extLst>
              <a:ext uri="{FF2B5EF4-FFF2-40B4-BE49-F238E27FC236}">
                <a16:creationId xmlns:a16="http://schemas.microsoft.com/office/drawing/2014/main" id="{0FA8E74D-0BD0-EF4C-8267-C794EF7929E2}"/>
              </a:ext>
            </a:extLst>
          </p:cNvPr>
          <p:cNvSpPr/>
          <p:nvPr/>
        </p:nvSpPr>
        <p:spPr>
          <a:xfrm>
            <a:off x="4716938"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5518104-F20E-F1A6-EC9E-78D041D0BD00}"/>
              </a:ext>
            </a:extLst>
          </p:cNvPr>
          <p:cNvSpPr/>
          <p:nvPr/>
        </p:nvSpPr>
        <p:spPr>
          <a:xfrm>
            <a:off x="5109033"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748C7E18-C3E2-47E7-EB96-E05D0EC0E97D}"/>
              </a:ext>
            </a:extLst>
          </p:cNvPr>
          <p:cNvSpPr/>
          <p:nvPr/>
        </p:nvSpPr>
        <p:spPr>
          <a:xfrm>
            <a:off x="5345588"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3D12E6F-755F-69CD-734F-7268E68C7553}"/>
              </a:ext>
            </a:extLst>
          </p:cNvPr>
          <p:cNvSpPr/>
          <p:nvPr/>
        </p:nvSpPr>
        <p:spPr>
          <a:xfrm>
            <a:off x="5688488"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AF4AB1B3-231C-4401-38A9-A63444FE08A7}"/>
              </a:ext>
            </a:extLst>
          </p:cNvPr>
          <p:cNvSpPr/>
          <p:nvPr/>
        </p:nvSpPr>
        <p:spPr>
          <a:xfrm>
            <a:off x="8080833"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D6B7C96-4A52-614B-2689-0925AD73A554}"/>
              </a:ext>
            </a:extLst>
          </p:cNvPr>
          <p:cNvSpPr/>
          <p:nvPr/>
        </p:nvSpPr>
        <p:spPr>
          <a:xfrm>
            <a:off x="8603138"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FB66F526-7701-6C73-DBDC-3F6C35B61CC0}"/>
              </a:ext>
            </a:extLst>
          </p:cNvPr>
          <p:cNvSpPr/>
          <p:nvPr/>
        </p:nvSpPr>
        <p:spPr>
          <a:xfrm>
            <a:off x="9109533"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F4A2CDCF-DD5C-46FF-1C5E-28925896DDE6}"/>
              </a:ext>
            </a:extLst>
          </p:cNvPr>
          <p:cNvSpPr/>
          <p:nvPr/>
        </p:nvSpPr>
        <p:spPr>
          <a:xfrm>
            <a:off x="9623883" y="1839022"/>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483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7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6377E-30CA-89A0-7E10-2E4AAA8789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9FAD73-698E-8744-41E5-C59932E622BF}"/>
              </a:ext>
            </a:extLst>
          </p:cNvPr>
          <p:cNvSpPr>
            <a:spLocks noGrp="1"/>
          </p:cNvSpPr>
          <p:nvPr>
            <p:ph type="title"/>
          </p:nvPr>
        </p:nvSpPr>
        <p:spPr>
          <a:xfrm>
            <a:off x="838200" y="365125"/>
            <a:ext cx="10515600" cy="835025"/>
          </a:xfrm>
        </p:spPr>
        <p:txBody>
          <a:bodyPr/>
          <a:lstStyle/>
          <a:p>
            <a:r>
              <a:rPr lang="en-US" dirty="0"/>
              <a:t>Recall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3B9375-5BAC-EDB4-4564-B156B5293DEC}"/>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AA3B9375-5BAC-EDB4-4564-B156B5293DEC}"/>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0A3B881-5D11-39E5-B63C-B447AF87B91A}"/>
                  </a:ext>
                </a:extLst>
              </p:cNvPr>
              <p:cNvSpPr txBox="1"/>
              <p:nvPr/>
            </p:nvSpPr>
            <p:spPr>
              <a:xfrm>
                <a:off x="838200" y="188595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D0A3B881-5D11-39E5-B63C-B447AF87B91A}"/>
                  </a:ext>
                </a:extLst>
              </p:cNvPr>
              <p:cNvSpPr txBox="1">
                <a:spLocks noRot="1" noChangeAspect="1" noMove="1" noResize="1" noEditPoints="1" noAdjustHandles="1" noChangeArrowheads="1" noChangeShapeType="1" noTextEdit="1"/>
              </p:cNvSpPr>
              <p:nvPr/>
            </p:nvSpPr>
            <p:spPr>
              <a:xfrm>
                <a:off x="838200" y="1885950"/>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03D06226-1B39-A0C5-FD0F-A7B2CB67B3A1}"/>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39FAD3F-B317-0E30-B96E-BEF71C7BF33D}"/>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ECFA7E3-F1B1-0DB8-0FB7-2D1F85D9F069}"/>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32461F-3569-6FA9-A19B-1CD359409A86}"/>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9180A4-6011-08EA-3E02-59DF79562DB1}"/>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62C80B-67EA-99E6-51EF-8836ED8857CD}"/>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EC6DBB1-10A0-3A11-8AFD-1D69572E4270}"/>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4AA070-970B-724A-F13B-024496B2F221}"/>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998D9B4-D405-176A-3F1A-3FE115C464B8}"/>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D339936-A58A-6C43-A4F5-B160387AF94C}"/>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74D3355-891E-6F89-A4F0-D098A9781D44}"/>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C558AD5-4216-9A7D-3F1A-A55B799A5E70}"/>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CA03B86-1D40-64E0-31AB-62E063977A6D}"/>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9B27051-582F-E7C5-35E0-92AC51B4FEEA}"/>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3DF5683-7DB7-AFE5-0C5C-003BEE6D7A4E}"/>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EAAF8F-498D-42D3-72DF-BD99BDB5E7A5}"/>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A8D3926-844E-6151-C711-35FAE64831B1}"/>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A864888-5841-5889-D6F9-5D1A5D1524A9}"/>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6D7D31D-6974-8E02-00F9-B548D9C5D85F}"/>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9CC17E1-314A-592B-45B6-97BBAD22CC9D}"/>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8A1A246-1F50-8908-D7C4-7333C804DD71}"/>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33DF1CA-55E3-8A13-BECB-1054E123CA19}"/>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5276F3A-BBB3-5341-E16E-B83889496AA2}"/>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0128CE0-DED6-24EF-606F-C255F22DA1C0}"/>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C88DAC3-E17F-B586-257D-11FA1CD49D6D}"/>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BC0F2AC-5332-F49D-68FF-FDE719814072}"/>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2155D9E3-2E0F-C108-F7CC-5722498FEA7B}"/>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DB8DEAF6-75E0-3E93-4508-1126F9C9085E}"/>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423C56D3-F7EB-51AA-B671-C1120E48C002}"/>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B930390E-3CFF-87C5-6452-55D82E5C560E}"/>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CEBD9699-BB2F-06AE-EA90-054047DF299E}"/>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C2792292-318F-72EB-3BBC-2EB634E9D477}"/>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3415AAC3-9430-FE14-18F4-0DDD64FCAA16}"/>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C1CF3019-9BE3-C7E7-73E5-415645EF1435}"/>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0DBEF487-7C3A-2AF5-AD01-E1C17B55346B}"/>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DDA58271-DB63-1F99-B171-50C420DEBD73}"/>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1FF727E5-F293-BFDD-4613-A9808150BEBC}"/>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F6094C3A-2058-938C-E9DF-9D84BF96258B}"/>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FC784E3A-7886-48EF-8BD3-17D1977EA61F}"/>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A225A617-2D2D-605D-8D44-A48D2F3ED70C}"/>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1120F05F-979C-37FF-B328-D1EECCFA54B8}"/>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79BBF630-EEB2-4BE3-38E7-ED29E7EAD8A6}"/>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372D138E-39FA-EECF-9FFF-52575906788E}"/>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0057A872-3F79-D8B8-1741-69AEC77B482F}"/>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ABF83735-C6FB-560C-817C-353140DB7060}"/>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5117FE70-8D21-64FB-BC1D-11B433A76EED}"/>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1C843FAC-858F-60F6-2820-71BA18FFA980}"/>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89DFB207-F34E-9D23-BE85-5211D600C738}"/>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F7A1BD66-673E-3142-22CB-E9959F9C7AA7}"/>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88AC64F1-9426-ECC1-CE0C-36AD4982B0E2}"/>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50A03315-EB28-1BDF-EE1C-57BED159534B}"/>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376B2561-B498-2659-D19D-2257872DEA9B}"/>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C4CA691-1D7C-7FEC-31D1-3CF0D906C9CC}"/>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DFC546F-F7D4-504D-59B6-DB8BC274D9AE}"/>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33E39DB-46E1-EB65-BCB9-F568220C6222}"/>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84DCD6FC-D6BB-2E7A-0446-FCB63F90C72D}"/>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00E30E8-EC67-F886-45A5-7D13511DA302}"/>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EF701CF9-C978-3A5B-2619-B29818D0FB02}"/>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89C0464A-EE04-E97C-869E-3A8C5ED1E7A7}"/>
              </a:ext>
            </a:extLst>
          </p:cNvPr>
          <p:cNvSpPr/>
          <p:nvPr/>
        </p:nvSpPr>
        <p:spPr>
          <a:xfrm>
            <a:off x="3516590" y="1920508"/>
            <a:ext cx="1909909" cy="451125"/>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6ED0F59-EF0D-1E1B-53CB-5701D2E1D38B}"/>
              </a:ext>
            </a:extLst>
          </p:cNvPr>
          <p:cNvSpPr/>
          <p:nvPr/>
        </p:nvSpPr>
        <p:spPr>
          <a:xfrm>
            <a:off x="7220248" y="1908136"/>
            <a:ext cx="2173955" cy="490588"/>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9743302-5FE8-AF17-84A7-8D66C3458362}"/>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99743302-5FE8-AF17-84A7-8D66C3458362}"/>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07BEEC8-B593-9E7F-0597-00BBF7A56993}"/>
                  </a:ext>
                </a:extLst>
              </p:cNvPr>
              <p:cNvSpPr txBox="1"/>
              <p:nvPr/>
            </p:nvSpPr>
            <p:spPr>
              <a:xfrm>
                <a:off x="3875156" y="3196864"/>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507BEEC8-B593-9E7F-0597-00BBF7A56993}"/>
                  </a:ext>
                </a:extLst>
              </p:cNvPr>
              <p:cNvSpPr txBox="1">
                <a:spLocks noRot="1" noChangeAspect="1" noMove="1" noResize="1" noEditPoints="1" noAdjustHandles="1" noChangeArrowheads="1" noChangeShapeType="1" noTextEdit="1"/>
              </p:cNvSpPr>
              <p:nvPr/>
            </p:nvSpPr>
            <p:spPr>
              <a:xfrm>
                <a:off x="3875156" y="3196864"/>
                <a:ext cx="6351354" cy="415050"/>
              </a:xfrm>
              <a:prstGeom prst="rect">
                <a:avLst/>
              </a:prstGeom>
              <a:blipFill>
                <a:blip r:embed="rId5"/>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88CF1F58-6BCA-F063-F4A0-05F25D43CE4C}"/>
              </a:ext>
            </a:extLst>
          </p:cNvPr>
          <p:cNvSpPr/>
          <p:nvPr/>
        </p:nvSpPr>
        <p:spPr>
          <a:xfrm>
            <a:off x="3668991" y="154305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8794E58-F29A-70BC-3C44-BC22203FF54C}"/>
              </a:ext>
            </a:extLst>
          </p:cNvPr>
          <p:cNvSpPr/>
          <p:nvPr/>
        </p:nvSpPr>
        <p:spPr>
          <a:xfrm>
            <a:off x="4999150" y="165950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0D95FFE6-2341-F214-213C-BCA4059CCC75}"/>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0D95FFE6-2341-F214-213C-BCA4059CCC75}"/>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6"/>
                          <a:stretch>
                            <a:fillRect l="-102778" t="-106557" r="-103704" b="-226230"/>
                          </a:stretch>
                        </a:blipFill>
                      </a:tcPr>
                    </a:tc>
                    <a:tc>
                      <a:txBody>
                        <a:bodyPr/>
                        <a:lstStyle/>
                        <a:p>
                          <a:endParaRPr lang="en-US"/>
                        </a:p>
                      </a:txBody>
                      <a:tcPr>
                        <a:blipFill>
                          <a:blip r:embed="rId6"/>
                          <a:stretch>
                            <a:fillRect l="-200917" t="-106557" r="-2752" b="-226230"/>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6"/>
                          <a:stretch>
                            <a:fillRect l="-1835" t="-206557" r="-201835" b="-12623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6"/>
                          <a:stretch>
                            <a:fillRect l="-1835" t="-306557" r="-201835" b="-2623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78EB293-55C7-9B27-BFAC-3E10E24FF6A8}"/>
                  </a:ext>
                </a:extLst>
              </p:cNvPr>
              <p:cNvSpPr txBox="1"/>
              <p:nvPr/>
            </p:nvSpPr>
            <p:spPr>
              <a:xfrm>
                <a:off x="4057843" y="544509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878EB293-55C7-9B27-BFAC-3E10E24FF6A8}"/>
                  </a:ext>
                </a:extLst>
              </p:cNvPr>
              <p:cNvSpPr txBox="1">
                <a:spLocks noRot="1" noChangeAspect="1" noMove="1" noResize="1" noEditPoints="1" noAdjustHandles="1" noChangeArrowheads="1" noChangeShapeType="1" noTextEdit="1"/>
              </p:cNvSpPr>
              <p:nvPr/>
            </p:nvSpPr>
            <p:spPr>
              <a:xfrm>
                <a:off x="4057843" y="5445098"/>
                <a:ext cx="1892822" cy="42550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E990BD0-3B7E-E84B-A366-9CE144447206}"/>
                  </a:ext>
                </a:extLst>
              </p:cNvPr>
              <p:cNvSpPr txBox="1"/>
              <p:nvPr/>
            </p:nvSpPr>
            <p:spPr>
              <a:xfrm>
                <a:off x="6424955" y="2987855"/>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=5</m:t>
                      </m:r>
                    </m:oMath>
                  </m:oMathPara>
                </a14:m>
                <a:endParaRPr lang="en-US" sz="2400" dirty="0"/>
              </a:p>
            </p:txBody>
          </p:sp>
        </mc:Choice>
        <mc:Fallback xmlns="">
          <p:sp>
            <p:nvSpPr>
              <p:cNvPr id="29" name="TextBox 28">
                <a:extLst>
                  <a:ext uri="{FF2B5EF4-FFF2-40B4-BE49-F238E27FC236}">
                    <a16:creationId xmlns:a16="http://schemas.microsoft.com/office/drawing/2014/main" id="{9E990BD0-3B7E-E84B-A366-9CE144447206}"/>
                  </a:ext>
                </a:extLst>
              </p:cNvPr>
              <p:cNvSpPr txBox="1">
                <a:spLocks noRot="1" noChangeAspect="1" noMove="1" noResize="1" noEditPoints="1" noAdjustHandles="1" noChangeArrowheads="1" noChangeShapeType="1" noTextEdit="1"/>
              </p:cNvSpPr>
              <p:nvPr/>
            </p:nvSpPr>
            <p:spPr>
              <a:xfrm>
                <a:off x="6424955" y="2987855"/>
                <a:ext cx="949355" cy="369332"/>
              </a:xfrm>
              <a:prstGeom prst="rect">
                <a:avLst/>
              </a:prstGeom>
              <a:blipFill>
                <a:blip r:embed="rId8"/>
                <a:stretch>
                  <a:fillRect l="-6410" r="-641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6011AE4-BC22-F213-4370-C063950BEF73}"/>
                  </a:ext>
                </a:extLst>
              </p:cNvPr>
              <p:cNvSpPr txBox="1"/>
              <p:nvPr/>
            </p:nvSpPr>
            <p:spPr>
              <a:xfrm>
                <a:off x="8902790" y="2914650"/>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=4</m:t>
                      </m:r>
                    </m:oMath>
                  </m:oMathPara>
                </a14:m>
                <a:endParaRPr lang="en-US" sz="2400" dirty="0"/>
              </a:p>
            </p:txBody>
          </p:sp>
        </mc:Choice>
        <mc:Fallback xmlns="">
          <p:sp>
            <p:nvSpPr>
              <p:cNvPr id="41" name="TextBox 40">
                <a:extLst>
                  <a:ext uri="{FF2B5EF4-FFF2-40B4-BE49-F238E27FC236}">
                    <a16:creationId xmlns:a16="http://schemas.microsoft.com/office/drawing/2014/main" id="{C6011AE4-BC22-F213-4370-C063950BEF73}"/>
                  </a:ext>
                </a:extLst>
              </p:cNvPr>
              <p:cNvSpPr txBox="1">
                <a:spLocks noRot="1" noChangeAspect="1" noMove="1" noResize="1" noEditPoints="1" noAdjustHandles="1" noChangeArrowheads="1" noChangeShapeType="1" noTextEdit="1"/>
              </p:cNvSpPr>
              <p:nvPr/>
            </p:nvSpPr>
            <p:spPr>
              <a:xfrm>
                <a:off x="8902790" y="2914650"/>
                <a:ext cx="949355" cy="369332"/>
              </a:xfrm>
              <a:prstGeom prst="rect">
                <a:avLst/>
              </a:prstGeom>
              <a:blipFill>
                <a:blip r:embed="rId9"/>
                <a:stretch>
                  <a:fillRect l="-5769" r="-641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93C9B65-2BD5-E561-61B6-405AEBDE4828}"/>
                  </a:ext>
                </a:extLst>
              </p:cNvPr>
              <p:cNvSpPr txBox="1"/>
              <p:nvPr/>
            </p:nvSpPr>
            <p:spPr>
              <a:xfrm>
                <a:off x="6265487" y="3748906"/>
                <a:ext cx="1892822" cy="782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num>
                        <m:den>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sub>
                              </m:sSub>
                            </m:e>
                          </m:d>
                        </m:den>
                      </m:f>
                    </m:oMath>
                  </m:oMathPara>
                </a14:m>
                <a:endParaRPr lang="en-US" sz="2400" dirty="0"/>
              </a:p>
            </p:txBody>
          </p:sp>
        </mc:Choice>
        <mc:Fallback xmlns="">
          <p:sp>
            <p:nvSpPr>
              <p:cNvPr id="75" name="TextBox 74">
                <a:extLst>
                  <a:ext uri="{FF2B5EF4-FFF2-40B4-BE49-F238E27FC236}">
                    <a16:creationId xmlns:a16="http://schemas.microsoft.com/office/drawing/2014/main" id="{D93C9B65-2BD5-E561-61B6-405AEBDE4828}"/>
                  </a:ext>
                </a:extLst>
              </p:cNvPr>
              <p:cNvSpPr txBox="1">
                <a:spLocks noRot="1" noChangeAspect="1" noMove="1" noResize="1" noEditPoints="1" noAdjustHandles="1" noChangeArrowheads="1" noChangeShapeType="1" noTextEdit="1"/>
              </p:cNvSpPr>
              <p:nvPr/>
            </p:nvSpPr>
            <p:spPr>
              <a:xfrm>
                <a:off x="6265487" y="3748906"/>
                <a:ext cx="1892822" cy="78271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F37E28FD-094F-52BB-9C4C-224D9390BF5D}"/>
                  </a:ext>
                </a:extLst>
              </p:cNvPr>
              <p:cNvSpPr txBox="1"/>
              <p:nvPr/>
            </p:nvSpPr>
            <p:spPr>
              <a:xfrm>
                <a:off x="8635738" y="3686609"/>
                <a:ext cx="2832361"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oMath>
                  </m:oMathPara>
                </a14:m>
                <a:endParaRPr lang="en-US" sz="2400" dirty="0"/>
              </a:p>
            </p:txBody>
          </p:sp>
        </mc:Choice>
        <mc:Fallback xmlns="">
          <p:sp>
            <p:nvSpPr>
              <p:cNvPr id="76" name="TextBox 75">
                <a:extLst>
                  <a:ext uri="{FF2B5EF4-FFF2-40B4-BE49-F238E27FC236}">
                    <a16:creationId xmlns:a16="http://schemas.microsoft.com/office/drawing/2014/main" id="{F37E28FD-094F-52BB-9C4C-224D9390BF5D}"/>
                  </a:ext>
                </a:extLst>
              </p:cNvPr>
              <p:cNvSpPr txBox="1">
                <a:spLocks noRot="1" noChangeAspect="1" noMove="1" noResize="1" noEditPoints="1" noAdjustHandles="1" noChangeArrowheads="1" noChangeShapeType="1" noTextEdit="1"/>
              </p:cNvSpPr>
              <p:nvPr/>
            </p:nvSpPr>
            <p:spPr>
              <a:xfrm>
                <a:off x="8635738" y="3686609"/>
                <a:ext cx="2832361" cy="44076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614C246-AF54-6770-638B-033933BDFCE1}"/>
                  </a:ext>
                </a:extLst>
              </p:cNvPr>
              <p:cNvSpPr txBox="1"/>
              <p:nvPr/>
            </p:nvSpPr>
            <p:spPr>
              <a:xfrm>
                <a:off x="6838950" y="5200650"/>
                <a:ext cx="4800600" cy="668645"/>
              </a:xfrm>
              <a:prstGeom prst="rect">
                <a:avLst/>
              </a:prstGeom>
              <a:noFill/>
            </p:spPr>
            <p:txBody>
              <a:bodyPr wrap="square" rtlCol="0">
                <a:spAutoFit/>
              </a:bodyPr>
              <a:lstStyle/>
              <a:p>
                <a:r>
                  <a:rPr lang="en-US" b="1" dirty="0"/>
                  <a:t>measures the fraction of point in partition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𝑻</m:t>
                        </m:r>
                      </m:e>
                      <m:sub>
                        <m:r>
                          <a:rPr lang="en-US" b="1" i="1" dirty="0" smtClean="0">
                            <a:latin typeface="Cambria Math" panose="02040503050406030204" pitchFamily="18" charset="0"/>
                          </a:rPr>
                          <m:t>𝒋𝒊</m:t>
                        </m:r>
                      </m:sub>
                    </m:sSub>
                  </m:oMath>
                </a14:m>
                <a:r>
                  <a:rPr lang="en-US" b="1" dirty="0"/>
                  <a:t> shared with cluster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𝑪</m:t>
                        </m:r>
                      </m:e>
                      <m:sub>
                        <m:r>
                          <a:rPr lang="en-US" b="1" i="1" dirty="0" smtClean="0">
                            <a:latin typeface="Cambria Math" panose="02040503050406030204" pitchFamily="18" charset="0"/>
                          </a:rPr>
                          <m:t>𝒊</m:t>
                        </m:r>
                      </m:sub>
                    </m:sSub>
                  </m:oMath>
                </a14:m>
                <a:r>
                  <a:rPr lang="en-US" b="1" dirty="0"/>
                  <a:t> .</a:t>
                </a:r>
              </a:p>
            </p:txBody>
          </p:sp>
        </mc:Choice>
        <mc:Fallback>
          <p:sp>
            <p:nvSpPr>
              <p:cNvPr id="8" name="TextBox 7">
                <a:extLst>
                  <a:ext uri="{FF2B5EF4-FFF2-40B4-BE49-F238E27FC236}">
                    <a16:creationId xmlns:a16="http://schemas.microsoft.com/office/drawing/2014/main" id="{F614C246-AF54-6770-638B-033933BDFCE1}"/>
                  </a:ext>
                </a:extLst>
              </p:cNvPr>
              <p:cNvSpPr txBox="1">
                <a:spLocks noRot="1" noChangeAspect="1" noMove="1" noResize="1" noEditPoints="1" noAdjustHandles="1" noChangeArrowheads="1" noChangeShapeType="1" noTextEdit="1"/>
              </p:cNvSpPr>
              <p:nvPr/>
            </p:nvSpPr>
            <p:spPr>
              <a:xfrm>
                <a:off x="6838950" y="5200650"/>
                <a:ext cx="4800600" cy="668645"/>
              </a:xfrm>
              <a:prstGeom prst="rect">
                <a:avLst/>
              </a:prstGeom>
              <a:blipFill>
                <a:blip r:embed="rId12"/>
                <a:stretch>
                  <a:fillRect l="-1144" t="-3636" b="-11818"/>
                </a:stretch>
              </a:blipFill>
            </p:spPr>
            <p:txBody>
              <a:bodyPr/>
              <a:lstStyle/>
              <a:p>
                <a:r>
                  <a:rPr lang="en-US">
                    <a:noFill/>
                  </a:rPr>
                  <a:t> </a:t>
                </a:r>
              </a:p>
            </p:txBody>
          </p:sp>
        </mc:Fallback>
      </mc:AlternateContent>
    </p:spTree>
    <p:extLst>
      <p:ext uri="{BB962C8B-B14F-4D97-AF65-F5344CB8AC3E}">
        <p14:creationId xmlns:p14="http://schemas.microsoft.com/office/powerpoint/2010/main" val="226380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A1D45-6AA4-FBBF-379E-06E978E7B8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35C2D1-4C52-27C1-CD02-67580AA9B6B1}"/>
              </a:ext>
            </a:extLst>
          </p:cNvPr>
          <p:cNvSpPr>
            <a:spLocks noGrp="1"/>
          </p:cNvSpPr>
          <p:nvPr>
            <p:ph type="title"/>
          </p:nvPr>
        </p:nvSpPr>
        <p:spPr>
          <a:xfrm>
            <a:off x="838200" y="365125"/>
            <a:ext cx="10515600" cy="835025"/>
          </a:xfrm>
        </p:spPr>
        <p:txBody>
          <a:bodyPr/>
          <a:lstStyle/>
          <a:p>
            <a:r>
              <a:rPr lang="en-US" dirty="0"/>
              <a:t>Recall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59D4D8-2320-F1D6-2EA1-EE0AD2EB012D}"/>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2959D4D8-2320-F1D6-2EA1-EE0AD2EB012D}"/>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7B5557-E961-F875-D105-E990D45D3177}"/>
                  </a:ext>
                </a:extLst>
              </p:cNvPr>
              <p:cNvSpPr txBox="1"/>
              <p:nvPr/>
            </p:nvSpPr>
            <p:spPr>
              <a:xfrm>
                <a:off x="838200" y="188595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707B5557-E961-F875-D105-E990D45D3177}"/>
                  </a:ext>
                </a:extLst>
              </p:cNvPr>
              <p:cNvSpPr txBox="1">
                <a:spLocks noRot="1" noChangeAspect="1" noMove="1" noResize="1" noEditPoints="1" noAdjustHandles="1" noChangeArrowheads="1" noChangeShapeType="1" noTextEdit="1"/>
              </p:cNvSpPr>
              <p:nvPr/>
            </p:nvSpPr>
            <p:spPr>
              <a:xfrm>
                <a:off x="838200" y="1885950"/>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4B81FAD0-23A7-66C6-BCAA-25AD1268947C}"/>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74464E3-6058-DC2D-13BD-E0B22A9523A3}"/>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2463F2-F96C-A2DC-2D00-F115D6101848}"/>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A981BD5-64E7-F68C-B550-8D5E0FE84401}"/>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D90EC1-1341-AB4B-A84A-5A1F3EA49A96}"/>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9294CD3-D9DB-084B-855A-C7FAD5441E47}"/>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4A30AEF-3D9C-E7DD-E1CD-0EC2CFF70ACE}"/>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E3EE1AB-B620-1786-526D-91C30B61445B}"/>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8025BA8-95BB-DBEA-8D14-5DE387BAED22}"/>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F764065-FED7-213E-A519-171FCA369607}"/>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9B681D7-8F71-E78C-F277-9CFE1A79FEF5}"/>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4B67F48-6DFC-8FCC-47C5-4417CA9C9441}"/>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7351481-203E-B3B9-971C-487B1EBD0420}"/>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35DF5EB-3087-AEDB-2588-26656919DD5D}"/>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D367B4-F4B1-B4F9-448B-B43ED1FE9720}"/>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0765ABB-4884-4D45-C934-6F9D95B133FD}"/>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9B87CBE-AF36-2CD1-14A3-A4B6B1E82D50}"/>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3FBB1B0-C28F-5ACD-3EF0-387EFC7D58AE}"/>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A47CFB1-1F65-0F23-FB05-EF66229A5FD5}"/>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B448BCD-92A7-9BE4-FD27-225724F520AD}"/>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A801A50-4788-43D6-1B6F-F891AB9DE67B}"/>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F9CDD1C-2118-F503-B2A1-F373A99CF57A}"/>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1D14-AF8E-9A4E-4E54-5DC8A2BA51D8}"/>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E481743-54E9-9BE8-74E6-291B16D53ACC}"/>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3798C0F-E94C-ED25-06D9-A5D39A248E88}"/>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F2A51F1-7AF2-7BE0-3CFD-2BD163AEAD7A}"/>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70999859-672C-2527-B5CD-C9A2DD83EA5A}"/>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8086CE1A-A112-0938-DC57-F82431CA63EC}"/>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DCC0E78E-0C48-3AA2-A42F-0655C0625ED0}"/>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1315C3FC-C1BE-4DF0-2110-31B0FAA585A7}"/>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0FEEB3BF-0629-EE32-6E4C-B4EE3E5E606F}"/>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B9E8644F-A35D-CFD9-2A9F-5690B7F1BC27}"/>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BE4E7149-63FB-A082-3BEE-947EE2C7AA44}"/>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D35FF98E-CEBE-F2DC-4176-E97FD1C21C14}"/>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91E44676-90F8-0777-9C12-94F3D4B49A72}"/>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5D9B7366-5A25-62B9-5CFE-6FBE6C8C5796}"/>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C1528636-91BF-CC0B-C65C-4E09C8053342}"/>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C3C39B34-A6DB-EF6D-5128-606D8DBFE1EB}"/>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32043593-896C-707E-D210-7BAAFD637256}"/>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D44C89B1-870F-1667-2807-1017AB5EA5E2}"/>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9D3FEAD1-5324-45A2-A997-79061EEB1913}"/>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6F2A5C95-91B8-B9BE-04ED-1AAFC0D4D1A5}"/>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75A581B6-0E39-D754-B1F0-025DBB93E2CC}"/>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FF175F32-E4AC-04C9-0B18-685B346BD157}"/>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F46113E4-1FF7-001E-45F9-D9E0FFAE675A}"/>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ABDBF921-EB6A-D911-FB0E-B47E97888B50}"/>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40B372AC-B4A7-0D3F-582E-A2618C19AE91}"/>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F98FF743-9345-D0FE-8F33-DFE4D47B120F}"/>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7725CCA4-6C92-ED80-F486-951B5135DD67}"/>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5CBA4E0E-AA56-AD8B-3518-9CB8DC04D72F}"/>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EAED645-AB42-CA73-A9D4-3C1E470BF899}"/>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A1FA9B2-87EF-9722-8B57-25BBC3DB58DC}"/>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200E730-66A7-B493-AFE3-5950BE799733}"/>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39BB416-8167-4172-B230-B3532391B19C}"/>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6E6BFDF-6F84-6388-EA5B-BD1E67E82351}"/>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EB35CFC-5DA9-364B-B780-80EE1FCC92FD}"/>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31EEC705-8E60-2E83-D99E-CD29A4782A2D}"/>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B2D7C53-EDE5-67B3-FFD3-BE7AE43F6E50}"/>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F7AEB42-5854-C0DB-9074-C86CE4963B3F}"/>
              </a:ext>
            </a:extLst>
          </p:cNvPr>
          <p:cNvSpPr/>
          <p:nvPr/>
        </p:nvSpPr>
        <p:spPr>
          <a:xfrm>
            <a:off x="3516590" y="1920508"/>
            <a:ext cx="1909909" cy="451125"/>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5582A8C-02FC-67C8-FAA2-70CA580D730A}"/>
              </a:ext>
            </a:extLst>
          </p:cNvPr>
          <p:cNvSpPr/>
          <p:nvPr/>
        </p:nvSpPr>
        <p:spPr>
          <a:xfrm>
            <a:off x="7220248" y="1908136"/>
            <a:ext cx="2173955" cy="490588"/>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CD719EA-E0FB-A8EF-568D-DEBC22B3A3F4}"/>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CCD719EA-E0FB-A8EF-568D-DEBC22B3A3F4}"/>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E252041-968F-8132-1B7A-B0E26A0FD179}"/>
                  </a:ext>
                </a:extLst>
              </p:cNvPr>
              <p:cNvSpPr txBox="1"/>
              <p:nvPr/>
            </p:nvSpPr>
            <p:spPr>
              <a:xfrm>
                <a:off x="3875156" y="3196864"/>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8E252041-968F-8132-1B7A-B0E26A0FD179}"/>
                  </a:ext>
                </a:extLst>
              </p:cNvPr>
              <p:cNvSpPr txBox="1">
                <a:spLocks noRot="1" noChangeAspect="1" noMove="1" noResize="1" noEditPoints="1" noAdjustHandles="1" noChangeArrowheads="1" noChangeShapeType="1" noTextEdit="1"/>
              </p:cNvSpPr>
              <p:nvPr/>
            </p:nvSpPr>
            <p:spPr>
              <a:xfrm>
                <a:off x="3875156" y="3196864"/>
                <a:ext cx="6351354" cy="415050"/>
              </a:xfrm>
              <a:prstGeom prst="rect">
                <a:avLst/>
              </a:prstGeom>
              <a:blipFill>
                <a:blip r:embed="rId5"/>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44B2C572-A688-2067-DA61-24B33A583DD5}"/>
              </a:ext>
            </a:extLst>
          </p:cNvPr>
          <p:cNvSpPr/>
          <p:nvPr/>
        </p:nvSpPr>
        <p:spPr>
          <a:xfrm>
            <a:off x="3668991" y="154305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EDE544F-5A74-591C-609A-E22BD32386AD}"/>
              </a:ext>
            </a:extLst>
          </p:cNvPr>
          <p:cNvSpPr/>
          <p:nvPr/>
        </p:nvSpPr>
        <p:spPr>
          <a:xfrm>
            <a:off x="4999150" y="165950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AE8FFBC1-F933-FADB-2EE7-B25F0D881B4C}"/>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AE8FFBC1-F933-FADB-2EE7-B25F0D881B4C}"/>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6"/>
                          <a:stretch>
                            <a:fillRect l="-102778" t="-106557" r="-103704" b="-226230"/>
                          </a:stretch>
                        </a:blipFill>
                      </a:tcPr>
                    </a:tc>
                    <a:tc>
                      <a:txBody>
                        <a:bodyPr/>
                        <a:lstStyle/>
                        <a:p>
                          <a:endParaRPr lang="en-US"/>
                        </a:p>
                      </a:txBody>
                      <a:tcPr>
                        <a:blipFill>
                          <a:blip r:embed="rId6"/>
                          <a:stretch>
                            <a:fillRect l="-200917" t="-106557" r="-2752" b="-226230"/>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6"/>
                          <a:stretch>
                            <a:fillRect l="-1835" t="-206557" r="-201835" b="-12623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6"/>
                          <a:stretch>
                            <a:fillRect l="-1835" t="-306557" r="-201835" b="-2623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CA1E993-6625-6A95-2A4A-AADEDC706410}"/>
                  </a:ext>
                </a:extLst>
              </p:cNvPr>
              <p:cNvSpPr txBox="1"/>
              <p:nvPr/>
            </p:nvSpPr>
            <p:spPr>
              <a:xfrm>
                <a:off x="4057843" y="544509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7CA1E993-6625-6A95-2A4A-AADEDC706410}"/>
                  </a:ext>
                </a:extLst>
              </p:cNvPr>
              <p:cNvSpPr txBox="1">
                <a:spLocks noRot="1" noChangeAspect="1" noMove="1" noResize="1" noEditPoints="1" noAdjustHandles="1" noChangeArrowheads="1" noChangeShapeType="1" noTextEdit="1"/>
              </p:cNvSpPr>
              <p:nvPr/>
            </p:nvSpPr>
            <p:spPr>
              <a:xfrm>
                <a:off x="4057843" y="5445098"/>
                <a:ext cx="1892822" cy="42550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B4BAE0A-CD0E-8698-068B-686CAE3E2EC8}"/>
                  </a:ext>
                </a:extLst>
              </p:cNvPr>
              <p:cNvSpPr txBox="1"/>
              <p:nvPr/>
            </p:nvSpPr>
            <p:spPr>
              <a:xfrm>
                <a:off x="6424955" y="2987855"/>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=5</m:t>
                      </m:r>
                    </m:oMath>
                  </m:oMathPara>
                </a14:m>
                <a:endParaRPr lang="en-US" sz="2400" dirty="0"/>
              </a:p>
            </p:txBody>
          </p:sp>
        </mc:Choice>
        <mc:Fallback xmlns="">
          <p:sp>
            <p:nvSpPr>
              <p:cNvPr id="29" name="TextBox 28">
                <a:extLst>
                  <a:ext uri="{FF2B5EF4-FFF2-40B4-BE49-F238E27FC236}">
                    <a16:creationId xmlns:a16="http://schemas.microsoft.com/office/drawing/2014/main" id="{EB4BAE0A-CD0E-8698-068B-686CAE3E2EC8}"/>
                  </a:ext>
                </a:extLst>
              </p:cNvPr>
              <p:cNvSpPr txBox="1">
                <a:spLocks noRot="1" noChangeAspect="1" noMove="1" noResize="1" noEditPoints="1" noAdjustHandles="1" noChangeArrowheads="1" noChangeShapeType="1" noTextEdit="1"/>
              </p:cNvSpPr>
              <p:nvPr/>
            </p:nvSpPr>
            <p:spPr>
              <a:xfrm>
                <a:off x="6424955" y="2987855"/>
                <a:ext cx="949355" cy="369332"/>
              </a:xfrm>
              <a:prstGeom prst="rect">
                <a:avLst/>
              </a:prstGeom>
              <a:blipFill>
                <a:blip r:embed="rId8"/>
                <a:stretch>
                  <a:fillRect l="-6410" r="-641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3458803-FB7F-A56B-4DAA-D87434D2E53E}"/>
                  </a:ext>
                </a:extLst>
              </p:cNvPr>
              <p:cNvSpPr txBox="1"/>
              <p:nvPr/>
            </p:nvSpPr>
            <p:spPr>
              <a:xfrm>
                <a:off x="8902790" y="2914650"/>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=4</m:t>
                      </m:r>
                    </m:oMath>
                  </m:oMathPara>
                </a14:m>
                <a:endParaRPr lang="en-US" sz="2400" dirty="0"/>
              </a:p>
            </p:txBody>
          </p:sp>
        </mc:Choice>
        <mc:Fallback xmlns="">
          <p:sp>
            <p:nvSpPr>
              <p:cNvPr id="41" name="TextBox 40">
                <a:extLst>
                  <a:ext uri="{FF2B5EF4-FFF2-40B4-BE49-F238E27FC236}">
                    <a16:creationId xmlns:a16="http://schemas.microsoft.com/office/drawing/2014/main" id="{E3458803-FB7F-A56B-4DAA-D87434D2E53E}"/>
                  </a:ext>
                </a:extLst>
              </p:cNvPr>
              <p:cNvSpPr txBox="1">
                <a:spLocks noRot="1" noChangeAspect="1" noMove="1" noResize="1" noEditPoints="1" noAdjustHandles="1" noChangeArrowheads="1" noChangeShapeType="1" noTextEdit="1"/>
              </p:cNvSpPr>
              <p:nvPr/>
            </p:nvSpPr>
            <p:spPr>
              <a:xfrm>
                <a:off x="8902790" y="2914650"/>
                <a:ext cx="949355" cy="369332"/>
              </a:xfrm>
              <a:prstGeom prst="rect">
                <a:avLst/>
              </a:prstGeom>
              <a:blipFill>
                <a:blip r:embed="rId9"/>
                <a:stretch>
                  <a:fillRect l="-5769" r="-641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0C25BA3F-12EA-2AC8-D589-0EBDEF6621BB}"/>
                  </a:ext>
                </a:extLst>
              </p:cNvPr>
              <p:cNvSpPr txBox="1"/>
              <p:nvPr/>
            </p:nvSpPr>
            <p:spPr>
              <a:xfrm>
                <a:off x="6265487" y="3748906"/>
                <a:ext cx="1892822" cy="782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num>
                        <m:den>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sub>
                              </m:sSub>
                            </m:e>
                          </m:d>
                        </m:den>
                      </m:f>
                    </m:oMath>
                  </m:oMathPara>
                </a14:m>
                <a:endParaRPr lang="en-US" sz="2400" dirty="0"/>
              </a:p>
            </p:txBody>
          </p:sp>
        </mc:Choice>
        <mc:Fallback xmlns="">
          <p:sp>
            <p:nvSpPr>
              <p:cNvPr id="75" name="TextBox 74">
                <a:extLst>
                  <a:ext uri="{FF2B5EF4-FFF2-40B4-BE49-F238E27FC236}">
                    <a16:creationId xmlns:a16="http://schemas.microsoft.com/office/drawing/2014/main" id="{0C25BA3F-12EA-2AC8-D589-0EBDEF6621BB}"/>
                  </a:ext>
                </a:extLst>
              </p:cNvPr>
              <p:cNvSpPr txBox="1">
                <a:spLocks noRot="1" noChangeAspect="1" noMove="1" noResize="1" noEditPoints="1" noAdjustHandles="1" noChangeArrowheads="1" noChangeShapeType="1" noTextEdit="1"/>
              </p:cNvSpPr>
              <p:nvPr/>
            </p:nvSpPr>
            <p:spPr>
              <a:xfrm>
                <a:off x="6265487" y="3748906"/>
                <a:ext cx="1892822" cy="78271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4FA1E533-0144-1966-FB50-34D3A7C27C2A}"/>
                  </a:ext>
                </a:extLst>
              </p:cNvPr>
              <p:cNvSpPr txBox="1"/>
              <p:nvPr/>
            </p:nvSpPr>
            <p:spPr>
              <a:xfrm>
                <a:off x="8635738" y="3686609"/>
                <a:ext cx="2832361"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oMath>
                  </m:oMathPara>
                </a14:m>
                <a:endParaRPr lang="en-US" sz="2400" dirty="0"/>
              </a:p>
            </p:txBody>
          </p:sp>
        </mc:Choice>
        <mc:Fallback xmlns="">
          <p:sp>
            <p:nvSpPr>
              <p:cNvPr id="76" name="TextBox 75">
                <a:extLst>
                  <a:ext uri="{FF2B5EF4-FFF2-40B4-BE49-F238E27FC236}">
                    <a16:creationId xmlns:a16="http://schemas.microsoft.com/office/drawing/2014/main" id="{4FA1E533-0144-1966-FB50-34D3A7C27C2A}"/>
                  </a:ext>
                </a:extLst>
              </p:cNvPr>
              <p:cNvSpPr txBox="1">
                <a:spLocks noRot="1" noChangeAspect="1" noMove="1" noResize="1" noEditPoints="1" noAdjustHandles="1" noChangeArrowheads="1" noChangeShapeType="1" noTextEdit="1"/>
              </p:cNvSpPr>
              <p:nvPr/>
            </p:nvSpPr>
            <p:spPr>
              <a:xfrm>
                <a:off x="8635738" y="3686609"/>
                <a:ext cx="2832361" cy="44076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16112DD-29F9-3A8C-6F93-4FB66CF61A18}"/>
                  </a:ext>
                </a:extLst>
              </p:cNvPr>
              <p:cNvSpPr txBox="1"/>
              <p:nvPr/>
            </p:nvSpPr>
            <p:spPr>
              <a:xfrm>
                <a:off x="8281248" y="4202066"/>
                <a:ext cx="3541339"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r>
                                <a:rPr lang="en-US" sz="2400" b="0" i="1" smtClean="0">
                                  <a:latin typeface="Cambria Math" panose="02040503050406030204" pitchFamily="18" charset="0"/>
                                </a:rPr>
                                <m:t>𝑗</m:t>
                              </m:r>
                            </m:sub>
                          </m:sSub>
                        </m:e>
                      </m:d>
                      <m:r>
                        <a:rPr lang="en-US" sz="2400" b="0" i="1" smtClean="0">
                          <a:latin typeface="Cambria Math" panose="02040503050406030204" pitchFamily="18" charset="0"/>
                        </a:rPr>
                        <m:t>=1</m:t>
                      </m:r>
                    </m:oMath>
                  </m:oMathPara>
                </a14:m>
                <a:endParaRPr lang="en-US" sz="2400" dirty="0"/>
              </a:p>
            </p:txBody>
          </p:sp>
        </mc:Choice>
        <mc:Fallback xmlns="">
          <p:sp>
            <p:nvSpPr>
              <p:cNvPr id="8" name="TextBox 7">
                <a:extLst>
                  <a:ext uri="{FF2B5EF4-FFF2-40B4-BE49-F238E27FC236}">
                    <a16:creationId xmlns:a16="http://schemas.microsoft.com/office/drawing/2014/main" id="{F16112DD-29F9-3A8C-6F93-4FB66CF61A18}"/>
                  </a:ext>
                </a:extLst>
              </p:cNvPr>
              <p:cNvSpPr txBox="1">
                <a:spLocks noRot="1" noChangeAspect="1" noMove="1" noResize="1" noEditPoints="1" noAdjustHandles="1" noChangeArrowheads="1" noChangeShapeType="1" noTextEdit="1"/>
              </p:cNvSpPr>
              <p:nvPr/>
            </p:nvSpPr>
            <p:spPr>
              <a:xfrm>
                <a:off x="8281248" y="4202066"/>
                <a:ext cx="3541339" cy="440762"/>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66825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C21B2-AFCC-B3A0-687E-72200943E7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3E58E9-8B15-F88D-32CD-519EADC7AAA5}"/>
              </a:ext>
            </a:extLst>
          </p:cNvPr>
          <p:cNvSpPr>
            <a:spLocks noGrp="1"/>
          </p:cNvSpPr>
          <p:nvPr>
            <p:ph type="title"/>
          </p:nvPr>
        </p:nvSpPr>
        <p:spPr>
          <a:xfrm>
            <a:off x="838200" y="365125"/>
            <a:ext cx="10515600" cy="835025"/>
          </a:xfrm>
        </p:spPr>
        <p:txBody>
          <a:bodyPr/>
          <a:lstStyle/>
          <a:p>
            <a:r>
              <a:rPr lang="en-US" dirty="0"/>
              <a:t>Recall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3179FE-B11A-8CDC-1818-E988F10030E7}"/>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4D3179FE-B11A-8CDC-1818-E988F10030E7}"/>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071A413-99E3-A2C4-39D9-36B22A781719}"/>
                  </a:ext>
                </a:extLst>
              </p:cNvPr>
              <p:cNvSpPr txBox="1"/>
              <p:nvPr/>
            </p:nvSpPr>
            <p:spPr>
              <a:xfrm>
                <a:off x="838200" y="188595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D071A413-99E3-A2C4-39D9-36B22A781719}"/>
                  </a:ext>
                </a:extLst>
              </p:cNvPr>
              <p:cNvSpPr txBox="1">
                <a:spLocks noRot="1" noChangeAspect="1" noMove="1" noResize="1" noEditPoints="1" noAdjustHandles="1" noChangeArrowheads="1" noChangeShapeType="1" noTextEdit="1"/>
              </p:cNvSpPr>
              <p:nvPr/>
            </p:nvSpPr>
            <p:spPr>
              <a:xfrm>
                <a:off x="838200" y="1885950"/>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67119E44-8527-2024-BB6B-523FE9DF444E}"/>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03AF7AF-0EA9-6580-5B5C-8D75221A832B}"/>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8F3F50-D2FB-8D9D-20DD-91BCD50EB45D}"/>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A911326-2A21-9FC4-FC9A-3ED04003484F}"/>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E0945F-9862-A7A1-E9BB-FA13B3EBC225}"/>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DBC3125-60F0-AE76-8794-508F53ED94A5}"/>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36852F-1C46-E8E1-D70A-DB3D68B81322}"/>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D94534F-F9B4-EF4E-E9E9-37AF6C9A7E94}"/>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35E6BDE-CA6A-468F-ABC0-F2B7857CF08E}"/>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5FDDD1-3C0A-093F-8BC8-43145E5A8727}"/>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E1F1930-AF69-DF4F-FC70-0DBE81947869}"/>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058ECF-3728-1C49-8269-E92E9E382395}"/>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A533507-8856-58D6-B5D3-33361D6C96B1}"/>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D8E76C5-541E-F88F-2B0A-48531CBF10C7}"/>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72F480-8F65-0052-D8B4-2DF10B37129A}"/>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C7F341-BF37-C896-FBF2-1D512CD7487E}"/>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ECB756B-B98B-6784-03DA-6EFBDD836E65}"/>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1545395-71DD-908D-E72B-99F717708168}"/>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CF138A6-36F9-10F8-5178-441236EA2A3C}"/>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83D683C-E3EE-32BA-5D3A-FA3740D3B930}"/>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23511BC-F00F-C080-6AD1-50482BB4DC0C}"/>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28968AA-9A24-4B73-FF88-7BFF3AF9A5FD}"/>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5993C95-BA85-CA72-155D-FA7057A4F914}"/>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504C0F6-FD8B-46B7-0BA8-3236E5F67025}"/>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FFB07E-FC12-B9B4-2D0E-B9333C40FAEC}"/>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A2195EB-BFA0-EF9A-7EAA-9EB0AE99C031}"/>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C9BC4F07-B2F3-C9CC-E64A-452159EC6958}"/>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7A6FB074-7D97-9D50-9548-5675F2E2BE3B}"/>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43A76ED5-B367-25C2-EE51-9B586C1FF2CF}"/>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3849EB3D-3330-9192-6171-D14E7C783F98}"/>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8E5C1608-2809-C744-679C-5E654EA577FE}"/>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831B59B8-1EC5-A1DD-A783-648B9CC707D2}"/>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EF947736-6D94-3DFB-65C1-5ED5CDE40198}"/>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6B32FCE8-A0AB-E19B-614D-51EEE841B4BF}"/>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E767CBF3-BB9C-4679-DA0E-F2B1A38F72B1}"/>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A79E16C8-6D15-45E7-0E32-C13CE9517451}"/>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50ECE94E-F5DA-3E12-DC38-5FDEDE74E098}"/>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9F135CE1-18A4-9F97-7B2D-6E5A41B76EC9}"/>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6C8FD127-F210-008B-3F81-71B0847D5A7D}"/>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98819257-C4DE-70BF-4A83-798364939C8B}"/>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7961A6A5-E380-9557-A1F3-C3C71562E2E0}"/>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B9442449-A25E-7911-4D59-D4DC482BCD2C}"/>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7528FBC0-0000-238B-E05E-1C172FAC6951}"/>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AAA1292E-3662-F819-9DCD-94D47655498C}"/>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2B77B3AA-3B4D-DE29-16CB-59807B93C389}"/>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F77DE328-4816-40EB-1327-752983FA4EC7}"/>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143D8B77-A586-4B3A-7BA9-B4156D9E0460}"/>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B4975AF5-AB10-802E-9278-65CFF1ED90AA}"/>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E5F99422-60ED-3FE7-30B4-A0573E7E68C9}"/>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5DC0DA01-4ECB-F9F1-C060-70BA61EFF7DD}"/>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A10E5780-0F9E-3809-DFD3-7F9632591E16}"/>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5FBDFEA-25EF-7B24-CA90-445C3B8BE75C}"/>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E798D795-FB3F-9CF2-FBE7-3F8BE614E542}"/>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6B5C7FA-DC28-271F-99EB-D9399DA459B1}"/>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D4791AFF-99D2-C7C7-D25A-D13F95ABE7A4}"/>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80E155C-B1B6-D0C0-0906-F9E75D0397D9}"/>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EE023F0-A7E5-D9F1-FF9B-C92636B40100}"/>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EF4ADDA7-845E-44B2-A1AC-EB02FA7254C6}"/>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ACE73C46-1CF5-D8FD-B522-3A5D36EC4395}"/>
              </a:ext>
            </a:extLst>
          </p:cNvPr>
          <p:cNvSpPr/>
          <p:nvPr/>
        </p:nvSpPr>
        <p:spPr>
          <a:xfrm>
            <a:off x="3516590" y="1920508"/>
            <a:ext cx="1909909" cy="451125"/>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63109BE-5D83-17BC-F7A8-4590C9574155}"/>
              </a:ext>
            </a:extLst>
          </p:cNvPr>
          <p:cNvSpPr/>
          <p:nvPr/>
        </p:nvSpPr>
        <p:spPr>
          <a:xfrm>
            <a:off x="7220248" y="1908136"/>
            <a:ext cx="2173955" cy="490588"/>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BE15FCA-2307-5EF3-6334-77328E9B317C}"/>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4BE15FCA-2307-5EF3-6334-77328E9B317C}"/>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91D3E05-9692-84DD-1261-F2D4E2E88BBE}"/>
                  </a:ext>
                </a:extLst>
              </p:cNvPr>
              <p:cNvSpPr txBox="1"/>
              <p:nvPr/>
            </p:nvSpPr>
            <p:spPr>
              <a:xfrm>
                <a:off x="3875156" y="3196864"/>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B91D3E05-9692-84DD-1261-F2D4E2E88BBE}"/>
                  </a:ext>
                </a:extLst>
              </p:cNvPr>
              <p:cNvSpPr txBox="1">
                <a:spLocks noRot="1" noChangeAspect="1" noMove="1" noResize="1" noEditPoints="1" noAdjustHandles="1" noChangeArrowheads="1" noChangeShapeType="1" noTextEdit="1"/>
              </p:cNvSpPr>
              <p:nvPr/>
            </p:nvSpPr>
            <p:spPr>
              <a:xfrm>
                <a:off x="3875156" y="3196864"/>
                <a:ext cx="6351354" cy="415050"/>
              </a:xfrm>
              <a:prstGeom prst="rect">
                <a:avLst/>
              </a:prstGeom>
              <a:blipFill>
                <a:blip r:embed="rId5"/>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8C0420EC-FC20-B7BE-62B5-9B6034868376}"/>
              </a:ext>
            </a:extLst>
          </p:cNvPr>
          <p:cNvSpPr/>
          <p:nvPr/>
        </p:nvSpPr>
        <p:spPr>
          <a:xfrm>
            <a:off x="3668991" y="154305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3847D83-1D1E-7B35-BE74-17845F69EA94}"/>
              </a:ext>
            </a:extLst>
          </p:cNvPr>
          <p:cNvSpPr/>
          <p:nvPr/>
        </p:nvSpPr>
        <p:spPr>
          <a:xfrm>
            <a:off x="4999150" y="165950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B609B8BC-2F9F-60A4-A3DA-F96B0A04FEC5}"/>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B609B8BC-2F9F-60A4-A3DA-F96B0A04FEC5}"/>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6"/>
                          <a:stretch>
                            <a:fillRect l="-102778" t="-106557" r="-103704" b="-226230"/>
                          </a:stretch>
                        </a:blipFill>
                      </a:tcPr>
                    </a:tc>
                    <a:tc>
                      <a:txBody>
                        <a:bodyPr/>
                        <a:lstStyle/>
                        <a:p>
                          <a:endParaRPr lang="en-US"/>
                        </a:p>
                      </a:txBody>
                      <a:tcPr>
                        <a:blipFill>
                          <a:blip r:embed="rId6"/>
                          <a:stretch>
                            <a:fillRect l="-200917" t="-106557" r="-2752" b="-226230"/>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6"/>
                          <a:stretch>
                            <a:fillRect l="-1835" t="-206557" r="-201835" b="-12623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6"/>
                          <a:stretch>
                            <a:fillRect l="-1835" t="-306557" r="-201835" b="-2623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1616444-696D-3010-A8BC-D1AC26ABA972}"/>
                  </a:ext>
                </a:extLst>
              </p:cNvPr>
              <p:cNvSpPr txBox="1"/>
              <p:nvPr/>
            </p:nvSpPr>
            <p:spPr>
              <a:xfrm>
                <a:off x="4057843" y="544509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11616444-696D-3010-A8BC-D1AC26ABA972}"/>
                  </a:ext>
                </a:extLst>
              </p:cNvPr>
              <p:cNvSpPr txBox="1">
                <a:spLocks noRot="1" noChangeAspect="1" noMove="1" noResize="1" noEditPoints="1" noAdjustHandles="1" noChangeArrowheads="1" noChangeShapeType="1" noTextEdit="1"/>
              </p:cNvSpPr>
              <p:nvPr/>
            </p:nvSpPr>
            <p:spPr>
              <a:xfrm>
                <a:off x="4057843" y="5445098"/>
                <a:ext cx="1892822" cy="42550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4BFE783-6995-4D9D-3609-078225424B89}"/>
                  </a:ext>
                </a:extLst>
              </p:cNvPr>
              <p:cNvSpPr txBox="1"/>
              <p:nvPr/>
            </p:nvSpPr>
            <p:spPr>
              <a:xfrm>
                <a:off x="6424955" y="2987855"/>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=5</m:t>
                      </m:r>
                    </m:oMath>
                  </m:oMathPara>
                </a14:m>
                <a:endParaRPr lang="en-US" sz="2400" dirty="0"/>
              </a:p>
            </p:txBody>
          </p:sp>
        </mc:Choice>
        <mc:Fallback xmlns="">
          <p:sp>
            <p:nvSpPr>
              <p:cNvPr id="29" name="TextBox 28">
                <a:extLst>
                  <a:ext uri="{FF2B5EF4-FFF2-40B4-BE49-F238E27FC236}">
                    <a16:creationId xmlns:a16="http://schemas.microsoft.com/office/drawing/2014/main" id="{74BFE783-6995-4D9D-3609-078225424B89}"/>
                  </a:ext>
                </a:extLst>
              </p:cNvPr>
              <p:cNvSpPr txBox="1">
                <a:spLocks noRot="1" noChangeAspect="1" noMove="1" noResize="1" noEditPoints="1" noAdjustHandles="1" noChangeArrowheads="1" noChangeShapeType="1" noTextEdit="1"/>
              </p:cNvSpPr>
              <p:nvPr/>
            </p:nvSpPr>
            <p:spPr>
              <a:xfrm>
                <a:off x="6424955" y="2987855"/>
                <a:ext cx="949355" cy="369332"/>
              </a:xfrm>
              <a:prstGeom prst="rect">
                <a:avLst/>
              </a:prstGeom>
              <a:blipFill>
                <a:blip r:embed="rId8"/>
                <a:stretch>
                  <a:fillRect l="-6410" r="-641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D975D9-9035-05CA-01D7-F7C4A176F9F8}"/>
                  </a:ext>
                </a:extLst>
              </p:cNvPr>
              <p:cNvSpPr txBox="1"/>
              <p:nvPr/>
            </p:nvSpPr>
            <p:spPr>
              <a:xfrm>
                <a:off x="8902790" y="2914650"/>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=4</m:t>
                      </m:r>
                    </m:oMath>
                  </m:oMathPara>
                </a14:m>
                <a:endParaRPr lang="en-US" sz="2400" dirty="0"/>
              </a:p>
            </p:txBody>
          </p:sp>
        </mc:Choice>
        <mc:Fallback xmlns="">
          <p:sp>
            <p:nvSpPr>
              <p:cNvPr id="41" name="TextBox 40">
                <a:extLst>
                  <a:ext uri="{FF2B5EF4-FFF2-40B4-BE49-F238E27FC236}">
                    <a16:creationId xmlns:a16="http://schemas.microsoft.com/office/drawing/2014/main" id="{58D975D9-9035-05CA-01D7-F7C4A176F9F8}"/>
                  </a:ext>
                </a:extLst>
              </p:cNvPr>
              <p:cNvSpPr txBox="1">
                <a:spLocks noRot="1" noChangeAspect="1" noMove="1" noResize="1" noEditPoints="1" noAdjustHandles="1" noChangeArrowheads="1" noChangeShapeType="1" noTextEdit="1"/>
              </p:cNvSpPr>
              <p:nvPr/>
            </p:nvSpPr>
            <p:spPr>
              <a:xfrm>
                <a:off x="8902790" y="2914650"/>
                <a:ext cx="949355" cy="369332"/>
              </a:xfrm>
              <a:prstGeom prst="rect">
                <a:avLst/>
              </a:prstGeom>
              <a:blipFill>
                <a:blip r:embed="rId9"/>
                <a:stretch>
                  <a:fillRect l="-5769" r="-641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CEB1EDCF-A738-14AF-571F-30D0231A7F01}"/>
                  </a:ext>
                </a:extLst>
              </p:cNvPr>
              <p:cNvSpPr txBox="1"/>
              <p:nvPr/>
            </p:nvSpPr>
            <p:spPr>
              <a:xfrm>
                <a:off x="6265487" y="3748906"/>
                <a:ext cx="1892822" cy="782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num>
                        <m:den>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sub>
                              </m:sSub>
                            </m:e>
                          </m:d>
                        </m:den>
                      </m:f>
                    </m:oMath>
                  </m:oMathPara>
                </a14:m>
                <a:endParaRPr lang="en-US" sz="2400" dirty="0"/>
              </a:p>
            </p:txBody>
          </p:sp>
        </mc:Choice>
        <mc:Fallback xmlns="">
          <p:sp>
            <p:nvSpPr>
              <p:cNvPr id="75" name="TextBox 74">
                <a:extLst>
                  <a:ext uri="{FF2B5EF4-FFF2-40B4-BE49-F238E27FC236}">
                    <a16:creationId xmlns:a16="http://schemas.microsoft.com/office/drawing/2014/main" id="{CEB1EDCF-A738-14AF-571F-30D0231A7F01}"/>
                  </a:ext>
                </a:extLst>
              </p:cNvPr>
              <p:cNvSpPr txBox="1">
                <a:spLocks noRot="1" noChangeAspect="1" noMove="1" noResize="1" noEditPoints="1" noAdjustHandles="1" noChangeArrowheads="1" noChangeShapeType="1" noTextEdit="1"/>
              </p:cNvSpPr>
              <p:nvPr/>
            </p:nvSpPr>
            <p:spPr>
              <a:xfrm>
                <a:off x="6265487" y="3748906"/>
                <a:ext cx="1892822" cy="78271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3B67E4FC-549C-CA6A-28A8-DF7716A58264}"/>
                  </a:ext>
                </a:extLst>
              </p:cNvPr>
              <p:cNvSpPr txBox="1"/>
              <p:nvPr/>
            </p:nvSpPr>
            <p:spPr>
              <a:xfrm>
                <a:off x="8635738" y="3686609"/>
                <a:ext cx="2832361"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oMath>
                  </m:oMathPara>
                </a14:m>
                <a:endParaRPr lang="en-US" sz="2400" dirty="0"/>
              </a:p>
            </p:txBody>
          </p:sp>
        </mc:Choice>
        <mc:Fallback xmlns="">
          <p:sp>
            <p:nvSpPr>
              <p:cNvPr id="76" name="TextBox 75">
                <a:extLst>
                  <a:ext uri="{FF2B5EF4-FFF2-40B4-BE49-F238E27FC236}">
                    <a16:creationId xmlns:a16="http://schemas.microsoft.com/office/drawing/2014/main" id="{3B67E4FC-549C-CA6A-28A8-DF7716A58264}"/>
                  </a:ext>
                </a:extLst>
              </p:cNvPr>
              <p:cNvSpPr txBox="1">
                <a:spLocks noRot="1" noChangeAspect="1" noMove="1" noResize="1" noEditPoints="1" noAdjustHandles="1" noChangeArrowheads="1" noChangeShapeType="1" noTextEdit="1"/>
              </p:cNvSpPr>
              <p:nvPr/>
            </p:nvSpPr>
            <p:spPr>
              <a:xfrm>
                <a:off x="8635738" y="3686609"/>
                <a:ext cx="2832361" cy="44076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D77CD48-708E-17D0-93B6-C14B0ECB651E}"/>
                  </a:ext>
                </a:extLst>
              </p:cNvPr>
              <p:cNvSpPr txBox="1"/>
              <p:nvPr/>
            </p:nvSpPr>
            <p:spPr>
              <a:xfrm>
                <a:off x="8281248" y="4202066"/>
                <a:ext cx="3541339"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r>
                                <a:rPr lang="en-US" sz="2400" b="0" i="1" smtClean="0">
                                  <a:latin typeface="Cambria Math" panose="02040503050406030204" pitchFamily="18" charset="0"/>
                                </a:rPr>
                                <m:t>𝑗</m:t>
                              </m:r>
                            </m:sub>
                          </m:sSub>
                        </m:e>
                      </m:d>
                      <m:r>
                        <a:rPr lang="en-US" sz="2400" b="0" i="1" smtClean="0">
                          <a:latin typeface="Cambria Math" panose="02040503050406030204" pitchFamily="18" charset="0"/>
                        </a:rPr>
                        <m:t>=1</m:t>
                      </m:r>
                    </m:oMath>
                  </m:oMathPara>
                </a14:m>
                <a:endParaRPr lang="en-US" sz="2400" dirty="0"/>
              </a:p>
            </p:txBody>
          </p:sp>
        </mc:Choice>
        <mc:Fallback xmlns="">
          <p:sp>
            <p:nvSpPr>
              <p:cNvPr id="8" name="TextBox 7">
                <a:extLst>
                  <a:ext uri="{FF2B5EF4-FFF2-40B4-BE49-F238E27FC236}">
                    <a16:creationId xmlns:a16="http://schemas.microsoft.com/office/drawing/2014/main" id="{9D77CD48-708E-17D0-93B6-C14B0ECB651E}"/>
                  </a:ext>
                </a:extLst>
              </p:cNvPr>
              <p:cNvSpPr txBox="1">
                <a:spLocks noRot="1" noChangeAspect="1" noMove="1" noResize="1" noEditPoints="1" noAdjustHandles="1" noChangeArrowheads="1" noChangeShapeType="1" noTextEdit="1"/>
              </p:cNvSpPr>
              <p:nvPr/>
            </p:nvSpPr>
            <p:spPr>
              <a:xfrm>
                <a:off x="8281248" y="4202066"/>
                <a:ext cx="3541339" cy="44076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F043457-5029-22E1-338B-27CE7F8AB9B4}"/>
                  </a:ext>
                </a:extLst>
              </p:cNvPr>
              <p:cNvSpPr txBox="1"/>
              <p:nvPr/>
            </p:nvSpPr>
            <p:spPr>
              <a:xfrm>
                <a:off x="8078179" y="4678654"/>
                <a:ext cx="3541339" cy="6929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𝑟𝑒𝑐𝑎𝑙𝑙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11</m:t>
                              </m:r>
                            </m:sub>
                          </m:sSub>
                        </m:num>
                        <m:den>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b="0" i="1" smtClean="0">
                                      <a:latin typeface="Cambria Math" panose="02040503050406030204" pitchFamily="18" charset="0"/>
                                    </a:rPr>
                                    <m:t>1</m:t>
                                  </m:r>
                                </m:sub>
                              </m:sSub>
                            </m:e>
                          </m:d>
                        </m:den>
                      </m:f>
                    </m:oMath>
                  </m:oMathPara>
                </a14:m>
                <a:endParaRPr lang="en-US" sz="2400" dirty="0"/>
              </a:p>
            </p:txBody>
          </p:sp>
        </mc:Choice>
        <mc:Fallback xmlns="">
          <p:sp>
            <p:nvSpPr>
              <p:cNvPr id="26" name="TextBox 25">
                <a:extLst>
                  <a:ext uri="{FF2B5EF4-FFF2-40B4-BE49-F238E27FC236}">
                    <a16:creationId xmlns:a16="http://schemas.microsoft.com/office/drawing/2014/main" id="{AF043457-5029-22E1-338B-27CE7F8AB9B4}"/>
                  </a:ext>
                </a:extLst>
              </p:cNvPr>
              <p:cNvSpPr txBox="1">
                <a:spLocks noRot="1" noChangeAspect="1" noMove="1" noResize="1" noEditPoints="1" noAdjustHandles="1" noChangeArrowheads="1" noChangeShapeType="1" noTextEdit="1"/>
              </p:cNvSpPr>
              <p:nvPr/>
            </p:nvSpPr>
            <p:spPr>
              <a:xfrm>
                <a:off x="8078179" y="4678654"/>
                <a:ext cx="3541339" cy="692947"/>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60545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39196-38A5-D1D6-784A-8A4FCF2570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15E16F-2E94-888B-4F85-7ED2C41EB0E8}"/>
              </a:ext>
            </a:extLst>
          </p:cNvPr>
          <p:cNvSpPr>
            <a:spLocks noGrp="1"/>
          </p:cNvSpPr>
          <p:nvPr>
            <p:ph type="title"/>
          </p:nvPr>
        </p:nvSpPr>
        <p:spPr>
          <a:xfrm>
            <a:off x="838200" y="365125"/>
            <a:ext cx="10515600" cy="835025"/>
          </a:xfrm>
        </p:spPr>
        <p:txBody>
          <a:bodyPr/>
          <a:lstStyle/>
          <a:p>
            <a:r>
              <a:rPr lang="en-US" dirty="0"/>
              <a:t>Recall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1D8736-84FC-C238-E0B4-B7605C700D2D}"/>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E61D8736-84FC-C238-E0B4-B7605C700D2D}"/>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AF6E1B7-A5BA-94DC-563E-4E9EAF6BC255}"/>
                  </a:ext>
                </a:extLst>
              </p:cNvPr>
              <p:cNvSpPr txBox="1"/>
              <p:nvPr/>
            </p:nvSpPr>
            <p:spPr>
              <a:xfrm>
                <a:off x="838200" y="188595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5AF6E1B7-A5BA-94DC-563E-4E9EAF6BC255}"/>
                  </a:ext>
                </a:extLst>
              </p:cNvPr>
              <p:cNvSpPr txBox="1">
                <a:spLocks noRot="1" noChangeAspect="1" noMove="1" noResize="1" noEditPoints="1" noAdjustHandles="1" noChangeArrowheads="1" noChangeShapeType="1" noTextEdit="1"/>
              </p:cNvSpPr>
              <p:nvPr/>
            </p:nvSpPr>
            <p:spPr>
              <a:xfrm>
                <a:off x="838200" y="1885950"/>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00CC3B4A-C36E-4967-3393-F05AAA6720B9}"/>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C68B136-8570-4F0D-70E1-9A0A645CD03B}"/>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113ACBF-B63C-2D02-650A-46F97C25F438}"/>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A881AE9-8957-20DF-555D-6A0D18062CEB}"/>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73C4C97-8CB8-5C8D-2E4E-2B5B8A28D775}"/>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C7CC2EB-8A42-B1A9-B710-6158AAC3C35F}"/>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A4EE24-0B1E-EA50-716B-E532970F58D5}"/>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9B4F5E8-4BCA-4EBF-DCFD-B143A3DAE8CA}"/>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2B9E4A-B3B8-8159-CD49-FB9A1EAD54C0}"/>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8FE22E9-AC93-2ADC-9A69-2E15CD00FF92}"/>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27C5B7-825A-9BC6-0FCF-AE7E742D4F80}"/>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D88E8E8-3712-8DE9-A649-199D1086B54A}"/>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4C7682D-75A0-88B0-523F-D4DB8C39A518}"/>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EE5DF8-8CB6-F183-8B5E-A3F8BD99EBE4}"/>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6910F38-DC9E-D674-E279-D69C86ABFE7F}"/>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22DEEE3-EA69-AFA9-63B0-7A89B1F472E4}"/>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CE93F49-80CB-7C54-B33D-7D5F87881571}"/>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FCB5A6-15BA-128E-531C-6D24F4A8A2DA}"/>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AC74DE6-DA91-6D12-9A07-53AD670A57D3}"/>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8DF65B9-8764-8A22-1A66-3EBA49C06A05}"/>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91490CF-A8C5-E8D0-45AF-371C479075FB}"/>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0FC9E1D-D6FB-B8F7-1A4E-9C5DA6CE076A}"/>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1A1F4B-8EC7-9ABA-1DFB-CFA0E02B83C7}"/>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5BAD0DA-6A0D-A1D8-1A19-B89C5785BBB2}"/>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34D9D72-BE88-E1C4-9097-CAB1CF9F8793}"/>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2E89A30-36DA-5E19-BF25-FB8CE33052F6}"/>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C68B663E-4D43-36F1-9564-F30C702D9EBE}"/>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FF7EDDB1-3BE1-F777-125B-EEEA6145A166}"/>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955D0890-E45F-0BE2-EF71-4A28A8DF0053}"/>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7268395C-BFFC-B7E0-FC24-03B5AC1FE3AB}"/>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C0D88D94-F906-055E-B1A7-D68E5079BE8E}"/>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175C2AF5-3D6D-7964-7EC8-126FFD66C37E}"/>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C240281E-95F1-CA85-CB0D-3799AA12DD2D}"/>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4C27FA2B-44A8-2682-D5B6-663D5BC6D663}"/>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8BD539A0-6CA9-A6EE-8BBF-06F1BEE80374}"/>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0DE8F8BB-89CE-2630-DCAF-77706400A577}"/>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9500D6D1-E312-DCEC-208A-3C77C3501D45}"/>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AB2AEA91-F60A-6554-2D68-F13B04FD4D8D}"/>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E8A80803-2816-98C8-1114-E0BAFA1AC504}"/>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E2E923EF-B9BC-C8C8-6A49-AE22D8BC640B}"/>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D0E87686-5D05-BBF2-998C-60784AAB288C}"/>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B624A23E-BCC1-9041-B7C9-045C0ED953A7}"/>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5F79C40E-35BE-0F27-682D-2D68212BBE6B}"/>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9008F74F-0DF9-369D-0666-D4A0A739496D}"/>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B003C7F4-F530-4ABD-C598-41762B829AC7}"/>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5CCBFCF2-7C9C-EF27-A4CB-E7844DEF4F86}"/>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AE300D05-DF5A-C1C8-B671-51CEE3F66A7B}"/>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E87456D6-B0EE-BC54-0088-820C606F887A}"/>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2B74053D-769B-A1F9-500B-01F10F51EDDA}"/>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7A6D4CBD-EB84-0521-FA94-EC12CF57AE7C}"/>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4AC96BC-EDF2-9127-A97E-DBC08BD59CBF}"/>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FE3738E5-F545-4912-1466-DBC5224C9D94}"/>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C984482D-82FE-16F7-F086-33902DE1DD52}"/>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8127926-7FD7-4595-5654-B4EC49DE97FB}"/>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9264913-7C2C-DD43-011F-CE2617D4842A}"/>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8FE8016-29D7-BB33-DBCE-97F3106AFE8A}"/>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49158EED-7379-93E7-EFB5-A1D147C2CB80}"/>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16D42F8-187B-0806-6C24-FCC4859DAF79}"/>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96F3CC1C-53D8-7DE8-751E-888790B06D4D}"/>
              </a:ext>
            </a:extLst>
          </p:cNvPr>
          <p:cNvSpPr/>
          <p:nvPr/>
        </p:nvSpPr>
        <p:spPr>
          <a:xfrm>
            <a:off x="3516590" y="1920508"/>
            <a:ext cx="1909909" cy="451125"/>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DE84406-A528-4D10-556B-322B765FE435}"/>
              </a:ext>
            </a:extLst>
          </p:cNvPr>
          <p:cNvSpPr/>
          <p:nvPr/>
        </p:nvSpPr>
        <p:spPr>
          <a:xfrm>
            <a:off x="7220248" y="1908136"/>
            <a:ext cx="2173955" cy="490588"/>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FB818EB-8C90-E7D8-B75A-441E8210148C}"/>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1FB818EB-8C90-E7D8-B75A-441E8210148C}"/>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C0BB1B4-8EA1-BB2E-A92F-F8124CBA53C6}"/>
                  </a:ext>
                </a:extLst>
              </p:cNvPr>
              <p:cNvSpPr txBox="1"/>
              <p:nvPr/>
            </p:nvSpPr>
            <p:spPr>
              <a:xfrm>
                <a:off x="3875156" y="3196864"/>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1C0BB1B4-8EA1-BB2E-A92F-F8124CBA53C6}"/>
                  </a:ext>
                </a:extLst>
              </p:cNvPr>
              <p:cNvSpPr txBox="1">
                <a:spLocks noRot="1" noChangeAspect="1" noMove="1" noResize="1" noEditPoints="1" noAdjustHandles="1" noChangeArrowheads="1" noChangeShapeType="1" noTextEdit="1"/>
              </p:cNvSpPr>
              <p:nvPr/>
            </p:nvSpPr>
            <p:spPr>
              <a:xfrm>
                <a:off x="3875156" y="3196864"/>
                <a:ext cx="6351354" cy="415050"/>
              </a:xfrm>
              <a:prstGeom prst="rect">
                <a:avLst/>
              </a:prstGeom>
              <a:blipFill>
                <a:blip r:embed="rId5"/>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CC022B5F-71E7-B883-692D-E789AA5392EB}"/>
              </a:ext>
            </a:extLst>
          </p:cNvPr>
          <p:cNvSpPr/>
          <p:nvPr/>
        </p:nvSpPr>
        <p:spPr>
          <a:xfrm>
            <a:off x="3668991" y="154305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9C949A7-214D-73AD-EE4E-DE81A0BFF44E}"/>
              </a:ext>
            </a:extLst>
          </p:cNvPr>
          <p:cNvSpPr/>
          <p:nvPr/>
        </p:nvSpPr>
        <p:spPr>
          <a:xfrm>
            <a:off x="4999150" y="165950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57FA549C-4BEC-73D1-AF0E-6019673BEAA7}"/>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57FA549C-4BEC-73D1-AF0E-6019673BEAA7}"/>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6"/>
                          <a:stretch>
                            <a:fillRect l="-102778" t="-106557" r="-103704" b="-226230"/>
                          </a:stretch>
                        </a:blipFill>
                      </a:tcPr>
                    </a:tc>
                    <a:tc>
                      <a:txBody>
                        <a:bodyPr/>
                        <a:lstStyle/>
                        <a:p>
                          <a:endParaRPr lang="en-US"/>
                        </a:p>
                      </a:txBody>
                      <a:tcPr>
                        <a:blipFill>
                          <a:blip r:embed="rId6"/>
                          <a:stretch>
                            <a:fillRect l="-200917" t="-106557" r="-2752" b="-226230"/>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6"/>
                          <a:stretch>
                            <a:fillRect l="-1835" t="-206557" r="-201835" b="-12623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6"/>
                          <a:stretch>
                            <a:fillRect l="-1835" t="-306557" r="-201835" b="-2623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2174FA4-C8E9-62F0-C093-3AC3EAC6D824}"/>
                  </a:ext>
                </a:extLst>
              </p:cNvPr>
              <p:cNvSpPr txBox="1"/>
              <p:nvPr/>
            </p:nvSpPr>
            <p:spPr>
              <a:xfrm>
                <a:off x="4057843" y="544509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12174FA4-C8E9-62F0-C093-3AC3EAC6D824}"/>
                  </a:ext>
                </a:extLst>
              </p:cNvPr>
              <p:cNvSpPr txBox="1">
                <a:spLocks noRot="1" noChangeAspect="1" noMove="1" noResize="1" noEditPoints="1" noAdjustHandles="1" noChangeArrowheads="1" noChangeShapeType="1" noTextEdit="1"/>
              </p:cNvSpPr>
              <p:nvPr/>
            </p:nvSpPr>
            <p:spPr>
              <a:xfrm>
                <a:off x="4057843" y="5445098"/>
                <a:ext cx="1892822" cy="42550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46570E3-6858-139A-C7BE-7D1A8CFD16D7}"/>
                  </a:ext>
                </a:extLst>
              </p:cNvPr>
              <p:cNvSpPr txBox="1"/>
              <p:nvPr/>
            </p:nvSpPr>
            <p:spPr>
              <a:xfrm>
                <a:off x="6424955" y="2987855"/>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=5</m:t>
                      </m:r>
                    </m:oMath>
                  </m:oMathPara>
                </a14:m>
                <a:endParaRPr lang="en-US" sz="2400" dirty="0"/>
              </a:p>
            </p:txBody>
          </p:sp>
        </mc:Choice>
        <mc:Fallback xmlns="">
          <p:sp>
            <p:nvSpPr>
              <p:cNvPr id="29" name="TextBox 28">
                <a:extLst>
                  <a:ext uri="{FF2B5EF4-FFF2-40B4-BE49-F238E27FC236}">
                    <a16:creationId xmlns:a16="http://schemas.microsoft.com/office/drawing/2014/main" id="{C46570E3-6858-139A-C7BE-7D1A8CFD16D7}"/>
                  </a:ext>
                </a:extLst>
              </p:cNvPr>
              <p:cNvSpPr txBox="1">
                <a:spLocks noRot="1" noChangeAspect="1" noMove="1" noResize="1" noEditPoints="1" noAdjustHandles="1" noChangeArrowheads="1" noChangeShapeType="1" noTextEdit="1"/>
              </p:cNvSpPr>
              <p:nvPr/>
            </p:nvSpPr>
            <p:spPr>
              <a:xfrm>
                <a:off x="6424955" y="2987855"/>
                <a:ext cx="949355" cy="369332"/>
              </a:xfrm>
              <a:prstGeom prst="rect">
                <a:avLst/>
              </a:prstGeom>
              <a:blipFill>
                <a:blip r:embed="rId8"/>
                <a:stretch>
                  <a:fillRect l="-6410" r="-641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D5973D0-071A-FFD7-085B-C54C59A1F0DE}"/>
                  </a:ext>
                </a:extLst>
              </p:cNvPr>
              <p:cNvSpPr txBox="1"/>
              <p:nvPr/>
            </p:nvSpPr>
            <p:spPr>
              <a:xfrm>
                <a:off x="8902790" y="2914650"/>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=4</m:t>
                      </m:r>
                    </m:oMath>
                  </m:oMathPara>
                </a14:m>
                <a:endParaRPr lang="en-US" sz="2400" dirty="0"/>
              </a:p>
            </p:txBody>
          </p:sp>
        </mc:Choice>
        <mc:Fallback xmlns="">
          <p:sp>
            <p:nvSpPr>
              <p:cNvPr id="41" name="TextBox 40">
                <a:extLst>
                  <a:ext uri="{FF2B5EF4-FFF2-40B4-BE49-F238E27FC236}">
                    <a16:creationId xmlns:a16="http://schemas.microsoft.com/office/drawing/2014/main" id="{5D5973D0-071A-FFD7-085B-C54C59A1F0DE}"/>
                  </a:ext>
                </a:extLst>
              </p:cNvPr>
              <p:cNvSpPr txBox="1">
                <a:spLocks noRot="1" noChangeAspect="1" noMove="1" noResize="1" noEditPoints="1" noAdjustHandles="1" noChangeArrowheads="1" noChangeShapeType="1" noTextEdit="1"/>
              </p:cNvSpPr>
              <p:nvPr/>
            </p:nvSpPr>
            <p:spPr>
              <a:xfrm>
                <a:off x="8902790" y="2914650"/>
                <a:ext cx="949355" cy="369332"/>
              </a:xfrm>
              <a:prstGeom prst="rect">
                <a:avLst/>
              </a:prstGeom>
              <a:blipFill>
                <a:blip r:embed="rId9"/>
                <a:stretch>
                  <a:fillRect l="-5769" r="-641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43A2B4A8-7AB6-3E54-0330-E159FC915732}"/>
                  </a:ext>
                </a:extLst>
              </p:cNvPr>
              <p:cNvSpPr txBox="1"/>
              <p:nvPr/>
            </p:nvSpPr>
            <p:spPr>
              <a:xfrm>
                <a:off x="6265487" y="3748906"/>
                <a:ext cx="1892822" cy="782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num>
                        <m:den>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sub>
                              </m:sSub>
                            </m:e>
                          </m:d>
                        </m:den>
                      </m:f>
                    </m:oMath>
                  </m:oMathPara>
                </a14:m>
                <a:endParaRPr lang="en-US" sz="2400" dirty="0"/>
              </a:p>
            </p:txBody>
          </p:sp>
        </mc:Choice>
        <mc:Fallback xmlns="">
          <p:sp>
            <p:nvSpPr>
              <p:cNvPr id="75" name="TextBox 74">
                <a:extLst>
                  <a:ext uri="{FF2B5EF4-FFF2-40B4-BE49-F238E27FC236}">
                    <a16:creationId xmlns:a16="http://schemas.microsoft.com/office/drawing/2014/main" id="{43A2B4A8-7AB6-3E54-0330-E159FC915732}"/>
                  </a:ext>
                </a:extLst>
              </p:cNvPr>
              <p:cNvSpPr txBox="1">
                <a:spLocks noRot="1" noChangeAspect="1" noMove="1" noResize="1" noEditPoints="1" noAdjustHandles="1" noChangeArrowheads="1" noChangeShapeType="1" noTextEdit="1"/>
              </p:cNvSpPr>
              <p:nvPr/>
            </p:nvSpPr>
            <p:spPr>
              <a:xfrm>
                <a:off x="6265487" y="3748906"/>
                <a:ext cx="1892822" cy="78271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3FC558F4-3ACB-5E68-B8E7-7609DEE23F44}"/>
                  </a:ext>
                </a:extLst>
              </p:cNvPr>
              <p:cNvSpPr txBox="1"/>
              <p:nvPr/>
            </p:nvSpPr>
            <p:spPr>
              <a:xfrm>
                <a:off x="8635738" y="3686609"/>
                <a:ext cx="2832361"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oMath>
                  </m:oMathPara>
                </a14:m>
                <a:endParaRPr lang="en-US" sz="2400" dirty="0"/>
              </a:p>
            </p:txBody>
          </p:sp>
        </mc:Choice>
        <mc:Fallback xmlns="">
          <p:sp>
            <p:nvSpPr>
              <p:cNvPr id="76" name="TextBox 75">
                <a:extLst>
                  <a:ext uri="{FF2B5EF4-FFF2-40B4-BE49-F238E27FC236}">
                    <a16:creationId xmlns:a16="http://schemas.microsoft.com/office/drawing/2014/main" id="{3FC558F4-3ACB-5E68-B8E7-7609DEE23F44}"/>
                  </a:ext>
                </a:extLst>
              </p:cNvPr>
              <p:cNvSpPr txBox="1">
                <a:spLocks noRot="1" noChangeAspect="1" noMove="1" noResize="1" noEditPoints="1" noAdjustHandles="1" noChangeArrowheads="1" noChangeShapeType="1" noTextEdit="1"/>
              </p:cNvSpPr>
              <p:nvPr/>
            </p:nvSpPr>
            <p:spPr>
              <a:xfrm>
                <a:off x="8635738" y="3686609"/>
                <a:ext cx="2832361" cy="44076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ACA6A-5F4D-C4A7-10A9-BFAAD9CB9EB3}"/>
                  </a:ext>
                </a:extLst>
              </p:cNvPr>
              <p:cNvSpPr txBox="1"/>
              <p:nvPr/>
            </p:nvSpPr>
            <p:spPr>
              <a:xfrm>
                <a:off x="8281248" y="4202066"/>
                <a:ext cx="3541339"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r>
                                <a:rPr lang="en-US" sz="2400" b="0" i="1" smtClean="0">
                                  <a:latin typeface="Cambria Math" panose="02040503050406030204" pitchFamily="18" charset="0"/>
                                </a:rPr>
                                <m:t>𝑗</m:t>
                              </m:r>
                            </m:sub>
                          </m:sSub>
                        </m:e>
                      </m:d>
                      <m:r>
                        <a:rPr lang="en-US" sz="2400" b="0" i="1" smtClean="0">
                          <a:latin typeface="Cambria Math" panose="02040503050406030204" pitchFamily="18" charset="0"/>
                        </a:rPr>
                        <m:t>=1</m:t>
                      </m:r>
                    </m:oMath>
                  </m:oMathPara>
                </a14:m>
                <a:endParaRPr lang="en-US" sz="2400" dirty="0"/>
              </a:p>
            </p:txBody>
          </p:sp>
        </mc:Choice>
        <mc:Fallback xmlns="">
          <p:sp>
            <p:nvSpPr>
              <p:cNvPr id="8" name="TextBox 7">
                <a:extLst>
                  <a:ext uri="{FF2B5EF4-FFF2-40B4-BE49-F238E27FC236}">
                    <a16:creationId xmlns:a16="http://schemas.microsoft.com/office/drawing/2014/main" id="{7E0ACA6A-5F4D-C4A7-10A9-BFAAD9CB9EB3}"/>
                  </a:ext>
                </a:extLst>
              </p:cNvPr>
              <p:cNvSpPr txBox="1">
                <a:spLocks noRot="1" noChangeAspect="1" noMove="1" noResize="1" noEditPoints="1" noAdjustHandles="1" noChangeArrowheads="1" noChangeShapeType="1" noTextEdit="1"/>
              </p:cNvSpPr>
              <p:nvPr/>
            </p:nvSpPr>
            <p:spPr>
              <a:xfrm>
                <a:off x="8281248" y="4202066"/>
                <a:ext cx="3541339" cy="44076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CC9099C-CD71-C56C-200F-CE58FCB57CFF}"/>
                  </a:ext>
                </a:extLst>
              </p:cNvPr>
              <p:cNvSpPr txBox="1"/>
              <p:nvPr/>
            </p:nvSpPr>
            <p:spPr>
              <a:xfrm>
                <a:off x="8078179" y="4678654"/>
                <a:ext cx="3541339" cy="6929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𝑟𝑒𝑐𝑎𝑙𝑙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11</m:t>
                              </m:r>
                            </m:sub>
                          </m:sSub>
                        </m:num>
                        <m:den>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b="0" i="1" smtClean="0">
                                      <a:latin typeface="Cambria Math" panose="02040503050406030204" pitchFamily="18" charset="0"/>
                                    </a:rPr>
                                    <m:t>1</m:t>
                                  </m:r>
                                </m:sub>
                              </m:sSub>
                            </m:e>
                          </m:d>
                        </m:den>
                      </m:f>
                    </m:oMath>
                  </m:oMathPara>
                </a14:m>
                <a:endParaRPr lang="en-US" sz="2400" dirty="0"/>
              </a:p>
            </p:txBody>
          </p:sp>
        </mc:Choice>
        <mc:Fallback xmlns="">
          <p:sp>
            <p:nvSpPr>
              <p:cNvPr id="26" name="TextBox 25">
                <a:extLst>
                  <a:ext uri="{FF2B5EF4-FFF2-40B4-BE49-F238E27FC236}">
                    <a16:creationId xmlns:a16="http://schemas.microsoft.com/office/drawing/2014/main" id="{0CC9099C-CD71-C56C-200F-CE58FCB57CFF}"/>
                  </a:ext>
                </a:extLst>
              </p:cNvPr>
              <p:cNvSpPr txBox="1">
                <a:spLocks noRot="1" noChangeAspect="1" noMove="1" noResize="1" noEditPoints="1" noAdjustHandles="1" noChangeArrowheads="1" noChangeShapeType="1" noTextEdit="1"/>
              </p:cNvSpPr>
              <p:nvPr/>
            </p:nvSpPr>
            <p:spPr>
              <a:xfrm>
                <a:off x="8078179" y="4678654"/>
                <a:ext cx="3541339" cy="69294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D51F8705-4107-3209-8805-7F2A633DA6BF}"/>
                  </a:ext>
                </a:extLst>
              </p:cNvPr>
              <p:cNvSpPr txBox="1"/>
              <p:nvPr/>
            </p:nvSpPr>
            <p:spPr>
              <a:xfrm>
                <a:off x="7524750" y="5232980"/>
                <a:ext cx="4061288" cy="6924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𝑟𝑒𝑐𝑎𝑙𝑙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i="1" smtClean="0">
                              <a:latin typeface="Cambria Math" panose="02040503050406030204" pitchFamily="18" charset="0"/>
                            </a:rPr>
                            <m:t>4</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=0.8</m:t>
                      </m:r>
                    </m:oMath>
                  </m:oMathPara>
                </a14:m>
                <a:endParaRPr lang="en-US" sz="2400" dirty="0"/>
              </a:p>
            </p:txBody>
          </p:sp>
        </mc:Choice>
        <mc:Fallback xmlns="">
          <p:sp>
            <p:nvSpPr>
              <p:cNvPr id="77" name="TextBox 76">
                <a:extLst>
                  <a:ext uri="{FF2B5EF4-FFF2-40B4-BE49-F238E27FC236}">
                    <a16:creationId xmlns:a16="http://schemas.microsoft.com/office/drawing/2014/main" id="{D51F8705-4107-3209-8805-7F2A633DA6BF}"/>
                  </a:ext>
                </a:extLst>
              </p:cNvPr>
              <p:cNvSpPr txBox="1">
                <a:spLocks noRot="1" noChangeAspect="1" noMove="1" noResize="1" noEditPoints="1" noAdjustHandles="1" noChangeArrowheads="1" noChangeShapeType="1" noTextEdit="1"/>
              </p:cNvSpPr>
              <p:nvPr/>
            </p:nvSpPr>
            <p:spPr>
              <a:xfrm>
                <a:off x="7524750" y="5232980"/>
                <a:ext cx="4061288" cy="692497"/>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859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23D5-6F4A-44F8-9903-482CBCA586A2}"/>
              </a:ext>
            </a:extLst>
          </p:cNvPr>
          <p:cNvSpPr>
            <a:spLocks noGrp="1"/>
          </p:cNvSpPr>
          <p:nvPr>
            <p:ph type="title"/>
          </p:nvPr>
        </p:nvSpPr>
        <p:spPr>
          <a:xfrm>
            <a:off x="838200" y="365125"/>
            <a:ext cx="10515600" cy="835025"/>
          </a:xfrm>
        </p:spPr>
        <p:txBody>
          <a:bodyPr/>
          <a:lstStyle/>
          <a:p>
            <a:r>
              <a:rPr lang="en-US" dirty="0"/>
              <a:t>Clustering validation</a:t>
            </a:r>
          </a:p>
        </p:txBody>
      </p:sp>
      <p:sp>
        <p:nvSpPr>
          <p:cNvPr id="3" name="Content Placeholder 2">
            <a:extLst>
              <a:ext uri="{FF2B5EF4-FFF2-40B4-BE49-F238E27FC236}">
                <a16:creationId xmlns:a16="http://schemas.microsoft.com/office/drawing/2014/main" id="{BACF918D-D7AB-EAC1-FA32-46DBA243A850}"/>
              </a:ext>
            </a:extLst>
          </p:cNvPr>
          <p:cNvSpPr>
            <a:spLocks noGrp="1"/>
          </p:cNvSpPr>
          <p:nvPr>
            <p:ph idx="1"/>
          </p:nvPr>
        </p:nvSpPr>
        <p:spPr>
          <a:xfrm>
            <a:off x="838200" y="1200150"/>
            <a:ext cx="10515600" cy="4976813"/>
          </a:xfrm>
        </p:spPr>
        <p:txBody>
          <a:bodyPr/>
          <a:lstStyle/>
          <a:p>
            <a:r>
              <a:rPr lang="en-US" dirty="0"/>
              <a:t>It is important to develop approaches to assess clustering results.</a:t>
            </a:r>
          </a:p>
          <a:p>
            <a:r>
              <a:rPr lang="en-US" dirty="0"/>
              <a:t>This process has three main tasks:</a:t>
            </a:r>
          </a:p>
          <a:p>
            <a:pPr lvl="1"/>
            <a:r>
              <a:rPr lang="en-US" dirty="0"/>
              <a:t>Clustering evaluation: assess goodness or quality of the clustering</a:t>
            </a:r>
          </a:p>
          <a:p>
            <a:pPr lvl="1"/>
            <a:r>
              <a:rPr lang="en-US" dirty="0"/>
              <a:t>Clustering stability: assess the sensitivity of the clustering results to various algorithmic parameters.</a:t>
            </a:r>
          </a:p>
          <a:p>
            <a:pPr lvl="1"/>
            <a:r>
              <a:rPr lang="en-US" dirty="0"/>
              <a:t>Clustering tendency: assessing the suitability of applying clustering in the first place, e.g., whether the data has inherent grouping structures.</a:t>
            </a:r>
          </a:p>
        </p:txBody>
      </p:sp>
    </p:spTree>
    <p:extLst>
      <p:ext uri="{BB962C8B-B14F-4D97-AF65-F5344CB8AC3E}">
        <p14:creationId xmlns:p14="http://schemas.microsoft.com/office/powerpoint/2010/main" val="25665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BBD943C-F30B-B068-932A-69058E8BE4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707C5-07A0-2683-263C-BFABE2CC339D}"/>
              </a:ext>
            </a:extLst>
          </p:cNvPr>
          <p:cNvSpPr>
            <a:spLocks noGrp="1"/>
          </p:cNvSpPr>
          <p:nvPr>
            <p:ph type="title"/>
          </p:nvPr>
        </p:nvSpPr>
        <p:spPr>
          <a:xfrm>
            <a:off x="838200" y="365125"/>
            <a:ext cx="10515600" cy="835025"/>
          </a:xfrm>
        </p:spPr>
        <p:txBody>
          <a:bodyPr/>
          <a:lstStyle/>
          <a:p>
            <a:r>
              <a:rPr lang="en-US" dirty="0"/>
              <a:t>Exercise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636A44A-B19B-1B2D-9908-D2D235DB59AF}"/>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p:sp>
            <p:nvSpPr>
              <p:cNvPr id="3" name="Content Placeholder 2">
                <a:extLst>
                  <a:ext uri="{FF2B5EF4-FFF2-40B4-BE49-F238E27FC236}">
                    <a16:creationId xmlns:a16="http://schemas.microsoft.com/office/drawing/2014/main" id="{8636A44A-B19B-1B2D-9908-D2D235DB59AF}"/>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369BDE4-EA3E-59D8-E16B-81C06AF147AF}"/>
                  </a:ext>
                </a:extLst>
              </p:cNvPr>
              <p:cNvSpPr txBox="1"/>
              <p:nvPr/>
            </p:nvSpPr>
            <p:spPr>
              <a:xfrm>
                <a:off x="838200" y="188595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p:sp>
            <p:nvSpPr>
              <p:cNvPr id="5" name="TextBox 4">
                <a:extLst>
                  <a:ext uri="{FF2B5EF4-FFF2-40B4-BE49-F238E27FC236}">
                    <a16:creationId xmlns:a16="http://schemas.microsoft.com/office/drawing/2014/main" id="{9369BDE4-EA3E-59D8-E16B-81C06AF147AF}"/>
                  </a:ext>
                </a:extLst>
              </p:cNvPr>
              <p:cNvSpPr txBox="1">
                <a:spLocks noRot="1" noChangeAspect="1" noMove="1" noResize="1" noEditPoints="1" noAdjustHandles="1" noChangeArrowheads="1" noChangeShapeType="1" noTextEdit="1"/>
              </p:cNvSpPr>
              <p:nvPr/>
            </p:nvSpPr>
            <p:spPr>
              <a:xfrm>
                <a:off x="838200" y="1885950"/>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F06BF75-3C79-5FA7-7442-BA02591996A4}"/>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03B4A10-D274-7614-BB23-ADC4DE89E48B}"/>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FC0F7D-B109-8404-83ED-1FCCA496CDB4}"/>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A0C03EC-7C2A-81AB-C311-7FA431FBDB3B}"/>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035DBE5-7B6D-1D77-383F-367E1830F5B2}"/>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990E1AB-451A-F187-C618-4A927BBC2C4A}"/>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BBC5F9-C7D8-FEEC-51AD-E12C436D188B}"/>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555D0DE-773D-BD37-6FAF-F6A3A9F2DA79}"/>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C507896-3073-00EC-4B00-2FD39464187D}"/>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8F2C2B2-AB78-4C90-2826-9D8E20F1ABA8}"/>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483435-8B61-27E2-EE89-308D431DA9ED}"/>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7F1EB-9D1A-AAB4-7765-870E6EE559C5}"/>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13A197-83E0-9D0D-4448-60EE0E9E1612}"/>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124600-9F06-A57E-C3BA-968E36D294B7}"/>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E28BF4-D53B-0009-AB94-4FC46CC9C697}"/>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9C1E2D-334D-249F-2633-AF09CEB500F5}"/>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245E11E-A9BB-A9CB-5594-2D4DF2BCDAC8}"/>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9EF8C56-7291-23EA-B0F1-AD09449C74A7}"/>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324A675-6090-9601-8DE6-0DB79B8F29A6}"/>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34E51E-5C65-E6AC-656A-8167246DCC7F}"/>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34DDD62-FF06-4877-5F29-BDDEDD50DA1A}"/>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367495A-74F2-9CD1-D2DA-0458637F37BA}"/>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1875B1D-6D4F-AE4E-11D0-3E8DC006F5D1}"/>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626B62D-D4ED-0067-64E3-A236C462E8C0}"/>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D54B985-D3CD-4F5B-1B82-194777B8C69E}"/>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81F8201-E2A4-742A-661F-DAA2725AD243}"/>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914683B8-96BC-A2EA-6B94-45AB2CAB1F61}"/>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9F4D04CE-83C3-1008-9D05-6199B19942E4}"/>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1EE21231-7EC7-F003-FAF7-37EC29DACBAC}"/>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BEAAAF0A-3BF2-70C2-982A-AFA5282F56BD}"/>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1C6FDC94-2DBB-79EA-F02F-7134181C2C93}"/>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ADD7DA4B-FA9B-88DD-4EDF-3A4585975926}"/>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30894128-238F-4251-0D80-F1873EC9360A}"/>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47F9C897-2C81-B110-10F3-C2CBB6B882DC}"/>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3E6F215F-D034-1A46-BFD1-ED0402E90C62}"/>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5D7F850D-164F-3973-E702-BE54AC31A93A}"/>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E808BDFA-EAF7-9057-E38E-76F907B80C5E}"/>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200F1A75-44C6-2BC9-4A3F-3A66F1366BE6}"/>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5AEDFC17-64ED-CC75-145E-89FDE054C190}"/>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30BE6383-A9D1-DB7A-91D7-970DD051D0D6}"/>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67B6D63E-B4C8-9814-0C78-285922F7886C}"/>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44518973-C2F9-7D4B-584F-0468F79A8EFC}"/>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57F3BC7E-62A2-44E5-04D2-46753F675F89}"/>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15F7CAC4-486A-D7B4-D0EA-6BE3B475298E}"/>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083E5979-D9C7-579A-7368-41903E6D81E0}"/>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FA79E0AB-1BE6-8653-B126-35C601B6688C}"/>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8DD74547-D548-5314-E41D-237E36B562C7}"/>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E40F0733-060F-7DE9-5C94-95A76C135762}"/>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6380E70A-2BB1-BF8E-36E5-9721CE179F0F}"/>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450DA8AE-8874-DD04-B9B3-B238FD0631B4}"/>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0FBE20C4-FCDE-635C-0E66-7F4344B12C24}"/>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28C11F6-6FEC-3BE9-7EAE-283D00F080F0}"/>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51F21BEC-4799-D806-6EDA-5DD26625EC5B}"/>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EFDA643-B07A-3BDC-72BC-7252BCA4CDC0}"/>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6A6F294-5454-9A07-355A-645E41F0704E}"/>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C831CDD0-BF18-4D72-142A-74EB5F837BA2}"/>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6F07FA4E-5B8B-F12E-A906-95975B724A81}"/>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D030C27-AA54-1632-CA8C-CB3F44551ECE}"/>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CCC4F8B0-74A6-8563-63E4-4DC046A9AC73}"/>
              </a:ext>
            </a:extLst>
          </p:cNvPr>
          <p:cNvSpPr/>
          <p:nvPr/>
        </p:nvSpPr>
        <p:spPr>
          <a:xfrm>
            <a:off x="3516590" y="1920508"/>
            <a:ext cx="1909909" cy="451125"/>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66A7C6C-EF15-989B-E7A3-4FD816234A9B}"/>
              </a:ext>
            </a:extLst>
          </p:cNvPr>
          <p:cNvSpPr/>
          <p:nvPr/>
        </p:nvSpPr>
        <p:spPr>
          <a:xfrm>
            <a:off x="7220248" y="1908136"/>
            <a:ext cx="2173955" cy="490588"/>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124B3AD8-7B02-2D08-31D3-59698C60A9F5}"/>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p:sp>
            <p:nvSpPr>
              <p:cNvPr id="25" name="TextBox 24">
                <a:extLst>
                  <a:ext uri="{FF2B5EF4-FFF2-40B4-BE49-F238E27FC236}">
                    <a16:creationId xmlns:a16="http://schemas.microsoft.com/office/drawing/2014/main" id="{124B3AD8-7B02-2D08-31D3-59698C60A9F5}"/>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D56ED9A7-0422-0184-0256-2749E84C1398}"/>
                  </a:ext>
                </a:extLst>
              </p:cNvPr>
              <p:cNvSpPr txBox="1"/>
              <p:nvPr/>
            </p:nvSpPr>
            <p:spPr>
              <a:xfrm>
                <a:off x="3875156" y="3196864"/>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p:sp>
            <p:nvSpPr>
              <p:cNvPr id="27" name="TextBox 26">
                <a:extLst>
                  <a:ext uri="{FF2B5EF4-FFF2-40B4-BE49-F238E27FC236}">
                    <a16:creationId xmlns:a16="http://schemas.microsoft.com/office/drawing/2014/main" id="{D56ED9A7-0422-0184-0256-2749E84C1398}"/>
                  </a:ext>
                </a:extLst>
              </p:cNvPr>
              <p:cNvSpPr txBox="1">
                <a:spLocks noRot="1" noChangeAspect="1" noMove="1" noResize="1" noEditPoints="1" noAdjustHandles="1" noChangeArrowheads="1" noChangeShapeType="1" noTextEdit="1"/>
              </p:cNvSpPr>
              <p:nvPr/>
            </p:nvSpPr>
            <p:spPr>
              <a:xfrm>
                <a:off x="3875156" y="3196864"/>
                <a:ext cx="6351354" cy="415050"/>
              </a:xfrm>
              <a:prstGeom prst="rect">
                <a:avLst/>
              </a:prstGeom>
              <a:blipFill>
                <a:blip r:embed="rId5"/>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81B4D9D7-A716-3FFD-E274-231D9A291F2B}"/>
              </a:ext>
            </a:extLst>
          </p:cNvPr>
          <p:cNvSpPr/>
          <p:nvPr/>
        </p:nvSpPr>
        <p:spPr>
          <a:xfrm>
            <a:off x="3668991" y="154305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C6AB27F-2501-A5C9-0689-231DAE420F94}"/>
              </a:ext>
            </a:extLst>
          </p:cNvPr>
          <p:cNvSpPr/>
          <p:nvPr/>
        </p:nvSpPr>
        <p:spPr>
          <a:xfrm>
            <a:off x="4999150" y="165950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graphicFrame>
            <p:nvGraphicFramePr>
              <p:cNvPr id="31" name="Table 30">
                <a:extLst>
                  <a:ext uri="{FF2B5EF4-FFF2-40B4-BE49-F238E27FC236}">
                    <a16:creationId xmlns:a16="http://schemas.microsoft.com/office/drawing/2014/main" id="{8C67DEE6-B1B3-B5C9-728B-1FA21640421B}"/>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p:graphicFrame>
            <p:nvGraphicFramePr>
              <p:cNvPr id="31" name="Table 30">
                <a:extLst>
                  <a:ext uri="{FF2B5EF4-FFF2-40B4-BE49-F238E27FC236}">
                    <a16:creationId xmlns:a16="http://schemas.microsoft.com/office/drawing/2014/main" id="{8C67DEE6-B1B3-B5C9-728B-1FA21640421B}"/>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6"/>
                          <a:stretch>
                            <a:fillRect l="-102778" t="-106557" r="-103704" b="-226230"/>
                          </a:stretch>
                        </a:blipFill>
                      </a:tcPr>
                    </a:tc>
                    <a:tc>
                      <a:txBody>
                        <a:bodyPr/>
                        <a:lstStyle/>
                        <a:p>
                          <a:endParaRPr lang="en-US"/>
                        </a:p>
                      </a:txBody>
                      <a:tcPr>
                        <a:blipFill>
                          <a:blip r:embed="rId6"/>
                          <a:stretch>
                            <a:fillRect l="-200917" t="-106557" r="-2752" b="-226230"/>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6"/>
                          <a:stretch>
                            <a:fillRect l="-1835" t="-206557" r="-201835" b="-12623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6"/>
                          <a:stretch>
                            <a:fillRect l="-1835" t="-306557" r="-201835" b="-2623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9C090B01-FE32-58A9-9D54-BD5436F0BF0C}"/>
                  </a:ext>
                </a:extLst>
              </p:cNvPr>
              <p:cNvSpPr txBox="1"/>
              <p:nvPr/>
            </p:nvSpPr>
            <p:spPr>
              <a:xfrm>
                <a:off x="4057843" y="544509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p:sp>
            <p:nvSpPr>
              <p:cNvPr id="32" name="TextBox 31">
                <a:extLst>
                  <a:ext uri="{FF2B5EF4-FFF2-40B4-BE49-F238E27FC236}">
                    <a16:creationId xmlns:a16="http://schemas.microsoft.com/office/drawing/2014/main" id="{9C090B01-FE32-58A9-9D54-BD5436F0BF0C}"/>
                  </a:ext>
                </a:extLst>
              </p:cNvPr>
              <p:cNvSpPr txBox="1">
                <a:spLocks noRot="1" noChangeAspect="1" noMove="1" noResize="1" noEditPoints="1" noAdjustHandles="1" noChangeArrowheads="1" noChangeShapeType="1" noTextEdit="1"/>
              </p:cNvSpPr>
              <p:nvPr/>
            </p:nvSpPr>
            <p:spPr>
              <a:xfrm>
                <a:off x="4057843" y="5445098"/>
                <a:ext cx="1892822" cy="42550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EA6198A1-0EDF-6A94-85F3-D660380F4182}"/>
                  </a:ext>
                </a:extLst>
              </p:cNvPr>
              <p:cNvSpPr txBox="1"/>
              <p:nvPr/>
            </p:nvSpPr>
            <p:spPr>
              <a:xfrm>
                <a:off x="6424955" y="2987855"/>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=5</m:t>
                      </m:r>
                    </m:oMath>
                  </m:oMathPara>
                </a14:m>
                <a:endParaRPr lang="en-US" sz="2400" dirty="0"/>
              </a:p>
            </p:txBody>
          </p:sp>
        </mc:Choice>
        <mc:Fallback>
          <p:sp>
            <p:nvSpPr>
              <p:cNvPr id="29" name="TextBox 28">
                <a:extLst>
                  <a:ext uri="{FF2B5EF4-FFF2-40B4-BE49-F238E27FC236}">
                    <a16:creationId xmlns:a16="http://schemas.microsoft.com/office/drawing/2014/main" id="{EA6198A1-0EDF-6A94-85F3-D660380F4182}"/>
                  </a:ext>
                </a:extLst>
              </p:cNvPr>
              <p:cNvSpPr txBox="1">
                <a:spLocks noRot="1" noChangeAspect="1" noMove="1" noResize="1" noEditPoints="1" noAdjustHandles="1" noChangeArrowheads="1" noChangeShapeType="1" noTextEdit="1"/>
              </p:cNvSpPr>
              <p:nvPr/>
            </p:nvSpPr>
            <p:spPr>
              <a:xfrm>
                <a:off x="6424955" y="2987855"/>
                <a:ext cx="949355" cy="369332"/>
              </a:xfrm>
              <a:prstGeom prst="rect">
                <a:avLst/>
              </a:prstGeom>
              <a:blipFill>
                <a:blip r:embed="rId8"/>
                <a:stretch>
                  <a:fillRect l="-6410" r="-6410"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9AF8DC7D-8904-7E10-DE79-E30C6C8847CB}"/>
                  </a:ext>
                </a:extLst>
              </p:cNvPr>
              <p:cNvSpPr txBox="1"/>
              <p:nvPr/>
            </p:nvSpPr>
            <p:spPr>
              <a:xfrm>
                <a:off x="8902790" y="2914650"/>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=4</m:t>
                      </m:r>
                    </m:oMath>
                  </m:oMathPara>
                </a14:m>
                <a:endParaRPr lang="en-US" sz="2400" dirty="0"/>
              </a:p>
            </p:txBody>
          </p:sp>
        </mc:Choice>
        <mc:Fallback>
          <p:sp>
            <p:nvSpPr>
              <p:cNvPr id="41" name="TextBox 40">
                <a:extLst>
                  <a:ext uri="{FF2B5EF4-FFF2-40B4-BE49-F238E27FC236}">
                    <a16:creationId xmlns:a16="http://schemas.microsoft.com/office/drawing/2014/main" id="{9AF8DC7D-8904-7E10-DE79-E30C6C8847CB}"/>
                  </a:ext>
                </a:extLst>
              </p:cNvPr>
              <p:cNvSpPr txBox="1">
                <a:spLocks noRot="1" noChangeAspect="1" noMove="1" noResize="1" noEditPoints="1" noAdjustHandles="1" noChangeArrowheads="1" noChangeShapeType="1" noTextEdit="1"/>
              </p:cNvSpPr>
              <p:nvPr/>
            </p:nvSpPr>
            <p:spPr>
              <a:xfrm>
                <a:off x="8902790" y="2914650"/>
                <a:ext cx="949355" cy="369332"/>
              </a:xfrm>
              <a:prstGeom prst="rect">
                <a:avLst/>
              </a:prstGeom>
              <a:blipFill>
                <a:blip r:embed="rId9"/>
                <a:stretch>
                  <a:fillRect l="-5769" r="-6410"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4C8CC168-4E72-EC38-4B48-F81DC37DCF24}"/>
                  </a:ext>
                </a:extLst>
              </p:cNvPr>
              <p:cNvSpPr txBox="1"/>
              <p:nvPr/>
            </p:nvSpPr>
            <p:spPr>
              <a:xfrm>
                <a:off x="6265487" y="3748906"/>
                <a:ext cx="1892822" cy="782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num>
                        <m:den>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sub>
                              </m:sSub>
                            </m:e>
                          </m:d>
                        </m:den>
                      </m:f>
                    </m:oMath>
                  </m:oMathPara>
                </a14:m>
                <a:endParaRPr lang="en-US" sz="2400" dirty="0"/>
              </a:p>
            </p:txBody>
          </p:sp>
        </mc:Choice>
        <mc:Fallback>
          <p:sp>
            <p:nvSpPr>
              <p:cNvPr id="75" name="TextBox 74">
                <a:extLst>
                  <a:ext uri="{FF2B5EF4-FFF2-40B4-BE49-F238E27FC236}">
                    <a16:creationId xmlns:a16="http://schemas.microsoft.com/office/drawing/2014/main" id="{4C8CC168-4E72-EC38-4B48-F81DC37DCF24}"/>
                  </a:ext>
                </a:extLst>
              </p:cNvPr>
              <p:cNvSpPr txBox="1">
                <a:spLocks noRot="1" noChangeAspect="1" noMove="1" noResize="1" noEditPoints="1" noAdjustHandles="1" noChangeArrowheads="1" noChangeShapeType="1" noTextEdit="1"/>
              </p:cNvSpPr>
              <p:nvPr/>
            </p:nvSpPr>
            <p:spPr>
              <a:xfrm>
                <a:off x="6265487" y="3748906"/>
                <a:ext cx="1892822" cy="78271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457C14F1-1EA8-3549-A089-A5F0FAF36C8F}"/>
                  </a:ext>
                </a:extLst>
              </p:cNvPr>
              <p:cNvSpPr txBox="1"/>
              <p:nvPr/>
            </p:nvSpPr>
            <p:spPr>
              <a:xfrm>
                <a:off x="8635738" y="3686609"/>
                <a:ext cx="2832361"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oMath>
                  </m:oMathPara>
                </a14:m>
                <a:endParaRPr lang="en-US" sz="2400" dirty="0"/>
              </a:p>
            </p:txBody>
          </p:sp>
        </mc:Choice>
        <mc:Fallback>
          <p:sp>
            <p:nvSpPr>
              <p:cNvPr id="76" name="TextBox 75">
                <a:extLst>
                  <a:ext uri="{FF2B5EF4-FFF2-40B4-BE49-F238E27FC236}">
                    <a16:creationId xmlns:a16="http://schemas.microsoft.com/office/drawing/2014/main" id="{457C14F1-1EA8-3549-A089-A5F0FAF36C8F}"/>
                  </a:ext>
                </a:extLst>
              </p:cNvPr>
              <p:cNvSpPr txBox="1">
                <a:spLocks noRot="1" noChangeAspect="1" noMove="1" noResize="1" noEditPoints="1" noAdjustHandles="1" noChangeArrowheads="1" noChangeShapeType="1" noTextEdit="1"/>
              </p:cNvSpPr>
              <p:nvPr/>
            </p:nvSpPr>
            <p:spPr>
              <a:xfrm>
                <a:off x="8635738" y="3686609"/>
                <a:ext cx="2832361" cy="44076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9783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3B781-DF4C-7721-3E30-1E1D88C2C0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06D46E-9411-0802-DCA3-4AC410C1004F}"/>
              </a:ext>
            </a:extLst>
          </p:cNvPr>
          <p:cNvSpPr>
            <a:spLocks noGrp="1"/>
          </p:cNvSpPr>
          <p:nvPr>
            <p:ph type="title"/>
          </p:nvPr>
        </p:nvSpPr>
        <p:spPr>
          <a:xfrm>
            <a:off x="838200" y="365125"/>
            <a:ext cx="10515600" cy="835025"/>
          </a:xfrm>
        </p:spPr>
        <p:txBody>
          <a:bodyPr/>
          <a:lstStyle/>
          <a:p>
            <a:r>
              <a:rPr lang="en-US" dirty="0"/>
              <a:t>Recall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F0B299-A61E-352C-B31F-01ED41BCEEA4}"/>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9EF0B299-A61E-352C-B31F-01ED41BCEEA4}"/>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61B5390-D7B5-1238-F952-B7600ACB68DF}"/>
                  </a:ext>
                </a:extLst>
              </p:cNvPr>
              <p:cNvSpPr txBox="1"/>
              <p:nvPr/>
            </p:nvSpPr>
            <p:spPr>
              <a:xfrm>
                <a:off x="838200" y="188595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861B5390-D7B5-1238-F952-B7600ACB68DF}"/>
                  </a:ext>
                </a:extLst>
              </p:cNvPr>
              <p:cNvSpPr txBox="1">
                <a:spLocks noRot="1" noChangeAspect="1" noMove="1" noResize="1" noEditPoints="1" noAdjustHandles="1" noChangeArrowheads="1" noChangeShapeType="1" noTextEdit="1"/>
              </p:cNvSpPr>
              <p:nvPr/>
            </p:nvSpPr>
            <p:spPr>
              <a:xfrm>
                <a:off x="838200" y="1885950"/>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47472DB5-43F8-CF0B-FEE6-6AC0BAF61521}"/>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5AEC99B-7BF6-505A-79B3-9E578D099D02}"/>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9B05B6B-1148-B3AE-A13E-E3CF10DF9703}"/>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456279B-9CB8-FBF1-4B96-3313B5B70383}"/>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C79941A-945B-357E-4B01-630177EB611E}"/>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E0ACDB-8CEF-D863-4BF7-791FED3F249E}"/>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D0F148-3E94-51B4-E019-41F7E8343776}"/>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4A6AD6-1BF8-DF34-D413-9C7E2863B9AA}"/>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7C3DEB-CA4D-1A6D-314E-EC3C37F7BB5E}"/>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1DA1C85-DC36-9863-476B-A41C19F4A8BE}"/>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B01188-C188-0AE7-C883-4F481F3FD9C2}"/>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28B45B8-5C6E-F266-E8C1-7947CB76E4AD}"/>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DCA1F5-01FF-83E3-CFF4-B03773A0144B}"/>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FF47A5-FE2D-B157-B8C9-5E7605B531BB}"/>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7F7CC40-F9BF-286E-FE69-EB4FDDBA1196}"/>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92E267F-96DA-785E-3128-652A254A549F}"/>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169B1F2-F0C9-F9B8-369B-03051DB676EE}"/>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3BA455-4EDB-8232-BD02-35D94219A8CF}"/>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16DB41C-0290-CB7E-1304-96DE1EB7525D}"/>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D3A45F9-82F6-3F9C-F5DB-06F5BB65C96A}"/>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4E2414-B041-72CE-7E1E-03A58CF169A7}"/>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B2788C-4D2B-63CF-C882-9382B55029DA}"/>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907B398-53B6-D3BF-8B7B-48ABC989A8F3}"/>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96EB0F4-D4A8-9A7C-BDBE-D333D2675AF0}"/>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C5CF695-CA1B-579D-E55F-AF6B52659835}"/>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4A8FFA6-3CC6-AFE9-02C7-B7A3C39D6DD3}"/>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F21F78C4-34C2-D7BB-5DA9-731CABFDD72E}"/>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D0BB73C7-566D-E1A3-C362-245CD297D809}"/>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D4F1052E-6951-019C-0773-B0562DAA7719}"/>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54E9FA51-961E-38CD-B21C-72DF400B403B}"/>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0BAA5AD8-65C0-A41D-BAB1-47F09693D299}"/>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E7A93D40-F517-96CC-E01F-633448C8776B}"/>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E906C9D6-2189-7A15-F919-062E1A92F938}"/>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4F72FC25-E9EF-9D21-B259-F723CEFE42CB}"/>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C6EA1A74-EDBA-06ED-C667-DDE9FD34CBB7}"/>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3BE16EBE-13AD-984A-2706-1DA4C9806FA7}"/>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6684C781-7208-38BA-A3E6-24EBF0F5362E}"/>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D6AFFE00-81D1-8550-3C7C-4EB34FB7CA18}"/>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8CD403FB-0926-16AA-E356-2E37DDE28F0E}"/>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3C40E0A1-9803-1222-6009-B48AC6A240E7}"/>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1C509E74-7379-F965-D126-5F18D744DB75}"/>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F66FA7FF-4291-A825-70C0-D11DAE4417CF}"/>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00F1A612-214D-2686-19E6-8EBB2F76E3AB}"/>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B32BF8B1-9894-932F-6906-20A19DAB9650}"/>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2C8B94EA-9DAC-8254-F2C0-BA21398C36C5}"/>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398D2AA1-D661-2CD2-92EF-C6EFD9AA55D5}"/>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263DF1A5-F151-570E-E5C9-2042E960CFB2}"/>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9C2E53C6-F8A0-501D-3510-502B69F6E21C}"/>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BEB6D32B-F192-A446-F944-2D2F3FD5C02E}"/>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05112711-11AF-FBA3-3706-7C24A8BEA64B}"/>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C13D2AD-2436-F3CD-44BA-05503DAB2AC7}"/>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47BD344-F01A-3024-97EF-0839460A51D6}"/>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2B4A853-DC31-2180-9FD6-38D4A1FB11CA}"/>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6FF6ED5C-11AA-2291-4430-41AE266FCAA1}"/>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E002A11C-B720-CFB5-433C-F312CFFFA55F}"/>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4BB6A2A-D106-56BF-4474-BF4EE17EDDB5}"/>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C7A76D9B-D66C-8E67-45C4-450CED63E786}"/>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1DF42E5-40AD-B853-FA9D-9080FE8864DF}"/>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BF730F3-8ADF-BC39-F863-17F12B5FCF75}"/>
              </a:ext>
            </a:extLst>
          </p:cNvPr>
          <p:cNvSpPr/>
          <p:nvPr/>
        </p:nvSpPr>
        <p:spPr>
          <a:xfrm>
            <a:off x="3516590" y="1920508"/>
            <a:ext cx="1909909" cy="451125"/>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A32C27F-BB3F-615B-7712-9813C7E39FB8}"/>
              </a:ext>
            </a:extLst>
          </p:cNvPr>
          <p:cNvSpPr/>
          <p:nvPr/>
        </p:nvSpPr>
        <p:spPr>
          <a:xfrm>
            <a:off x="7220248" y="1908136"/>
            <a:ext cx="2173955" cy="490588"/>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3DA613A-B97A-9DA7-43CD-FAA7AE225905}"/>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C3DA613A-B97A-9DA7-43CD-FAA7AE225905}"/>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542C840-909E-3003-8907-7E8CF808AE40}"/>
                  </a:ext>
                </a:extLst>
              </p:cNvPr>
              <p:cNvSpPr txBox="1"/>
              <p:nvPr/>
            </p:nvSpPr>
            <p:spPr>
              <a:xfrm>
                <a:off x="3875156" y="3196864"/>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C542C840-909E-3003-8907-7E8CF808AE40}"/>
                  </a:ext>
                </a:extLst>
              </p:cNvPr>
              <p:cNvSpPr txBox="1">
                <a:spLocks noRot="1" noChangeAspect="1" noMove="1" noResize="1" noEditPoints="1" noAdjustHandles="1" noChangeArrowheads="1" noChangeShapeType="1" noTextEdit="1"/>
              </p:cNvSpPr>
              <p:nvPr/>
            </p:nvSpPr>
            <p:spPr>
              <a:xfrm>
                <a:off x="3875156" y="3196864"/>
                <a:ext cx="6351354" cy="415050"/>
              </a:xfrm>
              <a:prstGeom prst="rect">
                <a:avLst/>
              </a:prstGeom>
              <a:blipFill>
                <a:blip r:embed="rId5"/>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F84FBD30-F0DA-5356-847E-FF3A42D7295D}"/>
              </a:ext>
            </a:extLst>
          </p:cNvPr>
          <p:cNvSpPr/>
          <p:nvPr/>
        </p:nvSpPr>
        <p:spPr>
          <a:xfrm>
            <a:off x="3668991" y="154305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77FDBCA-4115-1B1E-9838-A7E51A3FA92A}"/>
              </a:ext>
            </a:extLst>
          </p:cNvPr>
          <p:cNvSpPr/>
          <p:nvPr/>
        </p:nvSpPr>
        <p:spPr>
          <a:xfrm>
            <a:off x="4999150" y="165950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C0868A8A-BDDA-20F3-999E-AD9B26493334}"/>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C0868A8A-BDDA-20F3-999E-AD9B26493334}"/>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6"/>
                          <a:stretch>
                            <a:fillRect l="-102778" t="-106557" r="-103704" b="-226230"/>
                          </a:stretch>
                        </a:blipFill>
                      </a:tcPr>
                    </a:tc>
                    <a:tc>
                      <a:txBody>
                        <a:bodyPr/>
                        <a:lstStyle/>
                        <a:p>
                          <a:endParaRPr lang="en-US"/>
                        </a:p>
                      </a:txBody>
                      <a:tcPr>
                        <a:blipFill>
                          <a:blip r:embed="rId6"/>
                          <a:stretch>
                            <a:fillRect l="-200917" t="-106557" r="-2752" b="-226230"/>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6"/>
                          <a:stretch>
                            <a:fillRect l="-1835" t="-206557" r="-201835" b="-12623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6"/>
                          <a:stretch>
                            <a:fillRect l="-1835" t="-306557" r="-201835" b="-2623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5700938-E06F-4BDA-2F56-8FC9F2CC227A}"/>
                  </a:ext>
                </a:extLst>
              </p:cNvPr>
              <p:cNvSpPr txBox="1"/>
              <p:nvPr/>
            </p:nvSpPr>
            <p:spPr>
              <a:xfrm>
                <a:off x="4057843" y="544509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15700938-E06F-4BDA-2F56-8FC9F2CC227A}"/>
                  </a:ext>
                </a:extLst>
              </p:cNvPr>
              <p:cNvSpPr txBox="1">
                <a:spLocks noRot="1" noChangeAspect="1" noMove="1" noResize="1" noEditPoints="1" noAdjustHandles="1" noChangeArrowheads="1" noChangeShapeType="1" noTextEdit="1"/>
              </p:cNvSpPr>
              <p:nvPr/>
            </p:nvSpPr>
            <p:spPr>
              <a:xfrm>
                <a:off x="4057843" y="5445098"/>
                <a:ext cx="1892822" cy="42550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FB6799F-01D7-8DA7-F693-043DF42F6363}"/>
                  </a:ext>
                </a:extLst>
              </p:cNvPr>
              <p:cNvSpPr txBox="1"/>
              <p:nvPr/>
            </p:nvSpPr>
            <p:spPr>
              <a:xfrm>
                <a:off x="6424955" y="2987855"/>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=5</m:t>
                      </m:r>
                    </m:oMath>
                  </m:oMathPara>
                </a14:m>
                <a:endParaRPr lang="en-US" sz="2400" dirty="0"/>
              </a:p>
            </p:txBody>
          </p:sp>
        </mc:Choice>
        <mc:Fallback xmlns="">
          <p:sp>
            <p:nvSpPr>
              <p:cNvPr id="29" name="TextBox 28">
                <a:extLst>
                  <a:ext uri="{FF2B5EF4-FFF2-40B4-BE49-F238E27FC236}">
                    <a16:creationId xmlns:a16="http://schemas.microsoft.com/office/drawing/2014/main" id="{DFB6799F-01D7-8DA7-F693-043DF42F6363}"/>
                  </a:ext>
                </a:extLst>
              </p:cNvPr>
              <p:cNvSpPr txBox="1">
                <a:spLocks noRot="1" noChangeAspect="1" noMove="1" noResize="1" noEditPoints="1" noAdjustHandles="1" noChangeArrowheads="1" noChangeShapeType="1" noTextEdit="1"/>
              </p:cNvSpPr>
              <p:nvPr/>
            </p:nvSpPr>
            <p:spPr>
              <a:xfrm>
                <a:off x="6424955" y="2987855"/>
                <a:ext cx="949355" cy="369332"/>
              </a:xfrm>
              <a:prstGeom prst="rect">
                <a:avLst/>
              </a:prstGeom>
              <a:blipFill>
                <a:blip r:embed="rId8"/>
                <a:stretch>
                  <a:fillRect l="-6410" r="-641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4C4CA5C-552F-F874-8A46-F4081E32E3D8}"/>
                  </a:ext>
                </a:extLst>
              </p:cNvPr>
              <p:cNvSpPr txBox="1"/>
              <p:nvPr/>
            </p:nvSpPr>
            <p:spPr>
              <a:xfrm>
                <a:off x="8902790" y="2914650"/>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=4</m:t>
                      </m:r>
                    </m:oMath>
                  </m:oMathPara>
                </a14:m>
                <a:endParaRPr lang="en-US" sz="2400" dirty="0"/>
              </a:p>
            </p:txBody>
          </p:sp>
        </mc:Choice>
        <mc:Fallback xmlns="">
          <p:sp>
            <p:nvSpPr>
              <p:cNvPr id="41" name="TextBox 40">
                <a:extLst>
                  <a:ext uri="{FF2B5EF4-FFF2-40B4-BE49-F238E27FC236}">
                    <a16:creationId xmlns:a16="http://schemas.microsoft.com/office/drawing/2014/main" id="{B4C4CA5C-552F-F874-8A46-F4081E32E3D8}"/>
                  </a:ext>
                </a:extLst>
              </p:cNvPr>
              <p:cNvSpPr txBox="1">
                <a:spLocks noRot="1" noChangeAspect="1" noMove="1" noResize="1" noEditPoints="1" noAdjustHandles="1" noChangeArrowheads="1" noChangeShapeType="1" noTextEdit="1"/>
              </p:cNvSpPr>
              <p:nvPr/>
            </p:nvSpPr>
            <p:spPr>
              <a:xfrm>
                <a:off x="8902790" y="2914650"/>
                <a:ext cx="949355" cy="369332"/>
              </a:xfrm>
              <a:prstGeom prst="rect">
                <a:avLst/>
              </a:prstGeom>
              <a:blipFill>
                <a:blip r:embed="rId9"/>
                <a:stretch>
                  <a:fillRect l="-5769" r="-641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CAFD1E4A-3C90-B94D-0877-871BB4DDF911}"/>
                  </a:ext>
                </a:extLst>
              </p:cNvPr>
              <p:cNvSpPr txBox="1"/>
              <p:nvPr/>
            </p:nvSpPr>
            <p:spPr>
              <a:xfrm>
                <a:off x="6265487" y="3748906"/>
                <a:ext cx="1892822" cy="782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num>
                        <m:den>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sub>
                              </m:sSub>
                            </m:e>
                          </m:d>
                        </m:den>
                      </m:f>
                    </m:oMath>
                  </m:oMathPara>
                </a14:m>
                <a:endParaRPr lang="en-US" sz="2400" dirty="0"/>
              </a:p>
            </p:txBody>
          </p:sp>
        </mc:Choice>
        <mc:Fallback xmlns="">
          <p:sp>
            <p:nvSpPr>
              <p:cNvPr id="75" name="TextBox 74">
                <a:extLst>
                  <a:ext uri="{FF2B5EF4-FFF2-40B4-BE49-F238E27FC236}">
                    <a16:creationId xmlns:a16="http://schemas.microsoft.com/office/drawing/2014/main" id="{CAFD1E4A-3C90-B94D-0877-871BB4DDF911}"/>
                  </a:ext>
                </a:extLst>
              </p:cNvPr>
              <p:cNvSpPr txBox="1">
                <a:spLocks noRot="1" noChangeAspect="1" noMove="1" noResize="1" noEditPoints="1" noAdjustHandles="1" noChangeArrowheads="1" noChangeShapeType="1" noTextEdit="1"/>
              </p:cNvSpPr>
              <p:nvPr/>
            </p:nvSpPr>
            <p:spPr>
              <a:xfrm>
                <a:off x="6265487" y="3748906"/>
                <a:ext cx="1892822" cy="78271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1ED22F6-256E-CBDD-6789-34ED48207209}"/>
                  </a:ext>
                </a:extLst>
              </p:cNvPr>
              <p:cNvSpPr txBox="1"/>
              <p:nvPr/>
            </p:nvSpPr>
            <p:spPr>
              <a:xfrm>
                <a:off x="8635738" y="3686609"/>
                <a:ext cx="2832361"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oMath>
                  </m:oMathPara>
                </a14:m>
                <a:endParaRPr lang="en-US" sz="2400" dirty="0"/>
              </a:p>
            </p:txBody>
          </p:sp>
        </mc:Choice>
        <mc:Fallback xmlns="">
          <p:sp>
            <p:nvSpPr>
              <p:cNvPr id="76" name="TextBox 75">
                <a:extLst>
                  <a:ext uri="{FF2B5EF4-FFF2-40B4-BE49-F238E27FC236}">
                    <a16:creationId xmlns:a16="http://schemas.microsoft.com/office/drawing/2014/main" id="{91ED22F6-256E-CBDD-6789-34ED48207209}"/>
                  </a:ext>
                </a:extLst>
              </p:cNvPr>
              <p:cNvSpPr txBox="1">
                <a:spLocks noRot="1" noChangeAspect="1" noMove="1" noResize="1" noEditPoints="1" noAdjustHandles="1" noChangeArrowheads="1" noChangeShapeType="1" noTextEdit="1"/>
              </p:cNvSpPr>
              <p:nvPr/>
            </p:nvSpPr>
            <p:spPr>
              <a:xfrm>
                <a:off x="8635738" y="3686609"/>
                <a:ext cx="2832361" cy="44076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1C4901C-D6BD-E2E0-D8A9-8E71F812A79D}"/>
                  </a:ext>
                </a:extLst>
              </p:cNvPr>
              <p:cNvSpPr txBox="1"/>
              <p:nvPr/>
            </p:nvSpPr>
            <p:spPr>
              <a:xfrm>
                <a:off x="8281248" y="4202066"/>
                <a:ext cx="3541339"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r>
                                <a:rPr lang="en-US" sz="2400" b="0" i="1" smtClean="0">
                                  <a:latin typeface="Cambria Math" panose="02040503050406030204" pitchFamily="18" charset="0"/>
                                </a:rPr>
                                <m:t>𝑗</m:t>
                              </m:r>
                            </m:sub>
                          </m:sSub>
                        </m:e>
                      </m:d>
                      <m:r>
                        <a:rPr lang="en-US" sz="2400" b="0" i="1" smtClean="0">
                          <a:latin typeface="Cambria Math" panose="02040503050406030204" pitchFamily="18" charset="0"/>
                        </a:rPr>
                        <m:t>=2</m:t>
                      </m:r>
                    </m:oMath>
                  </m:oMathPara>
                </a14:m>
                <a:endParaRPr lang="en-US" sz="2400" dirty="0"/>
              </a:p>
            </p:txBody>
          </p:sp>
        </mc:Choice>
        <mc:Fallback xmlns="">
          <p:sp>
            <p:nvSpPr>
              <p:cNvPr id="8" name="TextBox 7">
                <a:extLst>
                  <a:ext uri="{FF2B5EF4-FFF2-40B4-BE49-F238E27FC236}">
                    <a16:creationId xmlns:a16="http://schemas.microsoft.com/office/drawing/2014/main" id="{61C4901C-D6BD-E2E0-D8A9-8E71F812A79D}"/>
                  </a:ext>
                </a:extLst>
              </p:cNvPr>
              <p:cNvSpPr txBox="1">
                <a:spLocks noRot="1" noChangeAspect="1" noMove="1" noResize="1" noEditPoints="1" noAdjustHandles="1" noChangeArrowheads="1" noChangeShapeType="1" noTextEdit="1"/>
              </p:cNvSpPr>
              <p:nvPr/>
            </p:nvSpPr>
            <p:spPr>
              <a:xfrm>
                <a:off x="8281248" y="4202066"/>
                <a:ext cx="3541339" cy="44076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789932E-5F40-80BD-1B57-E99973F2B4DE}"/>
                  </a:ext>
                </a:extLst>
              </p:cNvPr>
              <p:cNvSpPr txBox="1"/>
              <p:nvPr/>
            </p:nvSpPr>
            <p:spPr>
              <a:xfrm>
                <a:off x="8078179" y="4678654"/>
                <a:ext cx="3541339" cy="6929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𝑟𝑒𝑐𝑎𝑙𝑙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22</m:t>
                              </m:r>
                            </m:sub>
                          </m:sSub>
                        </m:num>
                        <m:den>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b="0" i="1" smtClean="0">
                                      <a:latin typeface="Cambria Math" panose="02040503050406030204" pitchFamily="18" charset="0"/>
                                    </a:rPr>
                                    <m:t>2</m:t>
                                  </m:r>
                                </m:sub>
                              </m:sSub>
                            </m:e>
                          </m:d>
                        </m:den>
                      </m:f>
                    </m:oMath>
                  </m:oMathPara>
                </a14:m>
                <a:endParaRPr lang="en-US" sz="2400" dirty="0"/>
              </a:p>
            </p:txBody>
          </p:sp>
        </mc:Choice>
        <mc:Fallback xmlns="">
          <p:sp>
            <p:nvSpPr>
              <p:cNvPr id="26" name="TextBox 25">
                <a:extLst>
                  <a:ext uri="{FF2B5EF4-FFF2-40B4-BE49-F238E27FC236}">
                    <a16:creationId xmlns:a16="http://schemas.microsoft.com/office/drawing/2014/main" id="{9789932E-5F40-80BD-1B57-E99973F2B4DE}"/>
                  </a:ext>
                </a:extLst>
              </p:cNvPr>
              <p:cNvSpPr txBox="1">
                <a:spLocks noRot="1" noChangeAspect="1" noMove="1" noResize="1" noEditPoints="1" noAdjustHandles="1" noChangeArrowheads="1" noChangeShapeType="1" noTextEdit="1"/>
              </p:cNvSpPr>
              <p:nvPr/>
            </p:nvSpPr>
            <p:spPr>
              <a:xfrm>
                <a:off x="8078179" y="4678654"/>
                <a:ext cx="3541339" cy="69294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9DD408C9-F9F1-7C5E-A083-B20BD0972903}"/>
                  </a:ext>
                </a:extLst>
              </p:cNvPr>
              <p:cNvSpPr txBox="1"/>
              <p:nvPr/>
            </p:nvSpPr>
            <p:spPr>
              <a:xfrm>
                <a:off x="7524750" y="5232980"/>
                <a:ext cx="4061288" cy="6924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𝑟𝑒𝑐𝑎𝑙𝑙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i="1" smtClean="0">
                              <a:latin typeface="Cambria Math" panose="02040503050406030204" pitchFamily="18" charset="0"/>
                            </a:rPr>
                            <m:t>4</m:t>
                          </m:r>
                        </m:num>
                        <m:den>
                          <m:r>
                            <a:rPr lang="en-US" sz="2400" b="0" i="1" smtClean="0">
                              <a:latin typeface="Cambria Math" panose="02040503050406030204" pitchFamily="18" charset="0"/>
                            </a:rPr>
                            <m:t>4</m:t>
                          </m:r>
                        </m:den>
                      </m:f>
                      <m:r>
                        <a:rPr lang="en-US" sz="2400" b="0" i="1" smtClean="0">
                          <a:latin typeface="Cambria Math" panose="02040503050406030204" pitchFamily="18" charset="0"/>
                        </a:rPr>
                        <m:t>=1</m:t>
                      </m:r>
                    </m:oMath>
                  </m:oMathPara>
                </a14:m>
                <a:endParaRPr lang="en-US" sz="2400" dirty="0"/>
              </a:p>
            </p:txBody>
          </p:sp>
        </mc:Choice>
        <mc:Fallback xmlns="">
          <p:sp>
            <p:nvSpPr>
              <p:cNvPr id="77" name="TextBox 76">
                <a:extLst>
                  <a:ext uri="{FF2B5EF4-FFF2-40B4-BE49-F238E27FC236}">
                    <a16:creationId xmlns:a16="http://schemas.microsoft.com/office/drawing/2014/main" id="{9DD408C9-F9F1-7C5E-A083-B20BD0972903}"/>
                  </a:ext>
                </a:extLst>
              </p:cNvPr>
              <p:cNvSpPr txBox="1">
                <a:spLocks noRot="1" noChangeAspect="1" noMove="1" noResize="1" noEditPoints="1" noAdjustHandles="1" noChangeArrowheads="1" noChangeShapeType="1" noTextEdit="1"/>
              </p:cNvSpPr>
              <p:nvPr/>
            </p:nvSpPr>
            <p:spPr>
              <a:xfrm>
                <a:off x="7524750" y="5232980"/>
                <a:ext cx="4061288" cy="692497"/>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074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P spid="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B8DCA-2281-8B5A-CBE3-96A80F2267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C2A789-65BF-38AA-0078-55F4D507F988}"/>
              </a:ext>
            </a:extLst>
          </p:cNvPr>
          <p:cNvSpPr>
            <a:spLocks noGrp="1"/>
          </p:cNvSpPr>
          <p:nvPr>
            <p:ph type="title"/>
          </p:nvPr>
        </p:nvSpPr>
        <p:spPr>
          <a:xfrm>
            <a:off x="838200" y="365125"/>
            <a:ext cx="10515600" cy="835025"/>
          </a:xfrm>
        </p:spPr>
        <p:txBody>
          <a:bodyPr/>
          <a:lstStyle/>
          <a:p>
            <a:r>
              <a:rPr lang="en-US" dirty="0"/>
              <a:t>Recall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932544-FA67-CA6C-2C1E-6D0F21A80BA3}"/>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D2932544-FA67-CA6C-2C1E-6D0F21A80BA3}"/>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61C50B9-B0D7-EF53-E02F-C36A6F27ACF8}"/>
                  </a:ext>
                </a:extLst>
              </p:cNvPr>
              <p:cNvSpPr txBox="1"/>
              <p:nvPr/>
            </p:nvSpPr>
            <p:spPr>
              <a:xfrm>
                <a:off x="838200" y="188595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361C50B9-B0D7-EF53-E02F-C36A6F27ACF8}"/>
                  </a:ext>
                </a:extLst>
              </p:cNvPr>
              <p:cNvSpPr txBox="1">
                <a:spLocks noRot="1" noChangeAspect="1" noMove="1" noResize="1" noEditPoints="1" noAdjustHandles="1" noChangeArrowheads="1" noChangeShapeType="1" noTextEdit="1"/>
              </p:cNvSpPr>
              <p:nvPr/>
            </p:nvSpPr>
            <p:spPr>
              <a:xfrm>
                <a:off x="838200" y="1885950"/>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53968238-AE3B-F98E-0D31-FCAB495C3574}"/>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070CD05-4F73-3932-0783-6F33EFF49081}"/>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514775-5A12-081B-E701-6EE49167B452}"/>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03BAF20-0F56-2792-B8BB-E48775A1C9D9}"/>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311DEAA-24AC-2F0B-F093-28C556588DF8}"/>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E6C7255-2BD5-8554-9546-3C832BA9BC65}"/>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3675FB-70A6-60F9-DCCB-43D9D4885849}"/>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54C438-28DA-C432-319F-EBB3F654C1E3}"/>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8D8EF36-5096-B969-6ED2-032534F32765}"/>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5F42068-DB6E-F6B3-7082-2A23CCBABEEB}"/>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CF70E36-D47F-2C77-E528-7ED1D525B40C}"/>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545F80F-0686-9E67-69CE-48C6548CC101}"/>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67EAF63-CD1F-F4D5-6D07-ACB5149043FF}"/>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7305D99-2812-47E5-2837-E15DDB0F28F2}"/>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DC5AA1F-865D-CD60-CDBB-A1ADA06BED84}"/>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18D6698-A9D8-EA14-3777-E7E2778C4D02}"/>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3665A14-77C6-BAD2-2B92-3FAFE5A3EEAE}"/>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8420179-5BC6-7682-1AAB-1634074ECCD8}"/>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60F3091-9CAF-19BE-8AC9-8836C1B8FC58}"/>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FF37622-CD5C-AF48-C943-4C756CF8B178}"/>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37E290-E1F4-2F5D-F9EE-1D981A8ADC23}"/>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1160FD6-51A7-6BE6-83A7-7D9E493A5404}"/>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9E6E362-78DC-F929-7164-615AFC032F5A}"/>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741D144-14B7-ADDA-C8A9-D9365227FCF8}"/>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0BC343D-3571-F50B-FC27-87E2A58FDBB8}"/>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8ACCDEB-3EF2-59C3-D3CF-1ED302DC52B3}"/>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425E486A-B972-9BEB-EFB5-7AD57B5BB20D}"/>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FFE79AA3-800E-DF4C-DD55-EA7D0306FEEA}"/>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835AA73D-B48F-0EB0-472F-CD7F143A5C83}"/>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8EA00A82-62DE-158E-CE18-1DF6028B6069}"/>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4F11A955-D8E6-EB2C-499A-AD948473F459}"/>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55AFB4ED-0A49-11D5-7641-12CADAE77592}"/>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9A221329-68C7-134C-8B36-688F65CC2290}"/>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6E273D33-6DB8-2869-9524-2735A5DB6B74}"/>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A6B032AE-AF00-C726-B4E7-B8BD3DA8342C}"/>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8B3DF0DE-EBCD-B0D6-30BE-098E72A6DFC5}"/>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1357323A-C185-2AE1-7465-1DACB42750DC}"/>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9F72CBBC-4657-7B0D-9A23-062563C320D1}"/>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B8C051CB-CAF0-8D14-DF90-7ADA82EDE94D}"/>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1D5BA463-96B5-4FDF-D888-BDF638F1D0E3}"/>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04CC0048-40E4-D37F-F113-97A34BF168BE}"/>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58B5EAC4-FD3B-0C4E-FFFC-A248B0F81644}"/>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FFFE7A89-04D8-548F-4A44-ADD4186E2745}"/>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1FDC8AE8-2BB9-0C24-59FE-47E94BD83AF8}"/>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D9D74556-6B4C-34C5-822D-E0EB2E0A8137}"/>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8C6BFEA7-F45A-8834-8218-216C5BDF3440}"/>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92A24269-7931-9CF9-C966-3520E4BA1DFF}"/>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034C68CA-51AD-0C96-9D94-161C8C6D34F0}"/>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5083AF29-A6A9-6AC6-ABF8-72F8A4D3DA9A}"/>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13D2F724-336F-20B5-3D4E-CA129C9AEB10}"/>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9D22204-1AC8-1960-4F2D-C8F0C1AEB399}"/>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E1E75E5-E33A-719A-9371-1C32134E6B27}"/>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36CDF421-F954-AFF8-E7BA-5C8B20D7EBC6}"/>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5C28E29-D4B3-667A-A732-F73A38B28D3E}"/>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249F7C9-DC77-76F6-BB84-90693AB93044}"/>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814DE3F-77C1-48C7-E7CD-E0389BAF31F9}"/>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269ED930-6CB5-8DBC-0ECF-E162A1F58295}"/>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7FF05022-C3A9-2B80-D62E-49D06FD2C2DB}"/>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9CC4E2D0-1141-684F-50F6-EB7395C7A067}"/>
              </a:ext>
            </a:extLst>
          </p:cNvPr>
          <p:cNvSpPr/>
          <p:nvPr/>
        </p:nvSpPr>
        <p:spPr>
          <a:xfrm>
            <a:off x="3516590" y="1920508"/>
            <a:ext cx="1909909" cy="451125"/>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F2CE05D-5CC5-2F78-BF4A-737E287886A6}"/>
              </a:ext>
            </a:extLst>
          </p:cNvPr>
          <p:cNvSpPr/>
          <p:nvPr/>
        </p:nvSpPr>
        <p:spPr>
          <a:xfrm>
            <a:off x="7220248" y="1908136"/>
            <a:ext cx="2173955" cy="490588"/>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97AB629-7962-B206-6219-1A75DE7EC136}"/>
                  </a:ext>
                </a:extLst>
              </p:cNvPr>
              <p:cNvSpPr txBox="1"/>
              <p:nvPr/>
            </p:nvSpPr>
            <p:spPr>
              <a:xfrm>
                <a:off x="4521317" y="665634"/>
                <a:ext cx="5767733"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897AB629-7962-B206-6219-1A75DE7EC136}"/>
                  </a:ext>
                </a:extLst>
              </p:cNvPr>
              <p:cNvSpPr txBox="1">
                <a:spLocks noRot="1" noChangeAspect="1" noMove="1" noResize="1" noEditPoints="1" noAdjustHandles="1" noChangeArrowheads="1" noChangeShapeType="1" noTextEdit="1"/>
              </p:cNvSpPr>
              <p:nvPr/>
            </p:nvSpPr>
            <p:spPr>
              <a:xfrm>
                <a:off x="4521317" y="665634"/>
                <a:ext cx="5767733" cy="415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FDF9208-0CB4-6503-53FF-E61ED63C66EB}"/>
                  </a:ext>
                </a:extLst>
              </p:cNvPr>
              <p:cNvSpPr txBox="1"/>
              <p:nvPr/>
            </p:nvSpPr>
            <p:spPr>
              <a:xfrm>
                <a:off x="3875156" y="3196864"/>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CFDF9208-0CB4-6503-53FF-E61ED63C66EB}"/>
                  </a:ext>
                </a:extLst>
              </p:cNvPr>
              <p:cNvSpPr txBox="1">
                <a:spLocks noRot="1" noChangeAspect="1" noMove="1" noResize="1" noEditPoints="1" noAdjustHandles="1" noChangeArrowheads="1" noChangeShapeType="1" noTextEdit="1"/>
              </p:cNvSpPr>
              <p:nvPr/>
            </p:nvSpPr>
            <p:spPr>
              <a:xfrm>
                <a:off x="3875156" y="3196864"/>
                <a:ext cx="6351354" cy="415050"/>
              </a:xfrm>
              <a:prstGeom prst="rect">
                <a:avLst/>
              </a:prstGeom>
              <a:blipFill>
                <a:blip r:embed="rId5"/>
                <a:stretch>
                  <a:fillRect/>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37AC7B39-4C11-FD48-BEAE-638D557E87CD}"/>
              </a:ext>
            </a:extLst>
          </p:cNvPr>
          <p:cNvSpPr/>
          <p:nvPr/>
        </p:nvSpPr>
        <p:spPr>
          <a:xfrm>
            <a:off x="3124200" y="1659502"/>
            <a:ext cx="6472571" cy="1118156"/>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75F59944-27B8-7E07-BC78-C2A28BE91A49}"/>
                  </a:ext>
                </a:extLst>
              </p:cNvPr>
              <p:cNvGraphicFramePr>
                <a:graphicFrameLocks noGrp="1"/>
              </p:cNvGraphicFramePr>
              <p:nvPr>
                <p:extLst>
                  <p:ext uri="{D42A27DB-BD31-4B8C-83A1-F6EECF244321}">
                    <p14:modId xmlns:p14="http://schemas.microsoft.com/office/powerpoint/2010/main" val="1740435273"/>
                  </p:ext>
                </p:extLst>
              </p:nvPr>
            </p:nvGraphicFramePr>
            <p:xfrm>
              <a:off x="3980703" y="3805666"/>
              <a:ext cx="1987053" cy="111252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5</a:t>
                          </a:r>
                        </a:p>
                      </a:txBody>
                      <a:tcPr/>
                    </a:tc>
                    <a:tc>
                      <a:txBody>
                        <a:bodyPr/>
                        <a:lstStyle/>
                        <a:p>
                          <a:pPr algn="ctr"/>
                          <a:r>
                            <a:rPr lang="en-US" dirty="0"/>
                            <a:t>4</a:t>
                          </a:r>
                        </a:p>
                      </a:txBody>
                      <a:tcPr/>
                    </a:tc>
                    <a:extLst>
                      <a:ext uri="{0D108BD9-81ED-4DB2-BD59-A6C34878D82A}">
                        <a16:rowId xmlns:a16="http://schemas.microsoft.com/office/drawing/2014/main" val="3869050725"/>
                      </a:ext>
                    </a:extLst>
                  </a:tr>
                </a:tbl>
              </a:graphicData>
            </a:graphic>
          </p:graphicFrame>
        </mc:Choice>
        <mc:Fallback xmlns="">
          <p:graphicFrame>
            <p:nvGraphicFramePr>
              <p:cNvPr id="31" name="Table 30">
                <a:extLst>
                  <a:ext uri="{FF2B5EF4-FFF2-40B4-BE49-F238E27FC236}">
                    <a16:creationId xmlns:a16="http://schemas.microsoft.com/office/drawing/2014/main" id="{75F59944-27B8-7E07-BC78-C2A28BE91A49}"/>
                  </a:ext>
                </a:extLst>
              </p:cNvPr>
              <p:cNvGraphicFramePr>
                <a:graphicFrameLocks noGrp="1"/>
              </p:cNvGraphicFramePr>
              <p:nvPr>
                <p:extLst>
                  <p:ext uri="{D42A27DB-BD31-4B8C-83A1-F6EECF244321}">
                    <p14:modId xmlns:p14="http://schemas.microsoft.com/office/powerpoint/2010/main" val="1740435273"/>
                  </p:ext>
                </p:extLst>
              </p:nvPr>
            </p:nvGraphicFramePr>
            <p:xfrm>
              <a:off x="3980703" y="3805666"/>
              <a:ext cx="1987053" cy="111252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6"/>
                          <a:stretch>
                            <a:fillRect l="-102778" t="-106557" r="-103704" b="-126230"/>
                          </a:stretch>
                        </a:blipFill>
                      </a:tcPr>
                    </a:tc>
                    <a:tc>
                      <a:txBody>
                        <a:bodyPr/>
                        <a:lstStyle/>
                        <a:p>
                          <a:endParaRPr lang="en-US"/>
                        </a:p>
                      </a:txBody>
                      <a:tcPr>
                        <a:blipFill>
                          <a:blip r:embed="rId6"/>
                          <a:stretch>
                            <a:fillRect l="-200917" t="-106557" r="-2752" b="-126230"/>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6"/>
                          <a:stretch>
                            <a:fillRect l="-1835" t="-206557" r="-201835" b="-26230"/>
                          </a:stretch>
                        </a:blipFill>
                      </a:tcPr>
                    </a:tc>
                    <a:tc>
                      <a:txBody>
                        <a:bodyPr/>
                        <a:lstStyle/>
                        <a:p>
                          <a:pPr algn="ctr"/>
                          <a:r>
                            <a:rPr lang="en-US" dirty="0"/>
                            <a:t>5</a:t>
                          </a:r>
                        </a:p>
                      </a:txBody>
                      <a:tcPr/>
                    </a:tc>
                    <a:tc>
                      <a:txBody>
                        <a:bodyPr/>
                        <a:lstStyle/>
                        <a:p>
                          <a:pPr algn="ctr"/>
                          <a:r>
                            <a:rPr lang="en-US" dirty="0"/>
                            <a:t>4</a:t>
                          </a:r>
                        </a:p>
                      </a:txBody>
                      <a:tcPr/>
                    </a:tc>
                    <a:extLst>
                      <a:ext uri="{0D108BD9-81ED-4DB2-BD59-A6C34878D82A}">
                        <a16:rowId xmlns:a16="http://schemas.microsoft.com/office/drawing/2014/main" val="3869050725"/>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2CA073D-E514-44A5-7428-CB7175ACA311}"/>
                  </a:ext>
                </a:extLst>
              </p:cNvPr>
              <p:cNvSpPr txBox="1"/>
              <p:nvPr/>
            </p:nvSpPr>
            <p:spPr>
              <a:xfrm>
                <a:off x="4057843" y="544509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72CA073D-E514-44A5-7428-CB7175ACA311}"/>
                  </a:ext>
                </a:extLst>
              </p:cNvPr>
              <p:cNvSpPr txBox="1">
                <a:spLocks noRot="1" noChangeAspect="1" noMove="1" noResize="1" noEditPoints="1" noAdjustHandles="1" noChangeArrowheads="1" noChangeShapeType="1" noTextEdit="1"/>
              </p:cNvSpPr>
              <p:nvPr/>
            </p:nvSpPr>
            <p:spPr>
              <a:xfrm>
                <a:off x="4057843" y="5445098"/>
                <a:ext cx="1892822" cy="42550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20CD421-33A7-CF82-78E3-4654D5A003E8}"/>
                  </a:ext>
                </a:extLst>
              </p:cNvPr>
              <p:cNvSpPr txBox="1"/>
              <p:nvPr/>
            </p:nvSpPr>
            <p:spPr>
              <a:xfrm>
                <a:off x="6424955" y="2987855"/>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=5</m:t>
                      </m:r>
                    </m:oMath>
                  </m:oMathPara>
                </a14:m>
                <a:endParaRPr lang="en-US" sz="2400" dirty="0"/>
              </a:p>
            </p:txBody>
          </p:sp>
        </mc:Choice>
        <mc:Fallback xmlns="">
          <p:sp>
            <p:nvSpPr>
              <p:cNvPr id="29" name="TextBox 28">
                <a:extLst>
                  <a:ext uri="{FF2B5EF4-FFF2-40B4-BE49-F238E27FC236}">
                    <a16:creationId xmlns:a16="http://schemas.microsoft.com/office/drawing/2014/main" id="{B20CD421-33A7-CF82-78E3-4654D5A003E8}"/>
                  </a:ext>
                </a:extLst>
              </p:cNvPr>
              <p:cNvSpPr txBox="1">
                <a:spLocks noRot="1" noChangeAspect="1" noMove="1" noResize="1" noEditPoints="1" noAdjustHandles="1" noChangeArrowheads="1" noChangeShapeType="1" noTextEdit="1"/>
              </p:cNvSpPr>
              <p:nvPr/>
            </p:nvSpPr>
            <p:spPr>
              <a:xfrm>
                <a:off x="6424955" y="2987855"/>
                <a:ext cx="949355" cy="369332"/>
              </a:xfrm>
              <a:prstGeom prst="rect">
                <a:avLst/>
              </a:prstGeom>
              <a:blipFill>
                <a:blip r:embed="rId8"/>
                <a:stretch>
                  <a:fillRect l="-6410" r="-641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AC6FF89-802A-92DC-F2B7-87D9BA640F6A}"/>
                  </a:ext>
                </a:extLst>
              </p:cNvPr>
              <p:cNvSpPr txBox="1"/>
              <p:nvPr/>
            </p:nvSpPr>
            <p:spPr>
              <a:xfrm>
                <a:off x="8902790" y="2914650"/>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=4</m:t>
                      </m:r>
                    </m:oMath>
                  </m:oMathPara>
                </a14:m>
                <a:endParaRPr lang="en-US" sz="2400" dirty="0"/>
              </a:p>
            </p:txBody>
          </p:sp>
        </mc:Choice>
        <mc:Fallback xmlns="">
          <p:sp>
            <p:nvSpPr>
              <p:cNvPr id="41" name="TextBox 40">
                <a:extLst>
                  <a:ext uri="{FF2B5EF4-FFF2-40B4-BE49-F238E27FC236}">
                    <a16:creationId xmlns:a16="http://schemas.microsoft.com/office/drawing/2014/main" id="{1AC6FF89-802A-92DC-F2B7-87D9BA640F6A}"/>
                  </a:ext>
                </a:extLst>
              </p:cNvPr>
              <p:cNvSpPr txBox="1">
                <a:spLocks noRot="1" noChangeAspect="1" noMove="1" noResize="1" noEditPoints="1" noAdjustHandles="1" noChangeArrowheads="1" noChangeShapeType="1" noTextEdit="1"/>
              </p:cNvSpPr>
              <p:nvPr/>
            </p:nvSpPr>
            <p:spPr>
              <a:xfrm>
                <a:off x="8902790" y="2914650"/>
                <a:ext cx="949355" cy="369332"/>
              </a:xfrm>
              <a:prstGeom prst="rect">
                <a:avLst/>
              </a:prstGeom>
              <a:blipFill>
                <a:blip r:embed="rId9"/>
                <a:stretch>
                  <a:fillRect l="-5769" r="-641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9CBF8A34-CFF8-C9C7-06AA-4D03D78E4E56}"/>
                  </a:ext>
                </a:extLst>
              </p:cNvPr>
              <p:cNvSpPr txBox="1"/>
              <p:nvPr/>
            </p:nvSpPr>
            <p:spPr>
              <a:xfrm>
                <a:off x="6265487" y="3748906"/>
                <a:ext cx="1892822" cy="782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num>
                        <m:den>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sub>
                              </m:sSub>
                            </m:e>
                          </m:d>
                        </m:den>
                      </m:f>
                    </m:oMath>
                  </m:oMathPara>
                </a14:m>
                <a:endParaRPr lang="en-US" sz="2400" dirty="0"/>
              </a:p>
            </p:txBody>
          </p:sp>
        </mc:Choice>
        <mc:Fallback xmlns="">
          <p:sp>
            <p:nvSpPr>
              <p:cNvPr id="75" name="TextBox 74">
                <a:extLst>
                  <a:ext uri="{FF2B5EF4-FFF2-40B4-BE49-F238E27FC236}">
                    <a16:creationId xmlns:a16="http://schemas.microsoft.com/office/drawing/2014/main" id="{9CBF8A34-CFF8-C9C7-06AA-4D03D78E4E56}"/>
                  </a:ext>
                </a:extLst>
              </p:cNvPr>
              <p:cNvSpPr txBox="1">
                <a:spLocks noRot="1" noChangeAspect="1" noMove="1" noResize="1" noEditPoints="1" noAdjustHandles="1" noChangeArrowheads="1" noChangeShapeType="1" noTextEdit="1"/>
              </p:cNvSpPr>
              <p:nvPr/>
            </p:nvSpPr>
            <p:spPr>
              <a:xfrm>
                <a:off x="6265487" y="3748906"/>
                <a:ext cx="1892822" cy="78271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AA6E4DA3-2B07-70BA-C052-3165A5DE5371}"/>
                  </a:ext>
                </a:extLst>
              </p:cNvPr>
              <p:cNvSpPr txBox="1"/>
              <p:nvPr/>
            </p:nvSpPr>
            <p:spPr>
              <a:xfrm>
                <a:off x="8635738" y="3686609"/>
                <a:ext cx="2832361"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oMath>
                  </m:oMathPara>
                </a14:m>
                <a:endParaRPr lang="en-US" sz="2400" dirty="0"/>
              </a:p>
            </p:txBody>
          </p:sp>
        </mc:Choice>
        <mc:Fallback xmlns="">
          <p:sp>
            <p:nvSpPr>
              <p:cNvPr id="76" name="TextBox 75">
                <a:extLst>
                  <a:ext uri="{FF2B5EF4-FFF2-40B4-BE49-F238E27FC236}">
                    <a16:creationId xmlns:a16="http://schemas.microsoft.com/office/drawing/2014/main" id="{AA6E4DA3-2B07-70BA-C052-3165A5DE5371}"/>
                  </a:ext>
                </a:extLst>
              </p:cNvPr>
              <p:cNvSpPr txBox="1">
                <a:spLocks noRot="1" noChangeAspect="1" noMove="1" noResize="1" noEditPoints="1" noAdjustHandles="1" noChangeArrowheads="1" noChangeShapeType="1" noTextEdit="1"/>
              </p:cNvSpPr>
              <p:nvPr/>
            </p:nvSpPr>
            <p:spPr>
              <a:xfrm>
                <a:off x="8635738" y="3686609"/>
                <a:ext cx="2832361" cy="44076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D6F4F35-0CDC-BB8D-6070-5B0B5B8E47BD}"/>
                  </a:ext>
                </a:extLst>
              </p:cNvPr>
              <p:cNvSpPr txBox="1"/>
              <p:nvPr/>
            </p:nvSpPr>
            <p:spPr>
              <a:xfrm>
                <a:off x="8281248" y="4202066"/>
                <a:ext cx="3541339"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r>
                                <a:rPr lang="en-US" sz="2400" b="0" i="1" smtClean="0">
                                  <a:latin typeface="Cambria Math" panose="02040503050406030204" pitchFamily="18" charset="0"/>
                                </a:rPr>
                                <m:t>𝑗</m:t>
                              </m:r>
                            </m:sub>
                          </m:sSub>
                        </m:e>
                      </m:d>
                      <m:r>
                        <a:rPr lang="en-US" sz="2400" b="0" i="1" smtClean="0">
                          <a:latin typeface="Cambria Math" panose="02040503050406030204" pitchFamily="18" charset="0"/>
                        </a:rPr>
                        <m:t>=1</m:t>
                      </m:r>
                    </m:oMath>
                  </m:oMathPara>
                </a14:m>
                <a:endParaRPr lang="en-US" sz="2400" dirty="0"/>
              </a:p>
            </p:txBody>
          </p:sp>
        </mc:Choice>
        <mc:Fallback xmlns="">
          <p:sp>
            <p:nvSpPr>
              <p:cNvPr id="8" name="TextBox 7">
                <a:extLst>
                  <a:ext uri="{FF2B5EF4-FFF2-40B4-BE49-F238E27FC236}">
                    <a16:creationId xmlns:a16="http://schemas.microsoft.com/office/drawing/2014/main" id="{9D6F4F35-0CDC-BB8D-6070-5B0B5B8E47BD}"/>
                  </a:ext>
                </a:extLst>
              </p:cNvPr>
              <p:cNvSpPr txBox="1">
                <a:spLocks noRot="1" noChangeAspect="1" noMove="1" noResize="1" noEditPoints="1" noAdjustHandles="1" noChangeArrowheads="1" noChangeShapeType="1" noTextEdit="1"/>
              </p:cNvSpPr>
              <p:nvPr/>
            </p:nvSpPr>
            <p:spPr>
              <a:xfrm>
                <a:off x="8281248" y="4202066"/>
                <a:ext cx="3541339" cy="44076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312DB9B-823B-8506-271D-4E401BE135D1}"/>
                  </a:ext>
                </a:extLst>
              </p:cNvPr>
              <p:cNvSpPr txBox="1"/>
              <p:nvPr/>
            </p:nvSpPr>
            <p:spPr>
              <a:xfrm>
                <a:off x="8078179" y="4678654"/>
                <a:ext cx="3541339" cy="6929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𝑟𝑒𝑐𝑎𝑙𝑙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11</m:t>
                              </m:r>
                            </m:sub>
                          </m:sSub>
                        </m:num>
                        <m:den>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𝑇</m:t>
                                  </m:r>
                                </m:e>
                                <m:sub>
                                  <m:r>
                                    <a:rPr lang="en-US" sz="2400" b="0" i="1" smtClean="0">
                                      <a:latin typeface="Cambria Math" panose="02040503050406030204" pitchFamily="18" charset="0"/>
                                    </a:rPr>
                                    <m:t>1</m:t>
                                  </m:r>
                                </m:sub>
                              </m:sSub>
                            </m:e>
                          </m:d>
                        </m:den>
                      </m:f>
                    </m:oMath>
                  </m:oMathPara>
                </a14:m>
                <a:endParaRPr lang="en-US" sz="2400" dirty="0"/>
              </a:p>
            </p:txBody>
          </p:sp>
        </mc:Choice>
        <mc:Fallback xmlns="">
          <p:sp>
            <p:nvSpPr>
              <p:cNvPr id="26" name="TextBox 25">
                <a:extLst>
                  <a:ext uri="{FF2B5EF4-FFF2-40B4-BE49-F238E27FC236}">
                    <a16:creationId xmlns:a16="http://schemas.microsoft.com/office/drawing/2014/main" id="{5312DB9B-823B-8506-271D-4E401BE135D1}"/>
                  </a:ext>
                </a:extLst>
              </p:cNvPr>
              <p:cNvSpPr txBox="1">
                <a:spLocks noRot="1" noChangeAspect="1" noMove="1" noResize="1" noEditPoints="1" noAdjustHandles="1" noChangeArrowheads="1" noChangeShapeType="1" noTextEdit="1"/>
              </p:cNvSpPr>
              <p:nvPr/>
            </p:nvSpPr>
            <p:spPr>
              <a:xfrm>
                <a:off x="8078179" y="4678654"/>
                <a:ext cx="3541339" cy="69294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C07EF69B-D48F-9E67-F33A-AE74296B7109}"/>
                  </a:ext>
                </a:extLst>
              </p:cNvPr>
              <p:cNvSpPr txBox="1"/>
              <p:nvPr/>
            </p:nvSpPr>
            <p:spPr>
              <a:xfrm>
                <a:off x="7524750" y="5232980"/>
                <a:ext cx="4061288" cy="7013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𝑟𝑒𝑐𝑎𝑙𝑙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=1</m:t>
                      </m:r>
                    </m:oMath>
                  </m:oMathPara>
                </a14:m>
                <a:endParaRPr lang="en-US" sz="2400" dirty="0"/>
              </a:p>
            </p:txBody>
          </p:sp>
        </mc:Choice>
        <mc:Fallback xmlns="">
          <p:sp>
            <p:nvSpPr>
              <p:cNvPr id="77" name="TextBox 76">
                <a:extLst>
                  <a:ext uri="{FF2B5EF4-FFF2-40B4-BE49-F238E27FC236}">
                    <a16:creationId xmlns:a16="http://schemas.microsoft.com/office/drawing/2014/main" id="{C07EF69B-D48F-9E67-F33A-AE74296B7109}"/>
                  </a:ext>
                </a:extLst>
              </p:cNvPr>
              <p:cNvSpPr txBox="1">
                <a:spLocks noRot="1" noChangeAspect="1" noMove="1" noResize="1" noEditPoints="1" noAdjustHandles="1" noChangeArrowheads="1" noChangeShapeType="1" noTextEdit="1"/>
              </p:cNvSpPr>
              <p:nvPr/>
            </p:nvSpPr>
            <p:spPr>
              <a:xfrm>
                <a:off x="7524750" y="5232980"/>
                <a:ext cx="4061288" cy="701346"/>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221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7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83B38-90A6-9C77-E1E6-39ED9B357B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C8EA6-F6E1-0AB7-0A7F-6A75B0199BCA}"/>
              </a:ext>
            </a:extLst>
          </p:cNvPr>
          <p:cNvSpPr>
            <a:spLocks noGrp="1"/>
          </p:cNvSpPr>
          <p:nvPr>
            <p:ph type="title"/>
          </p:nvPr>
        </p:nvSpPr>
        <p:spPr>
          <a:xfrm>
            <a:off x="838200" y="365125"/>
            <a:ext cx="10515600" cy="835025"/>
          </a:xfrm>
        </p:spPr>
        <p:txBody>
          <a:bodyPr/>
          <a:lstStyle/>
          <a:p>
            <a:r>
              <a:rPr lang="en-US" dirty="0"/>
              <a:t>Exercise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624C24-260D-208F-B272-FE2349EB52F1}"/>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p:sp>
            <p:nvSpPr>
              <p:cNvPr id="3" name="Content Placeholder 2">
                <a:extLst>
                  <a:ext uri="{FF2B5EF4-FFF2-40B4-BE49-F238E27FC236}">
                    <a16:creationId xmlns:a16="http://schemas.microsoft.com/office/drawing/2014/main" id="{57624C24-260D-208F-B272-FE2349EB52F1}"/>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9DCA3FA-CDB4-D811-4375-7385E655ACCA}"/>
                  </a:ext>
                </a:extLst>
              </p:cNvPr>
              <p:cNvSpPr txBox="1"/>
              <p:nvPr/>
            </p:nvSpPr>
            <p:spPr>
              <a:xfrm>
                <a:off x="838200" y="188595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p:sp>
            <p:nvSpPr>
              <p:cNvPr id="5" name="TextBox 4">
                <a:extLst>
                  <a:ext uri="{FF2B5EF4-FFF2-40B4-BE49-F238E27FC236}">
                    <a16:creationId xmlns:a16="http://schemas.microsoft.com/office/drawing/2014/main" id="{19DCA3FA-CDB4-D811-4375-7385E655ACCA}"/>
                  </a:ext>
                </a:extLst>
              </p:cNvPr>
              <p:cNvSpPr txBox="1">
                <a:spLocks noRot="1" noChangeAspect="1" noMove="1" noResize="1" noEditPoints="1" noAdjustHandles="1" noChangeArrowheads="1" noChangeShapeType="1" noTextEdit="1"/>
              </p:cNvSpPr>
              <p:nvPr/>
            </p:nvSpPr>
            <p:spPr>
              <a:xfrm>
                <a:off x="838200" y="1885950"/>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46E3303-5381-2638-F959-C33205382283}"/>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4F3C2A-1079-BD72-20F3-EAEE98E06A37}"/>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EF280AD-68DC-DB46-ED5A-05A3E5061D39}"/>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DBD79B-2BB0-2289-6A18-7F2E399AE58F}"/>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C3EB450-08CA-7BF0-EC67-584985E5E79E}"/>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70CB318-B344-9C3B-57BC-1853AC9BA106}"/>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6ACB127-EA90-B750-E366-309088AECA61}"/>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24FB16-9B10-CEF9-08FC-787836FCE0F1}"/>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9B7EAC-951D-70D4-6EF1-6A386CF5FA0A}"/>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A4E8413-F907-B09D-2B96-952B82C5B9BD}"/>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CE27CFA-5AC4-7D17-B0DE-9142E0B1DCFA}"/>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03900D3-6056-5B0F-24F7-12EF42F3779A}"/>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6220607-7E73-C595-8FFF-0646D2E1B329}"/>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E55182D-5B09-E35E-A82D-8B20C291C878}"/>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C6D5CD4-B4B7-0301-B672-86C422E36200}"/>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9B9317F-4B89-2452-0C82-ED42789A8E2F}"/>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9FE875D-E393-937B-E37E-A97AB77195EC}"/>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BE931-D625-8841-6038-A6DDBC614825}"/>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32306AD-489B-A8FA-B696-1474723E95C1}"/>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47B27-F7AE-8989-3583-714086EB2441}"/>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7D0FC25-901C-4043-EB1E-CED083E5F983}"/>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ABCF022-AE9B-2AED-1445-D3DF96E25B0A}"/>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AC61062-9771-D8D3-166C-BEDA08C8DA33}"/>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C072A6E-D202-2324-76CE-616C887689EE}"/>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FF6A5B9-53CF-0217-B51D-41E38BC46F39}"/>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A0766CE-B542-23C7-A7F2-29687CBC3BE7}"/>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4B8649D7-7DC8-8191-AA1B-E86097A2EAFF}"/>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0C05DBDF-1BC0-A98D-DF53-887808E90593}"/>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60FB9200-3143-17A7-5412-C55CECA5E481}"/>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60DB51E6-0361-FE0C-7109-AE21D772C34D}"/>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F03E987F-AFD1-01F1-DB90-53D33715BF28}"/>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787CDD71-FDEE-B061-393A-8AC2D8EDB31A}"/>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B0059E05-54EF-D4AE-E2C3-C2CB3BE9E40F}"/>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F7276B5E-CFE1-12A5-4180-EFC37D95A577}"/>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78C0454F-3614-E6C7-C1DD-06C439F26EF8}"/>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62E1B11C-9BC1-C044-F662-5AF674C15BE1}"/>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3E97E9D0-DD2B-C29B-216E-2E7E3A722852}"/>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0D464B97-AF3D-64BA-D77F-7F398C00F168}"/>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4B06C6C1-5260-1101-B128-51477BBC78BA}"/>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0AD95C20-8BF8-FFE7-9062-6E5E60A8F5C1}"/>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2B6ECF4D-C179-5C67-2E8E-BC7B1FECD89F}"/>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B5307B52-7C6A-88D2-8B31-E4502081FEE3}"/>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DCE07FFB-DAC5-65B5-9769-8FE2033B35CA}"/>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7DA9EB66-5D9A-F761-6B13-1ACEA6AF7F63}"/>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BBA0A330-7F0D-44F7-C278-2D760008CCD9}"/>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646CCAC5-3CF2-00D0-193D-5E295DB99573}"/>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94DF5182-AC36-C365-35BA-2AFCB01AD0F2}"/>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EA40B2EA-54BA-1F96-25A2-C3FF2C5A8E84}"/>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7D0DDCA0-7F83-324E-2CA1-0A88F7DC26D4}"/>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52C3320B-AAFD-F1CA-E17D-662BBD8374BC}"/>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19607AA0-DA5E-7080-5A32-D454F43582BB}"/>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E0120EA-8097-1511-CB18-39B1F80B9458}"/>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F7E932C6-F9EE-67E7-4650-DB3A8FAC9A3C}"/>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3809E93-0CF4-BB9E-3F59-63F557E8977A}"/>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E57180A0-86CC-2505-3580-9C87886A3CCF}"/>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31A9D86-1926-AC18-51DA-36FF09A2E8CF}"/>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41070453-F320-CA7D-C747-557168ADFB2D}"/>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5218C14-815E-49D6-3053-F3AA947818DD}"/>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3A049424-7844-E847-4B64-8FA407F1143B}"/>
              </a:ext>
            </a:extLst>
          </p:cNvPr>
          <p:cNvSpPr/>
          <p:nvPr/>
        </p:nvSpPr>
        <p:spPr>
          <a:xfrm>
            <a:off x="3516590" y="1920508"/>
            <a:ext cx="1909909" cy="451125"/>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62DB23A-C3E1-7C55-851F-ACAF64A74EFA}"/>
              </a:ext>
            </a:extLst>
          </p:cNvPr>
          <p:cNvSpPr/>
          <p:nvPr/>
        </p:nvSpPr>
        <p:spPr>
          <a:xfrm>
            <a:off x="7220248" y="1908136"/>
            <a:ext cx="2173955" cy="490588"/>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1A168FF-24A8-11D9-ED65-28109C9F50DC}"/>
                  </a:ext>
                </a:extLst>
              </p:cNvPr>
              <p:cNvSpPr txBox="1"/>
              <p:nvPr/>
            </p:nvSpPr>
            <p:spPr>
              <a:xfrm>
                <a:off x="4521317" y="665634"/>
                <a:ext cx="5767733"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3</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e>
                      </m:d>
                    </m:oMath>
                  </m:oMathPara>
                </a14:m>
                <a:endParaRPr lang="en-US" sz="2400" dirty="0"/>
              </a:p>
            </p:txBody>
          </p:sp>
        </mc:Choice>
        <mc:Fallback>
          <p:sp>
            <p:nvSpPr>
              <p:cNvPr id="25" name="TextBox 24">
                <a:extLst>
                  <a:ext uri="{FF2B5EF4-FFF2-40B4-BE49-F238E27FC236}">
                    <a16:creationId xmlns:a16="http://schemas.microsoft.com/office/drawing/2014/main" id="{51A168FF-24A8-11D9-ED65-28109C9F50DC}"/>
                  </a:ext>
                </a:extLst>
              </p:cNvPr>
              <p:cNvSpPr txBox="1">
                <a:spLocks noRot="1" noChangeAspect="1" noMove="1" noResize="1" noEditPoints="1" noAdjustHandles="1" noChangeArrowheads="1" noChangeShapeType="1" noTextEdit="1"/>
              </p:cNvSpPr>
              <p:nvPr/>
            </p:nvSpPr>
            <p:spPr>
              <a:xfrm>
                <a:off x="4521317" y="665634"/>
                <a:ext cx="5767733" cy="415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C8C54BAE-154E-A795-2E30-FF1BA6099F6D}"/>
                  </a:ext>
                </a:extLst>
              </p:cNvPr>
              <p:cNvSpPr txBox="1"/>
              <p:nvPr/>
            </p:nvSpPr>
            <p:spPr>
              <a:xfrm>
                <a:off x="3875156" y="3196864"/>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p:sp>
            <p:nvSpPr>
              <p:cNvPr id="27" name="TextBox 26">
                <a:extLst>
                  <a:ext uri="{FF2B5EF4-FFF2-40B4-BE49-F238E27FC236}">
                    <a16:creationId xmlns:a16="http://schemas.microsoft.com/office/drawing/2014/main" id="{C8C54BAE-154E-A795-2E30-FF1BA6099F6D}"/>
                  </a:ext>
                </a:extLst>
              </p:cNvPr>
              <p:cNvSpPr txBox="1">
                <a:spLocks noRot="1" noChangeAspect="1" noMove="1" noResize="1" noEditPoints="1" noAdjustHandles="1" noChangeArrowheads="1" noChangeShapeType="1" noTextEdit="1"/>
              </p:cNvSpPr>
              <p:nvPr/>
            </p:nvSpPr>
            <p:spPr>
              <a:xfrm>
                <a:off x="3875156" y="3196864"/>
                <a:ext cx="6351354" cy="415050"/>
              </a:xfrm>
              <a:prstGeom prst="rect">
                <a:avLst/>
              </a:prstGeom>
              <a:blipFill>
                <a:blip r:embed="rId5"/>
                <a:stretch>
                  <a:fillRect/>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7EF7D93F-90DF-7AFB-CE96-3B0C2FCFF610}"/>
              </a:ext>
            </a:extLst>
          </p:cNvPr>
          <p:cNvSpPr/>
          <p:nvPr/>
        </p:nvSpPr>
        <p:spPr>
          <a:xfrm>
            <a:off x="3124200" y="1659502"/>
            <a:ext cx="6472571" cy="1118156"/>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graphicFrame>
            <p:nvGraphicFramePr>
              <p:cNvPr id="31" name="Table 30">
                <a:extLst>
                  <a:ext uri="{FF2B5EF4-FFF2-40B4-BE49-F238E27FC236}">
                    <a16:creationId xmlns:a16="http://schemas.microsoft.com/office/drawing/2014/main" id="{96EEF8AD-1F5E-AA45-26EA-7C89CF2A09A9}"/>
                  </a:ext>
                </a:extLst>
              </p:cNvPr>
              <p:cNvGraphicFramePr>
                <a:graphicFrameLocks noGrp="1"/>
              </p:cNvGraphicFramePr>
              <p:nvPr/>
            </p:nvGraphicFramePr>
            <p:xfrm>
              <a:off x="3980703" y="3805666"/>
              <a:ext cx="1987053" cy="111252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5</a:t>
                          </a:r>
                        </a:p>
                      </a:txBody>
                      <a:tcPr/>
                    </a:tc>
                    <a:tc>
                      <a:txBody>
                        <a:bodyPr/>
                        <a:lstStyle/>
                        <a:p>
                          <a:pPr algn="ctr"/>
                          <a:r>
                            <a:rPr lang="en-US" dirty="0"/>
                            <a:t>4</a:t>
                          </a:r>
                        </a:p>
                      </a:txBody>
                      <a:tcPr/>
                    </a:tc>
                    <a:extLst>
                      <a:ext uri="{0D108BD9-81ED-4DB2-BD59-A6C34878D82A}">
                        <a16:rowId xmlns:a16="http://schemas.microsoft.com/office/drawing/2014/main" val="3869050725"/>
                      </a:ext>
                    </a:extLst>
                  </a:tr>
                </a:tbl>
              </a:graphicData>
            </a:graphic>
          </p:graphicFrame>
        </mc:Choice>
        <mc:Fallback>
          <p:graphicFrame>
            <p:nvGraphicFramePr>
              <p:cNvPr id="31" name="Table 30">
                <a:extLst>
                  <a:ext uri="{FF2B5EF4-FFF2-40B4-BE49-F238E27FC236}">
                    <a16:creationId xmlns:a16="http://schemas.microsoft.com/office/drawing/2014/main" id="{96EEF8AD-1F5E-AA45-26EA-7C89CF2A09A9}"/>
                  </a:ext>
                </a:extLst>
              </p:cNvPr>
              <p:cNvGraphicFramePr>
                <a:graphicFrameLocks noGrp="1"/>
              </p:cNvGraphicFramePr>
              <p:nvPr/>
            </p:nvGraphicFramePr>
            <p:xfrm>
              <a:off x="3980703" y="3805666"/>
              <a:ext cx="1987053" cy="111252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6"/>
                          <a:stretch>
                            <a:fillRect l="-102778" t="-106557" r="-103704" b="-126230"/>
                          </a:stretch>
                        </a:blipFill>
                      </a:tcPr>
                    </a:tc>
                    <a:tc>
                      <a:txBody>
                        <a:bodyPr/>
                        <a:lstStyle/>
                        <a:p>
                          <a:endParaRPr lang="en-US"/>
                        </a:p>
                      </a:txBody>
                      <a:tcPr>
                        <a:blipFill>
                          <a:blip r:embed="rId6"/>
                          <a:stretch>
                            <a:fillRect l="-200917" t="-106557" r="-2752" b="-126230"/>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6"/>
                          <a:stretch>
                            <a:fillRect l="-1835" t="-206557" r="-201835" b="-26230"/>
                          </a:stretch>
                        </a:blipFill>
                      </a:tcPr>
                    </a:tc>
                    <a:tc>
                      <a:txBody>
                        <a:bodyPr/>
                        <a:lstStyle/>
                        <a:p>
                          <a:pPr algn="ctr"/>
                          <a:r>
                            <a:rPr lang="en-US" dirty="0"/>
                            <a:t>5</a:t>
                          </a:r>
                        </a:p>
                      </a:txBody>
                      <a:tcPr/>
                    </a:tc>
                    <a:tc>
                      <a:txBody>
                        <a:bodyPr/>
                        <a:lstStyle/>
                        <a:p>
                          <a:pPr algn="ctr"/>
                          <a:r>
                            <a:rPr lang="en-US" dirty="0"/>
                            <a:t>4</a:t>
                          </a:r>
                        </a:p>
                      </a:txBody>
                      <a:tcPr/>
                    </a:tc>
                    <a:extLst>
                      <a:ext uri="{0D108BD9-81ED-4DB2-BD59-A6C34878D82A}">
                        <a16:rowId xmlns:a16="http://schemas.microsoft.com/office/drawing/2014/main" val="3869050725"/>
                      </a:ext>
                    </a:extLst>
                  </a:tr>
                </a:tbl>
              </a:graphicData>
            </a:graphic>
          </p:graphicFrame>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540E9C96-1FD1-F988-8B04-23C1827954CA}"/>
                  </a:ext>
                </a:extLst>
              </p:cNvPr>
              <p:cNvSpPr txBox="1"/>
              <p:nvPr/>
            </p:nvSpPr>
            <p:spPr>
              <a:xfrm>
                <a:off x="3968722" y="497560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p:sp>
            <p:nvSpPr>
              <p:cNvPr id="32" name="TextBox 31">
                <a:extLst>
                  <a:ext uri="{FF2B5EF4-FFF2-40B4-BE49-F238E27FC236}">
                    <a16:creationId xmlns:a16="http://schemas.microsoft.com/office/drawing/2014/main" id="{540E9C96-1FD1-F988-8B04-23C1827954CA}"/>
                  </a:ext>
                </a:extLst>
              </p:cNvPr>
              <p:cNvSpPr txBox="1">
                <a:spLocks noRot="1" noChangeAspect="1" noMove="1" noResize="1" noEditPoints="1" noAdjustHandles="1" noChangeArrowheads="1" noChangeShapeType="1" noTextEdit="1"/>
              </p:cNvSpPr>
              <p:nvPr/>
            </p:nvSpPr>
            <p:spPr>
              <a:xfrm>
                <a:off x="3968722" y="4975608"/>
                <a:ext cx="1892822" cy="42550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FE6B0630-C34B-5819-5F43-BF44406B62BE}"/>
                  </a:ext>
                </a:extLst>
              </p:cNvPr>
              <p:cNvSpPr txBox="1"/>
              <p:nvPr/>
            </p:nvSpPr>
            <p:spPr>
              <a:xfrm>
                <a:off x="6424955" y="2987855"/>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=5</m:t>
                      </m:r>
                    </m:oMath>
                  </m:oMathPara>
                </a14:m>
                <a:endParaRPr lang="en-US" sz="2400" dirty="0"/>
              </a:p>
            </p:txBody>
          </p:sp>
        </mc:Choice>
        <mc:Fallback>
          <p:sp>
            <p:nvSpPr>
              <p:cNvPr id="29" name="TextBox 28">
                <a:extLst>
                  <a:ext uri="{FF2B5EF4-FFF2-40B4-BE49-F238E27FC236}">
                    <a16:creationId xmlns:a16="http://schemas.microsoft.com/office/drawing/2014/main" id="{FE6B0630-C34B-5819-5F43-BF44406B62BE}"/>
                  </a:ext>
                </a:extLst>
              </p:cNvPr>
              <p:cNvSpPr txBox="1">
                <a:spLocks noRot="1" noChangeAspect="1" noMove="1" noResize="1" noEditPoints="1" noAdjustHandles="1" noChangeArrowheads="1" noChangeShapeType="1" noTextEdit="1"/>
              </p:cNvSpPr>
              <p:nvPr/>
            </p:nvSpPr>
            <p:spPr>
              <a:xfrm>
                <a:off x="6424955" y="2987855"/>
                <a:ext cx="949355" cy="369332"/>
              </a:xfrm>
              <a:prstGeom prst="rect">
                <a:avLst/>
              </a:prstGeom>
              <a:blipFill>
                <a:blip r:embed="rId8"/>
                <a:stretch>
                  <a:fillRect l="-6410" r="-6410"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037D0250-C139-15B5-11AE-DB9BFB328DC7}"/>
                  </a:ext>
                </a:extLst>
              </p:cNvPr>
              <p:cNvSpPr txBox="1"/>
              <p:nvPr/>
            </p:nvSpPr>
            <p:spPr>
              <a:xfrm>
                <a:off x="8902790" y="2914650"/>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=4</m:t>
                      </m:r>
                    </m:oMath>
                  </m:oMathPara>
                </a14:m>
                <a:endParaRPr lang="en-US" sz="2400" dirty="0"/>
              </a:p>
            </p:txBody>
          </p:sp>
        </mc:Choice>
        <mc:Fallback>
          <p:sp>
            <p:nvSpPr>
              <p:cNvPr id="41" name="TextBox 40">
                <a:extLst>
                  <a:ext uri="{FF2B5EF4-FFF2-40B4-BE49-F238E27FC236}">
                    <a16:creationId xmlns:a16="http://schemas.microsoft.com/office/drawing/2014/main" id="{037D0250-C139-15B5-11AE-DB9BFB328DC7}"/>
                  </a:ext>
                </a:extLst>
              </p:cNvPr>
              <p:cNvSpPr txBox="1">
                <a:spLocks noRot="1" noChangeAspect="1" noMove="1" noResize="1" noEditPoints="1" noAdjustHandles="1" noChangeArrowheads="1" noChangeShapeType="1" noTextEdit="1"/>
              </p:cNvSpPr>
              <p:nvPr/>
            </p:nvSpPr>
            <p:spPr>
              <a:xfrm>
                <a:off x="8902790" y="2914650"/>
                <a:ext cx="949355" cy="369332"/>
              </a:xfrm>
              <a:prstGeom prst="rect">
                <a:avLst/>
              </a:prstGeom>
              <a:blipFill>
                <a:blip r:embed="rId9"/>
                <a:stretch>
                  <a:fillRect l="-5769" r="-6410"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55A3F690-3133-2EED-8004-043CFC6CAD81}"/>
                  </a:ext>
                </a:extLst>
              </p:cNvPr>
              <p:cNvSpPr txBox="1"/>
              <p:nvPr/>
            </p:nvSpPr>
            <p:spPr>
              <a:xfrm>
                <a:off x="6265487" y="3748906"/>
                <a:ext cx="1892822" cy="782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num>
                        <m:den>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sub>
                              </m:sSub>
                            </m:e>
                          </m:d>
                        </m:den>
                      </m:f>
                    </m:oMath>
                  </m:oMathPara>
                </a14:m>
                <a:endParaRPr lang="en-US" sz="2400" dirty="0"/>
              </a:p>
            </p:txBody>
          </p:sp>
        </mc:Choice>
        <mc:Fallback>
          <p:sp>
            <p:nvSpPr>
              <p:cNvPr id="75" name="TextBox 74">
                <a:extLst>
                  <a:ext uri="{FF2B5EF4-FFF2-40B4-BE49-F238E27FC236}">
                    <a16:creationId xmlns:a16="http://schemas.microsoft.com/office/drawing/2014/main" id="{55A3F690-3133-2EED-8004-043CFC6CAD81}"/>
                  </a:ext>
                </a:extLst>
              </p:cNvPr>
              <p:cNvSpPr txBox="1">
                <a:spLocks noRot="1" noChangeAspect="1" noMove="1" noResize="1" noEditPoints="1" noAdjustHandles="1" noChangeArrowheads="1" noChangeShapeType="1" noTextEdit="1"/>
              </p:cNvSpPr>
              <p:nvPr/>
            </p:nvSpPr>
            <p:spPr>
              <a:xfrm>
                <a:off x="6265487" y="3748906"/>
                <a:ext cx="1892822" cy="78271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4B32E8A8-14A6-E82B-4101-4D198BE3F4DC}"/>
                  </a:ext>
                </a:extLst>
              </p:cNvPr>
              <p:cNvSpPr txBox="1"/>
              <p:nvPr/>
            </p:nvSpPr>
            <p:spPr>
              <a:xfrm>
                <a:off x="8635738" y="3686609"/>
                <a:ext cx="2832361"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oMath>
                  </m:oMathPara>
                </a14:m>
                <a:endParaRPr lang="en-US" sz="2400" dirty="0"/>
              </a:p>
            </p:txBody>
          </p:sp>
        </mc:Choice>
        <mc:Fallback>
          <p:sp>
            <p:nvSpPr>
              <p:cNvPr id="76" name="TextBox 75">
                <a:extLst>
                  <a:ext uri="{FF2B5EF4-FFF2-40B4-BE49-F238E27FC236}">
                    <a16:creationId xmlns:a16="http://schemas.microsoft.com/office/drawing/2014/main" id="{4B32E8A8-14A6-E82B-4101-4D198BE3F4DC}"/>
                  </a:ext>
                </a:extLst>
              </p:cNvPr>
              <p:cNvSpPr txBox="1">
                <a:spLocks noRot="1" noChangeAspect="1" noMove="1" noResize="1" noEditPoints="1" noAdjustHandles="1" noChangeArrowheads="1" noChangeShapeType="1" noTextEdit="1"/>
              </p:cNvSpPr>
              <p:nvPr/>
            </p:nvSpPr>
            <p:spPr>
              <a:xfrm>
                <a:off x="8635738" y="3686609"/>
                <a:ext cx="2832361" cy="44076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84C2B8BC-75F4-3D7E-1C49-1088CC2F0AEE}"/>
                  </a:ext>
                </a:extLst>
              </p:cNvPr>
              <p:cNvSpPr txBox="1"/>
              <p:nvPr/>
            </p:nvSpPr>
            <p:spPr>
              <a:xfrm>
                <a:off x="8537443" y="4280011"/>
                <a:ext cx="3028950" cy="7562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den>
                      </m:f>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𝑗</m:t>
                                  </m:r>
                                  <m:r>
                                    <a:rPr lang="en-US" sz="2400" b="0" i="1" smtClean="0">
                                      <a:latin typeface="Cambria Math" panose="02040503050406030204" pitchFamily="18" charset="0"/>
                                    </a:rPr>
                                    <m:t>=1</m:t>
                                  </m:r>
                                </m:lim>
                              </m:limLow>
                            </m:e>
                            <m:sup>
                              <m:r>
                                <a:rPr lang="en-US" sz="2400" b="0" i="1" smtClean="0">
                                  <a:latin typeface="Cambria Math" panose="02040503050406030204" pitchFamily="18" charset="0"/>
                                </a:rPr>
                                <m:t>𝑘</m:t>
                              </m:r>
                            </m:sup>
                          </m:sSup>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e>
                      </m:func>
                    </m:oMath>
                  </m:oMathPara>
                </a14:m>
                <a:endParaRPr lang="en-US" sz="2400" dirty="0"/>
              </a:p>
            </p:txBody>
          </p:sp>
        </mc:Choice>
        <mc:Fallback>
          <p:sp>
            <p:nvSpPr>
              <p:cNvPr id="28" name="TextBox 27">
                <a:extLst>
                  <a:ext uri="{FF2B5EF4-FFF2-40B4-BE49-F238E27FC236}">
                    <a16:creationId xmlns:a16="http://schemas.microsoft.com/office/drawing/2014/main" id="{84C2B8BC-75F4-3D7E-1C49-1088CC2F0AEE}"/>
                  </a:ext>
                </a:extLst>
              </p:cNvPr>
              <p:cNvSpPr txBox="1">
                <a:spLocks noRot="1" noChangeAspect="1" noMove="1" noResize="1" noEditPoints="1" noAdjustHandles="1" noChangeArrowheads="1" noChangeShapeType="1" noTextEdit="1"/>
              </p:cNvSpPr>
              <p:nvPr/>
            </p:nvSpPr>
            <p:spPr>
              <a:xfrm>
                <a:off x="8537443" y="4280011"/>
                <a:ext cx="3028950" cy="75629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F2C81EA9-8270-9989-174C-5F4E33936965}"/>
                  </a:ext>
                </a:extLst>
              </p:cNvPr>
              <p:cNvSpPr txBox="1"/>
              <p:nvPr/>
            </p:nvSpPr>
            <p:spPr>
              <a:xfrm>
                <a:off x="6591298" y="5401109"/>
                <a:ext cx="400226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𝑾𝒉𝒂𝒕</m:t>
                      </m:r>
                      <m:r>
                        <a:rPr lang="en-US" sz="2400" b="1" i="1" smtClean="0">
                          <a:latin typeface="Cambria Math" panose="02040503050406030204" pitchFamily="18" charset="0"/>
                        </a:rPr>
                        <m:t> </m:t>
                      </m:r>
                      <m:r>
                        <a:rPr lang="en-US" sz="2400" b="1" i="1" smtClean="0">
                          <a:latin typeface="Cambria Math" panose="02040503050406030204" pitchFamily="18" charset="0"/>
                        </a:rPr>
                        <m:t>𝒊𝒔</m:t>
                      </m:r>
                      <m:r>
                        <a:rPr lang="en-US" sz="2400" b="1" i="1" smtClean="0">
                          <a:latin typeface="Cambria Math" panose="02040503050406030204" pitchFamily="18" charset="0"/>
                        </a:rPr>
                        <m:t> </m:t>
                      </m:r>
                      <m:r>
                        <a:rPr lang="en-US" sz="2400" b="1" i="1" smtClean="0">
                          <a:latin typeface="Cambria Math" panose="02040503050406030204" pitchFamily="18" charset="0"/>
                        </a:rPr>
                        <m:t>𝒕𝒉𝒆</m:t>
                      </m:r>
                      <m:r>
                        <a:rPr lang="en-US" sz="2400" b="1" i="1" smtClean="0">
                          <a:latin typeface="Cambria Math" panose="02040503050406030204" pitchFamily="18" charset="0"/>
                        </a:rPr>
                        <m:t> </m:t>
                      </m:r>
                      <m:r>
                        <a:rPr lang="en-US" sz="2400" b="1" i="1" smtClean="0">
                          <a:latin typeface="Cambria Math" panose="02040503050406030204" pitchFamily="18" charset="0"/>
                        </a:rPr>
                        <m:t>𝒑𝒓𝒆𝒄𝒊𝒔𝒊𝒐𝒏</m:t>
                      </m:r>
                      <m:r>
                        <a:rPr lang="en-US" sz="2400" b="1" i="1" smtClean="0">
                          <a:latin typeface="Cambria Math" panose="02040503050406030204" pitchFamily="18" charset="0"/>
                        </a:rPr>
                        <m:t> </m:t>
                      </m:r>
                      <m:r>
                        <a:rPr lang="en-US" sz="2400" b="1" i="1" smtClean="0">
                          <a:latin typeface="Cambria Math" panose="02040503050406030204" pitchFamily="18" charset="0"/>
                        </a:rPr>
                        <m:t>𝒐𝒇</m:t>
                      </m:r>
                      <m:r>
                        <a:rPr lang="en-US" sz="2400" b="1" i="1" smtClean="0">
                          <a:latin typeface="Cambria Math" panose="02040503050406030204" pitchFamily="18" charset="0"/>
                        </a:rPr>
                        <m:t> </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𝑪</m:t>
                          </m:r>
                        </m:e>
                        <m:sub>
                          <m:r>
                            <a:rPr lang="en-US" sz="2400" b="1" i="1" smtClean="0">
                              <a:latin typeface="Cambria Math" panose="02040503050406030204" pitchFamily="18" charset="0"/>
                            </a:rPr>
                            <m:t>𝟏</m:t>
                          </m:r>
                        </m:sub>
                      </m:sSub>
                      <m:r>
                        <a:rPr lang="en-US" sz="2400" b="1" i="1" smtClean="0">
                          <a:latin typeface="Cambria Math" panose="02040503050406030204" pitchFamily="18" charset="0"/>
                        </a:rPr>
                        <m:t>?</m:t>
                      </m:r>
                    </m:oMath>
                  </m:oMathPara>
                </a14:m>
                <a:endParaRPr lang="en-US" sz="2400" b="1" dirty="0"/>
              </a:p>
            </p:txBody>
          </p:sp>
        </mc:Choice>
        <mc:Fallback>
          <p:sp>
            <p:nvSpPr>
              <p:cNvPr id="78" name="TextBox 77">
                <a:extLst>
                  <a:ext uri="{FF2B5EF4-FFF2-40B4-BE49-F238E27FC236}">
                    <a16:creationId xmlns:a16="http://schemas.microsoft.com/office/drawing/2014/main" id="{F2C81EA9-8270-9989-174C-5F4E33936965}"/>
                  </a:ext>
                </a:extLst>
              </p:cNvPr>
              <p:cNvSpPr txBox="1">
                <a:spLocks noRot="1" noChangeAspect="1" noMove="1" noResize="1" noEditPoints="1" noAdjustHandles="1" noChangeArrowheads="1" noChangeShapeType="1" noTextEdit="1"/>
              </p:cNvSpPr>
              <p:nvPr/>
            </p:nvSpPr>
            <p:spPr>
              <a:xfrm>
                <a:off x="6591298" y="5401109"/>
                <a:ext cx="4002267" cy="369332"/>
              </a:xfrm>
              <a:prstGeom prst="rect">
                <a:avLst/>
              </a:prstGeom>
              <a:blipFill>
                <a:blip r:embed="rId13"/>
                <a:stretch>
                  <a:fillRect l="-2740" t="-1639" r="-5936" b="-32787"/>
                </a:stretch>
              </a:blipFill>
            </p:spPr>
            <p:txBody>
              <a:bodyPr/>
              <a:lstStyle/>
              <a:p>
                <a:r>
                  <a:rPr lang="en-US">
                    <a:noFill/>
                  </a:rPr>
                  <a:t> </a:t>
                </a:r>
              </a:p>
            </p:txBody>
          </p:sp>
        </mc:Fallback>
      </mc:AlternateContent>
    </p:spTree>
    <p:extLst>
      <p:ext uri="{BB962C8B-B14F-4D97-AF65-F5344CB8AC3E}">
        <p14:creationId xmlns:p14="http://schemas.microsoft.com/office/powerpoint/2010/main" val="399938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B1DBB-8FB1-E762-FB61-B26172848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E54B2A-0E25-8C5C-CDD9-354C6461E3BF}"/>
              </a:ext>
            </a:extLst>
          </p:cNvPr>
          <p:cNvSpPr>
            <a:spLocks noGrp="1"/>
          </p:cNvSpPr>
          <p:nvPr>
            <p:ph type="title"/>
          </p:nvPr>
        </p:nvSpPr>
        <p:spPr>
          <a:xfrm>
            <a:off x="838200" y="365125"/>
            <a:ext cx="10515600" cy="835025"/>
          </a:xfrm>
        </p:spPr>
        <p:txBody>
          <a:bodyPr/>
          <a:lstStyle/>
          <a:p>
            <a:r>
              <a:rPr lang="en-US" dirty="0"/>
              <a:t>Exercise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9E2E8C-8FA2-41C2-721A-22AEF686AC77}"/>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p:sp>
            <p:nvSpPr>
              <p:cNvPr id="3" name="Content Placeholder 2">
                <a:extLst>
                  <a:ext uri="{FF2B5EF4-FFF2-40B4-BE49-F238E27FC236}">
                    <a16:creationId xmlns:a16="http://schemas.microsoft.com/office/drawing/2014/main" id="{7C9E2E8C-8FA2-41C2-721A-22AEF686AC77}"/>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E88F015-DF98-39B3-A657-C840D2E6E797}"/>
                  </a:ext>
                </a:extLst>
              </p:cNvPr>
              <p:cNvSpPr txBox="1"/>
              <p:nvPr/>
            </p:nvSpPr>
            <p:spPr>
              <a:xfrm>
                <a:off x="217012" y="1608872"/>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p:sp>
            <p:nvSpPr>
              <p:cNvPr id="5" name="TextBox 4">
                <a:extLst>
                  <a:ext uri="{FF2B5EF4-FFF2-40B4-BE49-F238E27FC236}">
                    <a16:creationId xmlns:a16="http://schemas.microsoft.com/office/drawing/2014/main" id="{4E88F015-DF98-39B3-A657-C840D2E6E797}"/>
                  </a:ext>
                </a:extLst>
              </p:cNvPr>
              <p:cNvSpPr txBox="1">
                <a:spLocks noRot="1" noChangeAspect="1" noMove="1" noResize="1" noEditPoints="1" noAdjustHandles="1" noChangeArrowheads="1" noChangeShapeType="1" noTextEdit="1"/>
              </p:cNvSpPr>
              <p:nvPr/>
            </p:nvSpPr>
            <p:spPr>
              <a:xfrm>
                <a:off x="217012" y="1608872"/>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857660FE-96CF-CE0A-2160-AAF1A6B56F6E}"/>
              </a:ext>
            </a:extLst>
          </p:cNvPr>
          <p:cNvCxnSpPr>
            <a:cxnSpLocks/>
          </p:cNvCxnSpPr>
          <p:nvPr/>
        </p:nvCxnSpPr>
        <p:spPr>
          <a:xfrm>
            <a:off x="3573938" y="2006126"/>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7063F1-AA90-4BDE-126B-D7EC8E48A065}"/>
              </a:ext>
            </a:extLst>
          </p:cNvPr>
          <p:cNvCxnSpPr/>
          <p:nvPr/>
        </p:nvCxnSpPr>
        <p:spPr>
          <a:xfrm>
            <a:off x="38025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5958A44-79C1-0227-3630-370362960184}"/>
              </a:ext>
            </a:extLst>
          </p:cNvPr>
          <p:cNvCxnSpPr/>
          <p:nvPr/>
        </p:nvCxnSpPr>
        <p:spPr>
          <a:xfrm>
            <a:off x="41454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C3E9658-FC38-77F6-F693-3449500CC506}"/>
              </a:ext>
            </a:extLst>
          </p:cNvPr>
          <p:cNvCxnSpPr/>
          <p:nvPr/>
        </p:nvCxnSpPr>
        <p:spPr>
          <a:xfrm>
            <a:off x="44883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E2FF546-52C8-4A1C-E86C-BAEEDECCB752}"/>
              </a:ext>
            </a:extLst>
          </p:cNvPr>
          <p:cNvCxnSpPr/>
          <p:nvPr/>
        </p:nvCxnSpPr>
        <p:spPr>
          <a:xfrm>
            <a:off x="48312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5E59155-2CA6-FA4C-5DA2-40DEF7FAAEAF}"/>
              </a:ext>
            </a:extLst>
          </p:cNvPr>
          <p:cNvCxnSpPr/>
          <p:nvPr/>
        </p:nvCxnSpPr>
        <p:spPr>
          <a:xfrm>
            <a:off x="51741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4F8C693-9918-E999-CBDC-620A71D6279F}"/>
              </a:ext>
            </a:extLst>
          </p:cNvPr>
          <p:cNvCxnSpPr/>
          <p:nvPr/>
        </p:nvCxnSpPr>
        <p:spPr>
          <a:xfrm>
            <a:off x="55170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2DA4B49-06C2-ADB4-23AC-1BF4B9A976C8}"/>
              </a:ext>
            </a:extLst>
          </p:cNvPr>
          <p:cNvCxnSpPr/>
          <p:nvPr/>
        </p:nvCxnSpPr>
        <p:spPr>
          <a:xfrm>
            <a:off x="58599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6C39AFB-AA0C-B6A8-2D26-2A79B80083A9}"/>
              </a:ext>
            </a:extLst>
          </p:cNvPr>
          <p:cNvCxnSpPr/>
          <p:nvPr/>
        </p:nvCxnSpPr>
        <p:spPr>
          <a:xfrm>
            <a:off x="62028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EEF6F01-456E-0F66-D736-8B7F2E7713BC}"/>
              </a:ext>
            </a:extLst>
          </p:cNvPr>
          <p:cNvCxnSpPr>
            <a:cxnSpLocks/>
          </p:cNvCxnSpPr>
          <p:nvPr/>
        </p:nvCxnSpPr>
        <p:spPr>
          <a:xfrm>
            <a:off x="65457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D2214E8-8283-5997-B003-3A5ADE132256}"/>
              </a:ext>
            </a:extLst>
          </p:cNvPr>
          <p:cNvCxnSpPr>
            <a:cxnSpLocks/>
          </p:cNvCxnSpPr>
          <p:nvPr/>
        </p:nvCxnSpPr>
        <p:spPr>
          <a:xfrm>
            <a:off x="68886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2EC7CF6-B647-C876-BB72-C40F4AEE9DD6}"/>
              </a:ext>
            </a:extLst>
          </p:cNvPr>
          <p:cNvCxnSpPr>
            <a:cxnSpLocks/>
          </p:cNvCxnSpPr>
          <p:nvPr/>
        </p:nvCxnSpPr>
        <p:spPr>
          <a:xfrm>
            <a:off x="72315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D98785-8B45-0B0B-77A2-32BAEBEFD689}"/>
              </a:ext>
            </a:extLst>
          </p:cNvPr>
          <p:cNvCxnSpPr>
            <a:cxnSpLocks/>
          </p:cNvCxnSpPr>
          <p:nvPr/>
        </p:nvCxnSpPr>
        <p:spPr>
          <a:xfrm>
            <a:off x="75744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437309-191A-5614-AD80-ED54EFF20055}"/>
              </a:ext>
            </a:extLst>
          </p:cNvPr>
          <p:cNvCxnSpPr>
            <a:cxnSpLocks/>
          </p:cNvCxnSpPr>
          <p:nvPr/>
        </p:nvCxnSpPr>
        <p:spPr>
          <a:xfrm>
            <a:off x="79173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B10141-C102-86D1-CF7E-ECF6254B9577}"/>
              </a:ext>
            </a:extLst>
          </p:cNvPr>
          <p:cNvCxnSpPr>
            <a:cxnSpLocks/>
          </p:cNvCxnSpPr>
          <p:nvPr/>
        </p:nvCxnSpPr>
        <p:spPr>
          <a:xfrm>
            <a:off x="82602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BF6B7C-9A78-7469-C917-37026DD9C200}"/>
              </a:ext>
            </a:extLst>
          </p:cNvPr>
          <p:cNvCxnSpPr>
            <a:cxnSpLocks/>
          </p:cNvCxnSpPr>
          <p:nvPr/>
        </p:nvCxnSpPr>
        <p:spPr>
          <a:xfrm>
            <a:off x="86031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6D0BB65-68AF-63C3-C28D-6589A4E42D42}"/>
              </a:ext>
            </a:extLst>
          </p:cNvPr>
          <p:cNvCxnSpPr>
            <a:cxnSpLocks/>
          </p:cNvCxnSpPr>
          <p:nvPr/>
        </p:nvCxnSpPr>
        <p:spPr>
          <a:xfrm>
            <a:off x="89460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393A26E-EF8F-55DA-C347-78CE5D0E1527}"/>
              </a:ext>
            </a:extLst>
          </p:cNvPr>
          <p:cNvCxnSpPr>
            <a:cxnSpLocks/>
          </p:cNvCxnSpPr>
          <p:nvPr/>
        </p:nvCxnSpPr>
        <p:spPr>
          <a:xfrm>
            <a:off x="92889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7FEC69-551B-B4AD-2726-477A9BC165D7}"/>
              </a:ext>
            </a:extLst>
          </p:cNvPr>
          <p:cNvCxnSpPr>
            <a:cxnSpLocks/>
          </p:cNvCxnSpPr>
          <p:nvPr/>
        </p:nvCxnSpPr>
        <p:spPr>
          <a:xfrm>
            <a:off x="96318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B660368-D312-02F4-069B-CEBB4D9B93B0}"/>
              </a:ext>
            </a:extLst>
          </p:cNvPr>
          <p:cNvCxnSpPr>
            <a:cxnSpLocks/>
          </p:cNvCxnSpPr>
          <p:nvPr/>
        </p:nvCxnSpPr>
        <p:spPr>
          <a:xfrm>
            <a:off x="99747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B38C619-DEC3-1506-25BF-7591B58C34D1}"/>
              </a:ext>
            </a:extLst>
          </p:cNvPr>
          <p:cNvCxnSpPr>
            <a:cxnSpLocks/>
          </p:cNvCxnSpPr>
          <p:nvPr/>
        </p:nvCxnSpPr>
        <p:spPr>
          <a:xfrm>
            <a:off x="103176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0F3D431-050E-DB24-46F0-4B994BB42246}"/>
              </a:ext>
            </a:extLst>
          </p:cNvPr>
          <p:cNvCxnSpPr>
            <a:cxnSpLocks/>
          </p:cNvCxnSpPr>
          <p:nvPr/>
        </p:nvCxnSpPr>
        <p:spPr>
          <a:xfrm>
            <a:off x="106605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51A5338-2739-4028-236C-D40EB84371D4}"/>
              </a:ext>
            </a:extLst>
          </p:cNvPr>
          <p:cNvCxnSpPr>
            <a:cxnSpLocks/>
          </p:cNvCxnSpPr>
          <p:nvPr/>
        </p:nvCxnSpPr>
        <p:spPr>
          <a:xfrm>
            <a:off x="110034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279D16B-7E1F-9582-2E63-12C14F99D033}"/>
              </a:ext>
            </a:extLst>
          </p:cNvPr>
          <p:cNvCxnSpPr>
            <a:cxnSpLocks/>
          </p:cNvCxnSpPr>
          <p:nvPr/>
        </p:nvCxnSpPr>
        <p:spPr>
          <a:xfrm>
            <a:off x="113463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9AE5871-C1A2-9277-4240-F35D9AF748D2}"/>
              </a:ext>
            </a:extLst>
          </p:cNvPr>
          <p:cNvCxnSpPr>
            <a:cxnSpLocks/>
          </p:cNvCxnSpPr>
          <p:nvPr/>
        </p:nvCxnSpPr>
        <p:spPr>
          <a:xfrm>
            <a:off x="11689238" y="1891826"/>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2400E2C-0984-F537-6D4D-C1D291D4925B}"/>
              </a:ext>
            </a:extLst>
          </p:cNvPr>
          <p:cNvSpPr txBox="1"/>
          <p:nvPr/>
        </p:nvSpPr>
        <p:spPr>
          <a:xfrm>
            <a:off x="3573938" y="2290109"/>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A3D54282-2ABE-AF0E-884C-9230B1F8FF45}"/>
              </a:ext>
            </a:extLst>
          </p:cNvPr>
          <p:cNvSpPr txBox="1"/>
          <p:nvPr/>
        </p:nvSpPr>
        <p:spPr>
          <a:xfrm>
            <a:off x="3954153" y="2288341"/>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3754351B-E0D4-4086-7CC7-D70C626EB765}"/>
              </a:ext>
            </a:extLst>
          </p:cNvPr>
          <p:cNvSpPr txBox="1"/>
          <p:nvPr/>
        </p:nvSpPr>
        <p:spPr>
          <a:xfrm>
            <a:off x="4298230" y="2290109"/>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BE3C30D7-A597-968B-BA80-D68F58F94149}"/>
              </a:ext>
            </a:extLst>
          </p:cNvPr>
          <p:cNvSpPr txBox="1"/>
          <p:nvPr/>
        </p:nvSpPr>
        <p:spPr>
          <a:xfrm>
            <a:off x="4608923" y="2288341"/>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DE7C66A8-DCF7-3C19-3136-D19178CE1642}"/>
              </a:ext>
            </a:extLst>
          </p:cNvPr>
          <p:cNvSpPr txBox="1"/>
          <p:nvPr/>
        </p:nvSpPr>
        <p:spPr>
          <a:xfrm>
            <a:off x="4973425" y="2290109"/>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AF78B275-9914-72A9-82CF-3E6F63981D07}"/>
              </a:ext>
            </a:extLst>
          </p:cNvPr>
          <p:cNvSpPr txBox="1"/>
          <p:nvPr/>
        </p:nvSpPr>
        <p:spPr>
          <a:xfrm>
            <a:off x="5353640" y="2288341"/>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08A1BD6B-7434-2D86-FAF6-F5214C7DBC30}"/>
              </a:ext>
            </a:extLst>
          </p:cNvPr>
          <p:cNvSpPr txBox="1"/>
          <p:nvPr/>
        </p:nvSpPr>
        <p:spPr>
          <a:xfrm>
            <a:off x="5688489" y="2290109"/>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05E9302E-2980-4819-2376-22961B7247D5}"/>
              </a:ext>
            </a:extLst>
          </p:cNvPr>
          <p:cNvSpPr txBox="1"/>
          <p:nvPr/>
        </p:nvSpPr>
        <p:spPr>
          <a:xfrm>
            <a:off x="6008410" y="2288341"/>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001A440F-0D31-0765-7B82-5E2352EA3A0A}"/>
              </a:ext>
            </a:extLst>
          </p:cNvPr>
          <p:cNvSpPr txBox="1"/>
          <p:nvPr/>
        </p:nvSpPr>
        <p:spPr>
          <a:xfrm>
            <a:off x="6323029" y="2290881"/>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C274963E-297D-5850-2DE4-005243433CE7}"/>
              </a:ext>
            </a:extLst>
          </p:cNvPr>
          <p:cNvSpPr txBox="1"/>
          <p:nvPr/>
        </p:nvSpPr>
        <p:spPr>
          <a:xfrm>
            <a:off x="6703244" y="2289113"/>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61DBE24E-1C24-C9E5-FBED-4478CC802BDA}"/>
              </a:ext>
            </a:extLst>
          </p:cNvPr>
          <p:cNvSpPr txBox="1"/>
          <p:nvPr/>
        </p:nvSpPr>
        <p:spPr>
          <a:xfrm>
            <a:off x="7047321" y="2290881"/>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47BF8ACB-E922-050C-985D-FD712FDBBC26}"/>
              </a:ext>
            </a:extLst>
          </p:cNvPr>
          <p:cNvSpPr txBox="1"/>
          <p:nvPr/>
        </p:nvSpPr>
        <p:spPr>
          <a:xfrm>
            <a:off x="7358014" y="2289113"/>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0B514B81-4D2B-9E24-B5EC-FEE2D8B775D8}"/>
              </a:ext>
            </a:extLst>
          </p:cNvPr>
          <p:cNvSpPr txBox="1"/>
          <p:nvPr/>
        </p:nvSpPr>
        <p:spPr>
          <a:xfrm>
            <a:off x="7722516" y="2290881"/>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9AE8B2CE-18EF-F56D-0CA9-F1ECFC68F7C9}"/>
              </a:ext>
            </a:extLst>
          </p:cNvPr>
          <p:cNvSpPr txBox="1"/>
          <p:nvPr/>
        </p:nvSpPr>
        <p:spPr>
          <a:xfrm>
            <a:off x="8102731" y="2289113"/>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E0C6FD9C-CDE4-188F-1E21-25D2322F0156}"/>
              </a:ext>
            </a:extLst>
          </p:cNvPr>
          <p:cNvSpPr txBox="1"/>
          <p:nvPr/>
        </p:nvSpPr>
        <p:spPr>
          <a:xfrm>
            <a:off x="8437580" y="2290881"/>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1A92D51D-E072-CB8B-E291-67EAE3D84979}"/>
              </a:ext>
            </a:extLst>
          </p:cNvPr>
          <p:cNvSpPr txBox="1"/>
          <p:nvPr/>
        </p:nvSpPr>
        <p:spPr>
          <a:xfrm>
            <a:off x="8757501" y="2289113"/>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D904999D-0014-FB28-94C4-DE14D6786B51}"/>
              </a:ext>
            </a:extLst>
          </p:cNvPr>
          <p:cNvSpPr txBox="1"/>
          <p:nvPr/>
        </p:nvSpPr>
        <p:spPr>
          <a:xfrm>
            <a:off x="9092153" y="2290109"/>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7BDC03ED-2A2A-C421-2B8F-E63C3D9E1864}"/>
              </a:ext>
            </a:extLst>
          </p:cNvPr>
          <p:cNvSpPr txBox="1"/>
          <p:nvPr/>
        </p:nvSpPr>
        <p:spPr>
          <a:xfrm>
            <a:off x="9472368" y="2288341"/>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2FA89341-D12A-FAE0-25CA-5A441A5B4ACC}"/>
              </a:ext>
            </a:extLst>
          </p:cNvPr>
          <p:cNvSpPr txBox="1"/>
          <p:nvPr/>
        </p:nvSpPr>
        <p:spPr>
          <a:xfrm>
            <a:off x="9816445" y="2290109"/>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675E2A87-7589-45F9-7842-86933841DEA1}"/>
              </a:ext>
            </a:extLst>
          </p:cNvPr>
          <p:cNvSpPr txBox="1"/>
          <p:nvPr/>
        </p:nvSpPr>
        <p:spPr>
          <a:xfrm>
            <a:off x="10127138" y="2288341"/>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8AADE7AE-07CD-DE2C-F7FF-6B0FCD88EF1A}"/>
              </a:ext>
            </a:extLst>
          </p:cNvPr>
          <p:cNvSpPr txBox="1"/>
          <p:nvPr/>
        </p:nvSpPr>
        <p:spPr>
          <a:xfrm>
            <a:off x="10491640" y="2290109"/>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1B85CA5F-04B4-C05B-B5BE-BFE8F7CFFCB0}"/>
              </a:ext>
            </a:extLst>
          </p:cNvPr>
          <p:cNvSpPr txBox="1"/>
          <p:nvPr/>
        </p:nvSpPr>
        <p:spPr>
          <a:xfrm>
            <a:off x="10871855" y="2288341"/>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872722B9-B9EF-D51B-DB36-0777A701019C}"/>
              </a:ext>
            </a:extLst>
          </p:cNvPr>
          <p:cNvSpPr txBox="1"/>
          <p:nvPr/>
        </p:nvSpPr>
        <p:spPr>
          <a:xfrm>
            <a:off x="11206704" y="2290109"/>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6D506C02-45D1-4037-3FDA-21F04DA01B44}"/>
              </a:ext>
            </a:extLst>
          </p:cNvPr>
          <p:cNvSpPr txBox="1"/>
          <p:nvPr/>
        </p:nvSpPr>
        <p:spPr>
          <a:xfrm>
            <a:off x="11526625" y="2288341"/>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13A5C156-1729-ADED-A4B7-6B211FF1A3A7}"/>
              </a:ext>
            </a:extLst>
          </p:cNvPr>
          <p:cNvSpPr/>
          <p:nvPr/>
        </p:nvSpPr>
        <p:spPr>
          <a:xfrm>
            <a:off x="4456131" y="192040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6749879-8461-2368-8976-ECA9B78406B0}"/>
              </a:ext>
            </a:extLst>
          </p:cNvPr>
          <p:cNvSpPr/>
          <p:nvPr/>
        </p:nvSpPr>
        <p:spPr>
          <a:xfrm>
            <a:off x="5439858" y="192040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C37ABCB-9966-B6E9-4582-8197D317B4AE}"/>
              </a:ext>
            </a:extLst>
          </p:cNvPr>
          <p:cNvSpPr/>
          <p:nvPr/>
        </p:nvSpPr>
        <p:spPr>
          <a:xfrm>
            <a:off x="4808015" y="193292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997910C-C4DD-DD3A-C671-050AA93BA3D9}"/>
              </a:ext>
            </a:extLst>
          </p:cNvPr>
          <p:cNvSpPr/>
          <p:nvPr/>
        </p:nvSpPr>
        <p:spPr>
          <a:xfrm>
            <a:off x="5239928" y="192040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A2EC8DC-EC80-5FD9-DF2E-72B2E6986DA9}"/>
              </a:ext>
            </a:extLst>
          </p:cNvPr>
          <p:cNvSpPr/>
          <p:nvPr/>
        </p:nvSpPr>
        <p:spPr>
          <a:xfrm>
            <a:off x="5783738" y="189477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6DD0BD6-16E2-5F35-F1ED-B1FDCEA02BA1}"/>
              </a:ext>
            </a:extLst>
          </p:cNvPr>
          <p:cNvSpPr/>
          <p:nvPr/>
        </p:nvSpPr>
        <p:spPr>
          <a:xfrm>
            <a:off x="8176475" y="191333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313EF30-A1B8-9B39-3E3C-578CD775A9F6}"/>
              </a:ext>
            </a:extLst>
          </p:cNvPr>
          <p:cNvSpPr/>
          <p:nvPr/>
        </p:nvSpPr>
        <p:spPr>
          <a:xfrm>
            <a:off x="8698192" y="1913331"/>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2ECFA33-8A1D-A854-2A55-389B4D8AA780}"/>
              </a:ext>
            </a:extLst>
          </p:cNvPr>
          <p:cNvSpPr/>
          <p:nvPr/>
        </p:nvSpPr>
        <p:spPr>
          <a:xfrm>
            <a:off x="9211365" y="190379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52E00B0-3593-BD72-38E9-884A5593F58E}"/>
              </a:ext>
            </a:extLst>
          </p:cNvPr>
          <p:cNvSpPr/>
          <p:nvPr/>
        </p:nvSpPr>
        <p:spPr>
          <a:xfrm>
            <a:off x="9707056" y="1915688"/>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A5FBDA5-8CD5-7FBA-DFB4-1BC8E1BC95D3}"/>
              </a:ext>
            </a:extLst>
          </p:cNvPr>
          <p:cNvSpPr/>
          <p:nvPr/>
        </p:nvSpPr>
        <p:spPr>
          <a:xfrm>
            <a:off x="4252078" y="1754934"/>
            <a:ext cx="1909909" cy="451125"/>
          </a:xfrm>
          <a:prstGeom prst="ellipse">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961BB08-438E-C87F-3E5E-A6AD680031E4}"/>
              </a:ext>
            </a:extLst>
          </p:cNvPr>
          <p:cNvSpPr/>
          <p:nvPr/>
        </p:nvSpPr>
        <p:spPr>
          <a:xfrm>
            <a:off x="7955736" y="1742562"/>
            <a:ext cx="2173955" cy="490588"/>
          </a:xfrm>
          <a:prstGeom prst="ellipse">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6B924151-BE04-8BB9-A721-67626E9B2D67}"/>
                  </a:ext>
                </a:extLst>
              </p:cNvPr>
              <p:cNvSpPr txBox="1"/>
              <p:nvPr/>
            </p:nvSpPr>
            <p:spPr>
              <a:xfrm>
                <a:off x="2600316" y="287575"/>
                <a:ext cx="8501617" cy="7758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8</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3</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4</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5</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6</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7</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8</m:t>
                                  </m:r>
                                </m:sub>
                              </m:sSub>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9</m:t>
                                  </m:r>
                                </m:sub>
                              </m:sSub>
                            </m:e>
                          </m:d>
                          <m:r>
                            <a:rPr lang="en-US" sz="2400" i="1">
                              <a:latin typeface="Cambria Math" panose="02040503050406030204" pitchFamily="18" charset="0"/>
                            </a:rPr>
                            <m:t>,</m:t>
                          </m:r>
                        </m:e>
                      </m:d>
                    </m:oMath>
                  </m:oMathPara>
                </a14:m>
                <a:endParaRPr lang="en-US" sz="2400" dirty="0"/>
              </a:p>
            </p:txBody>
          </p:sp>
        </mc:Choice>
        <mc:Fallback>
          <p:sp>
            <p:nvSpPr>
              <p:cNvPr id="25" name="TextBox 24">
                <a:extLst>
                  <a:ext uri="{FF2B5EF4-FFF2-40B4-BE49-F238E27FC236}">
                    <a16:creationId xmlns:a16="http://schemas.microsoft.com/office/drawing/2014/main" id="{6B924151-BE04-8BB9-A721-67626E9B2D67}"/>
                  </a:ext>
                </a:extLst>
              </p:cNvPr>
              <p:cNvSpPr txBox="1">
                <a:spLocks noRot="1" noChangeAspect="1" noMove="1" noResize="1" noEditPoints="1" noAdjustHandles="1" noChangeArrowheads="1" noChangeShapeType="1" noTextEdit="1"/>
              </p:cNvSpPr>
              <p:nvPr/>
            </p:nvSpPr>
            <p:spPr>
              <a:xfrm>
                <a:off x="2600316" y="287575"/>
                <a:ext cx="8501617" cy="77585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2F3E332C-1BE8-665C-1549-90E2D8C9E24B}"/>
                  </a:ext>
                </a:extLst>
              </p:cNvPr>
              <p:cNvSpPr txBox="1"/>
              <p:nvPr/>
            </p:nvSpPr>
            <p:spPr>
              <a:xfrm>
                <a:off x="5048055" y="2675695"/>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p:sp>
            <p:nvSpPr>
              <p:cNvPr id="27" name="TextBox 26">
                <a:extLst>
                  <a:ext uri="{FF2B5EF4-FFF2-40B4-BE49-F238E27FC236}">
                    <a16:creationId xmlns:a16="http://schemas.microsoft.com/office/drawing/2014/main" id="{2F3E332C-1BE8-665C-1549-90E2D8C9E24B}"/>
                  </a:ext>
                </a:extLst>
              </p:cNvPr>
              <p:cNvSpPr txBox="1">
                <a:spLocks noRot="1" noChangeAspect="1" noMove="1" noResize="1" noEditPoints="1" noAdjustHandles="1" noChangeArrowheads="1" noChangeShapeType="1" noTextEdit="1"/>
              </p:cNvSpPr>
              <p:nvPr/>
            </p:nvSpPr>
            <p:spPr>
              <a:xfrm>
                <a:off x="5048055" y="2675695"/>
                <a:ext cx="6351354" cy="415050"/>
              </a:xfrm>
              <a:prstGeom prst="rect">
                <a:avLst/>
              </a:prstGeom>
              <a:blipFill>
                <a:blip r:embed="rId5"/>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1CD32317-2E6E-DCFE-BA58-65A56014E7CB}"/>
              </a:ext>
            </a:extLst>
          </p:cNvPr>
          <p:cNvSpPr/>
          <p:nvPr/>
        </p:nvSpPr>
        <p:spPr>
          <a:xfrm>
            <a:off x="4387982" y="1829779"/>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graphicFrame>
            <p:nvGraphicFramePr>
              <p:cNvPr id="31" name="Table 30">
                <a:extLst>
                  <a:ext uri="{FF2B5EF4-FFF2-40B4-BE49-F238E27FC236}">
                    <a16:creationId xmlns:a16="http://schemas.microsoft.com/office/drawing/2014/main" id="{6F5187A2-5D12-3E10-BA92-9EEF8A229896}"/>
                  </a:ext>
                </a:extLst>
              </p:cNvPr>
              <p:cNvGraphicFramePr>
                <a:graphicFrameLocks noGrp="1"/>
              </p:cNvGraphicFramePr>
              <p:nvPr/>
            </p:nvGraphicFramePr>
            <p:xfrm>
              <a:off x="1866703" y="1694839"/>
              <a:ext cx="1389081" cy="4175760"/>
            </p:xfrm>
            <a:graphic>
              <a:graphicData uri="http://schemas.openxmlformats.org/drawingml/2006/table">
                <a:tbl>
                  <a:tblPr firstRow="1" bandRow="1"/>
                  <a:tblGrid>
                    <a:gridCol w="463027">
                      <a:extLst>
                        <a:ext uri="{9D8B030D-6E8A-4147-A177-3AD203B41FA5}">
                          <a16:colId xmlns:a16="http://schemas.microsoft.com/office/drawing/2014/main" val="1311326796"/>
                        </a:ext>
                      </a:extLst>
                    </a:gridCol>
                    <a:gridCol w="463027">
                      <a:extLst>
                        <a:ext uri="{9D8B030D-6E8A-4147-A177-3AD203B41FA5}">
                          <a16:colId xmlns:a16="http://schemas.microsoft.com/office/drawing/2014/main" val="876397262"/>
                        </a:ext>
                      </a:extLst>
                    </a:gridCol>
                    <a:gridCol w="463027">
                      <a:extLst>
                        <a:ext uri="{9D8B030D-6E8A-4147-A177-3AD203B41FA5}">
                          <a16:colId xmlns:a16="http://schemas.microsoft.com/office/drawing/2014/main" val="3058781429"/>
                        </a:ext>
                      </a:extLst>
                    </a:gridCol>
                  </a:tblGrid>
                  <a:tr h="496672">
                    <a:tc gridSpan="3">
                      <a:txBody>
                        <a:bodyPr/>
                        <a:lstStyle/>
                        <a:p>
                          <a:pPr algn="ctr"/>
                          <a:r>
                            <a:rPr lang="en-US" sz="1400"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283813">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9050725"/>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181615220"/>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3</m:t>
                                    </m:r>
                                  </m:sub>
                                </m:sSub>
                              </m:oMath>
                            </m:oMathPara>
                          </a14:m>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775578382"/>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4</m:t>
                                    </m:r>
                                  </m:sub>
                                </m:sSub>
                              </m:oMath>
                            </m:oMathPara>
                          </a14:m>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88033087"/>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5</m:t>
                                    </m:r>
                                  </m:sub>
                                </m:sSub>
                              </m:oMath>
                            </m:oMathPara>
                          </a14:m>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704643"/>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6</m:t>
                                    </m:r>
                                  </m:sub>
                                </m:sSub>
                              </m:oMath>
                            </m:oMathPara>
                          </a14:m>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120363547"/>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7</m:t>
                                    </m:r>
                                  </m:sub>
                                </m:sSub>
                              </m:oMath>
                            </m:oMathPara>
                          </a14:m>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150226548"/>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8</m:t>
                                    </m:r>
                                  </m:sub>
                                </m:sSub>
                              </m:oMath>
                            </m:oMathPara>
                          </a14:m>
                          <a:endParaRPr lang="en-US" dirty="0"/>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66073277"/>
                      </a:ext>
                    </a:extLst>
                  </a:tr>
                  <a:tr h="283813">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9</m:t>
                                    </m:r>
                                  </m:sub>
                                </m:sSub>
                              </m:oMath>
                            </m:oMathPara>
                          </a14:m>
                          <a:endParaRPr lang="en-US" dirty="0"/>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690290052"/>
                      </a:ext>
                    </a:extLst>
                  </a:tr>
                </a:tbl>
              </a:graphicData>
            </a:graphic>
          </p:graphicFrame>
        </mc:Choice>
        <mc:Fallback>
          <p:graphicFrame>
            <p:nvGraphicFramePr>
              <p:cNvPr id="31" name="Table 30">
                <a:extLst>
                  <a:ext uri="{FF2B5EF4-FFF2-40B4-BE49-F238E27FC236}">
                    <a16:creationId xmlns:a16="http://schemas.microsoft.com/office/drawing/2014/main" id="{6F5187A2-5D12-3E10-BA92-9EEF8A229896}"/>
                  </a:ext>
                </a:extLst>
              </p:cNvPr>
              <p:cNvGraphicFramePr>
                <a:graphicFrameLocks noGrp="1"/>
              </p:cNvGraphicFramePr>
              <p:nvPr/>
            </p:nvGraphicFramePr>
            <p:xfrm>
              <a:off x="1866703" y="1694839"/>
              <a:ext cx="1389081" cy="4175760"/>
            </p:xfrm>
            <a:graphic>
              <a:graphicData uri="http://schemas.openxmlformats.org/drawingml/2006/table">
                <a:tbl>
                  <a:tblPr firstRow="1" bandRow="1"/>
                  <a:tblGrid>
                    <a:gridCol w="463027">
                      <a:extLst>
                        <a:ext uri="{9D8B030D-6E8A-4147-A177-3AD203B41FA5}">
                          <a16:colId xmlns:a16="http://schemas.microsoft.com/office/drawing/2014/main" val="1311326796"/>
                        </a:ext>
                      </a:extLst>
                    </a:gridCol>
                    <a:gridCol w="463027">
                      <a:extLst>
                        <a:ext uri="{9D8B030D-6E8A-4147-A177-3AD203B41FA5}">
                          <a16:colId xmlns:a16="http://schemas.microsoft.com/office/drawing/2014/main" val="876397262"/>
                        </a:ext>
                      </a:extLst>
                    </a:gridCol>
                    <a:gridCol w="463027">
                      <a:extLst>
                        <a:ext uri="{9D8B030D-6E8A-4147-A177-3AD203B41FA5}">
                          <a16:colId xmlns:a16="http://schemas.microsoft.com/office/drawing/2014/main" val="3058781429"/>
                        </a:ext>
                      </a:extLst>
                    </a:gridCol>
                  </a:tblGrid>
                  <a:tr h="518160">
                    <a:tc gridSpan="3">
                      <a:txBody>
                        <a:bodyPr/>
                        <a:lstStyle/>
                        <a:p>
                          <a:pPr algn="ctr"/>
                          <a:r>
                            <a:rPr lang="en-US" sz="1400"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65760">
                    <a:tc>
                      <a:txBody>
                        <a:bodyPr/>
                        <a:lstStyle/>
                        <a:p>
                          <a:pPr algn="ctr"/>
                          <a:endParaRPr lang="en-US" dirty="0"/>
                        </a:p>
                      </a:txBody>
                      <a:tcPr/>
                    </a:tc>
                    <a:tc>
                      <a:txBody>
                        <a:bodyPr/>
                        <a:lstStyle/>
                        <a:p>
                          <a:endParaRPr lang="en-US"/>
                        </a:p>
                      </a:txBody>
                      <a:tcPr>
                        <a:blipFill>
                          <a:blip r:embed="rId6"/>
                          <a:stretch>
                            <a:fillRect l="-100000" t="-145000" r="-101299" b="-928333"/>
                          </a:stretch>
                        </a:blipFill>
                      </a:tcPr>
                    </a:tc>
                    <a:tc>
                      <a:txBody>
                        <a:bodyPr/>
                        <a:lstStyle/>
                        <a:p>
                          <a:endParaRPr lang="en-US"/>
                        </a:p>
                      </a:txBody>
                      <a:tcPr>
                        <a:blipFill>
                          <a:blip r:embed="rId6"/>
                          <a:stretch>
                            <a:fillRect l="-202632" t="-145000" r="-2632" b="-928333"/>
                          </a:stretch>
                        </a:blipFill>
                      </a:tcPr>
                    </a:tc>
                    <a:extLst>
                      <a:ext uri="{0D108BD9-81ED-4DB2-BD59-A6C34878D82A}">
                        <a16:rowId xmlns:a16="http://schemas.microsoft.com/office/drawing/2014/main" val="3812494107"/>
                      </a:ext>
                    </a:extLst>
                  </a:tr>
                  <a:tr h="365760">
                    <a:tc>
                      <a:txBody>
                        <a:bodyPr/>
                        <a:lstStyle/>
                        <a:p>
                          <a:endParaRPr lang="en-US"/>
                        </a:p>
                      </a:txBody>
                      <a:tcPr>
                        <a:blipFill>
                          <a:blip r:embed="rId6"/>
                          <a:stretch>
                            <a:fillRect l="-1316" t="-245000" r="-203947" b="-828333"/>
                          </a:stretch>
                        </a:blipFill>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869050725"/>
                      </a:ext>
                    </a:extLst>
                  </a:tr>
                  <a:tr h="365760">
                    <a:tc>
                      <a:txBody>
                        <a:bodyPr/>
                        <a:lstStyle/>
                        <a:p>
                          <a:endParaRPr lang="en-US"/>
                        </a:p>
                      </a:txBody>
                      <a:tcPr>
                        <a:blipFill>
                          <a:blip r:embed="rId6"/>
                          <a:stretch>
                            <a:fillRect l="-1316" t="-345000" r="-203947" b="-728333"/>
                          </a:stretch>
                        </a:blipFill>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181615220"/>
                      </a:ext>
                    </a:extLst>
                  </a:tr>
                  <a:tr h="365760">
                    <a:tc>
                      <a:txBody>
                        <a:bodyPr/>
                        <a:lstStyle/>
                        <a:p>
                          <a:endParaRPr lang="en-US"/>
                        </a:p>
                      </a:txBody>
                      <a:tcPr>
                        <a:blipFill>
                          <a:blip r:embed="rId6"/>
                          <a:stretch>
                            <a:fillRect l="-1316" t="-445000" r="-203947" b="-628333"/>
                          </a:stretch>
                        </a:blipFill>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775578382"/>
                      </a:ext>
                    </a:extLst>
                  </a:tr>
                  <a:tr h="365760">
                    <a:tc>
                      <a:txBody>
                        <a:bodyPr/>
                        <a:lstStyle/>
                        <a:p>
                          <a:endParaRPr lang="en-US"/>
                        </a:p>
                      </a:txBody>
                      <a:tcPr>
                        <a:blipFill>
                          <a:blip r:embed="rId6"/>
                          <a:stretch>
                            <a:fillRect l="-1316" t="-536066" r="-203947" b="-518033"/>
                          </a:stretch>
                        </a:blipFill>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88033087"/>
                      </a:ext>
                    </a:extLst>
                  </a:tr>
                  <a:tr h="365760">
                    <a:tc>
                      <a:txBody>
                        <a:bodyPr/>
                        <a:lstStyle/>
                        <a:p>
                          <a:endParaRPr lang="en-US"/>
                        </a:p>
                      </a:txBody>
                      <a:tcPr>
                        <a:blipFill>
                          <a:blip r:embed="rId6"/>
                          <a:stretch>
                            <a:fillRect l="-1316" t="-646667" r="-203947" b="-426667"/>
                          </a:stretch>
                        </a:blipFill>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704643"/>
                      </a:ext>
                    </a:extLst>
                  </a:tr>
                  <a:tr h="365760">
                    <a:tc>
                      <a:txBody>
                        <a:bodyPr/>
                        <a:lstStyle/>
                        <a:p>
                          <a:endParaRPr lang="en-US"/>
                        </a:p>
                      </a:txBody>
                      <a:tcPr>
                        <a:blipFill>
                          <a:blip r:embed="rId6"/>
                          <a:stretch>
                            <a:fillRect l="-1316" t="-746667" r="-203947" b="-326667"/>
                          </a:stretch>
                        </a:blipFill>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120363547"/>
                      </a:ext>
                    </a:extLst>
                  </a:tr>
                  <a:tr h="365760">
                    <a:tc>
                      <a:txBody>
                        <a:bodyPr/>
                        <a:lstStyle/>
                        <a:p>
                          <a:endParaRPr lang="en-US"/>
                        </a:p>
                      </a:txBody>
                      <a:tcPr>
                        <a:blipFill>
                          <a:blip r:embed="rId6"/>
                          <a:stretch>
                            <a:fillRect l="-1316" t="-846667" r="-203947" b="-226667"/>
                          </a:stretch>
                        </a:blipFill>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150226548"/>
                      </a:ext>
                    </a:extLst>
                  </a:tr>
                  <a:tr h="365760">
                    <a:tc>
                      <a:txBody>
                        <a:bodyPr/>
                        <a:lstStyle/>
                        <a:p>
                          <a:endParaRPr lang="en-US"/>
                        </a:p>
                      </a:txBody>
                      <a:tcPr>
                        <a:blipFill>
                          <a:blip r:embed="rId6"/>
                          <a:stretch>
                            <a:fillRect l="-1316" t="-946667" r="-203947" b="-126667"/>
                          </a:stretch>
                        </a:blipFill>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66073277"/>
                      </a:ext>
                    </a:extLst>
                  </a:tr>
                  <a:tr h="365760">
                    <a:tc>
                      <a:txBody>
                        <a:bodyPr/>
                        <a:lstStyle/>
                        <a:p>
                          <a:endParaRPr lang="en-US"/>
                        </a:p>
                      </a:txBody>
                      <a:tcPr>
                        <a:blipFill>
                          <a:blip r:embed="rId6"/>
                          <a:stretch>
                            <a:fillRect l="-1316" t="-1046667" r="-203947" b="-26667"/>
                          </a:stretch>
                        </a:blipFill>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690290052"/>
                      </a:ext>
                    </a:extLst>
                  </a:tr>
                </a:tbl>
              </a:graphicData>
            </a:graphic>
          </p:graphicFrame>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CC66568F-1115-62CF-1757-6B28B671BD77}"/>
                  </a:ext>
                </a:extLst>
              </p:cNvPr>
              <p:cNvSpPr txBox="1"/>
              <p:nvPr/>
            </p:nvSpPr>
            <p:spPr>
              <a:xfrm>
                <a:off x="0" y="4823627"/>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p:sp>
            <p:nvSpPr>
              <p:cNvPr id="32" name="TextBox 31">
                <a:extLst>
                  <a:ext uri="{FF2B5EF4-FFF2-40B4-BE49-F238E27FC236}">
                    <a16:creationId xmlns:a16="http://schemas.microsoft.com/office/drawing/2014/main" id="{CC66568F-1115-62CF-1757-6B28B671BD77}"/>
                  </a:ext>
                </a:extLst>
              </p:cNvPr>
              <p:cNvSpPr txBox="1">
                <a:spLocks noRot="1" noChangeAspect="1" noMove="1" noResize="1" noEditPoints="1" noAdjustHandles="1" noChangeArrowheads="1" noChangeShapeType="1" noTextEdit="1"/>
              </p:cNvSpPr>
              <p:nvPr/>
            </p:nvSpPr>
            <p:spPr>
              <a:xfrm>
                <a:off x="0" y="4823627"/>
                <a:ext cx="1892822" cy="42550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8D2BDBF5-ED75-6C29-54F9-EC4B83572488}"/>
                  </a:ext>
                </a:extLst>
              </p:cNvPr>
              <p:cNvSpPr txBox="1"/>
              <p:nvPr/>
            </p:nvSpPr>
            <p:spPr>
              <a:xfrm>
                <a:off x="9042713" y="3137005"/>
                <a:ext cx="3028950" cy="7562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den>
                      </m:f>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𝑗</m:t>
                                  </m:r>
                                  <m:r>
                                    <a:rPr lang="en-US" sz="2400" b="0" i="1" smtClean="0">
                                      <a:latin typeface="Cambria Math" panose="02040503050406030204" pitchFamily="18" charset="0"/>
                                    </a:rPr>
                                    <m:t>=1</m:t>
                                  </m:r>
                                </m:lim>
                              </m:limLow>
                            </m:e>
                            <m:sup>
                              <m:r>
                                <a:rPr lang="en-US" sz="2400" b="0" i="1" smtClean="0">
                                  <a:latin typeface="Cambria Math" panose="02040503050406030204" pitchFamily="18" charset="0"/>
                                </a:rPr>
                                <m:t>𝑘</m:t>
                              </m:r>
                            </m:sup>
                          </m:sSup>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e>
                      </m:func>
                    </m:oMath>
                  </m:oMathPara>
                </a14:m>
                <a:endParaRPr lang="en-US" sz="2400" dirty="0"/>
              </a:p>
            </p:txBody>
          </p:sp>
        </mc:Choice>
        <mc:Fallback>
          <p:sp>
            <p:nvSpPr>
              <p:cNvPr id="29" name="TextBox 28">
                <a:extLst>
                  <a:ext uri="{FF2B5EF4-FFF2-40B4-BE49-F238E27FC236}">
                    <a16:creationId xmlns:a16="http://schemas.microsoft.com/office/drawing/2014/main" id="{8D2BDBF5-ED75-6C29-54F9-EC4B83572488}"/>
                  </a:ext>
                </a:extLst>
              </p:cNvPr>
              <p:cNvSpPr txBox="1">
                <a:spLocks noRot="1" noChangeAspect="1" noMove="1" noResize="1" noEditPoints="1" noAdjustHandles="1" noChangeArrowheads="1" noChangeShapeType="1" noTextEdit="1"/>
              </p:cNvSpPr>
              <p:nvPr/>
            </p:nvSpPr>
            <p:spPr>
              <a:xfrm>
                <a:off x="9042713" y="3137005"/>
                <a:ext cx="3028950" cy="756297"/>
              </a:xfrm>
              <a:prstGeom prst="rect">
                <a:avLst/>
              </a:prstGeom>
              <a:blipFill>
                <a:blip r:embed="rId8"/>
                <a:stretch>
                  <a:fillRect/>
                </a:stretch>
              </a:blipFill>
            </p:spPr>
            <p:txBody>
              <a:bodyPr/>
              <a:lstStyle/>
              <a:p>
                <a:r>
                  <a:rPr lang="en-US">
                    <a:noFill/>
                  </a:rPr>
                  <a:t> </a:t>
                </a:r>
              </a:p>
            </p:txBody>
          </p:sp>
        </mc:Fallback>
      </mc:AlternateContent>
      <p:sp>
        <p:nvSpPr>
          <p:cNvPr id="76" name="Oval 75">
            <a:extLst>
              <a:ext uri="{FF2B5EF4-FFF2-40B4-BE49-F238E27FC236}">
                <a16:creationId xmlns:a16="http://schemas.microsoft.com/office/drawing/2014/main" id="{1E5E1C74-BBAA-11A4-C805-680975E0857C}"/>
              </a:ext>
            </a:extLst>
          </p:cNvPr>
          <p:cNvSpPr/>
          <p:nvPr/>
        </p:nvSpPr>
        <p:spPr>
          <a:xfrm>
            <a:off x="4716938"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C1A9483-26F9-BDA9-34E5-11BE66CAB326}"/>
              </a:ext>
            </a:extLst>
          </p:cNvPr>
          <p:cNvSpPr/>
          <p:nvPr/>
        </p:nvSpPr>
        <p:spPr>
          <a:xfrm>
            <a:off x="5109033"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AD8F03B6-873A-C2E8-B21A-2CA42E640FC5}"/>
              </a:ext>
            </a:extLst>
          </p:cNvPr>
          <p:cNvSpPr/>
          <p:nvPr/>
        </p:nvSpPr>
        <p:spPr>
          <a:xfrm>
            <a:off x="5345588"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E5A8B974-CCA7-5922-E31C-59A4B6F330CA}"/>
              </a:ext>
            </a:extLst>
          </p:cNvPr>
          <p:cNvSpPr/>
          <p:nvPr/>
        </p:nvSpPr>
        <p:spPr>
          <a:xfrm>
            <a:off x="5688488"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CA4C8782-A7B1-22E3-3E66-22AFBBFE3E46}"/>
              </a:ext>
            </a:extLst>
          </p:cNvPr>
          <p:cNvSpPr/>
          <p:nvPr/>
        </p:nvSpPr>
        <p:spPr>
          <a:xfrm>
            <a:off x="8080833"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141B6572-C25B-19F1-0EDF-AED18135D72D}"/>
              </a:ext>
            </a:extLst>
          </p:cNvPr>
          <p:cNvSpPr/>
          <p:nvPr/>
        </p:nvSpPr>
        <p:spPr>
          <a:xfrm>
            <a:off x="8603138"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B47B515C-57FE-4394-0CE6-9955AE7BE965}"/>
              </a:ext>
            </a:extLst>
          </p:cNvPr>
          <p:cNvSpPr/>
          <p:nvPr/>
        </p:nvSpPr>
        <p:spPr>
          <a:xfrm>
            <a:off x="9109533" y="1834676"/>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ADE9DA2-87B3-144F-BDC7-429D111CC8DF}"/>
              </a:ext>
            </a:extLst>
          </p:cNvPr>
          <p:cNvSpPr/>
          <p:nvPr/>
        </p:nvSpPr>
        <p:spPr>
          <a:xfrm>
            <a:off x="9623883" y="1839022"/>
            <a:ext cx="350855" cy="338554"/>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41D590A-EA65-72A3-5712-965F146EC179}"/>
                  </a:ext>
                </a:extLst>
              </p:cNvPr>
              <p:cNvSpPr txBox="1"/>
              <p:nvPr/>
            </p:nvSpPr>
            <p:spPr>
              <a:xfrm>
                <a:off x="4187467" y="3200400"/>
                <a:ext cx="1892822" cy="782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num>
                        <m:den>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sub>
                              </m:sSub>
                            </m:e>
                          </m:d>
                        </m:den>
                      </m:f>
                    </m:oMath>
                  </m:oMathPara>
                </a14:m>
                <a:endParaRPr lang="en-US" sz="2400" dirty="0"/>
              </a:p>
            </p:txBody>
          </p:sp>
        </mc:Choice>
        <mc:Fallback>
          <p:sp>
            <p:nvSpPr>
              <p:cNvPr id="8" name="TextBox 7">
                <a:extLst>
                  <a:ext uri="{FF2B5EF4-FFF2-40B4-BE49-F238E27FC236}">
                    <a16:creationId xmlns:a16="http://schemas.microsoft.com/office/drawing/2014/main" id="{D41D590A-EA65-72A3-5712-965F146EC179}"/>
                  </a:ext>
                </a:extLst>
              </p:cNvPr>
              <p:cNvSpPr txBox="1">
                <a:spLocks noRot="1" noChangeAspect="1" noMove="1" noResize="1" noEditPoints="1" noAdjustHandles="1" noChangeArrowheads="1" noChangeShapeType="1" noTextEdit="1"/>
              </p:cNvSpPr>
              <p:nvPr/>
            </p:nvSpPr>
            <p:spPr>
              <a:xfrm>
                <a:off x="4187467" y="3200400"/>
                <a:ext cx="1892822" cy="78271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668B102-D02D-8870-185C-70A162671011}"/>
                  </a:ext>
                </a:extLst>
              </p:cNvPr>
              <p:cNvSpPr txBox="1"/>
              <p:nvPr/>
            </p:nvSpPr>
            <p:spPr>
              <a:xfrm>
                <a:off x="6193804" y="3349027"/>
                <a:ext cx="2832361"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oMath>
                  </m:oMathPara>
                </a14:m>
                <a:endParaRPr lang="en-US" sz="2400" dirty="0"/>
              </a:p>
            </p:txBody>
          </p:sp>
        </mc:Choice>
        <mc:Fallback>
          <p:sp>
            <p:nvSpPr>
              <p:cNvPr id="26" name="TextBox 25">
                <a:extLst>
                  <a:ext uri="{FF2B5EF4-FFF2-40B4-BE49-F238E27FC236}">
                    <a16:creationId xmlns:a16="http://schemas.microsoft.com/office/drawing/2014/main" id="{C668B102-D02D-8870-185C-70A162671011}"/>
                  </a:ext>
                </a:extLst>
              </p:cNvPr>
              <p:cNvSpPr txBox="1">
                <a:spLocks noRot="1" noChangeAspect="1" noMove="1" noResize="1" noEditPoints="1" noAdjustHandles="1" noChangeArrowheads="1" noChangeShapeType="1" noTextEdit="1"/>
              </p:cNvSpPr>
              <p:nvPr/>
            </p:nvSpPr>
            <p:spPr>
              <a:xfrm>
                <a:off x="6193804" y="3349027"/>
                <a:ext cx="2832361" cy="44076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9FBCE3E7-84DB-D3BF-D625-F21CB7DA72F7}"/>
                  </a:ext>
                </a:extLst>
              </p:cNvPr>
              <p:cNvSpPr txBox="1"/>
              <p:nvPr/>
            </p:nvSpPr>
            <p:spPr>
              <a:xfrm>
                <a:off x="5062686" y="4454295"/>
                <a:ext cx="400226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𝑾𝒉𝒂𝒕</m:t>
                      </m:r>
                      <m:r>
                        <a:rPr lang="en-US" sz="2400" b="1" i="1" smtClean="0">
                          <a:latin typeface="Cambria Math" panose="02040503050406030204" pitchFamily="18" charset="0"/>
                        </a:rPr>
                        <m:t> </m:t>
                      </m:r>
                      <m:r>
                        <a:rPr lang="en-US" sz="2400" b="1" i="1" smtClean="0">
                          <a:latin typeface="Cambria Math" panose="02040503050406030204" pitchFamily="18" charset="0"/>
                        </a:rPr>
                        <m:t>𝒊𝒔</m:t>
                      </m:r>
                      <m:r>
                        <a:rPr lang="en-US" sz="2400" b="1" i="1" smtClean="0">
                          <a:latin typeface="Cambria Math" panose="02040503050406030204" pitchFamily="18" charset="0"/>
                        </a:rPr>
                        <m:t> </m:t>
                      </m:r>
                      <m:r>
                        <a:rPr lang="en-US" sz="2400" b="1" i="1" smtClean="0">
                          <a:latin typeface="Cambria Math" panose="02040503050406030204" pitchFamily="18" charset="0"/>
                        </a:rPr>
                        <m:t>𝒕𝒉𝒆</m:t>
                      </m:r>
                      <m:r>
                        <a:rPr lang="en-US" sz="2400" b="1" i="1" smtClean="0">
                          <a:latin typeface="Cambria Math" panose="02040503050406030204" pitchFamily="18" charset="0"/>
                        </a:rPr>
                        <m:t> </m:t>
                      </m:r>
                      <m:r>
                        <a:rPr lang="en-US" sz="2400" b="1" i="1" smtClean="0">
                          <a:latin typeface="Cambria Math" panose="02040503050406030204" pitchFamily="18" charset="0"/>
                        </a:rPr>
                        <m:t>𝒓𝒆𝒄𝒂𝒍𝒍</m:t>
                      </m:r>
                      <m:r>
                        <a:rPr lang="en-US" sz="2400" b="1" i="1" smtClean="0">
                          <a:latin typeface="Cambria Math" panose="02040503050406030204" pitchFamily="18" charset="0"/>
                        </a:rPr>
                        <m:t> </m:t>
                      </m:r>
                      <m:r>
                        <a:rPr lang="en-US" sz="2400" b="1" i="1" smtClean="0">
                          <a:latin typeface="Cambria Math" panose="02040503050406030204" pitchFamily="18" charset="0"/>
                        </a:rPr>
                        <m:t>𝒐𝒇</m:t>
                      </m:r>
                      <m:r>
                        <a:rPr lang="en-US" sz="2400" b="1" i="1" smtClean="0">
                          <a:latin typeface="Cambria Math" panose="02040503050406030204" pitchFamily="18" charset="0"/>
                        </a:rPr>
                        <m:t> </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𝑪</m:t>
                          </m:r>
                        </m:e>
                        <m:sub>
                          <m:r>
                            <a:rPr lang="en-US" sz="2400" b="1" i="1" smtClean="0">
                              <a:latin typeface="Cambria Math" panose="02040503050406030204" pitchFamily="18" charset="0"/>
                            </a:rPr>
                            <m:t>𝟏</m:t>
                          </m:r>
                        </m:sub>
                      </m:sSub>
                      <m:r>
                        <a:rPr lang="en-US" sz="2400" b="1" i="1" smtClean="0">
                          <a:latin typeface="Cambria Math" panose="02040503050406030204" pitchFamily="18" charset="0"/>
                        </a:rPr>
                        <m:t>?</m:t>
                      </m:r>
                    </m:oMath>
                  </m:oMathPara>
                </a14:m>
                <a:endParaRPr lang="en-US" sz="2400" b="1" dirty="0"/>
              </a:p>
            </p:txBody>
          </p:sp>
        </mc:Choice>
        <mc:Fallback>
          <p:sp>
            <p:nvSpPr>
              <p:cNvPr id="30" name="TextBox 29">
                <a:extLst>
                  <a:ext uri="{FF2B5EF4-FFF2-40B4-BE49-F238E27FC236}">
                    <a16:creationId xmlns:a16="http://schemas.microsoft.com/office/drawing/2014/main" id="{9FBCE3E7-84DB-D3BF-D625-F21CB7DA72F7}"/>
                  </a:ext>
                </a:extLst>
              </p:cNvPr>
              <p:cNvSpPr txBox="1">
                <a:spLocks noRot="1" noChangeAspect="1" noMove="1" noResize="1" noEditPoints="1" noAdjustHandles="1" noChangeArrowheads="1" noChangeShapeType="1" noTextEdit="1"/>
              </p:cNvSpPr>
              <p:nvPr/>
            </p:nvSpPr>
            <p:spPr>
              <a:xfrm>
                <a:off x="5062686" y="4454295"/>
                <a:ext cx="4002267" cy="369332"/>
              </a:xfrm>
              <a:prstGeom prst="rect">
                <a:avLst/>
              </a:prstGeom>
              <a:blipFill>
                <a:blip r:embed="rId11"/>
                <a:stretch>
                  <a:fillRect t="-1667" b="-33333"/>
                </a:stretch>
              </a:blipFill>
            </p:spPr>
            <p:txBody>
              <a:bodyPr/>
              <a:lstStyle/>
              <a:p>
                <a:r>
                  <a:rPr lang="en-US">
                    <a:noFill/>
                  </a:rPr>
                  <a:t> </a:t>
                </a:r>
              </a:p>
            </p:txBody>
          </p:sp>
        </mc:Fallback>
      </mc:AlternateContent>
    </p:spTree>
    <p:extLst>
      <p:ext uri="{BB962C8B-B14F-4D97-AF65-F5344CB8AC3E}">
        <p14:creationId xmlns:p14="http://schemas.microsoft.com/office/powerpoint/2010/main" val="1161907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98A23-31CD-EFE8-6A07-722D14BA4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E1D061-68CC-6DAA-CF07-2A28120FC124}"/>
              </a:ext>
            </a:extLst>
          </p:cNvPr>
          <p:cNvSpPr>
            <a:spLocks noGrp="1"/>
          </p:cNvSpPr>
          <p:nvPr>
            <p:ph type="title"/>
          </p:nvPr>
        </p:nvSpPr>
        <p:spPr>
          <a:xfrm>
            <a:off x="838200" y="365125"/>
            <a:ext cx="10515600" cy="835025"/>
          </a:xfrm>
        </p:spPr>
        <p:txBody>
          <a:bodyPr/>
          <a:lstStyle/>
          <a:p>
            <a:r>
              <a:rPr lang="en-US" dirty="0"/>
              <a:t>F-score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E3A95A-D317-A3C5-BEC5-7F42112C3C59}"/>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09E3A95A-D317-A3C5-BEC5-7F42112C3C59}"/>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B9F6A7-B267-7CF1-D63D-60B9A388BFA9}"/>
                  </a:ext>
                </a:extLst>
              </p:cNvPr>
              <p:cNvSpPr txBox="1"/>
              <p:nvPr/>
            </p:nvSpPr>
            <p:spPr>
              <a:xfrm>
                <a:off x="838200" y="188595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A9B9F6A7-B267-7CF1-D63D-60B9A388BFA9}"/>
                  </a:ext>
                </a:extLst>
              </p:cNvPr>
              <p:cNvSpPr txBox="1">
                <a:spLocks noRot="1" noChangeAspect="1" noMove="1" noResize="1" noEditPoints="1" noAdjustHandles="1" noChangeArrowheads="1" noChangeShapeType="1" noTextEdit="1"/>
              </p:cNvSpPr>
              <p:nvPr/>
            </p:nvSpPr>
            <p:spPr>
              <a:xfrm>
                <a:off x="838200" y="1885950"/>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880A1D28-9D74-A00B-8123-A7170E2FD80F}"/>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E4CE5FD-5B12-D82E-FD76-A73540CAEDDB}"/>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B9D9284-FEA3-A9A3-E15E-7F5AD5B263BC}"/>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E2855D2-53F4-192F-0608-8686D9175D10}"/>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C7BAA00-A03B-0FB9-BA3E-11FA1DBBA19A}"/>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649B65-D829-ABBB-563F-46AD82C3DB6D}"/>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AB4DE8-C660-B112-7EF7-38F7678C4D57}"/>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590A6A8-E7EF-36B2-81D4-41778D120F77}"/>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3DFA2D-D7CB-6490-284A-AC4A00242731}"/>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6C0F006-79E8-CC21-28E8-2BE75AED96CA}"/>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3855520-E10C-23B4-E24B-F67342F8C608}"/>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4F79BA4-ED1D-1AD2-CB12-5EFD59CC3F33}"/>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1725757-8FDE-6606-443E-0CEB323DBBC0}"/>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06694B-193D-E2C3-858E-DF2F468DA9AA}"/>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A6591B-4C8D-017B-9E9C-5D09DD2D445B}"/>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2C0B8C9-839C-72E0-3616-EB49A4214796}"/>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ECF06C0-9927-B74B-5DA4-033DF8FCFDE4}"/>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7A6B885-72D7-3B9B-7ED7-408D7553545D}"/>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665F457-66A3-054B-78C2-608BFAC7D13F}"/>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9496AB6-2B8B-0C55-0CC0-56BCE791FEAC}"/>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4BC162-AC9F-C76B-648D-FA2B6C1A1BFF}"/>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B919341-0471-C529-AE89-43BBE49AC56A}"/>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B31665-F837-4829-F76F-83A29D307471}"/>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329D264-CC85-84FB-A832-5E0FCF40B478}"/>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25E9F32-7739-5B71-6532-5C9E6A050400}"/>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DC12AD3-FD85-F50C-ED00-B8DDBA15C93E}"/>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43B8E0B8-392A-0075-AFD1-D6A4A2988904}"/>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4C88AB0E-5F03-AA94-F94F-08AEA99A365E}"/>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CBDD6744-9CEC-52E9-ACB8-FD2A1620942F}"/>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39177EF4-5DE3-8610-19C2-9AA32290E5C1}"/>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7724169D-890E-28A8-BD8C-730002D98B3C}"/>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B066D415-773D-34CA-AD2F-19000B95A3F1}"/>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082DC2DF-CA50-21A0-D2EE-89198B89B3E9}"/>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4ACC8E08-C324-042C-A4DE-54A581BBA074}"/>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F744E109-F4F7-F6D7-4A85-7A3A2934E371}"/>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19DE1ECC-CBB4-9E5E-D652-4656C79DD246}"/>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02EBD618-7050-CD31-E7ED-33C093D7DC41}"/>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12CB0846-8FA0-21F5-A5B6-708232D5AFF3}"/>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78594317-B754-E290-21AE-9BF1D90CE832}"/>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230C3991-01B2-C0CB-CC32-12DC1BA4A15F}"/>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1B0733A0-3036-F6BC-EF69-79E4AC73C2ED}"/>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422B2BA2-A04C-A1B8-2E0B-DDF9F4504A86}"/>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5800CA04-1A95-E69B-9E3D-8A97F3ED9F65}"/>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1C5F499D-9288-F5BE-EF7F-9A772D61DF11}"/>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C50B87DF-F38D-284A-BB27-670CA0C33CFB}"/>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FD515FEF-3A29-782E-E795-05699D4C2044}"/>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53AFE66B-2C76-FEB2-0D50-9CFE23770DE3}"/>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C2BCD52F-9297-A0B9-05BA-A917768C8CC4}"/>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ACEF86CE-3E0E-A62F-7F63-0D47A107DB38}"/>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553FA530-5B9D-6B2C-2E03-D6D6AD2AFB5E}"/>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1A58690C-1659-5A77-E6EE-151416C35C80}"/>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C61CF5A1-7BE5-C0EB-819B-BBB14BD44935}"/>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902CDD55-7FBC-E85F-047D-44484C26D331}"/>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721D76C0-DA85-0C92-4963-79825C8B6527}"/>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8BA6A5AF-1221-83C3-29CF-6499C8B42E5E}"/>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15B127D-8E11-A8A4-EB1D-78C43F7E4D90}"/>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E57E059-444B-B142-19D7-9A56A2374B01}"/>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C338BA3-1335-6083-F34E-8006DC33D28D}"/>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20A020C-41BF-BB44-1113-B920B5A71316}"/>
              </a:ext>
            </a:extLst>
          </p:cNvPr>
          <p:cNvSpPr/>
          <p:nvPr/>
        </p:nvSpPr>
        <p:spPr>
          <a:xfrm>
            <a:off x="3516590" y="1920508"/>
            <a:ext cx="1909909" cy="451125"/>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2A20A08-81BE-9696-F2D8-05DA37494E72}"/>
              </a:ext>
            </a:extLst>
          </p:cNvPr>
          <p:cNvSpPr/>
          <p:nvPr/>
        </p:nvSpPr>
        <p:spPr>
          <a:xfrm>
            <a:off x="7220248" y="1908136"/>
            <a:ext cx="2173955" cy="490588"/>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838C9F1-63EC-D679-0880-87C240E8833A}"/>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7838C9F1-63EC-D679-0880-87C240E8833A}"/>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46FBB57-A223-A06E-19B1-54EC813337A8}"/>
                  </a:ext>
                </a:extLst>
              </p:cNvPr>
              <p:cNvSpPr txBox="1"/>
              <p:nvPr/>
            </p:nvSpPr>
            <p:spPr>
              <a:xfrm>
                <a:off x="3875156" y="3196864"/>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A46FBB57-A223-A06E-19B1-54EC813337A8}"/>
                  </a:ext>
                </a:extLst>
              </p:cNvPr>
              <p:cNvSpPr txBox="1">
                <a:spLocks noRot="1" noChangeAspect="1" noMove="1" noResize="1" noEditPoints="1" noAdjustHandles="1" noChangeArrowheads="1" noChangeShapeType="1" noTextEdit="1"/>
              </p:cNvSpPr>
              <p:nvPr/>
            </p:nvSpPr>
            <p:spPr>
              <a:xfrm>
                <a:off x="3875156" y="3196864"/>
                <a:ext cx="6351354" cy="415050"/>
              </a:xfrm>
              <a:prstGeom prst="rect">
                <a:avLst/>
              </a:prstGeom>
              <a:blipFill>
                <a:blip r:embed="rId5"/>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CFE45C46-B16A-85AF-FEC3-B8F0761785AB}"/>
              </a:ext>
            </a:extLst>
          </p:cNvPr>
          <p:cNvSpPr/>
          <p:nvPr/>
        </p:nvSpPr>
        <p:spPr>
          <a:xfrm>
            <a:off x="3668991" y="154305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E033293-FEED-9459-4ED1-4BD377629A4B}"/>
              </a:ext>
            </a:extLst>
          </p:cNvPr>
          <p:cNvSpPr/>
          <p:nvPr/>
        </p:nvSpPr>
        <p:spPr>
          <a:xfrm>
            <a:off x="4999150" y="165950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EE20A484-243E-B002-F6D4-078BECA27081}"/>
                  </a:ext>
                </a:extLst>
              </p:cNvPr>
              <p:cNvGraphicFramePr>
                <a:graphicFrameLocks noGrp="1"/>
              </p:cNvGraphicFramePr>
              <p:nvPr>
                <p:extLst>
                  <p:ext uri="{D42A27DB-BD31-4B8C-83A1-F6EECF244321}">
                    <p14:modId xmlns:p14="http://schemas.microsoft.com/office/powerpoint/2010/main" val="1218852955"/>
                  </p:ext>
                </p:extLst>
              </p:nvPr>
            </p:nvGraphicFramePr>
            <p:xfrm>
              <a:off x="2525444" y="3710751"/>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EE20A484-243E-B002-F6D4-078BECA27081}"/>
                  </a:ext>
                </a:extLst>
              </p:cNvPr>
              <p:cNvGraphicFramePr>
                <a:graphicFrameLocks noGrp="1"/>
              </p:cNvGraphicFramePr>
              <p:nvPr>
                <p:extLst>
                  <p:ext uri="{D42A27DB-BD31-4B8C-83A1-F6EECF244321}">
                    <p14:modId xmlns:p14="http://schemas.microsoft.com/office/powerpoint/2010/main" val="1218852955"/>
                  </p:ext>
                </p:extLst>
              </p:nvPr>
            </p:nvGraphicFramePr>
            <p:xfrm>
              <a:off x="2525444" y="3710751"/>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6"/>
                          <a:stretch>
                            <a:fillRect l="-100917" t="-104839" r="-101835" b="-220968"/>
                          </a:stretch>
                        </a:blipFill>
                      </a:tcPr>
                    </a:tc>
                    <a:tc>
                      <a:txBody>
                        <a:bodyPr/>
                        <a:lstStyle/>
                        <a:p>
                          <a:endParaRPr lang="en-US"/>
                        </a:p>
                      </a:txBody>
                      <a:tcPr>
                        <a:blipFill>
                          <a:blip r:embed="rId6"/>
                          <a:stretch>
                            <a:fillRect l="-200917" t="-104839" r="-1835" b="-220968"/>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6"/>
                          <a:stretch>
                            <a:fillRect l="-917" t="-208197" r="-201835" b="-12459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6"/>
                          <a:stretch>
                            <a:fillRect l="-917" t="-308197" r="-201835" b="-2459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3A7A0E6-5FDA-3B60-6B5C-1F34AD848CE5}"/>
                  </a:ext>
                </a:extLst>
              </p:cNvPr>
              <p:cNvSpPr txBox="1"/>
              <p:nvPr/>
            </p:nvSpPr>
            <p:spPr>
              <a:xfrm>
                <a:off x="2408354" y="5381492"/>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B3A7A0E6-5FDA-3B60-6B5C-1F34AD848CE5}"/>
                  </a:ext>
                </a:extLst>
              </p:cNvPr>
              <p:cNvSpPr txBox="1">
                <a:spLocks noRot="1" noChangeAspect="1" noMove="1" noResize="1" noEditPoints="1" noAdjustHandles="1" noChangeArrowheads="1" noChangeShapeType="1" noTextEdit="1"/>
              </p:cNvSpPr>
              <p:nvPr/>
            </p:nvSpPr>
            <p:spPr>
              <a:xfrm>
                <a:off x="2408354" y="5381492"/>
                <a:ext cx="1892822" cy="42550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D3BE069-FA17-284E-9D6D-146B1BE049C7}"/>
                  </a:ext>
                </a:extLst>
              </p:cNvPr>
              <p:cNvSpPr txBox="1"/>
              <p:nvPr/>
            </p:nvSpPr>
            <p:spPr>
              <a:xfrm>
                <a:off x="6424955" y="2987855"/>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=5</m:t>
                      </m:r>
                    </m:oMath>
                  </m:oMathPara>
                </a14:m>
                <a:endParaRPr lang="en-US" sz="2400" dirty="0"/>
              </a:p>
            </p:txBody>
          </p:sp>
        </mc:Choice>
        <mc:Fallback xmlns="">
          <p:sp>
            <p:nvSpPr>
              <p:cNvPr id="29" name="TextBox 28">
                <a:extLst>
                  <a:ext uri="{FF2B5EF4-FFF2-40B4-BE49-F238E27FC236}">
                    <a16:creationId xmlns:a16="http://schemas.microsoft.com/office/drawing/2014/main" id="{DD3BE069-FA17-284E-9D6D-146B1BE049C7}"/>
                  </a:ext>
                </a:extLst>
              </p:cNvPr>
              <p:cNvSpPr txBox="1">
                <a:spLocks noRot="1" noChangeAspect="1" noMove="1" noResize="1" noEditPoints="1" noAdjustHandles="1" noChangeArrowheads="1" noChangeShapeType="1" noTextEdit="1"/>
              </p:cNvSpPr>
              <p:nvPr/>
            </p:nvSpPr>
            <p:spPr>
              <a:xfrm>
                <a:off x="6424955" y="2987855"/>
                <a:ext cx="949355" cy="369332"/>
              </a:xfrm>
              <a:prstGeom prst="rect">
                <a:avLst/>
              </a:prstGeom>
              <a:blipFill>
                <a:blip r:embed="rId8"/>
                <a:stretch>
                  <a:fillRect l="-6410" r="-641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6A01ACF-8AC9-8143-6428-00BDE12F1FDC}"/>
                  </a:ext>
                </a:extLst>
              </p:cNvPr>
              <p:cNvSpPr txBox="1"/>
              <p:nvPr/>
            </p:nvSpPr>
            <p:spPr>
              <a:xfrm>
                <a:off x="8902790" y="2914650"/>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=4</m:t>
                      </m:r>
                    </m:oMath>
                  </m:oMathPara>
                </a14:m>
                <a:endParaRPr lang="en-US" sz="2400" dirty="0"/>
              </a:p>
            </p:txBody>
          </p:sp>
        </mc:Choice>
        <mc:Fallback xmlns="">
          <p:sp>
            <p:nvSpPr>
              <p:cNvPr id="41" name="TextBox 40">
                <a:extLst>
                  <a:ext uri="{FF2B5EF4-FFF2-40B4-BE49-F238E27FC236}">
                    <a16:creationId xmlns:a16="http://schemas.microsoft.com/office/drawing/2014/main" id="{E6A01ACF-8AC9-8143-6428-00BDE12F1FDC}"/>
                  </a:ext>
                </a:extLst>
              </p:cNvPr>
              <p:cNvSpPr txBox="1">
                <a:spLocks noRot="1" noChangeAspect="1" noMove="1" noResize="1" noEditPoints="1" noAdjustHandles="1" noChangeArrowheads="1" noChangeShapeType="1" noTextEdit="1"/>
              </p:cNvSpPr>
              <p:nvPr/>
            </p:nvSpPr>
            <p:spPr>
              <a:xfrm>
                <a:off x="8902790" y="2914650"/>
                <a:ext cx="949355" cy="369332"/>
              </a:xfrm>
              <a:prstGeom prst="rect">
                <a:avLst/>
              </a:prstGeom>
              <a:blipFill>
                <a:blip r:embed="rId9"/>
                <a:stretch>
                  <a:fillRect l="-5769" r="-641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B5B2C73-CB86-D889-7E97-4CB9E20285DB}"/>
                  </a:ext>
                </a:extLst>
              </p:cNvPr>
              <p:cNvSpPr txBox="1"/>
              <p:nvPr/>
            </p:nvSpPr>
            <p:spPr>
              <a:xfrm>
                <a:off x="5077121" y="3774882"/>
                <a:ext cx="1892822" cy="782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num>
                        <m:den>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sub>
                              </m:sSub>
                            </m:e>
                          </m:d>
                        </m:den>
                      </m:f>
                    </m:oMath>
                  </m:oMathPara>
                </a14:m>
                <a:endParaRPr lang="en-US" sz="2400" dirty="0"/>
              </a:p>
            </p:txBody>
          </p:sp>
        </mc:Choice>
        <mc:Fallback xmlns="">
          <p:sp>
            <p:nvSpPr>
              <p:cNvPr id="75" name="TextBox 74">
                <a:extLst>
                  <a:ext uri="{FF2B5EF4-FFF2-40B4-BE49-F238E27FC236}">
                    <a16:creationId xmlns:a16="http://schemas.microsoft.com/office/drawing/2014/main" id="{DB5B2C73-CB86-D889-7E97-4CB9E20285DB}"/>
                  </a:ext>
                </a:extLst>
              </p:cNvPr>
              <p:cNvSpPr txBox="1">
                <a:spLocks noRot="1" noChangeAspect="1" noMove="1" noResize="1" noEditPoints="1" noAdjustHandles="1" noChangeArrowheads="1" noChangeShapeType="1" noTextEdit="1"/>
              </p:cNvSpPr>
              <p:nvPr/>
            </p:nvSpPr>
            <p:spPr>
              <a:xfrm>
                <a:off x="5077121" y="3774882"/>
                <a:ext cx="1892822" cy="78271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C51CA715-605D-FD50-2F43-559DAFBE89CB}"/>
                  </a:ext>
                </a:extLst>
              </p:cNvPr>
              <p:cNvSpPr txBox="1"/>
              <p:nvPr/>
            </p:nvSpPr>
            <p:spPr>
              <a:xfrm>
                <a:off x="7297960" y="3733248"/>
                <a:ext cx="2832361"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oMath>
                  </m:oMathPara>
                </a14:m>
                <a:endParaRPr lang="en-US" sz="2400" dirty="0"/>
              </a:p>
            </p:txBody>
          </p:sp>
        </mc:Choice>
        <mc:Fallback xmlns="">
          <p:sp>
            <p:nvSpPr>
              <p:cNvPr id="76" name="TextBox 75">
                <a:extLst>
                  <a:ext uri="{FF2B5EF4-FFF2-40B4-BE49-F238E27FC236}">
                    <a16:creationId xmlns:a16="http://schemas.microsoft.com/office/drawing/2014/main" id="{C51CA715-605D-FD50-2F43-559DAFBE89CB}"/>
                  </a:ext>
                </a:extLst>
              </p:cNvPr>
              <p:cNvSpPr txBox="1">
                <a:spLocks noRot="1" noChangeAspect="1" noMove="1" noResize="1" noEditPoints="1" noAdjustHandles="1" noChangeArrowheads="1" noChangeShapeType="1" noTextEdit="1"/>
              </p:cNvSpPr>
              <p:nvPr/>
            </p:nvSpPr>
            <p:spPr>
              <a:xfrm>
                <a:off x="7297960" y="3733248"/>
                <a:ext cx="2832361" cy="44076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F01EE005-931D-9A63-FDA0-34940543DBEC}"/>
                  </a:ext>
                </a:extLst>
              </p:cNvPr>
              <p:cNvSpPr txBox="1"/>
              <p:nvPr/>
            </p:nvSpPr>
            <p:spPr>
              <a:xfrm>
                <a:off x="4724398" y="4501942"/>
                <a:ext cx="3028950" cy="7181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𝑗</m:t>
                                  </m:r>
                                  <m:r>
                                    <a:rPr lang="en-US" sz="2400" b="0" i="1" smtClean="0">
                                      <a:latin typeface="Cambria Math" panose="02040503050406030204" pitchFamily="18" charset="0"/>
                                    </a:rPr>
                                    <m:t>=1</m:t>
                                  </m:r>
                                </m:lim>
                              </m:limLow>
                            </m:e>
                            <m:sup>
                              <m:r>
                                <a:rPr lang="en-US" sz="2400" b="0" i="1" smtClean="0">
                                  <a:latin typeface="Cambria Math" panose="02040503050406030204" pitchFamily="18" charset="0"/>
                                </a:rPr>
                                <m:t>𝑘</m:t>
                              </m:r>
                            </m:sup>
                          </m:sSup>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e>
                      </m:func>
                    </m:oMath>
                  </m:oMathPara>
                </a14:m>
                <a:endParaRPr lang="en-US" sz="2400" dirty="0"/>
              </a:p>
            </p:txBody>
          </p:sp>
        </mc:Choice>
        <mc:Fallback xmlns="">
          <p:sp>
            <p:nvSpPr>
              <p:cNvPr id="78" name="TextBox 77">
                <a:extLst>
                  <a:ext uri="{FF2B5EF4-FFF2-40B4-BE49-F238E27FC236}">
                    <a16:creationId xmlns:a16="http://schemas.microsoft.com/office/drawing/2014/main" id="{F01EE005-931D-9A63-FDA0-34940543DBEC}"/>
                  </a:ext>
                </a:extLst>
              </p:cNvPr>
              <p:cNvSpPr txBox="1">
                <a:spLocks noRot="1" noChangeAspect="1" noMove="1" noResize="1" noEditPoints="1" noAdjustHandles="1" noChangeArrowheads="1" noChangeShapeType="1" noTextEdit="1"/>
              </p:cNvSpPr>
              <p:nvPr/>
            </p:nvSpPr>
            <p:spPr>
              <a:xfrm>
                <a:off x="4724398" y="4501942"/>
                <a:ext cx="3028950" cy="718145"/>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11570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6CB6-5EFA-D15D-AB52-FCF7604885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4FF28E-7D9F-C0C7-C872-C869021BBBF9}"/>
              </a:ext>
            </a:extLst>
          </p:cNvPr>
          <p:cNvSpPr>
            <a:spLocks noGrp="1"/>
          </p:cNvSpPr>
          <p:nvPr>
            <p:ph type="title"/>
          </p:nvPr>
        </p:nvSpPr>
        <p:spPr>
          <a:xfrm>
            <a:off x="838200" y="365125"/>
            <a:ext cx="10515600" cy="835025"/>
          </a:xfrm>
        </p:spPr>
        <p:txBody>
          <a:bodyPr/>
          <a:lstStyle/>
          <a:p>
            <a:r>
              <a:rPr lang="en-US" dirty="0"/>
              <a:t>F-score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2F5DB3-1834-E6EE-439F-54CDFCC71B6F}"/>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B52F5DB3-1834-E6EE-439F-54CDFCC71B6F}"/>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3"/>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B741ACC-AF83-8A07-57EC-319A3A5D76C6}"/>
                  </a:ext>
                </a:extLst>
              </p:cNvPr>
              <p:cNvSpPr txBox="1"/>
              <p:nvPr/>
            </p:nvSpPr>
            <p:spPr>
              <a:xfrm>
                <a:off x="734498" y="205740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AB741ACC-AF83-8A07-57EC-319A3A5D76C6}"/>
                  </a:ext>
                </a:extLst>
              </p:cNvPr>
              <p:cNvSpPr txBox="1">
                <a:spLocks noRot="1" noChangeAspect="1" noMove="1" noResize="1" noEditPoints="1" noAdjustHandles="1" noChangeArrowheads="1" noChangeShapeType="1" noTextEdit="1"/>
              </p:cNvSpPr>
              <p:nvPr/>
            </p:nvSpPr>
            <p:spPr>
              <a:xfrm>
                <a:off x="734498" y="2057400"/>
                <a:ext cx="1389079" cy="2839239"/>
              </a:xfrm>
              <a:prstGeom prst="rect">
                <a:avLst/>
              </a:prstGeom>
              <a:blipFill>
                <a:blip r:embed="rId4"/>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F52B270-DD70-742F-5FCE-A594AC8696F2}"/>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1FD6752-C7DC-12C0-B32B-AD909BBFFF96}"/>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D0258F-9710-72AE-E51C-C846B99209A1}"/>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788BCE4-85AB-1AF7-B4BC-A2E5E53542A8}"/>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1FB8CC3-7445-AA45-7811-6D1FDB0C3282}"/>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C82ED9-8B13-2844-655A-CB6A67B76C92}"/>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7D6D57-B97C-2F00-1471-9E47A974D587}"/>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5FE1E2-F3BE-A350-924C-DC27BFE3D02E}"/>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D072FE-9E45-7513-2F26-F592BDAC8077}"/>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E2450A-5ED4-BBD4-684E-6A27A4520375}"/>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61A8BF4-AF4B-B96D-2909-51712FCA5340}"/>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F58E8E7-900F-DF12-52A2-787AEF6803C9}"/>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125279-6D60-3A72-A411-1E2E7B9F5E1D}"/>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3F58A0A-7E10-7A9D-BA1A-5565ABC02A6A}"/>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6A4DEC-2B1B-5C53-5198-735BFBB7CBEF}"/>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743C8F5-C924-F8EC-06C5-055D6B475E73}"/>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66B283C-F654-B586-AD44-C53F748EAFDC}"/>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0FC3E67-28E0-568E-C6E9-8B74EBEE175D}"/>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E1BA514-4BCB-92A3-8F78-BB45824344BB}"/>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6957CA-5EF5-0543-57A0-D4E4BAEA5859}"/>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3A20C36-E9C5-CFE6-ED29-0A51676A1384}"/>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E64A101-1DC0-8CD4-0C45-97C666614EBE}"/>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1871572-A468-582A-A181-ECB39FF1A3FB}"/>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9C410A9-CE56-8FE7-F673-85ED092E1907}"/>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B534218-8B17-05C3-16F1-9BA27425AED3}"/>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2505E3A-8F19-7DA1-258D-5A59101C3DFD}"/>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20FB4731-9B71-57BE-8D0F-2C596D3F0C5B}"/>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C0938676-9E9A-188F-891D-D070DB90EE98}"/>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38D4050A-28A5-DA86-ECA6-8F90DD1CE094}"/>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1A23CD5A-6925-37A7-1320-4877F343F88E}"/>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E96276F0-6AB2-A132-A69B-99106E9A8BDB}"/>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622E7339-BF25-BFBD-1337-95F174A8E994}"/>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9AD56C51-3639-FDC9-F5C3-CE61AB47C874}"/>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6D73FAA5-B5EC-8CF7-92DD-586AFFCC5E7B}"/>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A43407A5-5248-7A31-0092-9126FEEC04CC}"/>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CD745289-181D-B03C-7161-5BCC90748FAB}"/>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B083579C-3302-5F63-2D06-63D165689452}"/>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F79ABA18-45CD-CCFD-8EC6-8683E6CF7CEA}"/>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159A2290-A87E-3B26-93F9-4D12E5EA03FA}"/>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92582922-C08D-BE7C-236A-AD973EB56E31}"/>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1D39F5FE-C534-036B-FDCC-EB59BC694E61}"/>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10B86253-EE04-FDC2-2C20-F3AF7613264B}"/>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AA07C957-ED97-02B9-F810-0C849F5ACB07}"/>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75F208A1-3147-B9FF-FF97-5B67FAFF353C}"/>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300C6AD1-8465-535F-3F08-81EE4A904711}"/>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1BA733FB-C251-D694-DD2E-2C60E078FE5F}"/>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31DD6A4D-DCF6-9E10-F695-CC98F207E3E5}"/>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6E73D44E-3524-CB86-0619-C1351F3B8287}"/>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79361B26-19BD-81FF-91A8-CF180C579FFA}"/>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C3B23653-65B4-0CEA-C870-7BA24845D2A7}"/>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82340845-DDC5-B895-0413-4EABF7F318F6}"/>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091B850C-37AA-86A0-E152-4C329BA7CA0D}"/>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02EFBC9-1BA3-CEE7-F0FD-83AC031CD2AF}"/>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FE62B1F-34F1-7526-5D42-17096702BAD4}"/>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D28206E5-86D8-312A-AD85-36140A99C7D3}"/>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748BB1A-BDF9-98BB-C8BF-E248580345A8}"/>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C0D8D3B-DF31-9E53-5E6F-1EA9CC587130}"/>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EDDC4DD4-C3EC-B5FA-4254-C9C13F67A99B}"/>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C79EE1A-5AAA-4120-B464-7E254D0F5137}"/>
              </a:ext>
            </a:extLst>
          </p:cNvPr>
          <p:cNvSpPr/>
          <p:nvPr/>
        </p:nvSpPr>
        <p:spPr>
          <a:xfrm>
            <a:off x="3516590" y="1920508"/>
            <a:ext cx="1909909" cy="451125"/>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E121EE0-54AD-8080-8F84-F74255BC58D1}"/>
              </a:ext>
            </a:extLst>
          </p:cNvPr>
          <p:cNvSpPr/>
          <p:nvPr/>
        </p:nvSpPr>
        <p:spPr>
          <a:xfrm>
            <a:off x="7220248" y="1908136"/>
            <a:ext cx="2173955" cy="490588"/>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01A7B5A0-C3B8-ACC7-3582-435DF1899CA2}"/>
                  </a:ext>
                </a:extLst>
              </p:cNvPr>
              <p:cNvSpPr txBox="1"/>
              <p:nvPr/>
            </p:nvSpPr>
            <p:spPr>
              <a:xfrm>
                <a:off x="4704370" y="1000219"/>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p:sp>
            <p:nvSpPr>
              <p:cNvPr id="25" name="TextBox 24">
                <a:extLst>
                  <a:ext uri="{FF2B5EF4-FFF2-40B4-BE49-F238E27FC236}">
                    <a16:creationId xmlns:a16="http://schemas.microsoft.com/office/drawing/2014/main" id="{01A7B5A0-C3B8-ACC7-3582-435DF1899CA2}"/>
                  </a:ext>
                </a:extLst>
              </p:cNvPr>
              <p:cNvSpPr txBox="1">
                <a:spLocks noRot="1" noChangeAspect="1" noMove="1" noResize="1" noEditPoints="1" noAdjustHandles="1" noChangeArrowheads="1" noChangeShapeType="1" noTextEdit="1"/>
              </p:cNvSpPr>
              <p:nvPr/>
            </p:nvSpPr>
            <p:spPr>
              <a:xfrm>
                <a:off x="4704370" y="1000219"/>
                <a:ext cx="6361550" cy="41505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872EE0B-C69F-A504-4A22-F6E09358094D}"/>
                  </a:ext>
                </a:extLst>
              </p:cNvPr>
              <p:cNvSpPr txBox="1"/>
              <p:nvPr/>
            </p:nvSpPr>
            <p:spPr>
              <a:xfrm>
                <a:off x="3875156" y="3196864"/>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7872EE0B-C69F-A504-4A22-F6E09358094D}"/>
                  </a:ext>
                </a:extLst>
              </p:cNvPr>
              <p:cNvSpPr txBox="1">
                <a:spLocks noRot="1" noChangeAspect="1" noMove="1" noResize="1" noEditPoints="1" noAdjustHandles="1" noChangeArrowheads="1" noChangeShapeType="1" noTextEdit="1"/>
              </p:cNvSpPr>
              <p:nvPr/>
            </p:nvSpPr>
            <p:spPr>
              <a:xfrm>
                <a:off x="3875156" y="3196864"/>
                <a:ext cx="6351354" cy="415050"/>
              </a:xfrm>
              <a:prstGeom prst="rect">
                <a:avLst/>
              </a:prstGeom>
              <a:blipFill>
                <a:blip r:embed="rId6"/>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8EFDB653-B529-34B9-AC5F-6DD52ED5AEE0}"/>
              </a:ext>
            </a:extLst>
          </p:cNvPr>
          <p:cNvSpPr/>
          <p:nvPr/>
        </p:nvSpPr>
        <p:spPr>
          <a:xfrm>
            <a:off x="3668991" y="154305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2AFDE19-3600-247F-D36A-57C0D344B623}"/>
              </a:ext>
            </a:extLst>
          </p:cNvPr>
          <p:cNvSpPr/>
          <p:nvPr/>
        </p:nvSpPr>
        <p:spPr>
          <a:xfrm>
            <a:off x="4999150" y="165950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8D58E2B0-D7C3-2762-7FA1-D5E161B2D329}"/>
                  </a:ext>
                </a:extLst>
              </p:cNvPr>
              <p:cNvGraphicFramePr>
                <a:graphicFrameLocks noGrp="1"/>
              </p:cNvGraphicFramePr>
              <p:nvPr/>
            </p:nvGraphicFramePr>
            <p:xfrm>
              <a:off x="2525444" y="3710751"/>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8D58E2B0-D7C3-2762-7FA1-D5E161B2D329}"/>
                  </a:ext>
                </a:extLst>
              </p:cNvPr>
              <p:cNvGraphicFramePr>
                <a:graphicFrameLocks noGrp="1"/>
              </p:cNvGraphicFramePr>
              <p:nvPr/>
            </p:nvGraphicFramePr>
            <p:xfrm>
              <a:off x="2525444" y="3710751"/>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7"/>
                          <a:stretch>
                            <a:fillRect l="-100917" t="-104839" r="-101835" b="-220968"/>
                          </a:stretch>
                        </a:blipFill>
                      </a:tcPr>
                    </a:tc>
                    <a:tc>
                      <a:txBody>
                        <a:bodyPr/>
                        <a:lstStyle/>
                        <a:p>
                          <a:endParaRPr lang="en-US"/>
                        </a:p>
                      </a:txBody>
                      <a:tcPr>
                        <a:blipFill>
                          <a:blip r:embed="rId7"/>
                          <a:stretch>
                            <a:fillRect l="-200917" t="-104839" r="-1835" b="-220968"/>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7"/>
                          <a:stretch>
                            <a:fillRect l="-917" t="-208197" r="-201835" b="-12459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7"/>
                          <a:stretch>
                            <a:fillRect l="-917" t="-308197" r="-201835" b="-2459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F92C99D-8CD3-30C5-DBE2-8C792728CFD2}"/>
                  </a:ext>
                </a:extLst>
              </p:cNvPr>
              <p:cNvSpPr txBox="1"/>
              <p:nvPr/>
            </p:nvSpPr>
            <p:spPr>
              <a:xfrm>
                <a:off x="2408354" y="5381492"/>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7F92C99D-8CD3-30C5-DBE2-8C792728CFD2}"/>
                  </a:ext>
                </a:extLst>
              </p:cNvPr>
              <p:cNvSpPr txBox="1">
                <a:spLocks noRot="1" noChangeAspect="1" noMove="1" noResize="1" noEditPoints="1" noAdjustHandles="1" noChangeArrowheads="1" noChangeShapeType="1" noTextEdit="1"/>
              </p:cNvSpPr>
              <p:nvPr/>
            </p:nvSpPr>
            <p:spPr>
              <a:xfrm>
                <a:off x="2408354" y="5381492"/>
                <a:ext cx="1892822" cy="42550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C0D977B-2E1E-8093-FCC8-288A635D4384}"/>
                  </a:ext>
                </a:extLst>
              </p:cNvPr>
              <p:cNvSpPr txBox="1"/>
              <p:nvPr/>
            </p:nvSpPr>
            <p:spPr>
              <a:xfrm>
                <a:off x="6424955" y="2987855"/>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=5</m:t>
                      </m:r>
                    </m:oMath>
                  </m:oMathPara>
                </a14:m>
                <a:endParaRPr lang="en-US" sz="2400" dirty="0"/>
              </a:p>
            </p:txBody>
          </p:sp>
        </mc:Choice>
        <mc:Fallback xmlns="">
          <p:sp>
            <p:nvSpPr>
              <p:cNvPr id="29" name="TextBox 28">
                <a:extLst>
                  <a:ext uri="{FF2B5EF4-FFF2-40B4-BE49-F238E27FC236}">
                    <a16:creationId xmlns:a16="http://schemas.microsoft.com/office/drawing/2014/main" id="{FC0D977B-2E1E-8093-FCC8-288A635D4384}"/>
                  </a:ext>
                </a:extLst>
              </p:cNvPr>
              <p:cNvSpPr txBox="1">
                <a:spLocks noRot="1" noChangeAspect="1" noMove="1" noResize="1" noEditPoints="1" noAdjustHandles="1" noChangeArrowheads="1" noChangeShapeType="1" noTextEdit="1"/>
              </p:cNvSpPr>
              <p:nvPr/>
            </p:nvSpPr>
            <p:spPr>
              <a:xfrm>
                <a:off x="6424955" y="2987855"/>
                <a:ext cx="949355" cy="369332"/>
              </a:xfrm>
              <a:prstGeom prst="rect">
                <a:avLst/>
              </a:prstGeom>
              <a:blipFill>
                <a:blip r:embed="rId9"/>
                <a:stretch>
                  <a:fillRect l="-6410" r="-641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2B3E556-96ED-BE43-3267-EE76808985AE}"/>
                  </a:ext>
                </a:extLst>
              </p:cNvPr>
              <p:cNvSpPr txBox="1"/>
              <p:nvPr/>
            </p:nvSpPr>
            <p:spPr>
              <a:xfrm>
                <a:off x="8902790" y="2914650"/>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=4</m:t>
                      </m:r>
                    </m:oMath>
                  </m:oMathPara>
                </a14:m>
                <a:endParaRPr lang="en-US" sz="2400" dirty="0"/>
              </a:p>
            </p:txBody>
          </p:sp>
        </mc:Choice>
        <mc:Fallback xmlns="">
          <p:sp>
            <p:nvSpPr>
              <p:cNvPr id="41" name="TextBox 40">
                <a:extLst>
                  <a:ext uri="{FF2B5EF4-FFF2-40B4-BE49-F238E27FC236}">
                    <a16:creationId xmlns:a16="http://schemas.microsoft.com/office/drawing/2014/main" id="{C2B3E556-96ED-BE43-3267-EE76808985AE}"/>
                  </a:ext>
                </a:extLst>
              </p:cNvPr>
              <p:cNvSpPr txBox="1">
                <a:spLocks noRot="1" noChangeAspect="1" noMove="1" noResize="1" noEditPoints="1" noAdjustHandles="1" noChangeArrowheads="1" noChangeShapeType="1" noTextEdit="1"/>
              </p:cNvSpPr>
              <p:nvPr/>
            </p:nvSpPr>
            <p:spPr>
              <a:xfrm>
                <a:off x="8902790" y="2914650"/>
                <a:ext cx="949355" cy="369332"/>
              </a:xfrm>
              <a:prstGeom prst="rect">
                <a:avLst/>
              </a:prstGeom>
              <a:blipFill>
                <a:blip r:embed="rId10"/>
                <a:stretch>
                  <a:fillRect l="-5769" r="-641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6CC20208-B580-5094-0187-31DC0353B655}"/>
                  </a:ext>
                </a:extLst>
              </p:cNvPr>
              <p:cNvSpPr txBox="1"/>
              <p:nvPr/>
            </p:nvSpPr>
            <p:spPr>
              <a:xfrm>
                <a:off x="5077121" y="3774882"/>
                <a:ext cx="1892822" cy="782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num>
                        <m:den>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sub>
                              </m:sSub>
                            </m:e>
                          </m:d>
                        </m:den>
                      </m:f>
                    </m:oMath>
                  </m:oMathPara>
                </a14:m>
                <a:endParaRPr lang="en-US" sz="2400" dirty="0"/>
              </a:p>
            </p:txBody>
          </p:sp>
        </mc:Choice>
        <mc:Fallback xmlns="">
          <p:sp>
            <p:nvSpPr>
              <p:cNvPr id="75" name="TextBox 74">
                <a:extLst>
                  <a:ext uri="{FF2B5EF4-FFF2-40B4-BE49-F238E27FC236}">
                    <a16:creationId xmlns:a16="http://schemas.microsoft.com/office/drawing/2014/main" id="{6CC20208-B580-5094-0187-31DC0353B655}"/>
                  </a:ext>
                </a:extLst>
              </p:cNvPr>
              <p:cNvSpPr txBox="1">
                <a:spLocks noRot="1" noChangeAspect="1" noMove="1" noResize="1" noEditPoints="1" noAdjustHandles="1" noChangeArrowheads="1" noChangeShapeType="1" noTextEdit="1"/>
              </p:cNvSpPr>
              <p:nvPr/>
            </p:nvSpPr>
            <p:spPr>
              <a:xfrm>
                <a:off x="5077121" y="3774882"/>
                <a:ext cx="1892822" cy="78271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88CF8001-63ED-7DB8-C3B1-4B99ABC86F31}"/>
                  </a:ext>
                </a:extLst>
              </p:cNvPr>
              <p:cNvSpPr txBox="1"/>
              <p:nvPr/>
            </p:nvSpPr>
            <p:spPr>
              <a:xfrm>
                <a:off x="7297960" y="3733248"/>
                <a:ext cx="2832361"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oMath>
                  </m:oMathPara>
                </a14:m>
                <a:endParaRPr lang="en-US" sz="2400" dirty="0"/>
              </a:p>
            </p:txBody>
          </p:sp>
        </mc:Choice>
        <mc:Fallback xmlns="">
          <p:sp>
            <p:nvSpPr>
              <p:cNvPr id="76" name="TextBox 75">
                <a:extLst>
                  <a:ext uri="{FF2B5EF4-FFF2-40B4-BE49-F238E27FC236}">
                    <a16:creationId xmlns:a16="http://schemas.microsoft.com/office/drawing/2014/main" id="{88CF8001-63ED-7DB8-C3B1-4B99ABC86F31}"/>
                  </a:ext>
                </a:extLst>
              </p:cNvPr>
              <p:cNvSpPr txBox="1">
                <a:spLocks noRot="1" noChangeAspect="1" noMove="1" noResize="1" noEditPoints="1" noAdjustHandles="1" noChangeArrowheads="1" noChangeShapeType="1" noTextEdit="1"/>
              </p:cNvSpPr>
              <p:nvPr/>
            </p:nvSpPr>
            <p:spPr>
              <a:xfrm>
                <a:off x="7297960" y="3733248"/>
                <a:ext cx="2832361" cy="44076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820F4A09-10F8-615F-01BF-C0AA0B853F3C}"/>
                  </a:ext>
                </a:extLst>
              </p:cNvPr>
              <p:cNvSpPr txBox="1"/>
              <p:nvPr/>
            </p:nvSpPr>
            <p:spPr>
              <a:xfrm>
                <a:off x="4724398" y="4501942"/>
                <a:ext cx="3028950" cy="7181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𝑗</m:t>
                                  </m:r>
                                  <m:r>
                                    <a:rPr lang="en-US" sz="2400" b="0" i="1" smtClean="0">
                                      <a:latin typeface="Cambria Math" panose="02040503050406030204" pitchFamily="18" charset="0"/>
                                    </a:rPr>
                                    <m:t>=1</m:t>
                                  </m:r>
                                </m:lim>
                              </m:limLow>
                            </m:e>
                            <m:sup>
                              <m:r>
                                <a:rPr lang="en-US" sz="2400" b="0" i="1" smtClean="0">
                                  <a:latin typeface="Cambria Math" panose="02040503050406030204" pitchFamily="18" charset="0"/>
                                </a:rPr>
                                <m:t>𝑘</m:t>
                              </m:r>
                            </m:sup>
                          </m:sSup>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e>
                      </m:func>
                    </m:oMath>
                  </m:oMathPara>
                </a14:m>
                <a:endParaRPr lang="en-US" sz="2400" dirty="0"/>
              </a:p>
            </p:txBody>
          </p:sp>
        </mc:Choice>
        <mc:Fallback xmlns="">
          <p:sp>
            <p:nvSpPr>
              <p:cNvPr id="78" name="TextBox 77">
                <a:extLst>
                  <a:ext uri="{FF2B5EF4-FFF2-40B4-BE49-F238E27FC236}">
                    <a16:creationId xmlns:a16="http://schemas.microsoft.com/office/drawing/2014/main" id="{820F4A09-10F8-615F-01BF-C0AA0B853F3C}"/>
                  </a:ext>
                </a:extLst>
              </p:cNvPr>
              <p:cNvSpPr txBox="1">
                <a:spLocks noRot="1" noChangeAspect="1" noMove="1" noResize="1" noEditPoints="1" noAdjustHandles="1" noChangeArrowheads="1" noChangeShapeType="1" noTextEdit="1"/>
              </p:cNvSpPr>
              <p:nvPr/>
            </p:nvSpPr>
            <p:spPr>
              <a:xfrm>
                <a:off x="4724398" y="4501942"/>
                <a:ext cx="3028950" cy="71814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6B87464-314C-17AE-DE29-F56C5BABD58F}"/>
                  </a:ext>
                </a:extLst>
              </p:cNvPr>
              <p:cNvSpPr txBox="1"/>
              <p:nvPr/>
            </p:nvSpPr>
            <p:spPr>
              <a:xfrm>
                <a:off x="7914446" y="4183426"/>
                <a:ext cx="3504220" cy="10604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den>
                              </m:f>
                            </m:e>
                          </m:d>
                        </m:den>
                      </m:f>
                    </m:oMath>
                  </m:oMathPara>
                </a14:m>
                <a:endParaRPr lang="en-US" sz="2400" dirty="0"/>
              </a:p>
            </p:txBody>
          </p:sp>
        </mc:Choice>
        <mc:Fallback>
          <p:sp>
            <p:nvSpPr>
              <p:cNvPr id="8" name="TextBox 7">
                <a:extLst>
                  <a:ext uri="{FF2B5EF4-FFF2-40B4-BE49-F238E27FC236}">
                    <a16:creationId xmlns:a16="http://schemas.microsoft.com/office/drawing/2014/main" id="{56B87464-314C-17AE-DE29-F56C5BABD58F}"/>
                  </a:ext>
                </a:extLst>
              </p:cNvPr>
              <p:cNvSpPr txBox="1">
                <a:spLocks noRot="1" noChangeAspect="1" noMove="1" noResize="1" noEditPoints="1" noAdjustHandles="1" noChangeArrowheads="1" noChangeShapeType="1" noTextEdit="1"/>
              </p:cNvSpPr>
              <p:nvPr/>
            </p:nvSpPr>
            <p:spPr>
              <a:xfrm>
                <a:off x="7914446" y="4183426"/>
                <a:ext cx="3504220" cy="106048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96D128D-B2BD-EF5E-060C-EAE75E70D6A9}"/>
                  </a:ext>
                </a:extLst>
              </p:cNvPr>
              <p:cNvSpPr txBox="1"/>
              <p:nvPr/>
            </p:nvSpPr>
            <p:spPr>
              <a:xfrm>
                <a:off x="5765273" y="5169117"/>
                <a:ext cx="3504220" cy="7881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i="1">
                                  <a:latin typeface="Cambria Math" panose="02040503050406030204" pitchFamily="18" charset="0"/>
                                </a:rPr>
                                <m:t>𝑝𝑟𝑒</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m:t>
                                  </m:r>
                                </m:sub>
                              </m:sSub>
                            </m:e>
                          </m:d>
                          <m:d>
                            <m:dPr>
                              <m:ctrlPr>
                                <a:rPr lang="en-US" sz="2400" b="0" i="1" smtClean="0">
                                  <a:latin typeface="Cambria Math" panose="02040503050406030204" pitchFamily="18" charset="0"/>
                                </a:rPr>
                              </m:ctrlPr>
                            </m:dPr>
                            <m:e>
                              <m:r>
                                <a:rPr lang="en-US" sz="2400" i="1">
                                  <a:latin typeface="Cambria Math" panose="02040503050406030204" pitchFamily="18" charset="0"/>
                                </a:rPr>
                                <m:t>𝑟𝑒𝑐𝑎𝑙</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e>
                          </m:d>
                        </m:num>
                        <m:den>
                          <m:r>
                            <a:rPr lang="en-US" sz="2400" i="1">
                              <a:latin typeface="Cambria Math" panose="02040503050406030204" pitchFamily="18" charset="0"/>
                            </a:rPr>
                            <m:t>𝑝𝑟𝑒</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m:t>
                              </m:r>
                            </m:sub>
                          </m:sSub>
                          <m:r>
                            <a:rPr lang="en-US" sz="2400" b="0" i="1" smtClean="0">
                              <a:latin typeface="Cambria Math" panose="02040503050406030204" pitchFamily="18" charset="0"/>
                            </a:rPr>
                            <m:t>+</m:t>
                          </m:r>
                          <m:r>
                            <a:rPr lang="en-US" sz="2400" i="1">
                              <a:latin typeface="Cambria Math" panose="02040503050406030204" pitchFamily="18" charset="0"/>
                            </a:rPr>
                            <m:t>𝑟𝑒𝑐𝑎𝑙</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den>
                      </m:f>
                    </m:oMath>
                  </m:oMathPara>
                </a14:m>
                <a:endParaRPr lang="en-US" sz="2400" dirty="0"/>
              </a:p>
            </p:txBody>
          </p:sp>
        </mc:Choice>
        <mc:Fallback>
          <p:sp>
            <p:nvSpPr>
              <p:cNvPr id="26" name="TextBox 25">
                <a:extLst>
                  <a:ext uri="{FF2B5EF4-FFF2-40B4-BE49-F238E27FC236}">
                    <a16:creationId xmlns:a16="http://schemas.microsoft.com/office/drawing/2014/main" id="{C96D128D-B2BD-EF5E-060C-EAE75E70D6A9}"/>
                  </a:ext>
                </a:extLst>
              </p:cNvPr>
              <p:cNvSpPr txBox="1">
                <a:spLocks noRot="1" noChangeAspect="1" noMove="1" noResize="1" noEditPoints="1" noAdjustHandles="1" noChangeArrowheads="1" noChangeShapeType="1" noTextEdit="1"/>
              </p:cNvSpPr>
              <p:nvPr/>
            </p:nvSpPr>
            <p:spPr>
              <a:xfrm>
                <a:off x="5765273" y="5169117"/>
                <a:ext cx="3504220" cy="78816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09EB3E9A-0D07-B034-70DF-731B9CBC6E09}"/>
                  </a:ext>
                </a:extLst>
              </p:cNvPr>
              <p:cNvSpPr txBox="1"/>
              <p:nvPr/>
            </p:nvSpPr>
            <p:spPr>
              <a:xfrm>
                <a:off x="3227196" y="373618"/>
                <a:ext cx="77050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𝑠𝑐𝑜𝑟𝑒</m:t>
                      </m:r>
                      <m:r>
                        <a:rPr lang="en-US" sz="2400" b="0" i="1" smtClean="0">
                          <a:latin typeface="Cambria Math" panose="02040503050406030204" pitchFamily="18" charset="0"/>
                        </a:rPr>
                        <m:t> </m:t>
                      </m:r>
                      <m:r>
                        <a:rPr lang="en-US" sz="2400" b="0" i="1" smtClean="0">
                          <a:latin typeface="Cambria Math" panose="02040503050406030204" pitchFamily="18" charset="0"/>
                        </a:rPr>
                        <m:t>𝑖𝑠</m:t>
                      </m:r>
                      <m:r>
                        <a:rPr lang="en-US" sz="2400" b="0" i="1" smtClean="0">
                          <a:latin typeface="Cambria Math" panose="02040503050406030204" pitchFamily="18" charset="0"/>
                        </a:rPr>
                        <m:t> </m:t>
                      </m:r>
                      <m:r>
                        <a:rPr lang="en-US" sz="2400" b="0" i="1" smtClean="0">
                          <a:latin typeface="Cambria Math" panose="02040503050406030204" pitchFamily="18" charset="0"/>
                        </a:rPr>
                        <m:t>𝑡h𝑒</m:t>
                      </m:r>
                      <m:r>
                        <a:rPr lang="en-US" sz="2400" b="0" i="1" smtClean="0">
                          <a:latin typeface="Cambria Math" panose="02040503050406030204" pitchFamily="18" charset="0"/>
                        </a:rPr>
                        <m:t> </m:t>
                      </m:r>
                      <m:r>
                        <a:rPr lang="en-US" sz="2400" b="0" i="1" smtClean="0">
                          <a:latin typeface="Cambria Math" panose="02040503050406030204" pitchFamily="18" charset="0"/>
                        </a:rPr>
                        <m:t>h𝑎𝑟𝑚𝑜𝑛𝑖𝑐</m:t>
                      </m:r>
                      <m:r>
                        <a:rPr lang="en-US" sz="2400" b="0" i="1" smtClean="0">
                          <a:latin typeface="Cambria Math" panose="02040503050406030204" pitchFamily="18" charset="0"/>
                        </a:rPr>
                        <m:t> </m:t>
                      </m:r>
                      <m:r>
                        <a:rPr lang="en-US" sz="2400" b="0" i="1" smtClean="0">
                          <a:latin typeface="Cambria Math" panose="02040503050406030204" pitchFamily="18" charset="0"/>
                        </a:rPr>
                        <m:t>𝑚𝑒𝑎𝑛</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𝑝𝑟𝑒𝑐𝑖𝑠𝑖𝑜𝑛</m:t>
                      </m:r>
                      <m:r>
                        <a:rPr lang="en-US" sz="2400" b="0" i="1" smtClean="0">
                          <a:latin typeface="Cambria Math" panose="02040503050406030204" pitchFamily="18" charset="0"/>
                        </a:rPr>
                        <m:t> </m:t>
                      </m:r>
                      <m:r>
                        <a:rPr lang="en-US" sz="2400" b="0" i="1" smtClean="0">
                          <a:latin typeface="Cambria Math" panose="02040503050406030204" pitchFamily="18" charset="0"/>
                        </a:rPr>
                        <m:t>𝑎𝑛𝑑</m:t>
                      </m:r>
                      <m:r>
                        <a:rPr lang="en-US" sz="2400" b="0" i="1" smtClean="0">
                          <a:latin typeface="Cambria Math" panose="02040503050406030204" pitchFamily="18" charset="0"/>
                        </a:rPr>
                        <m:t> </m:t>
                      </m:r>
                      <m:r>
                        <a:rPr lang="en-US" sz="2400" b="0" i="1" smtClean="0">
                          <a:latin typeface="Cambria Math" panose="02040503050406030204" pitchFamily="18" charset="0"/>
                        </a:rPr>
                        <m:t>𝑟𝑒𝑐𝑎𝑙𝑙</m:t>
                      </m:r>
                    </m:oMath>
                  </m:oMathPara>
                </a14:m>
                <a:endParaRPr lang="en-US" sz="2400" dirty="0"/>
              </a:p>
            </p:txBody>
          </p:sp>
        </mc:Choice>
        <mc:Fallback>
          <p:sp>
            <p:nvSpPr>
              <p:cNvPr id="77" name="TextBox 76">
                <a:extLst>
                  <a:ext uri="{FF2B5EF4-FFF2-40B4-BE49-F238E27FC236}">
                    <a16:creationId xmlns:a16="http://schemas.microsoft.com/office/drawing/2014/main" id="{09EB3E9A-0D07-B034-70DF-731B9CBC6E09}"/>
                  </a:ext>
                </a:extLst>
              </p:cNvPr>
              <p:cNvSpPr txBox="1">
                <a:spLocks noRot="1" noChangeAspect="1" noMove="1" noResize="1" noEditPoints="1" noAdjustHandles="1" noChangeArrowheads="1" noChangeShapeType="1" noTextEdit="1"/>
              </p:cNvSpPr>
              <p:nvPr/>
            </p:nvSpPr>
            <p:spPr>
              <a:xfrm>
                <a:off x="3227196" y="373618"/>
                <a:ext cx="7705058" cy="369332"/>
              </a:xfrm>
              <a:prstGeom prst="rect">
                <a:avLst/>
              </a:prstGeom>
              <a:blipFill>
                <a:blip r:embed="rId16"/>
                <a:stretch>
                  <a:fillRect l="-475" t="-1639" r="-475" b="-32787"/>
                </a:stretch>
              </a:blipFill>
            </p:spPr>
            <p:txBody>
              <a:bodyPr/>
              <a:lstStyle/>
              <a:p>
                <a:r>
                  <a:rPr lang="en-US">
                    <a:noFill/>
                  </a:rPr>
                  <a:t> </a:t>
                </a:r>
              </a:p>
            </p:txBody>
          </p:sp>
        </mc:Fallback>
      </mc:AlternateContent>
    </p:spTree>
    <p:extLst>
      <p:ext uri="{BB962C8B-B14F-4D97-AF65-F5344CB8AC3E}">
        <p14:creationId xmlns:p14="http://schemas.microsoft.com/office/powerpoint/2010/main" val="166374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p:bldP spid="7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7B412-DBC9-1EA2-47B9-2EB45C33E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7C81A-5B47-C5AC-DB99-4DA59B83F09A}"/>
              </a:ext>
            </a:extLst>
          </p:cNvPr>
          <p:cNvSpPr>
            <a:spLocks noGrp="1"/>
          </p:cNvSpPr>
          <p:nvPr>
            <p:ph type="title"/>
          </p:nvPr>
        </p:nvSpPr>
        <p:spPr>
          <a:xfrm>
            <a:off x="838200" y="365125"/>
            <a:ext cx="10515600" cy="835025"/>
          </a:xfrm>
        </p:spPr>
        <p:txBody>
          <a:bodyPr/>
          <a:lstStyle/>
          <a:p>
            <a:r>
              <a:rPr lang="en-US" dirty="0"/>
              <a:t>F-score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EF63A4-D8C0-9CDC-CECE-D0F65FB7B3D2}"/>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4AEF63A4-D8C0-9CDC-CECE-D0F65FB7B3D2}"/>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12001B1A-67C1-0569-334E-CB5F6D2DC74F}"/>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0ACCCEB-C5E3-7616-6FB0-14A83CB96135}"/>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92845C-BEE0-0875-99BD-D5A4B0D19C51}"/>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C735C16-4CD5-29D1-179F-CF159552BEC4}"/>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F22249C-EF9A-4821-2749-03B8F59E196B}"/>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43ECC7-9A48-5756-FCC8-CE66F21DEDE2}"/>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2F5395-4AEB-8F20-DCD7-5F5CD288ABC4}"/>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89508B-B83D-3625-6085-628250303632}"/>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4F5DD7-B95C-83F9-519E-CB8FF33AFC1F}"/>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F91158-FF49-9B11-B751-E8D46063C461}"/>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48B57E8-1BD0-C5BC-6ED4-C87EB04F2F97}"/>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7EC5AF-3636-D206-1C22-92671F2AE877}"/>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E03E47-0BF0-71A0-CA6F-268D9C18FA18}"/>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4D664D-7A3D-44C1-88E4-90A03FBF1E1A}"/>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096E7DB-0E05-0636-5584-54C923BD84CC}"/>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AFF8F11-F23F-FFD8-3A55-BAD728C3C575}"/>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1AF1E2E-1457-B80D-CD12-900A4D96544E}"/>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86F537-A3E6-5109-2A6B-DD709B8D21D0}"/>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1F79185-39EF-BACB-7909-7E4E815ABF63}"/>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59753D7-01DA-5D9A-5132-1DBD0E2E2AAE}"/>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CD8CC25-4727-ABFC-A873-CFC03363E665}"/>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A60B1EB-0FF5-B258-1B08-A6E2D53F590A}"/>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D49E25-2A6D-A5DE-5FA1-41498630460B}"/>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9990EB8-245A-4C73-5428-0C1F2A41B7CC}"/>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AE913E3-926C-1B58-5D4F-C73A811698D3}"/>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7EA1902-22B2-DDD7-B22D-1EE51FE2A8A9}"/>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D03F4370-AC2D-CDAB-A1B2-8DE6B96F7B84}"/>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2A767EC4-2E9A-B6BC-9765-B2B909570327}"/>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C5FA43AD-30AD-9774-1FE2-69F5B1E20D92}"/>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F340015A-DB78-2D33-3056-970173D59803}"/>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1DCFCE17-F298-848A-315E-AB6A5A46D01B}"/>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8910E7BE-A05A-5A20-7CD5-634353E0E191}"/>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FB45DF35-C162-646E-130C-0C8F1A858902}"/>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305F8087-B4A0-AFA6-DC27-BF7ED8CC690E}"/>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EDACDD5B-9D8C-AEDD-6F6B-D2821BA8D9E6}"/>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83FD2607-AC8E-1E11-88AA-D50D92274D93}"/>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F2396F24-303F-0C47-0FD5-EF50233BD5E0}"/>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1D5CFF33-B0A8-334F-6CB8-8723C66FB01A}"/>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1C25AFC1-8522-D3EF-748D-52B9974100EA}"/>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5AD1524F-6D8F-7BF2-64C8-A194D6F337E3}"/>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515F25AE-B13C-6E57-4E5E-4CAF70F4B4B0}"/>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C10FE581-BEBF-486E-BBB4-EDB92A34582F}"/>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DAFFD7CF-8F92-AC09-F4AE-6ABEC7D68C27}"/>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FA20108B-403D-15D1-0D6E-31A80CE03FD7}"/>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75417951-F9B7-3A60-EF5F-D23F14BBD291}"/>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7D968FB4-20CA-6C5C-DA26-EF20935571DE}"/>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315BCD9D-A881-8302-72B6-6A16F872B898}"/>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523807EF-740E-19DE-7165-1A5300AD3504}"/>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F1EB74BC-2AE0-456C-D613-39A6CABDA257}"/>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4BF4FD8E-7A95-938E-F777-0D51ECB38745}"/>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C5F4721-3CBE-09B9-6E06-B34A21BFE5C3}"/>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750AD87-44D6-0730-5A39-4A157FF44251}"/>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D47C4D9-5F80-532C-64BC-88E05461B3C6}"/>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88EB140C-4106-7290-6F83-194ED122F124}"/>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E19625AC-9ED2-DDE6-0216-198A47007F22}"/>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C5DBCDB6-25E4-F2F9-052A-2D30AD317DB8}"/>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E23F2D08-5F1D-09FD-D589-02DECF66C180}"/>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92F40C27-E497-A6AB-3967-A9066660B48D}"/>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8AB75F52-1D25-DB78-BEE3-E12482C3905E}"/>
              </a:ext>
            </a:extLst>
          </p:cNvPr>
          <p:cNvSpPr/>
          <p:nvPr/>
        </p:nvSpPr>
        <p:spPr>
          <a:xfrm>
            <a:off x="3516590" y="1920508"/>
            <a:ext cx="1909909" cy="451125"/>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6860BBC-13D0-A3BE-5796-77067A5B6F59}"/>
              </a:ext>
            </a:extLst>
          </p:cNvPr>
          <p:cNvSpPr/>
          <p:nvPr/>
        </p:nvSpPr>
        <p:spPr>
          <a:xfrm>
            <a:off x="7220248" y="1908136"/>
            <a:ext cx="2173955" cy="490588"/>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28EEB72-0F3D-8A88-C305-A5397A857473}"/>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228EEB72-0F3D-8A88-C305-A5397A857473}"/>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01AC309-CC8C-16E6-1616-1C18E9FAF79E}"/>
                  </a:ext>
                </a:extLst>
              </p:cNvPr>
              <p:cNvSpPr txBox="1"/>
              <p:nvPr/>
            </p:nvSpPr>
            <p:spPr>
              <a:xfrm>
                <a:off x="3875156" y="3196864"/>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A01AC309-CC8C-16E6-1616-1C18E9FAF79E}"/>
                  </a:ext>
                </a:extLst>
              </p:cNvPr>
              <p:cNvSpPr txBox="1">
                <a:spLocks noRot="1" noChangeAspect="1" noMove="1" noResize="1" noEditPoints="1" noAdjustHandles="1" noChangeArrowheads="1" noChangeShapeType="1" noTextEdit="1"/>
              </p:cNvSpPr>
              <p:nvPr/>
            </p:nvSpPr>
            <p:spPr>
              <a:xfrm>
                <a:off x="3875156" y="3196864"/>
                <a:ext cx="6351354" cy="415050"/>
              </a:xfrm>
              <a:prstGeom prst="rect">
                <a:avLst/>
              </a:prstGeom>
              <a:blipFill>
                <a:blip r:embed="rId4"/>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10893609-0C86-B27F-2B86-3CC93AC08A91}"/>
              </a:ext>
            </a:extLst>
          </p:cNvPr>
          <p:cNvSpPr/>
          <p:nvPr/>
        </p:nvSpPr>
        <p:spPr>
          <a:xfrm>
            <a:off x="3668991" y="154305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0670AEF-8B5D-86EC-F9A7-B4251CFA808B}"/>
              </a:ext>
            </a:extLst>
          </p:cNvPr>
          <p:cNvSpPr/>
          <p:nvPr/>
        </p:nvSpPr>
        <p:spPr>
          <a:xfrm>
            <a:off x="4999150" y="165950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39278E09-5A29-BBA5-58BE-8A94A8336DDA}"/>
                  </a:ext>
                </a:extLst>
              </p:cNvPr>
              <p:cNvGraphicFramePr>
                <a:graphicFrameLocks noGrp="1"/>
              </p:cNvGraphicFramePr>
              <p:nvPr/>
            </p:nvGraphicFramePr>
            <p:xfrm>
              <a:off x="2525444" y="3710751"/>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39278E09-5A29-BBA5-58BE-8A94A8336DDA}"/>
                  </a:ext>
                </a:extLst>
              </p:cNvPr>
              <p:cNvGraphicFramePr>
                <a:graphicFrameLocks noGrp="1"/>
              </p:cNvGraphicFramePr>
              <p:nvPr/>
            </p:nvGraphicFramePr>
            <p:xfrm>
              <a:off x="2525444" y="3710751"/>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5"/>
                          <a:stretch>
                            <a:fillRect l="-100917" t="-104839" r="-101835" b="-220968"/>
                          </a:stretch>
                        </a:blipFill>
                      </a:tcPr>
                    </a:tc>
                    <a:tc>
                      <a:txBody>
                        <a:bodyPr/>
                        <a:lstStyle/>
                        <a:p>
                          <a:endParaRPr lang="en-US"/>
                        </a:p>
                      </a:txBody>
                      <a:tcPr>
                        <a:blipFill>
                          <a:blip r:embed="rId5"/>
                          <a:stretch>
                            <a:fillRect l="-200917" t="-104839" r="-1835" b="-220968"/>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5"/>
                          <a:stretch>
                            <a:fillRect l="-917" t="-208197" r="-201835" b="-12459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5"/>
                          <a:stretch>
                            <a:fillRect l="-917" t="-308197" r="-201835" b="-2459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01E36C6-10AD-3AC6-BEB4-3058441D43A7}"/>
                  </a:ext>
                </a:extLst>
              </p:cNvPr>
              <p:cNvSpPr txBox="1"/>
              <p:nvPr/>
            </p:nvSpPr>
            <p:spPr>
              <a:xfrm>
                <a:off x="2408354" y="5381492"/>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401E36C6-10AD-3AC6-BEB4-3058441D43A7}"/>
                  </a:ext>
                </a:extLst>
              </p:cNvPr>
              <p:cNvSpPr txBox="1">
                <a:spLocks noRot="1" noChangeAspect="1" noMove="1" noResize="1" noEditPoints="1" noAdjustHandles="1" noChangeArrowheads="1" noChangeShapeType="1" noTextEdit="1"/>
              </p:cNvSpPr>
              <p:nvPr/>
            </p:nvSpPr>
            <p:spPr>
              <a:xfrm>
                <a:off x="2408354" y="5381492"/>
                <a:ext cx="1892822" cy="42550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FC736FF-5FBD-8000-B0B9-4C81D5FAAEEB}"/>
                  </a:ext>
                </a:extLst>
              </p:cNvPr>
              <p:cNvSpPr txBox="1"/>
              <p:nvPr/>
            </p:nvSpPr>
            <p:spPr>
              <a:xfrm>
                <a:off x="6424955" y="2987855"/>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=5</m:t>
                      </m:r>
                    </m:oMath>
                  </m:oMathPara>
                </a14:m>
                <a:endParaRPr lang="en-US" sz="2400" dirty="0"/>
              </a:p>
            </p:txBody>
          </p:sp>
        </mc:Choice>
        <mc:Fallback xmlns="">
          <p:sp>
            <p:nvSpPr>
              <p:cNvPr id="29" name="TextBox 28">
                <a:extLst>
                  <a:ext uri="{FF2B5EF4-FFF2-40B4-BE49-F238E27FC236}">
                    <a16:creationId xmlns:a16="http://schemas.microsoft.com/office/drawing/2014/main" id="{8FC736FF-5FBD-8000-B0B9-4C81D5FAAEEB}"/>
                  </a:ext>
                </a:extLst>
              </p:cNvPr>
              <p:cNvSpPr txBox="1">
                <a:spLocks noRot="1" noChangeAspect="1" noMove="1" noResize="1" noEditPoints="1" noAdjustHandles="1" noChangeArrowheads="1" noChangeShapeType="1" noTextEdit="1"/>
              </p:cNvSpPr>
              <p:nvPr/>
            </p:nvSpPr>
            <p:spPr>
              <a:xfrm>
                <a:off x="6424955" y="2987855"/>
                <a:ext cx="949355" cy="369332"/>
              </a:xfrm>
              <a:prstGeom prst="rect">
                <a:avLst/>
              </a:prstGeom>
              <a:blipFill>
                <a:blip r:embed="rId7"/>
                <a:stretch>
                  <a:fillRect l="-6410" r="-6410"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5D8B659-94B7-1198-5E70-AB5A21FFA98E}"/>
                  </a:ext>
                </a:extLst>
              </p:cNvPr>
              <p:cNvSpPr txBox="1"/>
              <p:nvPr/>
            </p:nvSpPr>
            <p:spPr>
              <a:xfrm>
                <a:off x="8902790" y="2914650"/>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=4</m:t>
                      </m:r>
                    </m:oMath>
                  </m:oMathPara>
                </a14:m>
                <a:endParaRPr lang="en-US" sz="2400" dirty="0"/>
              </a:p>
            </p:txBody>
          </p:sp>
        </mc:Choice>
        <mc:Fallback xmlns="">
          <p:sp>
            <p:nvSpPr>
              <p:cNvPr id="41" name="TextBox 40">
                <a:extLst>
                  <a:ext uri="{FF2B5EF4-FFF2-40B4-BE49-F238E27FC236}">
                    <a16:creationId xmlns:a16="http://schemas.microsoft.com/office/drawing/2014/main" id="{85D8B659-94B7-1198-5E70-AB5A21FFA98E}"/>
                  </a:ext>
                </a:extLst>
              </p:cNvPr>
              <p:cNvSpPr txBox="1">
                <a:spLocks noRot="1" noChangeAspect="1" noMove="1" noResize="1" noEditPoints="1" noAdjustHandles="1" noChangeArrowheads="1" noChangeShapeType="1" noTextEdit="1"/>
              </p:cNvSpPr>
              <p:nvPr/>
            </p:nvSpPr>
            <p:spPr>
              <a:xfrm>
                <a:off x="8902790" y="2914650"/>
                <a:ext cx="949355" cy="369332"/>
              </a:xfrm>
              <a:prstGeom prst="rect">
                <a:avLst/>
              </a:prstGeom>
              <a:blipFill>
                <a:blip r:embed="rId8"/>
                <a:stretch>
                  <a:fillRect l="-5769" r="-6410" b="-114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5BD0FB6E-873A-6F55-E81F-F70D42F7BD03}"/>
                  </a:ext>
                </a:extLst>
              </p:cNvPr>
              <p:cNvSpPr txBox="1"/>
              <p:nvPr/>
            </p:nvSpPr>
            <p:spPr>
              <a:xfrm>
                <a:off x="5077121" y="3774882"/>
                <a:ext cx="1892822" cy="782715"/>
              </a:xfrm>
              <a:prstGeom prst="rect">
                <a:avLst/>
              </a:prstGeom>
              <a:noFill/>
              <a:ln w="28575">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num>
                        <m:den>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sub>
                              </m:sSub>
                            </m:e>
                          </m:d>
                        </m:den>
                      </m:f>
                    </m:oMath>
                  </m:oMathPara>
                </a14:m>
                <a:endParaRPr lang="en-US" sz="2400" dirty="0"/>
              </a:p>
            </p:txBody>
          </p:sp>
        </mc:Choice>
        <mc:Fallback>
          <p:sp>
            <p:nvSpPr>
              <p:cNvPr id="75" name="TextBox 74">
                <a:extLst>
                  <a:ext uri="{FF2B5EF4-FFF2-40B4-BE49-F238E27FC236}">
                    <a16:creationId xmlns:a16="http://schemas.microsoft.com/office/drawing/2014/main" id="{5BD0FB6E-873A-6F55-E81F-F70D42F7BD03}"/>
                  </a:ext>
                </a:extLst>
              </p:cNvPr>
              <p:cNvSpPr txBox="1">
                <a:spLocks noRot="1" noChangeAspect="1" noMove="1" noResize="1" noEditPoints="1" noAdjustHandles="1" noChangeArrowheads="1" noChangeShapeType="1" noTextEdit="1"/>
              </p:cNvSpPr>
              <p:nvPr/>
            </p:nvSpPr>
            <p:spPr>
              <a:xfrm>
                <a:off x="5077121" y="3774882"/>
                <a:ext cx="1892822" cy="782715"/>
              </a:xfrm>
              <a:prstGeom prst="rect">
                <a:avLst/>
              </a:prstGeom>
              <a:blipFill>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5750752F-51FA-8EBB-7ED4-9393F0729855}"/>
                  </a:ext>
                </a:extLst>
              </p:cNvPr>
              <p:cNvSpPr txBox="1"/>
              <p:nvPr/>
            </p:nvSpPr>
            <p:spPr>
              <a:xfrm>
                <a:off x="7297960" y="3733248"/>
                <a:ext cx="2832361" cy="440762"/>
              </a:xfrm>
              <a:prstGeom prst="rect">
                <a:avLst/>
              </a:prstGeom>
              <a:noFill/>
              <a:ln w="28575">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oMath>
                  </m:oMathPara>
                </a14:m>
                <a:endParaRPr lang="en-US" sz="2400" dirty="0"/>
              </a:p>
            </p:txBody>
          </p:sp>
        </mc:Choice>
        <mc:Fallback>
          <p:sp>
            <p:nvSpPr>
              <p:cNvPr id="76" name="TextBox 75">
                <a:extLst>
                  <a:ext uri="{FF2B5EF4-FFF2-40B4-BE49-F238E27FC236}">
                    <a16:creationId xmlns:a16="http://schemas.microsoft.com/office/drawing/2014/main" id="{5750752F-51FA-8EBB-7ED4-9393F0729855}"/>
                  </a:ext>
                </a:extLst>
              </p:cNvPr>
              <p:cNvSpPr txBox="1">
                <a:spLocks noRot="1" noChangeAspect="1" noMove="1" noResize="1" noEditPoints="1" noAdjustHandles="1" noChangeArrowheads="1" noChangeShapeType="1" noTextEdit="1"/>
              </p:cNvSpPr>
              <p:nvPr/>
            </p:nvSpPr>
            <p:spPr>
              <a:xfrm>
                <a:off x="7297960" y="3733248"/>
                <a:ext cx="2832361" cy="440762"/>
              </a:xfrm>
              <a:prstGeom prst="rect">
                <a:avLst/>
              </a:prstGeom>
              <a:blipFill>
                <a:blip r:embed="rId10"/>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DDA24E0C-7148-0717-2AD8-6CA6200DBCAB}"/>
                  </a:ext>
                </a:extLst>
              </p:cNvPr>
              <p:cNvSpPr txBox="1"/>
              <p:nvPr/>
            </p:nvSpPr>
            <p:spPr>
              <a:xfrm>
                <a:off x="4706919" y="4648390"/>
                <a:ext cx="3028950" cy="718145"/>
              </a:xfrm>
              <a:prstGeom prst="rect">
                <a:avLst/>
              </a:prstGeom>
              <a:noFill/>
              <a:ln w="28575">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𝑗</m:t>
                                  </m:r>
                                  <m:r>
                                    <a:rPr lang="en-US" sz="2400" b="0" i="1" smtClean="0">
                                      <a:latin typeface="Cambria Math" panose="02040503050406030204" pitchFamily="18" charset="0"/>
                                    </a:rPr>
                                    <m:t>=1</m:t>
                                  </m:r>
                                </m:lim>
                              </m:limLow>
                            </m:e>
                            <m:sup>
                              <m:r>
                                <a:rPr lang="en-US" sz="2400" b="0" i="1" smtClean="0">
                                  <a:latin typeface="Cambria Math" panose="02040503050406030204" pitchFamily="18" charset="0"/>
                                </a:rPr>
                                <m:t>𝑘</m:t>
                              </m:r>
                            </m:sup>
                          </m:sSup>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e>
                      </m:func>
                    </m:oMath>
                  </m:oMathPara>
                </a14:m>
                <a:endParaRPr lang="en-US" sz="2400" dirty="0"/>
              </a:p>
            </p:txBody>
          </p:sp>
        </mc:Choice>
        <mc:Fallback>
          <p:sp>
            <p:nvSpPr>
              <p:cNvPr id="78" name="TextBox 77">
                <a:extLst>
                  <a:ext uri="{FF2B5EF4-FFF2-40B4-BE49-F238E27FC236}">
                    <a16:creationId xmlns:a16="http://schemas.microsoft.com/office/drawing/2014/main" id="{DDA24E0C-7148-0717-2AD8-6CA6200DBCAB}"/>
                  </a:ext>
                </a:extLst>
              </p:cNvPr>
              <p:cNvSpPr txBox="1">
                <a:spLocks noRot="1" noChangeAspect="1" noMove="1" noResize="1" noEditPoints="1" noAdjustHandles="1" noChangeArrowheads="1" noChangeShapeType="1" noTextEdit="1"/>
              </p:cNvSpPr>
              <p:nvPr/>
            </p:nvSpPr>
            <p:spPr>
              <a:xfrm>
                <a:off x="4706919" y="4648390"/>
                <a:ext cx="3028950" cy="718145"/>
              </a:xfrm>
              <a:prstGeom prst="rect">
                <a:avLst/>
              </a:prstGeom>
              <a:blipFill>
                <a:blip r:embed="rId11"/>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B5BF564E-3291-D785-6D1D-8C3D8B5D3F33}"/>
                  </a:ext>
                </a:extLst>
              </p:cNvPr>
              <p:cNvSpPr txBox="1"/>
              <p:nvPr/>
            </p:nvSpPr>
            <p:spPr>
              <a:xfrm>
                <a:off x="7993535" y="4431923"/>
                <a:ext cx="3504220" cy="788164"/>
              </a:xfrm>
              <a:prstGeom prst="rect">
                <a:avLst/>
              </a:prstGeom>
              <a:noFill/>
              <a:ln w="28575">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i="1">
                                  <a:latin typeface="Cambria Math" panose="02040503050406030204" pitchFamily="18" charset="0"/>
                                </a:rPr>
                                <m:t>𝑝𝑟𝑒</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m:t>
                                  </m:r>
                                </m:sub>
                              </m:sSub>
                            </m:e>
                          </m:d>
                          <m:d>
                            <m:dPr>
                              <m:ctrlPr>
                                <a:rPr lang="en-US" sz="2400" b="0" i="1" smtClean="0">
                                  <a:latin typeface="Cambria Math" panose="02040503050406030204" pitchFamily="18" charset="0"/>
                                </a:rPr>
                              </m:ctrlPr>
                            </m:dPr>
                            <m:e>
                              <m:r>
                                <a:rPr lang="en-US" sz="2400" i="1">
                                  <a:latin typeface="Cambria Math" panose="02040503050406030204" pitchFamily="18" charset="0"/>
                                </a:rPr>
                                <m:t>𝑟𝑒𝑐𝑎𝑙</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e>
                          </m:d>
                        </m:num>
                        <m:den>
                          <m:r>
                            <a:rPr lang="en-US" sz="2400" i="1">
                              <a:latin typeface="Cambria Math" panose="02040503050406030204" pitchFamily="18" charset="0"/>
                            </a:rPr>
                            <m:t>𝑝𝑟𝑒</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m:t>
                              </m:r>
                            </m:sub>
                          </m:sSub>
                          <m:r>
                            <a:rPr lang="en-US" sz="2400" b="0" i="1" smtClean="0">
                              <a:latin typeface="Cambria Math" panose="02040503050406030204" pitchFamily="18" charset="0"/>
                            </a:rPr>
                            <m:t>+</m:t>
                          </m:r>
                          <m:r>
                            <a:rPr lang="en-US" sz="2400" i="1">
                              <a:latin typeface="Cambria Math" panose="02040503050406030204" pitchFamily="18" charset="0"/>
                            </a:rPr>
                            <m:t>𝑟𝑒𝑐𝑎𝑙</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den>
                      </m:f>
                    </m:oMath>
                  </m:oMathPara>
                </a14:m>
                <a:endParaRPr lang="en-US" sz="2400" dirty="0"/>
              </a:p>
            </p:txBody>
          </p:sp>
        </mc:Choice>
        <mc:Fallback>
          <p:sp>
            <p:nvSpPr>
              <p:cNvPr id="26" name="TextBox 25">
                <a:extLst>
                  <a:ext uri="{FF2B5EF4-FFF2-40B4-BE49-F238E27FC236}">
                    <a16:creationId xmlns:a16="http://schemas.microsoft.com/office/drawing/2014/main" id="{B5BF564E-3291-D785-6D1D-8C3D8B5D3F33}"/>
                  </a:ext>
                </a:extLst>
              </p:cNvPr>
              <p:cNvSpPr txBox="1">
                <a:spLocks noRot="1" noChangeAspect="1" noMove="1" noResize="1" noEditPoints="1" noAdjustHandles="1" noChangeArrowheads="1" noChangeShapeType="1" noTextEdit="1"/>
              </p:cNvSpPr>
              <p:nvPr/>
            </p:nvSpPr>
            <p:spPr>
              <a:xfrm>
                <a:off x="7993535" y="4431923"/>
                <a:ext cx="3504220" cy="788164"/>
              </a:xfrm>
              <a:prstGeom prst="rect">
                <a:avLst/>
              </a:prstGeom>
              <a:blipFill>
                <a:blip r:embed="rId12"/>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671734A-DBA5-60F3-9E3F-F44616A06E21}"/>
                  </a:ext>
                </a:extLst>
              </p:cNvPr>
              <p:cNvSpPr txBox="1"/>
              <p:nvPr/>
            </p:nvSpPr>
            <p:spPr>
              <a:xfrm>
                <a:off x="237651" y="2721324"/>
                <a:ext cx="1987053" cy="5770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𝑟𝑒𝑐𝑎𝑙𝑙</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smtClean="0">
                              <a:latin typeface="Cambria Math" panose="02040503050406030204" pitchFamily="18" charset="0"/>
                            </a:rPr>
                            <m:t>4</m:t>
                          </m:r>
                        </m:num>
                        <m:den>
                          <m:r>
                            <a:rPr lang="en-US" sz="2000" b="0" i="1" smtClean="0">
                              <a:latin typeface="Cambria Math" panose="02040503050406030204" pitchFamily="18" charset="0"/>
                            </a:rPr>
                            <m:t>5</m:t>
                          </m:r>
                        </m:den>
                      </m:f>
                      <m:r>
                        <a:rPr lang="en-US" sz="2000" b="0" i="1" smtClean="0">
                          <a:latin typeface="Cambria Math" panose="02040503050406030204" pitchFamily="18" charset="0"/>
                        </a:rPr>
                        <m:t>=0.8</m:t>
                      </m:r>
                    </m:oMath>
                  </m:oMathPara>
                </a14:m>
                <a:endParaRPr lang="en-US" sz="2000" dirty="0"/>
              </a:p>
            </p:txBody>
          </p:sp>
        </mc:Choice>
        <mc:Fallback xmlns="">
          <p:sp>
            <p:nvSpPr>
              <p:cNvPr id="77" name="TextBox 76">
                <a:extLst>
                  <a:ext uri="{FF2B5EF4-FFF2-40B4-BE49-F238E27FC236}">
                    <a16:creationId xmlns:a16="http://schemas.microsoft.com/office/drawing/2014/main" id="{F671734A-DBA5-60F3-9E3F-F44616A06E21}"/>
                  </a:ext>
                </a:extLst>
              </p:cNvPr>
              <p:cNvSpPr txBox="1">
                <a:spLocks noRot="1" noChangeAspect="1" noMove="1" noResize="1" noEditPoints="1" noAdjustHandles="1" noChangeArrowheads="1" noChangeShapeType="1" noTextEdit="1"/>
              </p:cNvSpPr>
              <p:nvPr/>
            </p:nvSpPr>
            <p:spPr>
              <a:xfrm>
                <a:off x="237651" y="2721324"/>
                <a:ext cx="1987053" cy="57708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C0AD6E0-049D-ACF3-D763-33393B01610A}"/>
                  </a:ext>
                </a:extLst>
              </p:cNvPr>
              <p:cNvSpPr txBox="1"/>
              <p:nvPr/>
            </p:nvSpPr>
            <p:spPr>
              <a:xfrm>
                <a:off x="146398" y="1968884"/>
                <a:ext cx="1987053" cy="5770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𝑝𝑟𝑒𝑐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smtClean="0">
                              <a:latin typeface="Cambria Math" panose="02040503050406030204" pitchFamily="18" charset="0"/>
                            </a:rPr>
                            <m:t>4</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=1</m:t>
                      </m:r>
                    </m:oMath>
                  </m:oMathPara>
                </a14:m>
                <a:endParaRPr lang="en-US" sz="2000" dirty="0"/>
              </a:p>
            </p:txBody>
          </p:sp>
        </mc:Choice>
        <mc:Fallback xmlns="">
          <p:sp>
            <p:nvSpPr>
              <p:cNvPr id="79" name="TextBox 78">
                <a:extLst>
                  <a:ext uri="{FF2B5EF4-FFF2-40B4-BE49-F238E27FC236}">
                    <a16:creationId xmlns:a16="http://schemas.microsoft.com/office/drawing/2014/main" id="{9C0AD6E0-049D-ACF3-D763-33393B01610A}"/>
                  </a:ext>
                </a:extLst>
              </p:cNvPr>
              <p:cNvSpPr txBox="1">
                <a:spLocks noRot="1" noChangeAspect="1" noMove="1" noResize="1" noEditPoints="1" noAdjustHandles="1" noChangeArrowheads="1" noChangeShapeType="1" noTextEdit="1"/>
              </p:cNvSpPr>
              <p:nvPr/>
            </p:nvSpPr>
            <p:spPr>
              <a:xfrm>
                <a:off x="146398" y="1968884"/>
                <a:ext cx="1987053" cy="577081"/>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F5D1EC3-B086-5892-4F8B-35340C4989BF}"/>
                  </a:ext>
                </a:extLst>
              </p:cNvPr>
              <p:cNvSpPr txBox="1"/>
              <p:nvPr/>
            </p:nvSpPr>
            <p:spPr>
              <a:xfrm>
                <a:off x="-55186" y="3532980"/>
                <a:ext cx="2601644" cy="6024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d>
                            <m:dPr>
                              <m:ctrlPr>
                                <a:rPr lang="en-US" sz="2000" b="0" i="1" smtClean="0">
                                  <a:latin typeface="Cambria Math" panose="02040503050406030204" pitchFamily="18" charset="0"/>
                                </a:rPr>
                              </m:ctrlPr>
                            </m:dPr>
                            <m:e>
                              <m:r>
                                <a:rPr lang="en-US" sz="2000" b="0" i="1" smtClean="0">
                                  <a:latin typeface="Cambria Math" panose="02040503050406030204" pitchFamily="18" charset="0"/>
                                </a:rPr>
                                <m:t>0.8</m:t>
                              </m:r>
                            </m:e>
                          </m:d>
                        </m:num>
                        <m:den>
                          <m:r>
                            <a:rPr lang="en-US" sz="2000" b="0" i="1" smtClean="0">
                              <a:latin typeface="Cambria Math" panose="02040503050406030204" pitchFamily="18" charset="0"/>
                            </a:rPr>
                            <m:t>1+0.8 </m:t>
                          </m:r>
                        </m:den>
                      </m:f>
                      <m:r>
                        <a:rPr lang="en-US" sz="2000" b="0" i="1" smtClean="0">
                          <a:latin typeface="Cambria Math" panose="02040503050406030204" pitchFamily="18" charset="0"/>
                        </a:rPr>
                        <m:t>=0.89</m:t>
                      </m:r>
                    </m:oMath>
                  </m:oMathPara>
                </a14:m>
                <a:endParaRPr lang="en-US" sz="2000" dirty="0"/>
              </a:p>
            </p:txBody>
          </p:sp>
        </mc:Choice>
        <mc:Fallback xmlns="">
          <p:sp>
            <p:nvSpPr>
              <p:cNvPr id="80" name="TextBox 79">
                <a:extLst>
                  <a:ext uri="{FF2B5EF4-FFF2-40B4-BE49-F238E27FC236}">
                    <a16:creationId xmlns:a16="http://schemas.microsoft.com/office/drawing/2014/main" id="{7F5D1EC3-B086-5892-4F8B-35340C4989BF}"/>
                  </a:ext>
                </a:extLst>
              </p:cNvPr>
              <p:cNvSpPr txBox="1">
                <a:spLocks noRot="1" noChangeAspect="1" noMove="1" noResize="1" noEditPoints="1" noAdjustHandles="1" noChangeArrowheads="1" noChangeShapeType="1" noTextEdit="1"/>
              </p:cNvSpPr>
              <p:nvPr/>
            </p:nvSpPr>
            <p:spPr>
              <a:xfrm>
                <a:off x="-55186" y="3532980"/>
                <a:ext cx="2601644" cy="602473"/>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9111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9" grpId="0"/>
      <p:bldP spid="8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A972B-5A17-B4BF-6981-6D6227C32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ED7F49-2C73-06C8-FE73-CBF166ABA362}"/>
              </a:ext>
            </a:extLst>
          </p:cNvPr>
          <p:cNvSpPr>
            <a:spLocks noGrp="1"/>
          </p:cNvSpPr>
          <p:nvPr>
            <p:ph type="title"/>
          </p:nvPr>
        </p:nvSpPr>
        <p:spPr>
          <a:xfrm>
            <a:off x="838200" y="365125"/>
            <a:ext cx="10515600" cy="835025"/>
          </a:xfrm>
        </p:spPr>
        <p:txBody>
          <a:bodyPr/>
          <a:lstStyle/>
          <a:p>
            <a:r>
              <a:rPr lang="en-US" dirty="0"/>
              <a:t>F-score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17D17D-B769-3FBE-A89B-363FCEE886C4}"/>
                  </a:ext>
                </a:extLst>
              </p:cNvPr>
              <p:cNvSpPr>
                <a:spLocks noGrp="1"/>
              </p:cNvSpPr>
              <p:nvPr>
                <p:ph idx="1"/>
              </p:nvPr>
            </p:nvSpPr>
            <p:spPr>
              <a:xfrm>
                <a:off x="367267" y="936439"/>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E117D17D-B769-3FBE-A89B-363FCEE886C4}"/>
                  </a:ext>
                </a:extLst>
              </p:cNvPr>
              <p:cNvSpPr>
                <a:spLocks noGrp="1" noRot="1" noChangeAspect="1" noMove="1" noResize="1" noEditPoints="1" noAdjustHandles="1" noChangeArrowheads="1" noChangeShapeType="1" noTextEdit="1"/>
              </p:cNvSpPr>
              <p:nvPr>
                <p:ph idx="1"/>
              </p:nvPr>
            </p:nvSpPr>
            <p:spPr>
              <a:xfrm>
                <a:off x="367267" y="936439"/>
                <a:ext cx="10515600" cy="571500"/>
              </a:xfrm>
              <a:blipFill>
                <a:blip r:embed="rId2"/>
                <a:stretch>
                  <a:fillRect t="-19355" b="-13978"/>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F7271A3E-CA98-F685-643B-D3F41BB5BFAF}"/>
              </a:ext>
            </a:extLst>
          </p:cNvPr>
          <p:cNvCxnSpPr>
            <a:cxnSpLocks/>
          </p:cNvCxnSpPr>
          <p:nvPr/>
        </p:nvCxnSpPr>
        <p:spPr>
          <a:xfrm>
            <a:off x="2838449" y="207517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073ACCF-1E3B-B57D-55EC-B697E66732AA}"/>
              </a:ext>
            </a:extLst>
          </p:cNvPr>
          <p:cNvCxnSpPr/>
          <p:nvPr/>
        </p:nvCxnSpPr>
        <p:spPr>
          <a:xfrm>
            <a:off x="30670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66AE7EC-E67F-664A-A48A-98FEB88E4D45}"/>
              </a:ext>
            </a:extLst>
          </p:cNvPr>
          <p:cNvCxnSpPr/>
          <p:nvPr/>
        </p:nvCxnSpPr>
        <p:spPr>
          <a:xfrm>
            <a:off x="34099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656E5D0-EB3E-CBF3-4B0D-EA133869161D}"/>
              </a:ext>
            </a:extLst>
          </p:cNvPr>
          <p:cNvCxnSpPr/>
          <p:nvPr/>
        </p:nvCxnSpPr>
        <p:spPr>
          <a:xfrm>
            <a:off x="37528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7A19FDE-174D-3EE8-849A-14B5B765012A}"/>
              </a:ext>
            </a:extLst>
          </p:cNvPr>
          <p:cNvCxnSpPr/>
          <p:nvPr/>
        </p:nvCxnSpPr>
        <p:spPr>
          <a:xfrm>
            <a:off x="40957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58219-249E-6780-7C92-3193E12DFE1E}"/>
              </a:ext>
            </a:extLst>
          </p:cNvPr>
          <p:cNvCxnSpPr/>
          <p:nvPr/>
        </p:nvCxnSpPr>
        <p:spPr>
          <a:xfrm>
            <a:off x="44386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F30D186-FFA2-E17B-9FB8-6654E7C6946D}"/>
              </a:ext>
            </a:extLst>
          </p:cNvPr>
          <p:cNvCxnSpPr/>
          <p:nvPr/>
        </p:nvCxnSpPr>
        <p:spPr>
          <a:xfrm>
            <a:off x="47815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663F3E-FCCD-C57D-B12A-B2CD7705CBFE}"/>
              </a:ext>
            </a:extLst>
          </p:cNvPr>
          <p:cNvCxnSpPr/>
          <p:nvPr/>
        </p:nvCxnSpPr>
        <p:spPr>
          <a:xfrm>
            <a:off x="51244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6946DAF-FBC2-77FA-A5CB-8977DE956251}"/>
              </a:ext>
            </a:extLst>
          </p:cNvPr>
          <p:cNvCxnSpPr/>
          <p:nvPr/>
        </p:nvCxnSpPr>
        <p:spPr>
          <a:xfrm>
            <a:off x="54673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40B410-55AE-1E32-9B90-B96D6C40C2E9}"/>
              </a:ext>
            </a:extLst>
          </p:cNvPr>
          <p:cNvCxnSpPr>
            <a:cxnSpLocks/>
          </p:cNvCxnSpPr>
          <p:nvPr/>
        </p:nvCxnSpPr>
        <p:spPr>
          <a:xfrm>
            <a:off x="58102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6560E4B-674B-5455-D487-1E435CF0873E}"/>
              </a:ext>
            </a:extLst>
          </p:cNvPr>
          <p:cNvCxnSpPr>
            <a:cxnSpLocks/>
          </p:cNvCxnSpPr>
          <p:nvPr/>
        </p:nvCxnSpPr>
        <p:spPr>
          <a:xfrm>
            <a:off x="61531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DDB68A2-9356-D098-3E40-08EA5649758F}"/>
              </a:ext>
            </a:extLst>
          </p:cNvPr>
          <p:cNvCxnSpPr>
            <a:cxnSpLocks/>
          </p:cNvCxnSpPr>
          <p:nvPr/>
        </p:nvCxnSpPr>
        <p:spPr>
          <a:xfrm>
            <a:off x="64960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B85954-14A9-E485-27C8-B47FBF697D5A}"/>
              </a:ext>
            </a:extLst>
          </p:cNvPr>
          <p:cNvCxnSpPr>
            <a:cxnSpLocks/>
          </p:cNvCxnSpPr>
          <p:nvPr/>
        </p:nvCxnSpPr>
        <p:spPr>
          <a:xfrm>
            <a:off x="68389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17F462-A14A-41CB-D75B-6DCBED9B4EBF}"/>
              </a:ext>
            </a:extLst>
          </p:cNvPr>
          <p:cNvCxnSpPr>
            <a:cxnSpLocks/>
          </p:cNvCxnSpPr>
          <p:nvPr/>
        </p:nvCxnSpPr>
        <p:spPr>
          <a:xfrm>
            <a:off x="71818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24DC09D-C6A8-B489-F275-1B724730E855}"/>
              </a:ext>
            </a:extLst>
          </p:cNvPr>
          <p:cNvCxnSpPr>
            <a:cxnSpLocks/>
          </p:cNvCxnSpPr>
          <p:nvPr/>
        </p:nvCxnSpPr>
        <p:spPr>
          <a:xfrm>
            <a:off x="75247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E7CC02D-C6DA-4177-7EA2-CE190D7E0254}"/>
              </a:ext>
            </a:extLst>
          </p:cNvPr>
          <p:cNvCxnSpPr>
            <a:cxnSpLocks/>
          </p:cNvCxnSpPr>
          <p:nvPr/>
        </p:nvCxnSpPr>
        <p:spPr>
          <a:xfrm>
            <a:off x="78676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46923E1-2B2A-4CFE-6C44-27FC1D8E6261}"/>
              </a:ext>
            </a:extLst>
          </p:cNvPr>
          <p:cNvCxnSpPr>
            <a:cxnSpLocks/>
          </p:cNvCxnSpPr>
          <p:nvPr/>
        </p:nvCxnSpPr>
        <p:spPr>
          <a:xfrm>
            <a:off x="82105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167125D-5AF4-4485-6F73-6FA0AF1D85DC}"/>
              </a:ext>
            </a:extLst>
          </p:cNvPr>
          <p:cNvCxnSpPr>
            <a:cxnSpLocks/>
          </p:cNvCxnSpPr>
          <p:nvPr/>
        </p:nvCxnSpPr>
        <p:spPr>
          <a:xfrm>
            <a:off x="85534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A431BA-0C39-E8AA-18F0-073779324C45}"/>
              </a:ext>
            </a:extLst>
          </p:cNvPr>
          <p:cNvCxnSpPr>
            <a:cxnSpLocks/>
          </p:cNvCxnSpPr>
          <p:nvPr/>
        </p:nvCxnSpPr>
        <p:spPr>
          <a:xfrm>
            <a:off x="88963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2A7C34C-4CCB-546D-5E7D-A2A61AA3150F}"/>
              </a:ext>
            </a:extLst>
          </p:cNvPr>
          <p:cNvCxnSpPr>
            <a:cxnSpLocks/>
          </p:cNvCxnSpPr>
          <p:nvPr/>
        </p:nvCxnSpPr>
        <p:spPr>
          <a:xfrm>
            <a:off x="92392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C4DBB58-FA87-21A7-F74E-238276C91993}"/>
              </a:ext>
            </a:extLst>
          </p:cNvPr>
          <p:cNvCxnSpPr>
            <a:cxnSpLocks/>
          </p:cNvCxnSpPr>
          <p:nvPr/>
        </p:nvCxnSpPr>
        <p:spPr>
          <a:xfrm>
            <a:off x="95821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E1DD1F-E47F-6BCB-E64C-9B42D8BD0FE0}"/>
              </a:ext>
            </a:extLst>
          </p:cNvPr>
          <p:cNvCxnSpPr>
            <a:cxnSpLocks/>
          </p:cNvCxnSpPr>
          <p:nvPr/>
        </p:nvCxnSpPr>
        <p:spPr>
          <a:xfrm>
            <a:off x="99250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D1237FD-CE6E-4050-4535-B3A5740218B3}"/>
              </a:ext>
            </a:extLst>
          </p:cNvPr>
          <p:cNvCxnSpPr>
            <a:cxnSpLocks/>
          </p:cNvCxnSpPr>
          <p:nvPr/>
        </p:nvCxnSpPr>
        <p:spPr>
          <a:xfrm>
            <a:off x="102679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E68CC14-7343-B071-623B-E5A580CD038E}"/>
              </a:ext>
            </a:extLst>
          </p:cNvPr>
          <p:cNvCxnSpPr>
            <a:cxnSpLocks/>
          </p:cNvCxnSpPr>
          <p:nvPr/>
        </p:nvCxnSpPr>
        <p:spPr>
          <a:xfrm>
            <a:off x="106108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E12327D-690E-0562-25DE-8C8DB13397EA}"/>
              </a:ext>
            </a:extLst>
          </p:cNvPr>
          <p:cNvCxnSpPr>
            <a:cxnSpLocks/>
          </p:cNvCxnSpPr>
          <p:nvPr/>
        </p:nvCxnSpPr>
        <p:spPr>
          <a:xfrm>
            <a:off x="109537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E59BE3D-44D4-E398-2A5D-26A79FB0D83B}"/>
              </a:ext>
            </a:extLst>
          </p:cNvPr>
          <p:cNvSpPr txBox="1"/>
          <p:nvPr/>
        </p:nvSpPr>
        <p:spPr>
          <a:xfrm>
            <a:off x="2838449" y="235915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3328DEFF-8D28-B1C6-AD91-4E28A27AA314}"/>
              </a:ext>
            </a:extLst>
          </p:cNvPr>
          <p:cNvSpPr txBox="1"/>
          <p:nvPr/>
        </p:nvSpPr>
        <p:spPr>
          <a:xfrm>
            <a:off x="3218664" y="235738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A2667644-D2CC-2C68-27AC-2DC467034423}"/>
              </a:ext>
            </a:extLst>
          </p:cNvPr>
          <p:cNvSpPr txBox="1"/>
          <p:nvPr/>
        </p:nvSpPr>
        <p:spPr>
          <a:xfrm>
            <a:off x="3562741" y="235915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2F97C5D4-6242-F837-1CF2-D2C44D3EF0B6}"/>
              </a:ext>
            </a:extLst>
          </p:cNvPr>
          <p:cNvSpPr txBox="1"/>
          <p:nvPr/>
        </p:nvSpPr>
        <p:spPr>
          <a:xfrm>
            <a:off x="3873434" y="235738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3069627F-4F45-830B-C662-027F3D9BD02C}"/>
              </a:ext>
            </a:extLst>
          </p:cNvPr>
          <p:cNvSpPr txBox="1"/>
          <p:nvPr/>
        </p:nvSpPr>
        <p:spPr>
          <a:xfrm>
            <a:off x="4237936" y="235915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B09D111C-146F-3D9E-B1B8-1031F6E52FAD}"/>
              </a:ext>
            </a:extLst>
          </p:cNvPr>
          <p:cNvSpPr txBox="1"/>
          <p:nvPr/>
        </p:nvSpPr>
        <p:spPr>
          <a:xfrm>
            <a:off x="4618151" y="235738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ACD00DD1-6036-A353-1705-304308A8F79C}"/>
              </a:ext>
            </a:extLst>
          </p:cNvPr>
          <p:cNvSpPr txBox="1"/>
          <p:nvPr/>
        </p:nvSpPr>
        <p:spPr>
          <a:xfrm>
            <a:off x="4953000" y="235915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634A0EEF-024F-C6BC-0500-68969B0F8DCF}"/>
              </a:ext>
            </a:extLst>
          </p:cNvPr>
          <p:cNvSpPr txBox="1"/>
          <p:nvPr/>
        </p:nvSpPr>
        <p:spPr>
          <a:xfrm>
            <a:off x="5272921" y="235738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3BA9AB46-53FB-D357-0638-DE7975965B7E}"/>
              </a:ext>
            </a:extLst>
          </p:cNvPr>
          <p:cNvSpPr txBox="1"/>
          <p:nvPr/>
        </p:nvSpPr>
        <p:spPr>
          <a:xfrm>
            <a:off x="5587540" y="235992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16AD6E64-754E-3DE9-0C45-5C39F8C95D5F}"/>
              </a:ext>
            </a:extLst>
          </p:cNvPr>
          <p:cNvSpPr txBox="1"/>
          <p:nvPr/>
        </p:nvSpPr>
        <p:spPr>
          <a:xfrm>
            <a:off x="5967755" y="235815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6232E769-4D42-6749-A455-2A3B41837995}"/>
              </a:ext>
            </a:extLst>
          </p:cNvPr>
          <p:cNvSpPr txBox="1"/>
          <p:nvPr/>
        </p:nvSpPr>
        <p:spPr>
          <a:xfrm>
            <a:off x="6311832" y="235992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F6C85123-50D2-1CD9-98D5-650B7C349355}"/>
              </a:ext>
            </a:extLst>
          </p:cNvPr>
          <p:cNvSpPr txBox="1"/>
          <p:nvPr/>
        </p:nvSpPr>
        <p:spPr>
          <a:xfrm>
            <a:off x="6622525" y="235815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B1173F4E-F647-7423-826C-AEB6DECF3DC3}"/>
              </a:ext>
            </a:extLst>
          </p:cNvPr>
          <p:cNvSpPr txBox="1"/>
          <p:nvPr/>
        </p:nvSpPr>
        <p:spPr>
          <a:xfrm>
            <a:off x="6987027" y="235992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DA183370-EC58-4823-1255-B6A0D4347F25}"/>
              </a:ext>
            </a:extLst>
          </p:cNvPr>
          <p:cNvSpPr txBox="1"/>
          <p:nvPr/>
        </p:nvSpPr>
        <p:spPr>
          <a:xfrm>
            <a:off x="7367242" y="235815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E8CDD3D6-767B-0592-862A-80CD98196C0B}"/>
              </a:ext>
            </a:extLst>
          </p:cNvPr>
          <p:cNvSpPr txBox="1"/>
          <p:nvPr/>
        </p:nvSpPr>
        <p:spPr>
          <a:xfrm>
            <a:off x="7702091" y="235992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AA037A12-274E-74D3-34D1-51170ADA3315}"/>
              </a:ext>
            </a:extLst>
          </p:cNvPr>
          <p:cNvSpPr txBox="1"/>
          <p:nvPr/>
        </p:nvSpPr>
        <p:spPr>
          <a:xfrm>
            <a:off x="8022012" y="235815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28C0A79F-8BAC-F061-71DF-B39B74CEE6FF}"/>
              </a:ext>
            </a:extLst>
          </p:cNvPr>
          <p:cNvSpPr txBox="1"/>
          <p:nvPr/>
        </p:nvSpPr>
        <p:spPr>
          <a:xfrm>
            <a:off x="8356664" y="235915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C2BB7AFB-259E-1354-69C8-919AD3843066}"/>
              </a:ext>
            </a:extLst>
          </p:cNvPr>
          <p:cNvSpPr txBox="1"/>
          <p:nvPr/>
        </p:nvSpPr>
        <p:spPr>
          <a:xfrm>
            <a:off x="8736879" y="235738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1A859ADB-919C-14BD-D785-E4228C0E8C53}"/>
              </a:ext>
            </a:extLst>
          </p:cNvPr>
          <p:cNvSpPr txBox="1"/>
          <p:nvPr/>
        </p:nvSpPr>
        <p:spPr>
          <a:xfrm>
            <a:off x="9080956" y="235915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D46438FA-C90A-9B0E-5CDB-36FF4AFE9D0A}"/>
              </a:ext>
            </a:extLst>
          </p:cNvPr>
          <p:cNvSpPr txBox="1"/>
          <p:nvPr/>
        </p:nvSpPr>
        <p:spPr>
          <a:xfrm>
            <a:off x="9391649" y="235738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A7B84B66-81C3-6A60-D75D-8E10E42C4F31}"/>
              </a:ext>
            </a:extLst>
          </p:cNvPr>
          <p:cNvSpPr txBox="1"/>
          <p:nvPr/>
        </p:nvSpPr>
        <p:spPr>
          <a:xfrm>
            <a:off x="9756151" y="235915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1C2F6376-7A7E-CCEC-B1A5-18A91C630A61}"/>
              </a:ext>
            </a:extLst>
          </p:cNvPr>
          <p:cNvSpPr txBox="1"/>
          <p:nvPr/>
        </p:nvSpPr>
        <p:spPr>
          <a:xfrm>
            <a:off x="10136366" y="235738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68383C1B-A73B-4A89-D082-533F0E611442}"/>
              </a:ext>
            </a:extLst>
          </p:cNvPr>
          <p:cNvSpPr txBox="1"/>
          <p:nvPr/>
        </p:nvSpPr>
        <p:spPr>
          <a:xfrm>
            <a:off x="10471215" y="235915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6135F9F3-568C-5627-5760-5302E7599037}"/>
              </a:ext>
            </a:extLst>
          </p:cNvPr>
          <p:cNvSpPr txBox="1"/>
          <p:nvPr/>
        </p:nvSpPr>
        <p:spPr>
          <a:xfrm>
            <a:off x="10791136" y="235738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77DADD5E-9D16-32AF-E8D5-98AAC5A996E9}"/>
              </a:ext>
            </a:extLst>
          </p:cNvPr>
          <p:cNvSpPr/>
          <p:nvPr/>
        </p:nvSpPr>
        <p:spPr>
          <a:xfrm>
            <a:off x="3720642" y="198944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C313F192-EDE5-4AB7-1EE0-80AE03E7A189}"/>
              </a:ext>
            </a:extLst>
          </p:cNvPr>
          <p:cNvSpPr/>
          <p:nvPr/>
        </p:nvSpPr>
        <p:spPr>
          <a:xfrm>
            <a:off x="4704369" y="198944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6CB9C7D7-B58B-6AD7-6FD8-E7F70F670B8F}"/>
              </a:ext>
            </a:extLst>
          </p:cNvPr>
          <p:cNvSpPr/>
          <p:nvPr/>
        </p:nvSpPr>
        <p:spPr>
          <a:xfrm>
            <a:off x="4072526" y="200196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8F21D65-65EE-68E1-81E2-A983D6FDCA45}"/>
              </a:ext>
            </a:extLst>
          </p:cNvPr>
          <p:cNvSpPr/>
          <p:nvPr/>
        </p:nvSpPr>
        <p:spPr>
          <a:xfrm>
            <a:off x="4504439" y="198944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27DD40E-BCA0-0EC5-56CF-EBEF6D2C879C}"/>
              </a:ext>
            </a:extLst>
          </p:cNvPr>
          <p:cNvSpPr/>
          <p:nvPr/>
        </p:nvSpPr>
        <p:spPr>
          <a:xfrm>
            <a:off x="5048249" y="196381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ABA74064-D0A3-B869-B89D-727076DC6727}"/>
              </a:ext>
            </a:extLst>
          </p:cNvPr>
          <p:cNvSpPr/>
          <p:nvPr/>
        </p:nvSpPr>
        <p:spPr>
          <a:xfrm>
            <a:off x="7440986" y="19823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58BDBF45-9442-4F76-CEC3-B560F0C11999}"/>
              </a:ext>
            </a:extLst>
          </p:cNvPr>
          <p:cNvSpPr/>
          <p:nvPr/>
        </p:nvSpPr>
        <p:spPr>
          <a:xfrm>
            <a:off x="7962703" y="19823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2F0C6DAE-9C2F-79A3-975A-118CF2E766AB}"/>
              </a:ext>
            </a:extLst>
          </p:cNvPr>
          <p:cNvSpPr/>
          <p:nvPr/>
        </p:nvSpPr>
        <p:spPr>
          <a:xfrm>
            <a:off x="8475876" y="197283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75F2F4AC-F5E0-631F-4D06-8E6F8DD06ADF}"/>
              </a:ext>
            </a:extLst>
          </p:cNvPr>
          <p:cNvSpPr/>
          <p:nvPr/>
        </p:nvSpPr>
        <p:spPr>
          <a:xfrm>
            <a:off x="8971567" y="198473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B5367926-C97B-714B-8E40-AB4BC5E46CF0}"/>
              </a:ext>
            </a:extLst>
          </p:cNvPr>
          <p:cNvSpPr/>
          <p:nvPr/>
        </p:nvSpPr>
        <p:spPr>
          <a:xfrm>
            <a:off x="3516589" y="1823978"/>
            <a:ext cx="1909909" cy="451125"/>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A39C4A-8F6C-10C4-26DA-22AE41322041}"/>
              </a:ext>
            </a:extLst>
          </p:cNvPr>
          <p:cNvSpPr/>
          <p:nvPr/>
        </p:nvSpPr>
        <p:spPr>
          <a:xfrm>
            <a:off x="7220247" y="1811606"/>
            <a:ext cx="2173955" cy="490588"/>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E5801CB-AD64-C5BB-9FDA-DA9402A4B5B3}"/>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3E5801CB-AD64-C5BB-9FDA-DA9402A4B5B3}"/>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44DED24-DB6B-7CA7-D1F0-CD7F7BA5700A}"/>
                  </a:ext>
                </a:extLst>
              </p:cNvPr>
              <p:cNvSpPr txBox="1"/>
              <p:nvPr/>
            </p:nvSpPr>
            <p:spPr>
              <a:xfrm>
                <a:off x="3873434" y="2979635"/>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344DED24-DB6B-7CA7-D1F0-CD7F7BA5700A}"/>
                  </a:ext>
                </a:extLst>
              </p:cNvPr>
              <p:cNvSpPr txBox="1">
                <a:spLocks noRot="1" noChangeAspect="1" noMove="1" noResize="1" noEditPoints="1" noAdjustHandles="1" noChangeArrowheads="1" noChangeShapeType="1" noTextEdit="1"/>
              </p:cNvSpPr>
              <p:nvPr/>
            </p:nvSpPr>
            <p:spPr>
              <a:xfrm>
                <a:off x="3873434" y="2979635"/>
                <a:ext cx="6351354" cy="415050"/>
              </a:xfrm>
              <a:prstGeom prst="rect">
                <a:avLst/>
              </a:prstGeom>
              <a:blipFill>
                <a:blip r:embed="rId4"/>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DEAFF7EE-50BE-5D26-80B2-AE74ECD312BD}"/>
              </a:ext>
            </a:extLst>
          </p:cNvPr>
          <p:cNvSpPr/>
          <p:nvPr/>
        </p:nvSpPr>
        <p:spPr>
          <a:xfrm>
            <a:off x="3668990" y="144652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8E4BAD1-A5B7-2A72-AB33-0AC8E6F026BA}"/>
              </a:ext>
            </a:extLst>
          </p:cNvPr>
          <p:cNvSpPr/>
          <p:nvPr/>
        </p:nvSpPr>
        <p:spPr>
          <a:xfrm>
            <a:off x="4999149" y="156297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EC479387-6366-2FE4-48D4-BF75EBA0B203}"/>
                  </a:ext>
                </a:extLst>
              </p:cNvPr>
              <p:cNvGraphicFramePr>
                <a:graphicFrameLocks noGrp="1"/>
              </p:cNvGraphicFramePr>
              <p:nvPr/>
            </p:nvGraphicFramePr>
            <p:xfrm>
              <a:off x="2525444" y="3710751"/>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EC479387-6366-2FE4-48D4-BF75EBA0B203}"/>
                  </a:ext>
                </a:extLst>
              </p:cNvPr>
              <p:cNvGraphicFramePr>
                <a:graphicFrameLocks noGrp="1"/>
              </p:cNvGraphicFramePr>
              <p:nvPr/>
            </p:nvGraphicFramePr>
            <p:xfrm>
              <a:off x="2525444" y="3710751"/>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5"/>
                          <a:stretch>
                            <a:fillRect l="-100917" t="-104839" r="-101835" b="-220968"/>
                          </a:stretch>
                        </a:blipFill>
                      </a:tcPr>
                    </a:tc>
                    <a:tc>
                      <a:txBody>
                        <a:bodyPr/>
                        <a:lstStyle/>
                        <a:p>
                          <a:endParaRPr lang="en-US"/>
                        </a:p>
                      </a:txBody>
                      <a:tcPr>
                        <a:blipFill>
                          <a:blip r:embed="rId5"/>
                          <a:stretch>
                            <a:fillRect l="-200917" t="-104839" r="-1835" b="-220968"/>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5"/>
                          <a:stretch>
                            <a:fillRect l="-917" t="-208197" r="-201835" b="-12459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5"/>
                          <a:stretch>
                            <a:fillRect l="-917" t="-308197" r="-201835" b="-2459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091F1F3-805A-06A1-BC8E-17A564E6C1CB}"/>
                  </a:ext>
                </a:extLst>
              </p:cNvPr>
              <p:cNvSpPr txBox="1"/>
              <p:nvPr/>
            </p:nvSpPr>
            <p:spPr>
              <a:xfrm>
                <a:off x="2408354" y="5381492"/>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1091F1F3-805A-06A1-BC8E-17A564E6C1CB}"/>
                  </a:ext>
                </a:extLst>
              </p:cNvPr>
              <p:cNvSpPr txBox="1">
                <a:spLocks noRot="1" noChangeAspect="1" noMove="1" noResize="1" noEditPoints="1" noAdjustHandles="1" noChangeArrowheads="1" noChangeShapeType="1" noTextEdit="1"/>
              </p:cNvSpPr>
              <p:nvPr/>
            </p:nvSpPr>
            <p:spPr>
              <a:xfrm>
                <a:off x="2408354" y="5381492"/>
                <a:ext cx="1892822" cy="42550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E09741B5-3CEF-332B-8501-13C8B942B5F6}"/>
                  </a:ext>
                </a:extLst>
              </p:cNvPr>
              <p:cNvSpPr txBox="1"/>
              <p:nvPr/>
            </p:nvSpPr>
            <p:spPr>
              <a:xfrm>
                <a:off x="5083166" y="3597173"/>
                <a:ext cx="1892822" cy="782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num>
                        <m:den>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sub>
                              </m:sSub>
                            </m:e>
                          </m:d>
                        </m:den>
                      </m:f>
                    </m:oMath>
                  </m:oMathPara>
                </a14:m>
                <a:endParaRPr lang="en-US" sz="2400" dirty="0"/>
              </a:p>
            </p:txBody>
          </p:sp>
        </mc:Choice>
        <mc:Fallback xmlns="">
          <p:sp>
            <p:nvSpPr>
              <p:cNvPr id="75" name="TextBox 74">
                <a:extLst>
                  <a:ext uri="{FF2B5EF4-FFF2-40B4-BE49-F238E27FC236}">
                    <a16:creationId xmlns:a16="http://schemas.microsoft.com/office/drawing/2014/main" id="{E09741B5-3CEF-332B-8501-13C8B942B5F6}"/>
                  </a:ext>
                </a:extLst>
              </p:cNvPr>
              <p:cNvSpPr txBox="1">
                <a:spLocks noRot="1" noChangeAspect="1" noMove="1" noResize="1" noEditPoints="1" noAdjustHandles="1" noChangeArrowheads="1" noChangeShapeType="1" noTextEdit="1"/>
              </p:cNvSpPr>
              <p:nvPr/>
            </p:nvSpPr>
            <p:spPr>
              <a:xfrm>
                <a:off x="5083166" y="3597173"/>
                <a:ext cx="1892822" cy="78271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B83B7A17-F491-40BB-AA8A-A821A231BD3C}"/>
                  </a:ext>
                </a:extLst>
              </p:cNvPr>
              <p:cNvSpPr txBox="1"/>
              <p:nvPr/>
            </p:nvSpPr>
            <p:spPr>
              <a:xfrm>
                <a:off x="7304005" y="3555539"/>
                <a:ext cx="2832361"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oMath>
                  </m:oMathPara>
                </a14:m>
                <a:endParaRPr lang="en-US" sz="2400" dirty="0"/>
              </a:p>
            </p:txBody>
          </p:sp>
        </mc:Choice>
        <mc:Fallback xmlns="">
          <p:sp>
            <p:nvSpPr>
              <p:cNvPr id="76" name="TextBox 75">
                <a:extLst>
                  <a:ext uri="{FF2B5EF4-FFF2-40B4-BE49-F238E27FC236}">
                    <a16:creationId xmlns:a16="http://schemas.microsoft.com/office/drawing/2014/main" id="{B83B7A17-F491-40BB-AA8A-A821A231BD3C}"/>
                  </a:ext>
                </a:extLst>
              </p:cNvPr>
              <p:cNvSpPr txBox="1">
                <a:spLocks noRot="1" noChangeAspect="1" noMove="1" noResize="1" noEditPoints="1" noAdjustHandles="1" noChangeArrowheads="1" noChangeShapeType="1" noTextEdit="1"/>
              </p:cNvSpPr>
              <p:nvPr/>
            </p:nvSpPr>
            <p:spPr>
              <a:xfrm>
                <a:off x="7304005" y="3555539"/>
                <a:ext cx="2832361" cy="44076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65665D5E-1D96-B9CC-9C6A-4D5333C54790}"/>
                  </a:ext>
                </a:extLst>
              </p:cNvPr>
              <p:cNvSpPr txBox="1"/>
              <p:nvPr/>
            </p:nvSpPr>
            <p:spPr>
              <a:xfrm>
                <a:off x="4737557" y="4267842"/>
                <a:ext cx="3028950" cy="7181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𝑗</m:t>
                                  </m:r>
                                  <m:r>
                                    <a:rPr lang="en-US" sz="2400" b="0" i="1" smtClean="0">
                                      <a:latin typeface="Cambria Math" panose="02040503050406030204" pitchFamily="18" charset="0"/>
                                    </a:rPr>
                                    <m:t>=1</m:t>
                                  </m:r>
                                </m:lim>
                              </m:limLow>
                            </m:e>
                            <m:sup>
                              <m:r>
                                <a:rPr lang="en-US" sz="2400" b="0" i="1" smtClean="0">
                                  <a:latin typeface="Cambria Math" panose="02040503050406030204" pitchFamily="18" charset="0"/>
                                </a:rPr>
                                <m:t>𝑘</m:t>
                              </m:r>
                            </m:sup>
                          </m:sSup>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e>
                      </m:func>
                    </m:oMath>
                  </m:oMathPara>
                </a14:m>
                <a:endParaRPr lang="en-US" sz="2400" dirty="0"/>
              </a:p>
            </p:txBody>
          </p:sp>
        </mc:Choice>
        <mc:Fallback xmlns="">
          <p:sp>
            <p:nvSpPr>
              <p:cNvPr id="78" name="TextBox 77">
                <a:extLst>
                  <a:ext uri="{FF2B5EF4-FFF2-40B4-BE49-F238E27FC236}">
                    <a16:creationId xmlns:a16="http://schemas.microsoft.com/office/drawing/2014/main" id="{65665D5E-1D96-B9CC-9C6A-4D5333C54790}"/>
                  </a:ext>
                </a:extLst>
              </p:cNvPr>
              <p:cNvSpPr txBox="1">
                <a:spLocks noRot="1" noChangeAspect="1" noMove="1" noResize="1" noEditPoints="1" noAdjustHandles="1" noChangeArrowheads="1" noChangeShapeType="1" noTextEdit="1"/>
              </p:cNvSpPr>
              <p:nvPr/>
            </p:nvSpPr>
            <p:spPr>
              <a:xfrm>
                <a:off x="4737557" y="4267842"/>
                <a:ext cx="3028950" cy="71814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CB2A13-9B38-0DD2-97D6-A30599FCB45B}"/>
                  </a:ext>
                </a:extLst>
              </p:cNvPr>
              <p:cNvSpPr txBox="1"/>
              <p:nvPr/>
            </p:nvSpPr>
            <p:spPr>
              <a:xfrm>
                <a:off x="7824441" y="4031876"/>
                <a:ext cx="3504220" cy="10604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den>
                              </m:f>
                            </m:e>
                          </m:d>
                        </m:den>
                      </m:f>
                    </m:oMath>
                  </m:oMathPara>
                </a14:m>
                <a:endParaRPr lang="en-US" sz="2400" dirty="0"/>
              </a:p>
            </p:txBody>
          </p:sp>
        </mc:Choice>
        <mc:Fallback xmlns="">
          <p:sp>
            <p:nvSpPr>
              <p:cNvPr id="8" name="TextBox 7">
                <a:extLst>
                  <a:ext uri="{FF2B5EF4-FFF2-40B4-BE49-F238E27FC236}">
                    <a16:creationId xmlns:a16="http://schemas.microsoft.com/office/drawing/2014/main" id="{A2CB2A13-9B38-0DD2-97D6-A30599FCB45B}"/>
                  </a:ext>
                </a:extLst>
              </p:cNvPr>
              <p:cNvSpPr txBox="1">
                <a:spLocks noRot="1" noChangeAspect="1" noMove="1" noResize="1" noEditPoints="1" noAdjustHandles="1" noChangeArrowheads="1" noChangeShapeType="1" noTextEdit="1"/>
              </p:cNvSpPr>
              <p:nvPr/>
            </p:nvSpPr>
            <p:spPr>
              <a:xfrm>
                <a:off x="7824441" y="4031876"/>
                <a:ext cx="3504220" cy="106048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E22D3F1-D5E4-DF17-F01A-F8187E6D971C}"/>
                  </a:ext>
                </a:extLst>
              </p:cNvPr>
              <p:cNvSpPr txBox="1"/>
              <p:nvPr/>
            </p:nvSpPr>
            <p:spPr>
              <a:xfrm>
                <a:off x="4776881" y="5205574"/>
                <a:ext cx="3504220" cy="7881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i="1">
                                  <a:latin typeface="Cambria Math" panose="02040503050406030204" pitchFamily="18" charset="0"/>
                                </a:rPr>
                                <m:t>𝑝𝑟𝑒</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m:t>
                                  </m:r>
                                </m:sub>
                              </m:sSub>
                            </m:e>
                          </m:d>
                          <m:d>
                            <m:dPr>
                              <m:ctrlPr>
                                <a:rPr lang="en-US" sz="2400" b="0" i="1" smtClean="0">
                                  <a:latin typeface="Cambria Math" panose="02040503050406030204" pitchFamily="18" charset="0"/>
                                </a:rPr>
                              </m:ctrlPr>
                            </m:dPr>
                            <m:e>
                              <m:r>
                                <a:rPr lang="en-US" sz="2400" i="1">
                                  <a:latin typeface="Cambria Math" panose="02040503050406030204" pitchFamily="18" charset="0"/>
                                </a:rPr>
                                <m:t>𝑟𝑒𝑐𝑎𝑙</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e>
                          </m:d>
                        </m:num>
                        <m:den>
                          <m:r>
                            <a:rPr lang="en-US" sz="2400" i="1">
                              <a:latin typeface="Cambria Math" panose="02040503050406030204" pitchFamily="18" charset="0"/>
                            </a:rPr>
                            <m:t>𝑝𝑟𝑒</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m:t>
                              </m:r>
                            </m:sub>
                          </m:sSub>
                          <m:r>
                            <a:rPr lang="en-US" sz="2400" b="0" i="1" smtClean="0">
                              <a:latin typeface="Cambria Math" panose="02040503050406030204" pitchFamily="18" charset="0"/>
                            </a:rPr>
                            <m:t>+</m:t>
                          </m:r>
                          <m:r>
                            <a:rPr lang="en-US" sz="2400" i="1">
                              <a:latin typeface="Cambria Math" panose="02040503050406030204" pitchFamily="18" charset="0"/>
                            </a:rPr>
                            <m:t>𝑟𝑒𝑐𝑎𝑙</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den>
                      </m:f>
                    </m:oMath>
                  </m:oMathPara>
                </a14:m>
                <a:endParaRPr lang="en-US" sz="2400" dirty="0"/>
              </a:p>
            </p:txBody>
          </p:sp>
        </mc:Choice>
        <mc:Fallback xmlns="">
          <p:sp>
            <p:nvSpPr>
              <p:cNvPr id="26" name="TextBox 25">
                <a:extLst>
                  <a:ext uri="{FF2B5EF4-FFF2-40B4-BE49-F238E27FC236}">
                    <a16:creationId xmlns:a16="http://schemas.microsoft.com/office/drawing/2014/main" id="{8E22D3F1-D5E4-DF17-F01A-F8187E6D971C}"/>
                  </a:ext>
                </a:extLst>
              </p:cNvPr>
              <p:cNvSpPr txBox="1">
                <a:spLocks noRot="1" noChangeAspect="1" noMove="1" noResize="1" noEditPoints="1" noAdjustHandles="1" noChangeArrowheads="1" noChangeShapeType="1" noTextEdit="1"/>
              </p:cNvSpPr>
              <p:nvPr/>
            </p:nvSpPr>
            <p:spPr>
              <a:xfrm>
                <a:off x="4776881" y="5205574"/>
                <a:ext cx="3504220" cy="78816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8EA89FB2-F7FA-F5E0-5547-25686B21EA1C}"/>
                  </a:ext>
                </a:extLst>
              </p:cNvPr>
              <p:cNvSpPr txBox="1"/>
              <p:nvPr/>
            </p:nvSpPr>
            <p:spPr>
              <a:xfrm>
                <a:off x="237651" y="2721324"/>
                <a:ext cx="1987053" cy="5750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𝑟𝑒𝑐𝑎𝑙𝑙</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smtClean="0">
                              <a:latin typeface="Cambria Math" panose="02040503050406030204" pitchFamily="18" charset="0"/>
                            </a:rPr>
                            <m:t>4</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=1</m:t>
                      </m:r>
                    </m:oMath>
                  </m:oMathPara>
                </a14:m>
                <a:endParaRPr lang="en-US" sz="2000" dirty="0"/>
              </a:p>
            </p:txBody>
          </p:sp>
        </mc:Choice>
        <mc:Fallback xmlns="">
          <p:sp>
            <p:nvSpPr>
              <p:cNvPr id="77" name="TextBox 76">
                <a:extLst>
                  <a:ext uri="{FF2B5EF4-FFF2-40B4-BE49-F238E27FC236}">
                    <a16:creationId xmlns:a16="http://schemas.microsoft.com/office/drawing/2014/main" id="{8EA89FB2-F7FA-F5E0-5547-25686B21EA1C}"/>
                  </a:ext>
                </a:extLst>
              </p:cNvPr>
              <p:cNvSpPr txBox="1">
                <a:spLocks noRot="1" noChangeAspect="1" noMove="1" noResize="1" noEditPoints="1" noAdjustHandles="1" noChangeArrowheads="1" noChangeShapeType="1" noTextEdit="1"/>
              </p:cNvSpPr>
              <p:nvPr/>
            </p:nvSpPr>
            <p:spPr>
              <a:xfrm>
                <a:off x="237651" y="2721324"/>
                <a:ext cx="1987053" cy="575094"/>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3D39E88A-B761-0063-30E8-70B0327FBC23}"/>
                  </a:ext>
                </a:extLst>
              </p:cNvPr>
              <p:cNvSpPr txBox="1"/>
              <p:nvPr/>
            </p:nvSpPr>
            <p:spPr>
              <a:xfrm>
                <a:off x="146398" y="1968884"/>
                <a:ext cx="1987053" cy="5770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𝑝𝑟𝑒𝑐</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i="1" smtClean="0">
                              <a:latin typeface="Cambria Math" panose="02040503050406030204" pitchFamily="18" charset="0"/>
                            </a:rPr>
                            <m:t>4</m:t>
                          </m:r>
                        </m:num>
                        <m:den>
                          <m:r>
                            <a:rPr lang="en-US" sz="2000" b="0" i="1" smtClean="0">
                              <a:latin typeface="Cambria Math" panose="02040503050406030204" pitchFamily="18" charset="0"/>
                            </a:rPr>
                            <m:t>5</m:t>
                          </m:r>
                        </m:den>
                      </m:f>
                      <m:r>
                        <a:rPr lang="en-US" sz="2000" b="0" i="1" smtClean="0">
                          <a:latin typeface="Cambria Math" panose="02040503050406030204" pitchFamily="18" charset="0"/>
                        </a:rPr>
                        <m:t>=0.8</m:t>
                      </m:r>
                    </m:oMath>
                  </m:oMathPara>
                </a14:m>
                <a:endParaRPr lang="en-US" sz="2000" dirty="0"/>
              </a:p>
            </p:txBody>
          </p:sp>
        </mc:Choice>
        <mc:Fallback xmlns="">
          <p:sp>
            <p:nvSpPr>
              <p:cNvPr id="79" name="TextBox 78">
                <a:extLst>
                  <a:ext uri="{FF2B5EF4-FFF2-40B4-BE49-F238E27FC236}">
                    <a16:creationId xmlns:a16="http://schemas.microsoft.com/office/drawing/2014/main" id="{3D39E88A-B761-0063-30E8-70B0327FBC23}"/>
                  </a:ext>
                </a:extLst>
              </p:cNvPr>
              <p:cNvSpPr txBox="1">
                <a:spLocks noRot="1" noChangeAspect="1" noMove="1" noResize="1" noEditPoints="1" noAdjustHandles="1" noChangeArrowheads="1" noChangeShapeType="1" noTextEdit="1"/>
              </p:cNvSpPr>
              <p:nvPr/>
            </p:nvSpPr>
            <p:spPr>
              <a:xfrm>
                <a:off x="146398" y="1968884"/>
                <a:ext cx="1987053" cy="57708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06159218-F391-D3B6-AC8E-F817A51B9C2C}"/>
                  </a:ext>
                </a:extLst>
              </p:cNvPr>
              <p:cNvSpPr txBox="1"/>
              <p:nvPr/>
            </p:nvSpPr>
            <p:spPr>
              <a:xfrm>
                <a:off x="-55186" y="3532980"/>
                <a:ext cx="2601644" cy="6024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𝐹</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0.8</m:t>
                              </m:r>
                            </m:e>
                          </m:d>
                          <m:d>
                            <m:dPr>
                              <m:ctrlPr>
                                <a:rPr lang="en-US" sz="2000" i="1">
                                  <a:latin typeface="Cambria Math" panose="02040503050406030204" pitchFamily="18" charset="0"/>
                                </a:rPr>
                              </m:ctrlPr>
                            </m:dPr>
                            <m:e>
                              <m:r>
                                <a:rPr lang="en-US" sz="2000" i="1">
                                  <a:latin typeface="Cambria Math" panose="02040503050406030204" pitchFamily="18" charset="0"/>
                                </a:rPr>
                                <m:t>1</m:t>
                              </m:r>
                            </m:e>
                          </m:d>
                        </m:num>
                        <m:den>
                          <m:r>
                            <a:rPr lang="en-US" sz="2000" i="1">
                              <a:latin typeface="Cambria Math" panose="02040503050406030204" pitchFamily="18" charset="0"/>
                            </a:rPr>
                            <m:t>0.8</m:t>
                          </m:r>
                          <m:r>
                            <a:rPr lang="en-US" sz="2000" b="0" i="1" smtClean="0">
                              <a:latin typeface="Cambria Math" panose="02040503050406030204" pitchFamily="18" charset="0"/>
                            </a:rPr>
                            <m:t>+1 </m:t>
                          </m:r>
                        </m:den>
                      </m:f>
                      <m:r>
                        <a:rPr lang="en-US" sz="2000" b="0" i="1" smtClean="0">
                          <a:latin typeface="Cambria Math" panose="02040503050406030204" pitchFamily="18" charset="0"/>
                        </a:rPr>
                        <m:t>=0.89</m:t>
                      </m:r>
                    </m:oMath>
                  </m:oMathPara>
                </a14:m>
                <a:endParaRPr lang="en-US" sz="2000" dirty="0"/>
              </a:p>
            </p:txBody>
          </p:sp>
        </mc:Choice>
        <mc:Fallback xmlns="">
          <p:sp>
            <p:nvSpPr>
              <p:cNvPr id="80" name="TextBox 79">
                <a:extLst>
                  <a:ext uri="{FF2B5EF4-FFF2-40B4-BE49-F238E27FC236}">
                    <a16:creationId xmlns:a16="http://schemas.microsoft.com/office/drawing/2014/main" id="{06159218-F391-D3B6-AC8E-F817A51B9C2C}"/>
                  </a:ext>
                </a:extLst>
              </p:cNvPr>
              <p:cNvSpPr txBox="1">
                <a:spLocks noRot="1" noChangeAspect="1" noMove="1" noResize="1" noEditPoints="1" noAdjustHandles="1" noChangeArrowheads="1" noChangeShapeType="1" noTextEdit="1"/>
              </p:cNvSpPr>
              <p:nvPr/>
            </p:nvSpPr>
            <p:spPr>
              <a:xfrm>
                <a:off x="-55186" y="3532980"/>
                <a:ext cx="2601644" cy="602473"/>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7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9" grpId="0"/>
      <p:bldP spid="8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2E2A7-2566-3AE1-B588-0C12ABCB6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9EB94F-64FA-5C9A-FD5E-EC281BA15BC3}"/>
              </a:ext>
            </a:extLst>
          </p:cNvPr>
          <p:cNvSpPr>
            <a:spLocks noGrp="1"/>
          </p:cNvSpPr>
          <p:nvPr>
            <p:ph type="title"/>
          </p:nvPr>
        </p:nvSpPr>
        <p:spPr>
          <a:xfrm>
            <a:off x="838200" y="365125"/>
            <a:ext cx="10515600" cy="835025"/>
          </a:xfrm>
        </p:spPr>
        <p:txBody>
          <a:bodyPr/>
          <a:lstStyle/>
          <a:p>
            <a:r>
              <a:rPr lang="en-US" dirty="0"/>
              <a:t>F-score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742176-8D3F-8803-C36C-0982551AFF24}"/>
                  </a:ext>
                </a:extLst>
              </p:cNvPr>
              <p:cNvSpPr>
                <a:spLocks noGrp="1"/>
              </p:cNvSpPr>
              <p:nvPr>
                <p:ph idx="1"/>
              </p:nvPr>
            </p:nvSpPr>
            <p:spPr>
              <a:xfrm>
                <a:off x="367267" y="936439"/>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64742176-8D3F-8803-C36C-0982551AFF24}"/>
                  </a:ext>
                </a:extLst>
              </p:cNvPr>
              <p:cNvSpPr>
                <a:spLocks noGrp="1" noRot="1" noChangeAspect="1" noMove="1" noResize="1" noEditPoints="1" noAdjustHandles="1" noChangeArrowheads="1" noChangeShapeType="1" noTextEdit="1"/>
              </p:cNvSpPr>
              <p:nvPr>
                <p:ph idx="1"/>
              </p:nvPr>
            </p:nvSpPr>
            <p:spPr>
              <a:xfrm>
                <a:off x="367267" y="936439"/>
                <a:ext cx="10515600" cy="571500"/>
              </a:xfrm>
              <a:blipFill>
                <a:blip r:embed="rId2"/>
                <a:stretch>
                  <a:fillRect t="-19355" b="-13978"/>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86E41ED-12BE-A88E-FFA6-50B2C41F2167}"/>
              </a:ext>
            </a:extLst>
          </p:cNvPr>
          <p:cNvCxnSpPr>
            <a:cxnSpLocks/>
          </p:cNvCxnSpPr>
          <p:nvPr/>
        </p:nvCxnSpPr>
        <p:spPr>
          <a:xfrm>
            <a:off x="2838449" y="207517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90059A3-AFB9-2F55-FDBC-F5FE94DB413A}"/>
              </a:ext>
            </a:extLst>
          </p:cNvPr>
          <p:cNvCxnSpPr/>
          <p:nvPr/>
        </p:nvCxnSpPr>
        <p:spPr>
          <a:xfrm>
            <a:off x="30670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02A28C3-B459-44FE-8C75-A5B423D93E07}"/>
              </a:ext>
            </a:extLst>
          </p:cNvPr>
          <p:cNvCxnSpPr/>
          <p:nvPr/>
        </p:nvCxnSpPr>
        <p:spPr>
          <a:xfrm>
            <a:off x="34099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19573D5-249F-F487-B337-7D90D96DC6EC}"/>
              </a:ext>
            </a:extLst>
          </p:cNvPr>
          <p:cNvCxnSpPr/>
          <p:nvPr/>
        </p:nvCxnSpPr>
        <p:spPr>
          <a:xfrm>
            <a:off x="37528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9833C6B-D101-2496-4C74-FA210BD27E6E}"/>
              </a:ext>
            </a:extLst>
          </p:cNvPr>
          <p:cNvCxnSpPr/>
          <p:nvPr/>
        </p:nvCxnSpPr>
        <p:spPr>
          <a:xfrm>
            <a:off x="40957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3A5C716-8874-CD30-C976-F3B6DAE6E310}"/>
              </a:ext>
            </a:extLst>
          </p:cNvPr>
          <p:cNvCxnSpPr/>
          <p:nvPr/>
        </p:nvCxnSpPr>
        <p:spPr>
          <a:xfrm>
            <a:off x="44386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BC614EF-EC9C-7A9C-B607-DCC12EC5B2B7}"/>
              </a:ext>
            </a:extLst>
          </p:cNvPr>
          <p:cNvCxnSpPr/>
          <p:nvPr/>
        </p:nvCxnSpPr>
        <p:spPr>
          <a:xfrm>
            <a:off x="47815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6B37556-1E85-21BC-14FB-EE12C69222E7}"/>
              </a:ext>
            </a:extLst>
          </p:cNvPr>
          <p:cNvCxnSpPr/>
          <p:nvPr/>
        </p:nvCxnSpPr>
        <p:spPr>
          <a:xfrm>
            <a:off x="51244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61CC5B-7C0B-E19A-5E96-C94A5340EA85}"/>
              </a:ext>
            </a:extLst>
          </p:cNvPr>
          <p:cNvCxnSpPr/>
          <p:nvPr/>
        </p:nvCxnSpPr>
        <p:spPr>
          <a:xfrm>
            <a:off x="54673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25014F3-1532-DB14-8D8A-4BDB81028FBD}"/>
              </a:ext>
            </a:extLst>
          </p:cNvPr>
          <p:cNvCxnSpPr>
            <a:cxnSpLocks/>
          </p:cNvCxnSpPr>
          <p:nvPr/>
        </p:nvCxnSpPr>
        <p:spPr>
          <a:xfrm>
            <a:off x="58102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021EB68-B62C-E028-A99F-BF0EDF438BC9}"/>
              </a:ext>
            </a:extLst>
          </p:cNvPr>
          <p:cNvCxnSpPr>
            <a:cxnSpLocks/>
          </p:cNvCxnSpPr>
          <p:nvPr/>
        </p:nvCxnSpPr>
        <p:spPr>
          <a:xfrm>
            <a:off x="61531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F282F83-F303-E337-7765-B31B4F3DE86D}"/>
              </a:ext>
            </a:extLst>
          </p:cNvPr>
          <p:cNvCxnSpPr>
            <a:cxnSpLocks/>
          </p:cNvCxnSpPr>
          <p:nvPr/>
        </p:nvCxnSpPr>
        <p:spPr>
          <a:xfrm>
            <a:off x="64960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ECF3DFB-00E8-7B77-437A-18B11673DB9E}"/>
              </a:ext>
            </a:extLst>
          </p:cNvPr>
          <p:cNvCxnSpPr>
            <a:cxnSpLocks/>
          </p:cNvCxnSpPr>
          <p:nvPr/>
        </p:nvCxnSpPr>
        <p:spPr>
          <a:xfrm>
            <a:off x="68389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FF09DB-EE5E-6EB7-94A4-61E9CA834A6B}"/>
              </a:ext>
            </a:extLst>
          </p:cNvPr>
          <p:cNvCxnSpPr>
            <a:cxnSpLocks/>
          </p:cNvCxnSpPr>
          <p:nvPr/>
        </p:nvCxnSpPr>
        <p:spPr>
          <a:xfrm>
            <a:off x="71818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8246677-E727-2927-9811-013924832069}"/>
              </a:ext>
            </a:extLst>
          </p:cNvPr>
          <p:cNvCxnSpPr>
            <a:cxnSpLocks/>
          </p:cNvCxnSpPr>
          <p:nvPr/>
        </p:nvCxnSpPr>
        <p:spPr>
          <a:xfrm>
            <a:off x="75247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5F7E0F2-6409-CADC-7EC3-364B19F91BE9}"/>
              </a:ext>
            </a:extLst>
          </p:cNvPr>
          <p:cNvCxnSpPr>
            <a:cxnSpLocks/>
          </p:cNvCxnSpPr>
          <p:nvPr/>
        </p:nvCxnSpPr>
        <p:spPr>
          <a:xfrm>
            <a:off x="78676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88AE10-DADE-317B-653B-8917618877AF}"/>
              </a:ext>
            </a:extLst>
          </p:cNvPr>
          <p:cNvCxnSpPr>
            <a:cxnSpLocks/>
          </p:cNvCxnSpPr>
          <p:nvPr/>
        </p:nvCxnSpPr>
        <p:spPr>
          <a:xfrm>
            <a:off x="82105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61102C2-BEDE-BEF5-E266-72CD88FB5EE0}"/>
              </a:ext>
            </a:extLst>
          </p:cNvPr>
          <p:cNvCxnSpPr>
            <a:cxnSpLocks/>
          </p:cNvCxnSpPr>
          <p:nvPr/>
        </p:nvCxnSpPr>
        <p:spPr>
          <a:xfrm>
            <a:off x="85534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BD32C8-6220-A5E7-1507-09CACFC852E9}"/>
              </a:ext>
            </a:extLst>
          </p:cNvPr>
          <p:cNvCxnSpPr>
            <a:cxnSpLocks/>
          </p:cNvCxnSpPr>
          <p:nvPr/>
        </p:nvCxnSpPr>
        <p:spPr>
          <a:xfrm>
            <a:off x="88963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416937C-B5F4-52BF-C594-E84F69CD2B8B}"/>
              </a:ext>
            </a:extLst>
          </p:cNvPr>
          <p:cNvCxnSpPr>
            <a:cxnSpLocks/>
          </p:cNvCxnSpPr>
          <p:nvPr/>
        </p:nvCxnSpPr>
        <p:spPr>
          <a:xfrm>
            <a:off x="92392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F390A04-DFF3-379B-C707-4AEBCDDA0C54}"/>
              </a:ext>
            </a:extLst>
          </p:cNvPr>
          <p:cNvCxnSpPr>
            <a:cxnSpLocks/>
          </p:cNvCxnSpPr>
          <p:nvPr/>
        </p:nvCxnSpPr>
        <p:spPr>
          <a:xfrm>
            <a:off x="95821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77B9992-6B28-7F1F-B495-2E30ABAF01D4}"/>
              </a:ext>
            </a:extLst>
          </p:cNvPr>
          <p:cNvCxnSpPr>
            <a:cxnSpLocks/>
          </p:cNvCxnSpPr>
          <p:nvPr/>
        </p:nvCxnSpPr>
        <p:spPr>
          <a:xfrm>
            <a:off x="99250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BBE154C-20E6-3B7E-BB0E-EDCDE4C31BBB}"/>
              </a:ext>
            </a:extLst>
          </p:cNvPr>
          <p:cNvCxnSpPr>
            <a:cxnSpLocks/>
          </p:cNvCxnSpPr>
          <p:nvPr/>
        </p:nvCxnSpPr>
        <p:spPr>
          <a:xfrm>
            <a:off x="102679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DF211D-FAF6-9F57-204D-71E99B3DEB8E}"/>
              </a:ext>
            </a:extLst>
          </p:cNvPr>
          <p:cNvCxnSpPr>
            <a:cxnSpLocks/>
          </p:cNvCxnSpPr>
          <p:nvPr/>
        </p:nvCxnSpPr>
        <p:spPr>
          <a:xfrm>
            <a:off x="106108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BC1589B-2538-8690-CC5D-4B22A0985F24}"/>
              </a:ext>
            </a:extLst>
          </p:cNvPr>
          <p:cNvCxnSpPr>
            <a:cxnSpLocks/>
          </p:cNvCxnSpPr>
          <p:nvPr/>
        </p:nvCxnSpPr>
        <p:spPr>
          <a:xfrm>
            <a:off x="109537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4A04C3F-36A1-3C20-F00F-2CCF615FDEA5}"/>
              </a:ext>
            </a:extLst>
          </p:cNvPr>
          <p:cNvSpPr txBox="1"/>
          <p:nvPr/>
        </p:nvSpPr>
        <p:spPr>
          <a:xfrm>
            <a:off x="2838449" y="235915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6536B46B-CC9A-9CFA-11BD-45E3A9378C39}"/>
              </a:ext>
            </a:extLst>
          </p:cNvPr>
          <p:cNvSpPr txBox="1"/>
          <p:nvPr/>
        </p:nvSpPr>
        <p:spPr>
          <a:xfrm>
            <a:off x="3218664" y="235738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C3E19819-6F05-C9B4-F1FE-CBCAE0C46C8B}"/>
              </a:ext>
            </a:extLst>
          </p:cNvPr>
          <p:cNvSpPr txBox="1"/>
          <p:nvPr/>
        </p:nvSpPr>
        <p:spPr>
          <a:xfrm>
            <a:off x="3562741" y="235915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B65DBD31-9348-2C8D-425C-AFC77E5E535B}"/>
              </a:ext>
            </a:extLst>
          </p:cNvPr>
          <p:cNvSpPr txBox="1"/>
          <p:nvPr/>
        </p:nvSpPr>
        <p:spPr>
          <a:xfrm>
            <a:off x="3873434" y="235738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6856E6A6-C58D-5921-DFF7-DCBA67A538D7}"/>
              </a:ext>
            </a:extLst>
          </p:cNvPr>
          <p:cNvSpPr txBox="1"/>
          <p:nvPr/>
        </p:nvSpPr>
        <p:spPr>
          <a:xfrm>
            <a:off x="4237936" y="235915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B58A4CF9-D0CC-E790-F3FC-20FB56F176F4}"/>
              </a:ext>
            </a:extLst>
          </p:cNvPr>
          <p:cNvSpPr txBox="1"/>
          <p:nvPr/>
        </p:nvSpPr>
        <p:spPr>
          <a:xfrm>
            <a:off x="4618151" y="235738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83181913-0F10-A2D2-2265-09A57478EBA3}"/>
              </a:ext>
            </a:extLst>
          </p:cNvPr>
          <p:cNvSpPr txBox="1"/>
          <p:nvPr/>
        </p:nvSpPr>
        <p:spPr>
          <a:xfrm>
            <a:off x="4953000" y="235915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F5C5F944-28C7-83AC-71C7-02E5AB3E464A}"/>
              </a:ext>
            </a:extLst>
          </p:cNvPr>
          <p:cNvSpPr txBox="1"/>
          <p:nvPr/>
        </p:nvSpPr>
        <p:spPr>
          <a:xfrm>
            <a:off x="5272921" y="235738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7A2A2099-CE09-66F7-C2C3-362FFC613F54}"/>
              </a:ext>
            </a:extLst>
          </p:cNvPr>
          <p:cNvSpPr txBox="1"/>
          <p:nvPr/>
        </p:nvSpPr>
        <p:spPr>
          <a:xfrm>
            <a:off x="5587540" y="235992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3E12303A-1149-40A4-097E-D6C9AC70E740}"/>
              </a:ext>
            </a:extLst>
          </p:cNvPr>
          <p:cNvSpPr txBox="1"/>
          <p:nvPr/>
        </p:nvSpPr>
        <p:spPr>
          <a:xfrm>
            <a:off x="5967755" y="235815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EE99D2D4-E62D-97D2-61F9-D3FAA810B970}"/>
              </a:ext>
            </a:extLst>
          </p:cNvPr>
          <p:cNvSpPr txBox="1"/>
          <p:nvPr/>
        </p:nvSpPr>
        <p:spPr>
          <a:xfrm>
            <a:off x="6311832" y="235992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64E2E28E-2C12-04C6-E13E-2BA545B976CD}"/>
              </a:ext>
            </a:extLst>
          </p:cNvPr>
          <p:cNvSpPr txBox="1"/>
          <p:nvPr/>
        </p:nvSpPr>
        <p:spPr>
          <a:xfrm>
            <a:off x="6622525" y="235815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1E711CD5-7911-A40C-FF2C-3842B1996BC2}"/>
              </a:ext>
            </a:extLst>
          </p:cNvPr>
          <p:cNvSpPr txBox="1"/>
          <p:nvPr/>
        </p:nvSpPr>
        <p:spPr>
          <a:xfrm>
            <a:off x="6987027" y="235992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DF70660C-7AA7-46B0-F58A-AA7A788F3653}"/>
              </a:ext>
            </a:extLst>
          </p:cNvPr>
          <p:cNvSpPr txBox="1"/>
          <p:nvPr/>
        </p:nvSpPr>
        <p:spPr>
          <a:xfrm>
            <a:off x="7367242" y="235815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7A53414A-2B12-C150-2220-DBD9CEAD811C}"/>
              </a:ext>
            </a:extLst>
          </p:cNvPr>
          <p:cNvSpPr txBox="1"/>
          <p:nvPr/>
        </p:nvSpPr>
        <p:spPr>
          <a:xfrm>
            <a:off x="7702091" y="235992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82264DD0-8799-4292-8BBE-C3D380871D76}"/>
              </a:ext>
            </a:extLst>
          </p:cNvPr>
          <p:cNvSpPr txBox="1"/>
          <p:nvPr/>
        </p:nvSpPr>
        <p:spPr>
          <a:xfrm>
            <a:off x="8022012" y="235815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3462C761-6C9E-FA7B-B319-58DE6EDB2A98}"/>
              </a:ext>
            </a:extLst>
          </p:cNvPr>
          <p:cNvSpPr txBox="1"/>
          <p:nvPr/>
        </p:nvSpPr>
        <p:spPr>
          <a:xfrm>
            <a:off x="8356664" y="235915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1F2FAAD0-4D19-A860-61B2-D930E5280B38}"/>
              </a:ext>
            </a:extLst>
          </p:cNvPr>
          <p:cNvSpPr txBox="1"/>
          <p:nvPr/>
        </p:nvSpPr>
        <p:spPr>
          <a:xfrm>
            <a:off x="8736879" y="235738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09D8FB2D-FE7A-DA91-8FA6-6209C700091E}"/>
              </a:ext>
            </a:extLst>
          </p:cNvPr>
          <p:cNvSpPr txBox="1"/>
          <p:nvPr/>
        </p:nvSpPr>
        <p:spPr>
          <a:xfrm>
            <a:off x="9080956" y="235915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2C22D7C0-1C0A-28A4-CA74-2401485ECC3B}"/>
              </a:ext>
            </a:extLst>
          </p:cNvPr>
          <p:cNvSpPr txBox="1"/>
          <p:nvPr/>
        </p:nvSpPr>
        <p:spPr>
          <a:xfrm>
            <a:off x="9391649" y="235738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69E84649-D6C2-13E3-DFDE-693731AFEF40}"/>
              </a:ext>
            </a:extLst>
          </p:cNvPr>
          <p:cNvSpPr txBox="1"/>
          <p:nvPr/>
        </p:nvSpPr>
        <p:spPr>
          <a:xfrm>
            <a:off x="9756151" y="235915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03B4FE9C-E726-F26D-E2C8-568A250E83A1}"/>
              </a:ext>
            </a:extLst>
          </p:cNvPr>
          <p:cNvSpPr txBox="1"/>
          <p:nvPr/>
        </p:nvSpPr>
        <p:spPr>
          <a:xfrm>
            <a:off x="10136366" y="235738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FF9C1924-9F13-6736-4F82-EFBC84BE4C4D}"/>
              </a:ext>
            </a:extLst>
          </p:cNvPr>
          <p:cNvSpPr txBox="1"/>
          <p:nvPr/>
        </p:nvSpPr>
        <p:spPr>
          <a:xfrm>
            <a:off x="10471215" y="235915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1E4B636B-896C-7ABB-C561-0D9D7BD8A7B4}"/>
              </a:ext>
            </a:extLst>
          </p:cNvPr>
          <p:cNvSpPr txBox="1"/>
          <p:nvPr/>
        </p:nvSpPr>
        <p:spPr>
          <a:xfrm>
            <a:off x="10791136" y="235738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575376D5-70B3-5D9F-D050-571C21DAA28B}"/>
              </a:ext>
            </a:extLst>
          </p:cNvPr>
          <p:cNvSpPr/>
          <p:nvPr/>
        </p:nvSpPr>
        <p:spPr>
          <a:xfrm>
            <a:off x="3720642" y="198944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A2F0244-DF94-C8C7-4CA0-938805ACDEED}"/>
              </a:ext>
            </a:extLst>
          </p:cNvPr>
          <p:cNvSpPr/>
          <p:nvPr/>
        </p:nvSpPr>
        <p:spPr>
          <a:xfrm>
            <a:off x="4704369" y="198944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2BD441FA-A4B2-0575-00B5-5F268B350BA7}"/>
              </a:ext>
            </a:extLst>
          </p:cNvPr>
          <p:cNvSpPr/>
          <p:nvPr/>
        </p:nvSpPr>
        <p:spPr>
          <a:xfrm>
            <a:off x="4072526" y="200196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A655AF4-D427-E1DB-8B46-A32CC7A7066D}"/>
              </a:ext>
            </a:extLst>
          </p:cNvPr>
          <p:cNvSpPr/>
          <p:nvPr/>
        </p:nvSpPr>
        <p:spPr>
          <a:xfrm>
            <a:off x="4504439" y="198944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E343B50-2302-E292-CBD7-FC552A00A31C}"/>
              </a:ext>
            </a:extLst>
          </p:cNvPr>
          <p:cNvSpPr/>
          <p:nvPr/>
        </p:nvSpPr>
        <p:spPr>
          <a:xfrm>
            <a:off x="5048249" y="196381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EBF99CB1-B1E3-3A6A-A621-CC10FDD8A78F}"/>
              </a:ext>
            </a:extLst>
          </p:cNvPr>
          <p:cNvSpPr/>
          <p:nvPr/>
        </p:nvSpPr>
        <p:spPr>
          <a:xfrm>
            <a:off x="7440986" y="19823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264F34A0-B155-60BF-8338-965D96A3586B}"/>
              </a:ext>
            </a:extLst>
          </p:cNvPr>
          <p:cNvSpPr/>
          <p:nvPr/>
        </p:nvSpPr>
        <p:spPr>
          <a:xfrm>
            <a:off x="7962703" y="19823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3F60B9BC-6071-E404-086F-26D15DD4EAC5}"/>
              </a:ext>
            </a:extLst>
          </p:cNvPr>
          <p:cNvSpPr/>
          <p:nvPr/>
        </p:nvSpPr>
        <p:spPr>
          <a:xfrm>
            <a:off x="8475876" y="197283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6054BDE-A58F-425C-133B-C26890DFA94F}"/>
              </a:ext>
            </a:extLst>
          </p:cNvPr>
          <p:cNvSpPr/>
          <p:nvPr/>
        </p:nvSpPr>
        <p:spPr>
          <a:xfrm>
            <a:off x="8971567" y="198473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E870786-D572-0304-354A-3D0BCCDA9AE4}"/>
              </a:ext>
            </a:extLst>
          </p:cNvPr>
          <p:cNvSpPr/>
          <p:nvPr/>
        </p:nvSpPr>
        <p:spPr>
          <a:xfrm>
            <a:off x="3516589" y="1823978"/>
            <a:ext cx="1909909" cy="451125"/>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58050B9-88CD-A089-B9FD-FF0188665CE3}"/>
              </a:ext>
            </a:extLst>
          </p:cNvPr>
          <p:cNvSpPr/>
          <p:nvPr/>
        </p:nvSpPr>
        <p:spPr>
          <a:xfrm>
            <a:off x="7220247" y="1811606"/>
            <a:ext cx="2173955" cy="490588"/>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45B14AE-FCA3-E829-6AAD-DEF380B6D364}"/>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345B14AE-FCA3-E829-6AAD-DEF380B6D364}"/>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F7D6B09-438F-83D1-B09E-8E01EECA709E}"/>
                  </a:ext>
                </a:extLst>
              </p:cNvPr>
              <p:cNvSpPr txBox="1"/>
              <p:nvPr/>
            </p:nvSpPr>
            <p:spPr>
              <a:xfrm>
                <a:off x="3873434" y="2979635"/>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7F7D6B09-438F-83D1-B09E-8E01EECA709E}"/>
                  </a:ext>
                </a:extLst>
              </p:cNvPr>
              <p:cNvSpPr txBox="1">
                <a:spLocks noRot="1" noChangeAspect="1" noMove="1" noResize="1" noEditPoints="1" noAdjustHandles="1" noChangeArrowheads="1" noChangeShapeType="1" noTextEdit="1"/>
              </p:cNvSpPr>
              <p:nvPr/>
            </p:nvSpPr>
            <p:spPr>
              <a:xfrm>
                <a:off x="3873434" y="2979635"/>
                <a:ext cx="6351354" cy="415050"/>
              </a:xfrm>
              <a:prstGeom prst="rect">
                <a:avLst/>
              </a:prstGeom>
              <a:blipFill>
                <a:blip r:embed="rId4"/>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AE7956DD-1826-7620-1CB5-BF4B36142D7D}"/>
              </a:ext>
            </a:extLst>
          </p:cNvPr>
          <p:cNvSpPr/>
          <p:nvPr/>
        </p:nvSpPr>
        <p:spPr>
          <a:xfrm>
            <a:off x="3668990" y="144652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827D884-16E3-18F6-F9E3-122E3159D407}"/>
              </a:ext>
            </a:extLst>
          </p:cNvPr>
          <p:cNvSpPr/>
          <p:nvPr/>
        </p:nvSpPr>
        <p:spPr>
          <a:xfrm>
            <a:off x="4999149" y="156297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D545E285-3A0B-166A-BA7C-D30B03FB068B}"/>
                  </a:ext>
                </a:extLst>
              </p:cNvPr>
              <p:cNvGraphicFramePr>
                <a:graphicFrameLocks noGrp="1"/>
              </p:cNvGraphicFramePr>
              <p:nvPr/>
            </p:nvGraphicFramePr>
            <p:xfrm>
              <a:off x="2525444" y="3710751"/>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D545E285-3A0B-166A-BA7C-D30B03FB068B}"/>
                  </a:ext>
                </a:extLst>
              </p:cNvPr>
              <p:cNvGraphicFramePr>
                <a:graphicFrameLocks noGrp="1"/>
              </p:cNvGraphicFramePr>
              <p:nvPr/>
            </p:nvGraphicFramePr>
            <p:xfrm>
              <a:off x="2525444" y="3710751"/>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5"/>
                          <a:stretch>
                            <a:fillRect l="-100917" t="-104839" r="-101835" b="-220968"/>
                          </a:stretch>
                        </a:blipFill>
                      </a:tcPr>
                    </a:tc>
                    <a:tc>
                      <a:txBody>
                        <a:bodyPr/>
                        <a:lstStyle/>
                        <a:p>
                          <a:endParaRPr lang="en-US"/>
                        </a:p>
                      </a:txBody>
                      <a:tcPr>
                        <a:blipFill>
                          <a:blip r:embed="rId5"/>
                          <a:stretch>
                            <a:fillRect l="-200917" t="-104839" r="-1835" b="-220968"/>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5"/>
                          <a:stretch>
                            <a:fillRect l="-917" t="-208197" r="-201835" b="-12459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5"/>
                          <a:stretch>
                            <a:fillRect l="-917" t="-308197" r="-201835" b="-2459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F478C14-FA9F-4845-B2F3-037AD46D3C84}"/>
                  </a:ext>
                </a:extLst>
              </p:cNvPr>
              <p:cNvSpPr txBox="1"/>
              <p:nvPr/>
            </p:nvSpPr>
            <p:spPr>
              <a:xfrm>
                <a:off x="2408354" y="5381492"/>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CF478C14-FA9F-4845-B2F3-037AD46D3C84}"/>
                  </a:ext>
                </a:extLst>
              </p:cNvPr>
              <p:cNvSpPr txBox="1">
                <a:spLocks noRot="1" noChangeAspect="1" noMove="1" noResize="1" noEditPoints="1" noAdjustHandles="1" noChangeArrowheads="1" noChangeShapeType="1" noTextEdit="1"/>
              </p:cNvSpPr>
              <p:nvPr/>
            </p:nvSpPr>
            <p:spPr>
              <a:xfrm>
                <a:off x="2408354" y="5381492"/>
                <a:ext cx="1892822" cy="42550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60A7ACF7-5806-D7FC-34CE-C4A3AD9F4830}"/>
                  </a:ext>
                </a:extLst>
              </p:cNvPr>
              <p:cNvSpPr txBox="1"/>
              <p:nvPr/>
            </p:nvSpPr>
            <p:spPr>
              <a:xfrm>
                <a:off x="5083166" y="3597173"/>
                <a:ext cx="1892822" cy="782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num>
                        <m:den>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sub>
                              </m:sSub>
                            </m:e>
                          </m:d>
                        </m:den>
                      </m:f>
                    </m:oMath>
                  </m:oMathPara>
                </a14:m>
                <a:endParaRPr lang="en-US" sz="2400" dirty="0"/>
              </a:p>
            </p:txBody>
          </p:sp>
        </mc:Choice>
        <mc:Fallback xmlns="">
          <p:sp>
            <p:nvSpPr>
              <p:cNvPr id="75" name="TextBox 74">
                <a:extLst>
                  <a:ext uri="{FF2B5EF4-FFF2-40B4-BE49-F238E27FC236}">
                    <a16:creationId xmlns:a16="http://schemas.microsoft.com/office/drawing/2014/main" id="{60A7ACF7-5806-D7FC-34CE-C4A3AD9F4830}"/>
                  </a:ext>
                </a:extLst>
              </p:cNvPr>
              <p:cNvSpPr txBox="1">
                <a:spLocks noRot="1" noChangeAspect="1" noMove="1" noResize="1" noEditPoints="1" noAdjustHandles="1" noChangeArrowheads="1" noChangeShapeType="1" noTextEdit="1"/>
              </p:cNvSpPr>
              <p:nvPr/>
            </p:nvSpPr>
            <p:spPr>
              <a:xfrm>
                <a:off x="5083166" y="3597173"/>
                <a:ext cx="1892822" cy="78271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BFBE2472-6C4D-E64C-87BB-871465C2A936}"/>
                  </a:ext>
                </a:extLst>
              </p:cNvPr>
              <p:cNvSpPr txBox="1"/>
              <p:nvPr/>
            </p:nvSpPr>
            <p:spPr>
              <a:xfrm>
                <a:off x="7304005" y="3555539"/>
                <a:ext cx="2832361"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oMath>
                  </m:oMathPara>
                </a14:m>
                <a:endParaRPr lang="en-US" sz="2400" dirty="0"/>
              </a:p>
            </p:txBody>
          </p:sp>
        </mc:Choice>
        <mc:Fallback xmlns="">
          <p:sp>
            <p:nvSpPr>
              <p:cNvPr id="76" name="TextBox 75">
                <a:extLst>
                  <a:ext uri="{FF2B5EF4-FFF2-40B4-BE49-F238E27FC236}">
                    <a16:creationId xmlns:a16="http://schemas.microsoft.com/office/drawing/2014/main" id="{BFBE2472-6C4D-E64C-87BB-871465C2A936}"/>
                  </a:ext>
                </a:extLst>
              </p:cNvPr>
              <p:cNvSpPr txBox="1">
                <a:spLocks noRot="1" noChangeAspect="1" noMove="1" noResize="1" noEditPoints="1" noAdjustHandles="1" noChangeArrowheads="1" noChangeShapeType="1" noTextEdit="1"/>
              </p:cNvSpPr>
              <p:nvPr/>
            </p:nvSpPr>
            <p:spPr>
              <a:xfrm>
                <a:off x="7304005" y="3555539"/>
                <a:ext cx="2832361" cy="44076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11F69473-3029-62A3-1D7F-E645C5C17918}"/>
                  </a:ext>
                </a:extLst>
              </p:cNvPr>
              <p:cNvSpPr txBox="1"/>
              <p:nvPr/>
            </p:nvSpPr>
            <p:spPr>
              <a:xfrm>
                <a:off x="4737557" y="4267842"/>
                <a:ext cx="3028950" cy="7181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𝑗</m:t>
                                  </m:r>
                                  <m:r>
                                    <a:rPr lang="en-US" sz="2400" b="0" i="1" smtClean="0">
                                      <a:latin typeface="Cambria Math" panose="02040503050406030204" pitchFamily="18" charset="0"/>
                                    </a:rPr>
                                    <m:t>=1</m:t>
                                  </m:r>
                                </m:lim>
                              </m:limLow>
                            </m:e>
                            <m:sup>
                              <m:r>
                                <a:rPr lang="en-US" sz="2400" b="0" i="1" smtClean="0">
                                  <a:latin typeface="Cambria Math" panose="02040503050406030204" pitchFamily="18" charset="0"/>
                                </a:rPr>
                                <m:t>𝑘</m:t>
                              </m:r>
                            </m:sup>
                          </m:sSup>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e>
                      </m:func>
                    </m:oMath>
                  </m:oMathPara>
                </a14:m>
                <a:endParaRPr lang="en-US" sz="2400" dirty="0"/>
              </a:p>
            </p:txBody>
          </p:sp>
        </mc:Choice>
        <mc:Fallback xmlns="">
          <p:sp>
            <p:nvSpPr>
              <p:cNvPr id="78" name="TextBox 77">
                <a:extLst>
                  <a:ext uri="{FF2B5EF4-FFF2-40B4-BE49-F238E27FC236}">
                    <a16:creationId xmlns:a16="http://schemas.microsoft.com/office/drawing/2014/main" id="{11F69473-3029-62A3-1D7F-E645C5C17918}"/>
                  </a:ext>
                </a:extLst>
              </p:cNvPr>
              <p:cNvSpPr txBox="1">
                <a:spLocks noRot="1" noChangeAspect="1" noMove="1" noResize="1" noEditPoints="1" noAdjustHandles="1" noChangeArrowheads="1" noChangeShapeType="1" noTextEdit="1"/>
              </p:cNvSpPr>
              <p:nvPr/>
            </p:nvSpPr>
            <p:spPr>
              <a:xfrm>
                <a:off x="4737557" y="4267842"/>
                <a:ext cx="3028950" cy="71814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66BDEAA-490B-5FC9-56FE-5119B24D50D6}"/>
                  </a:ext>
                </a:extLst>
              </p:cNvPr>
              <p:cNvSpPr txBox="1"/>
              <p:nvPr/>
            </p:nvSpPr>
            <p:spPr>
              <a:xfrm>
                <a:off x="7824441" y="4031876"/>
                <a:ext cx="3504220" cy="10604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den>
                              </m:f>
                            </m:e>
                          </m:d>
                        </m:den>
                      </m:f>
                    </m:oMath>
                  </m:oMathPara>
                </a14:m>
                <a:endParaRPr lang="en-US" sz="2400" dirty="0"/>
              </a:p>
            </p:txBody>
          </p:sp>
        </mc:Choice>
        <mc:Fallback xmlns="">
          <p:sp>
            <p:nvSpPr>
              <p:cNvPr id="8" name="TextBox 7">
                <a:extLst>
                  <a:ext uri="{FF2B5EF4-FFF2-40B4-BE49-F238E27FC236}">
                    <a16:creationId xmlns:a16="http://schemas.microsoft.com/office/drawing/2014/main" id="{866BDEAA-490B-5FC9-56FE-5119B24D50D6}"/>
                  </a:ext>
                </a:extLst>
              </p:cNvPr>
              <p:cNvSpPr txBox="1">
                <a:spLocks noRot="1" noChangeAspect="1" noMove="1" noResize="1" noEditPoints="1" noAdjustHandles="1" noChangeArrowheads="1" noChangeShapeType="1" noTextEdit="1"/>
              </p:cNvSpPr>
              <p:nvPr/>
            </p:nvSpPr>
            <p:spPr>
              <a:xfrm>
                <a:off x="7824441" y="4031876"/>
                <a:ext cx="3504220" cy="106048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E3AFE3F-9C6D-9B20-5F77-1560DBAE1E4E}"/>
                  </a:ext>
                </a:extLst>
              </p:cNvPr>
              <p:cNvSpPr txBox="1"/>
              <p:nvPr/>
            </p:nvSpPr>
            <p:spPr>
              <a:xfrm>
                <a:off x="4776881" y="5205574"/>
                <a:ext cx="3504220" cy="7881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i="1">
                                  <a:latin typeface="Cambria Math" panose="02040503050406030204" pitchFamily="18" charset="0"/>
                                </a:rPr>
                                <m:t>𝑝𝑟𝑒</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m:t>
                                  </m:r>
                                </m:sub>
                              </m:sSub>
                            </m:e>
                          </m:d>
                          <m:d>
                            <m:dPr>
                              <m:ctrlPr>
                                <a:rPr lang="en-US" sz="2400" b="0" i="1" smtClean="0">
                                  <a:latin typeface="Cambria Math" panose="02040503050406030204" pitchFamily="18" charset="0"/>
                                </a:rPr>
                              </m:ctrlPr>
                            </m:dPr>
                            <m:e>
                              <m:r>
                                <a:rPr lang="en-US" sz="2400" i="1">
                                  <a:latin typeface="Cambria Math" panose="02040503050406030204" pitchFamily="18" charset="0"/>
                                </a:rPr>
                                <m:t>𝑟𝑒𝑐𝑎𝑙</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e>
                          </m:d>
                        </m:num>
                        <m:den>
                          <m:r>
                            <a:rPr lang="en-US" sz="2400" i="1">
                              <a:latin typeface="Cambria Math" panose="02040503050406030204" pitchFamily="18" charset="0"/>
                            </a:rPr>
                            <m:t>𝑝𝑟𝑒</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m:t>
                              </m:r>
                            </m:sub>
                          </m:sSub>
                          <m:r>
                            <a:rPr lang="en-US" sz="2400" b="0" i="1" smtClean="0">
                              <a:latin typeface="Cambria Math" panose="02040503050406030204" pitchFamily="18" charset="0"/>
                            </a:rPr>
                            <m:t>+</m:t>
                          </m:r>
                          <m:r>
                            <a:rPr lang="en-US" sz="2400" i="1">
                              <a:latin typeface="Cambria Math" panose="02040503050406030204" pitchFamily="18" charset="0"/>
                            </a:rPr>
                            <m:t>𝑟𝑒𝑐𝑎𝑙</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den>
                      </m:f>
                    </m:oMath>
                  </m:oMathPara>
                </a14:m>
                <a:endParaRPr lang="en-US" sz="2400" dirty="0"/>
              </a:p>
            </p:txBody>
          </p:sp>
        </mc:Choice>
        <mc:Fallback xmlns="">
          <p:sp>
            <p:nvSpPr>
              <p:cNvPr id="26" name="TextBox 25">
                <a:extLst>
                  <a:ext uri="{FF2B5EF4-FFF2-40B4-BE49-F238E27FC236}">
                    <a16:creationId xmlns:a16="http://schemas.microsoft.com/office/drawing/2014/main" id="{FE3AFE3F-9C6D-9B20-5F77-1560DBAE1E4E}"/>
                  </a:ext>
                </a:extLst>
              </p:cNvPr>
              <p:cNvSpPr txBox="1">
                <a:spLocks noRot="1" noChangeAspect="1" noMove="1" noResize="1" noEditPoints="1" noAdjustHandles="1" noChangeArrowheads="1" noChangeShapeType="1" noTextEdit="1"/>
              </p:cNvSpPr>
              <p:nvPr/>
            </p:nvSpPr>
            <p:spPr>
              <a:xfrm>
                <a:off x="4776881" y="5205574"/>
                <a:ext cx="3504220" cy="78816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C441F41-E254-92F7-E035-CE3B3F770F0E}"/>
                  </a:ext>
                </a:extLst>
              </p:cNvPr>
              <p:cNvSpPr txBox="1"/>
              <p:nvPr/>
            </p:nvSpPr>
            <p:spPr>
              <a:xfrm>
                <a:off x="385924" y="1775708"/>
                <a:ext cx="1993768" cy="756233"/>
              </a:xfrm>
              <a:prstGeom prst="rect">
                <a:avLst/>
              </a:prstGeom>
              <a:noFill/>
              <a:ln w="28575">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𝑟</m:t>
                          </m:r>
                        </m:den>
                      </m:f>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𝑟</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e>
                      </m:nary>
                    </m:oMath>
                  </m:oMathPara>
                </a14:m>
                <a:endParaRPr lang="en-US" dirty="0"/>
              </a:p>
            </p:txBody>
          </p:sp>
        </mc:Choice>
        <mc:Fallback>
          <p:sp>
            <p:nvSpPr>
              <p:cNvPr id="5" name="TextBox 4">
                <a:extLst>
                  <a:ext uri="{FF2B5EF4-FFF2-40B4-BE49-F238E27FC236}">
                    <a16:creationId xmlns:a16="http://schemas.microsoft.com/office/drawing/2014/main" id="{2C441F41-E254-92F7-E035-CE3B3F770F0E}"/>
                  </a:ext>
                </a:extLst>
              </p:cNvPr>
              <p:cNvSpPr txBox="1">
                <a:spLocks noRot="1" noChangeAspect="1" noMove="1" noResize="1" noEditPoints="1" noAdjustHandles="1" noChangeArrowheads="1" noChangeShapeType="1" noTextEdit="1"/>
              </p:cNvSpPr>
              <p:nvPr/>
            </p:nvSpPr>
            <p:spPr>
              <a:xfrm>
                <a:off x="385924" y="1775708"/>
                <a:ext cx="1993768" cy="756233"/>
              </a:xfrm>
              <a:prstGeom prst="rect">
                <a:avLst/>
              </a:prstGeom>
              <a:blipFill>
                <a:blip r:embed="rId12"/>
                <a:stretch>
                  <a:fillRect/>
                </a:stretch>
              </a:blipFill>
              <a:ln w="28575">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54713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93C21-90A2-A701-8360-0124036A3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465A21-47AF-1ECF-1589-B00B19833DE6}"/>
              </a:ext>
            </a:extLst>
          </p:cNvPr>
          <p:cNvSpPr>
            <a:spLocks noGrp="1"/>
          </p:cNvSpPr>
          <p:nvPr>
            <p:ph type="title"/>
          </p:nvPr>
        </p:nvSpPr>
        <p:spPr>
          <a:xfrm>
            <a:off x="838200" y="365125"/>
            <a:ext cx="10515600" cy="835025"/>
          </a:xfrm>
        </p:spPr>
        <p:txBody>
          <a:bodyPr/>
          <a:lstStyle/>
          <a:p>
            <a:r>
              <a:rPr lang="en-US" dirty="0"/>
              <a:t>Clustering validation</a:t>
            </a:r>
          </a:p>
        </p:txBody>
      </p:sp>
      <p:sp>
        <p:nvSpPr>
          <p:cNvPr id="3" name="Content Placeholder 2">
            <a:extLst>
              <a:ext uri="{FF2B5EF4-FFF2-40B4-BE49-F238E27FC236}">
                <a16:creationId xmlns:a16="http://schemas.microsoft.com/office/drawing/2014/main" id="{F11880E9-3B41-D698-9D1A-E682F108AA22}"/>
              </a:ext>
            </a:extLst>
          </p:cNvPr>
          <p:cNvSpPr>
            <a:spLocks noGrp="1"/>
          </p:cNvSpPr>
          <p:nvPr>
            <p:ph idx="1"/>
          </p:nvPr>
        </p:nvSpPr>
        <p:spPr>
          <a:xfrm>
            <a:off x="838200" y="1200150"/>
            <a:ext cx="10515600" cy="4976813"/>
          </a:xfrm>
        </p:spPr>
        <p:txBody>
          <a:bodyPr/>
          <a:lstStyle/>
          <a:p>
            <a:r>
              <a:rPr lang="en-US" dirty="0"/>
              <a:t>There are three types of validation.</a:t>
            </a:r>
          </a:p>
          <a:p>
            <a:r>
              <a:rPr lang="en-US" b="1" dirty="0"/>
              <a:t>External:</a:t>
            </a:r>
            <a:r>
              <a:rPr lang="en-US" dirty="0"/>
              <a:t> External validation measures employ criteria that are not inherent to the dataset. E.g., class labels for each point.</a:t>
            </a:r>
          </a:p>
          <a:p>
            <a:r>
              <a:rPr lang="en-US" b="1" dirty="0"/>
              <a:t>Internal:</a:t>
            </a:r>
            <a:r>
              <a:rPr lang="en-US" dirty="0"/>
              <a:t> Internal validation measures employ criteria that are derived from the data itself.</a:t>
            </a:r>
          </a:p>
          <a:p>
            <a:pPr lvl="1"/>
            <a:r>
              <a:rPr lang="en-US" dirty="0"/>
              <a:t>we can use intra-cluster and inter-cluster distances to obtain measures of cluster compactness  (e.g., how similar are the points in the same cluster) and separation (e.g., how far apart are the points in different clusters).</a:t>
            </a:r>
          </a:p>
          <a:p>
            <a:r>
              <a:rPr lang="en-US" b="1" dirty="0"/>
              <a:t>Relative: </a:t>
            </a:r>
            <a:r>
              <a:rPr lang="en-US" dirty="0"/>
              <a:t>Relative validation measures aim to directly compare different clustering, usually those obtained via different parameter settings for the same algorithm.</a:t>
            </a:r>
          </a:p>
          <a:p>
            <a:endParaRPr lang="en-US" dirty="0"/>
          </a:p>
        </p:txBody>
      </p:sp>
    </p:spTree>
    <p:extLst>
      <p:ext uri="{BB962C8B-B14F-4D97-AF65-F5344CB8AC3E}">
        <p14:creationId xmlns:p14="http://schemas.microsoft.com/office/powerpoint/2010/main" val="343565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02F49-F494-7E34-41C3-C39B603CF1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DD3453-AE8E-0F8D-D43E-23072F167A0F}"/>
              </a:ext>
            </a:extLst>
          </p:cNvPr>
          <p:cNvSpPr>
            <a:spLocks noGrp="1"/>
          </p:cNvSpPr>
          <p:nvPr>
            <p:ph type="title"/>
          </p:nvPr>
        </p:nvSpPr>
        <p:spPr>
          <a:xfrm>
            <a:off x="838200" y="365125"/>
            <a:ext cx="10515600" cy="835025"/>
          </a:xfrm>
        </p:spPr>
        <p:txBody>
          <a:bodyPr/>
          <a:lstStyle/>
          <a:p>
            <a:r>
              <a:rPr lang="en-US" dirty="0"/>
              <a:t>F-score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F59046-204B-0A72-E7BC-680F5132AB54}"/>
                  </a:ext>
                </a:extLst>
              </p:cNvPr>
              <p:cNvSpPr>
                <a:spLocks noGrp="1"/>
              </p:cNvSpPr>
              <p:nvPr>
                <p:ph idx="1"/>
              </p:nvPr>
            </p:nvSpPr>
            <p:spPr>
              <a:xfrm>
                <a:off x="367267" y="936439"/>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2FF59046-204B-0A72-E7BC-680F5132AB54}"/>
                  </a:ext>
                </a:extLst>
              </p:cNvPr>
              <p:cNvSpPr>
                <a:spLocks noGrp="1" noRot="1" noChangeAspect="1" noMove="1" noResize="1" noEditPoints="1" noAdjustHandles="1" noChangeArrowheads="1" noChangeShapeType="1" noTextEdit="1"/>
              </p:cNvSpPr>
              <p:nvPr>
                <p:ph idx="1"/>
              </p:nvPr>
            </p:nvSpPr>
            <p:spPr>
              <a:xfrm>
                <a:off x="367267" y="936439"/>
                <a:ext cx="10515600" cy="571500"/>
              </a:xfrm>
              <a:blipFill>
                <a:blip r:embed="rId2"/>
                <a:stretch>
                  <a:fillRect t="-19355" b="-13978"/>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3D1F1B32-2B2A-FC0D-8140-3FC8F5DBC2F8}"/>
              </a:ext>
            </a:extLst>
          </p:cNvPr>
          <p:cNvCxnSpPr>
            <a:cxnSpLocks/>
          </p:cNvCxnSpPr>
          <p:nvPr/>
        </p:nvCxnSpPr>
        <p:spPr>
          <a:xfrm>
            <a:off x="2838449" y="207517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06EC2EB-5BC6-3DD6-3F82-BAEF9459143D}"/>
              </a:ext>
            </a:extLst>
          </p:cNvPr>
          <p:cNvCxnSpPr/>
          <p:nvPr/>
        </p:nvCxnSpPr>
        <p:spPr>
          <a:xfrm>
            <a:off x="30670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9F6DADE-DC23-FAF7-3511-818A82DFAA24}"/>
              </a:ext>
            </a:extLst>
          </p:cNvPr>
          <p:cNvCxnSpPr/>
          <p:nvPr/>
        </p:nvCxnSpPr>
        <p:spPr>
          <a:xfrm>
            <a:off x="34099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F79FD0-92A9-2E65-D9B8-305E71AD649D}"/>
              </a:ext>
            </a:extLst>
          </p:cNvPr>
          <p:cNvCxnSpPr/>
          <p:nvPr/>
        </p:nvCxnSpPr>
        <p:spPr>
          <a:xfrm>
            <a:off x="37528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9F8F558-4F40-C93A-4D44-E7406520E2FC}"/>
              </a:ext>
            </a:extLst>
          </p:cNvPr>
          <p:cNvCxnSpPr/>
          <p:nvPr/>
        </p:nvCxnSpPr>
        <p:spPr>
          <a:xfrm>
            <a:off x="40957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963E7D-B42C-A96A-7450-592B0AC8D3B8}"/>
              </a:ext>
            </a:extLst>
          </p:cNvPr>
          <p:cNvCxnSpPr/>
          <p:nvPr/>
        </p:nvCxnSpPr>
        <p:spPr>
          <a:xfrm>
            <a:off x="44386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73F2177-C496-D99F-219F-C9848BE16CF6}"/>
              </a:ext>
            </a:extLst>
          </p:cNvPr>
          <p:cNvCxnSpPr/>
          <p:nvPr/>
        </p:nvCxnSpPr>
        <p:spPr>
          <a:xfrm>
            <a:off x="47815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45D4C3-50AD-733D-57CD-8DCA9520A1F8}"/>
              </a:ext>
            </a:extLst>
          </p:cNvPr>
          <p:cNvCxnSpPr/>
          <p:nvPr/>
        </p:nvCxnSpPr>
        <p:spPr>
          <a:xfrm>
            <a:off x="51244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B0CEAE-4EB4-5FCD-E1B6-5E314DDCC70B}"/>
              </a:ext>
            </a:extLst>
          </p:cNvPr>
          <p:cNvCxnSpPr/>
          <p:nvPr/>
        </p:nvCxnSpPr>
        <p:spPr>
          <a:xfrm>
            <a:off x="54673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166F862-5A52-076D-824B-4988A8BCEED8}"/>
              </a:ext>
            </a:extLst>
          </p:cNvPr>
          <p:cNvCxnSpPr>
            <a:cxnSpLocks/>
          </p:cNvCxnSpPr>
          <p:nvPr/>
        </p:nvCxnSpPr>
        <p:spPr>
          <a:xfrm>
            <a:off x="58102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14A194-AEE4-6F75-B615-0810911E5B21}"/>
              </a:ext>
            </a:extLst>
          </p:cNvPr>
          <p:cNvCxnSpPr>
            <a:cxnSpLocks/>
          </p:cNvCxnSpPr>
          <p:nvPr/>
        </p:nvCxnSpPr>
        <p:spPr>
          <a:xfrm>
            <a:off x="61531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3B3180-8EE6-59F1-645C-82DC622981F7}"/>
              </a:ext>
            </a:extLst>
          </p:cNvPr>
          <p:cNvCxnSpPr>
            <a:cxnSpLocks/>
          </p:cNvCxnSpPr>
          <p:nvPr/>
        </p:nvCxnSpPr>
        <p:spPr>
          <a:xfrm>
            <a:off x="64960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21F8EE-6103-DD98-8FAF-2C2C75374981}"/>
              </a:ext>
            </a:extLst>
          </p:cNvPr>
          <p:cNvCxnSpPr>
            <a:cxnSpLocks/>
          </p:cNvCxnSpPr>
          <p:nvPr/>
        </p:nvCxnSpPr>
        <p:spPr>
          <a:xfrm>
            <a:off x="68389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1187AE6-D19A-317B-A126-2ACE1305FD16}"/>
              </a:ext>
            </a:extLst>
          </p:cNvPr>
          <p:cNvCxnSpPr>
            <a:cxnSpLocks/>
          </p:cNvCxnSpPr>
          <p:nvPr/>
        </p:nvCxnSpPr>
        <p:spPr>
          <a:xfrm>
            <a:off x="71818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CA92A2-B0C2-7284-3B39-4B4DDCB32DB8}"/>
              </a:ext>
            </a:extLst>
          </p:cNvPr>
          <p:cNvCxnSpPr>
            <a:cxnSpLocks/>
          </p:cNvCxnSpPr>
          <p:nvPr/>
        </p:nvCxnSpPr>
        <p:spPr>
          <a:xfrm>
            <a:off x="75247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1666F82-3D94-2633-78FD-429287E49AC4}"/>
              </a:ext>
            </a:extLst>
          </p:cNvPr>
          <p:cNvCxnSpPr>
            <a:cxnSpLocks/>
          </p:cNvCxnSpPr>
          <p:nvPr/>
        </p:nvCxnSpPr>
        <p:spPr>
          <a:xfrm>
            <a:off x="78676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376875-7848-9A30-191D-73A0078AA3EA}"/>
              </a:ext>
            </a:extLst>
          </p:cNvPr>
          <p:cNvCxnSpPr>
            <a:cxnSpLocks/>
          </p:cNvCxnSpPr>
          <p:nvPr/>
        </p:nvCxnSpPr>
        <p:spPr>
          <a:xfrm>
            <a:off x="82105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4A0D018-2B33-5158-3EA9-26FB5A9708D3}"/>
              </a:ext>
            </a:extLst>
          </p:cNvPr>
          <p:cNvCxnSpPr>
            <a:cxnSpLocks/>
          </p:cNvCxnSpPr>
          <p:nvPr/>
        </p:nvCxnSpPr>
        <p:spPr>
          <a:xfrm>
            <a:off x="85534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68A29F1-9EDE-D61A-4535-86522428C793}"/>
              </a:ext>
            </a:extLst>
          </p:cNvPr>
          <p:cNvCxnSpPr>
            <a:cxnSpLocks/>
          </p:cNvCxnSpPr>
          <p:nvPr/>
        </p:nvCxnSpPr>
        <p:spPr>
          <a:xfrm>
            <a:off x="88963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8B970F5-A997-5697-63C3-621819CF1A43}"/>
              </a:ext>
            </a:extLst>
          </p:cNvPr>
          <p:cNvCxnSpPr>
            <a:cxnSpLocks/>
          </p:cNvCxnSpPr>
          <p:nvPr/>
        </p:nvCxnSpPr>
        <p:spPr>
          <a:xfrm>
            <a:off x="92392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03A321E-5479-4361-0D8D-F66801DDF0EC}"/>
              </a:ext>
            </a:extLst>
          </p:cNvPr>
          <p:cNvCxnSpPr>
            <a:cxnSpLocks/>
          </p:cNvCxnSpPr>
          <p:nvPr/>
        </p:nvCxnSpPr>
        <p:spPr>
          <a:xfrm>
            <a:off x="95821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14845B0-7E31-C3C0-8973-EF39E7165782}"/>
              </a:ext>
            </a:extLst>
          </p:cNvPr>
          <p:cNvCxnSpPr>
            <a:cxnSpLocks/>
          </p:cNvCxnSpPr>
          <p:nvPr/>
        </p:nvCxnSpPr>
        <p:spPr>
          <a:xfrm>
            <a:off x="99250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74935C-E44C-F288-1DF3-C568D7E17F59}"/>
              </a:ext>
            </a:extLst>
          </p:cNvPr>
          <p:cNvCxnSpPr>
            <a:cxnSpLocks/>
          </p:cNvCxnSpPr>
          <p:nvPr/>
        </p:nvCxnSpPr>
        <p:spPr>
          <a:xfrm>
            <a:off x="102679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445271A-612F-918B-8643-B17936F12C06}"/>
              </a:ext>
            </a:extLst>
          </p:cNvPr>
          <p:cNvCxnSpPr>
            <a:cxnSpLocks/>
          </p:cNvCxnSpPr>
          <p:nvPr/>
        </p:nvCxnSpPr>
        <p:spPr>
          <a:xfrm>
            <a:off x="106108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2714109-1B83-1E75-9B97-B66CE860DC84}"/>
              </a:ext>
            </a:extLst>
          </p:cNvPr>
          <p:cNvCxnSpPr>
            <a:cxnSpLocks/>
          </p:cNvCxnSpPr>
          <p:nvPr/>
        </p:nvCxnSpPr>
        <p:spPr>
          <a:xfrm>
            <a:off x="109537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F318C61-566F-BA9D-F82F-19AABF86B82E}"/>
              </a:ext>
            </a:extLst>
          </p:cNvPr>
          <p:cNvSpPr txBox="1"/>
          <p:nvPr/>
        </p:nvSpPr>
        <p:spPr>
          <a:xfrm>
            <a:off x="2838449" y="235915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EFED6442-661E-C498-0461-69AD3EED7123}"/>
              </a:ext>
            </a:extLst>
          </p:cNvPr>
          <p:cNvSpPr txBox="1"/>
          <p:nvPr/>
        </p:nvSpPr>
        <p:spPr>
          <a:xfrm>
            <a:off x="3218664" y="235738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EB92DB12-3B09-B985-B42F-76AFC37AE1BA}"/>
              </a:ext>
            </a:extLst>
          </p:cNvPr>
          <p:cNvSpPr txBox="1"/>
          <p:nvPr/>
        </p:nvSpPr>
        <p:spPr>
          <a:xfrm>
            <a:off x="3562741" y="235915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46607AD1-3C30-1DE1-04CC-80717B32822C}"/>
              </a:ext>
            </a:extLst>
          </p:cNvPr>
          <p:cNvSpPr txBox="1"/>
          <p:nvPr/>
        </p:nvSpPr>
        <p:spPr>
          <a:xfrm>
            <a:off x="3873434" y="235738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83596360-67DE-7E95-085D-E1DCFB19AA6F}"/>
              </a:ext>
            </a:extLst>
          </p:cNvPr>
          <p:cNvSpPr txBox="1"/>
          <p:nvPr/>
        </p:nvSpPr>
        <p:spPr>
          <a:xfrm>
            <a:off x="4237936" y="235915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3FB527EB-37D2-AC6C-DB9C-4148FF4405C0}"/>
              </a:ext>
            </a:extLst>
          </p:cNvPr>
          <p:cNvSpPr txBox="1"/>
          <p:nvPr/>
        </p:nvSpPr>
        <p:spPr>
          <a:xfrm>
            <a:off x="4618151" y="235738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5032DC54-C48C-1627-7999-31670E107C97}"/>
              </a:ext>
            </a:extLst>
          </p:cNvPr>
          <p:cNvSpPr txBox="1"/>
          <p:nvPr/>
        </p:nvSpPr>
        <p:spPr>
          <a:xfrm>
            <a:off x="4953000" y="235915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895F9892-7B9E-2758-E0F2-84E5BED3A4A1}"/>
              </a:ext>
            </a:extLst>
          </p:cNvPr>
          <p:cNvSpPr txBox="1"/>
          <p:nvPr/>
        </p:nvSpPr>
        <p:spPr>
          <a:xfrm>
            <a:off x="5272921" y="235738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886774FF-3F76-23B2-6548-6D3A3D385204}"/>
              </a:ext>
            </a:extLst>
          </p:cNvPr>
          <p:cNvSpPr txBox="1"/>
          <p:nvPr/>
        </p:nvSpPr>
        <p:spPr>
          <a:xfrm>
            <a:off x="5587540" y="235992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4BE46D11-F414-776D-9689-35068C94321B}"/>
              </a:ext>
            </a:extLst>
          </p:cNvPr>
          <p:cNvSpPr txBox="1"/>
          <p:nvPr/>
        </p:nvSpPr>
        <p:spPr>
          <a:xfrm>
            <a:off x="5967755" y="235815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5AFA2185-5475-7E23-9E4D-373206C9041C}"/>
              </a:ext>
            </a:extLst>
          </p:cNvPr>
          <p:cNvSpPr txBox="1"/>
          <p:nvPr/>
        </p:nvSpPr>
        <p:spPr>
          <a:xfrm>
            <a:off x="6311832" y="235992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D3629AEA-6B2B-1CBE-8253-18A7C9384464}"/>
              </a:ext>
            </a:extLst>
          </p:cNvPr>
          <p:cNvSpPr txBox="1"/>
          <p:nvPr/>
        </p:nvSpPr>
        <p:spPr>
          <a:xfrm>
            <a:off x="6622525" y="235815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5CBE5326-1035-0588-C5FC-8CC51197AD1D}"/>
              </a:ext>
            </a:extLst>
          </p:cNvPr>
          <p:cNvSpPr txBox="1"/>
          <p:nvPr/>
        </p:nvSpPr>
        <p:spPr>
          <a:xfrm>
            <a:off x="6987027" y="235992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01C00ED9-26AA-777D-5BD9-CCA7DC3DD15E}"/>
              </a:ext>
            </a:extLst>
          </p:cNvPr>
          <p:cNvSpPr txBox="1"/>
          <p:nvPr/>
        </p:nvSpPr>
        <p:spPr>
          <a:xfrm>
            <a:off x="7367242" y="235815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CECB5FB3-8D32-41C8-9964-5B5F58677131}"/>
              </a:ext>
            </a:extLst>
          </p:cNvPr>
          <p:cNvSpPr txBox="1"/>
          <p:nvPr/>
        </p:nvSpPr>
        <p:spPr>
          <a:xfrm>
            <a:off x="7702091" y="235992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04635E70-36CF-6A50-2C23-78A5735C302E}"/>
              </a:ext>
            </a:extLst>
          </p:cNvPr>
          <p:cNvSpPr txBox="1"/>
          <p:nvPr/>
        </p:nvSpPr>
        <p:spPr>
          <a:xfrm>
            <a:off x="8022012" y="235815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62F4FA18-26BF-3952-6B29-5536C1DDEC29}"/>
              </a:ext>
            </a:extLst>
          </p:cNvPr>
          <p:cNvSpPr txBox="1"/>
          <p:nvPr/>
        </p:nvSpPr>
        <p:spPr>
          <a:xfrm>
            <a:off x="8356664" y="235915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8A886AB1-3FD0-6A05-A248-A195056A1184}"/>
              </a:ext>
            </a:extLst>
          </p:cNvPr>
          <p:cNvSpPr txBox="1"/>
          <p:nvPr/>
        </p:nvSpPr>
        <p:spPr>
          <a:xfrm>
            <a:off x="8736879" y="235738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A174C8EC-A830-D125-EF53-2D805C77B3EF}"/>
              </a:ext>
            </a:extLst>
          </p:cNvPr>
          <p:cNvSpPr txBox="1"/>
          <p:nvPr/>
        </p:nvSpPr>
        <p:spPr>
          <a:xfrm>
            <a:off x="9080956" y="235915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CD0F688B-5D6A-BF61-46C4-E3446F85A0BE}"/>
              </a:ext>
            </a:extLst>
          </p:cNvPr>
          <p:cNvSpPr txBox="1"/>
          <p:nvPr/>
        </p:nvSpPr>
        <p:spPr>
          <a:xfrm>
            <a:off x="9391649" y="235738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C644A229-DEDB-8E75-D4FD-9DE69922AB1E}"/>
              </a:ext>
            </a:extLst>
          </p:cNvPr>
          <p:cNvSpPr txBox="1"/>
          <p:nvPr/>
        </p:nvSpPr>
        <p:spPr>
          <a:xfrm>
            <a:off x="9756151" y="235915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BBB35CE6-603A-0C61-EFD3-4A7F36C328CA}"/>
              </a:ext>
            </a:extLst>
          </p:cNvPr>
          <p:cNvSpPr txBox="1"/>
          <p:nvPr/>
        </p:nvSpPr>
        <p:spPr>
          <a:xfrm>
            <a:off x="10136366" y="235738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6A7FFC75-4ABC-BB4D-9DFC-0644BA7D33F8}"/>
              </a:ext>
            </a:extLst>
          </p:cNvPr>
          <p:cNvSpPr txBox="1"/>
          <p:nvPr/>
        </p:nvSpPr>
        <p:spPr>
          <a:xfrm>
            <a:off x="10471215" y="235915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0CBDE667-6352-984A-2C71-74AADC889B7C}"/>
              </a:ext>
            </a:extLst>
          </p:cNvPr>
          <p:cNvSpPr txBox="1"/>
          <p:nvPr/>
        </p:nvSpPr>
        <p:spPr>
          <a:xfrm>
            <a:off x="10791136" y="235738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9B65DDEC-96F1-B6BA-6215-7C64EA98D49C}"/>
              </a:ext>
            </a:extLst>
          </p:cNvPr>
          <p:cNvSpPr/>
          <p:nvPr/>
        </p:nvSpPr>
        <p:spPr>
          <a:xfrm>
            <a:off x="3720642" y="198944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6F2C7C2-FB84-EBC0-8A89-3DD69F80F4F1}"/>
              </a:ext>
            </a:extLst>
          </p:cNvPr>
          <p:cNvSpPr/>
          <p:nvPr/>
        </p:nvSpPr>
        <p:spPr>
          <a:xfrm>
            <a:off x="4704369" y="198944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193EC9D0-7533-9DD1-01A9-4683648F9BC9}"/>
              </a:ext>
            </a:extLst>
          </p:cNvPr>
          <p:cNvSpPr/>
          <p:nvPr/>
        </p:nvSpPr>
        <p:spPr>
          <a:xfrm>
            <a:off x="4072526" y="200196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4A6EF87F-66D3-54AA-264E-A60BE0001A9A}"/>
              </a:ext>
            </a:extLst>
          </p:cNvPr>
          <p:cNvSpPr/>
          <p:nvPr/>
        </p:nvSpPr>
        <p:spPr>
          <a:xfrm>
            <a:off x="4504439" y="198944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148ED748-CE2F-C7AC-B7FD-DC639D59250E}"/>
              </a:ext>
            </a:extLst>
          </p:cNvPr>
          <p:cNvSpPr/>
          <p:nvPr/>
        </p:nvSpPr>
        <p:spPr>
          <a:xfrm>
            <a:off x="5048249" y="196381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764712A-681A-654C-44AC-4D3EDFB599DA}"/>
              </a:ext>
            </a:extLst>
          </p:cNvPr>
          <p:cNvSpPr/>
          <p:nvPr/>
        </p:nvSpPr>
        <p:spPr>
          <a:xfrm>
            <a:off x="7440986" y="19823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5750DBD-3C93-4EC7-8A06-F4AD1B84CD80}"/>
              </a:ext>
            </a:extLst>
          </p:cNvPr>
          <p:cNvSpPr/>
          <p:nvPr/>
        </p:nvSpPr>
        <p:spPr>
          <a:xfrm>
            <a:off x="7962703" y="19823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3702F3F4-74AE-7AAE-1CA9-EC73AD7019DD}"/>
              </a:ext>
            </a:extLst>
          </p:cNvPr>
          <p:cNvSpPr/>
          <p:nvPr/>
        </p:nvSpPr>
        <p:spPr>
          <a:xfrm>
            <a:off x="8475876" y="197283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674FA3DA-D7C7-83CB-DE4C-253C6DF1D580}"/>
              </a:ext>
            </a:extLst>
          </p:cNvPr>
          <p:cNvSpPr/>
          <p:nvPr/>
        </p:nvSpPr>
        <p:spPr>
          <a:xfrm>
            <a:off x="8971567" y="198473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0D5C57A-30FA-4B8B-EB72-5C7D43390616}"/>
              </a:ext>
            </a:extLst>
          </p:cNvPr>
          <p:cNvSpPr/>
          <p:nvPr/>
        </p:nvSpPr>
        <p:spPr>
          <a:xfrm>
            <a:off x="3516589" y="1823978"/>
            <a:ext cx="1909909" cy="451125"/>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E7EB444-1FEE-01E4-F9C2-5F2905B055BD}"/>
              </a:ext>
            </a:extLst>
          </p:cNvPr>
          <p:cNvSpPr/>
          <p:nvPr/>
        </p:nvSpPr>
        <p:spPr>
          <a:xfrm>
            <a:off x="7220247" y="1811606"/>
            <a:ext cx="2173955" cy="490588"/>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FF2835A-9280-DE80-C255-EF956CD735DC}"/>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2FF2835A-9280-DE80-C255-EF956CD735DC}"/>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EF6C9AE-9375-E39B-4E81-DC4FCDE0AEE8}"/>
                  </a:ext>
                </a:extLst>
              </p:cNvPr>
              <p:cNvSpPr txBox="1"/>
              <p:nvPr/>
            </p:nvSpPr>
            <p:spPr>
              <a:xfrm>
                <a:off x="3873434" y="2979635"/>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AEF6C9AE-9375-E39B-4E81-DC4FCDE0AEE8}"/>
                  </a:ext>
                </a:extLst>
              </p:cNvPr>
              <p:cNvSpPr txBox="1">
                <a:spLocks noRot="1" noChangeAspect="1" noMove="1" noResize="1" noEditPoints="1" noAdjustHandles="1" noChangeArrowheads="1" noChangeShapeType="1" noTextEdit="1"/>
              </p:cNvSpPr>
              <p:nvPr/>
            </p:nvSpPr>
            <p:spPr>
              <a:xfrm>
                <a:off x="3873434" y="2979635"/>
                <a:ext cx="6351354" cy="415050"/>
              </a:xfrm>
              <a:prstGeom prst="rect">
                <a:avLst/>
              </a:prstGeom>
              <a:blipFill>
                <a:blip r:embed="rId4"/>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2EB58520-D7BD-4461-1B47-D73D337AD619}"/>
              </a:ext>
            </a:extLst>
          </p:cNvPr>
          <p:cNvSpPr/>
          <p:nvPr/>
        </p:nvSpPr>
        <p:spPr>
          <a:xfrm>
            <a:off x="3668990" y="144652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D2BA69B-CCDD-A0FB-F0F1-4DD0734035ED}"/>
              </a:ext>
            </a:extLst>
          </p:cNvPr>
          <p:cNvSpPr/>
          <p:nvPr/>
        </p:nvSpPr>
        <p:spPr>
          <a:xfrm>
            <a:off x="4999149" y="156297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DF0A07C5-18F3-578D-0BB4-47812B54D3DD}"/>
                  </a:ext>
                </a:extLst>
              </p:cNvPr>
              <p:cNvGraphicFramePr>
                <a:graphicFrameLocks noGrp="1"/>
              </p:cNvGraphicFramePr>
              <p:nvPr>
                <p:extLst>
                  <p:ext uri="{D42A27DB-BD31-4B8C-83A1-F6EECF244321}">
                    <p14:modId xmlns:p14="http://schemas.microsoft.com/office/powerpoint/2010/main" val="3738379547"/>
                  </p:ext>
                </p:extLst>
              </p:nvPr>
            </p:nvGraphicFramePr>
            <p:xfrm>
              <a:off x="723173" y="262774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DF0A07C5-18F3-578D-0BB4-47812B54D3DD}"/>
                  </a:ext>
                </a:extLst>
              </p:cNvPr>
              <p:cNvGraphicFramePr>
                <a:graphicFrameLocks noGrp="1"/>
              </p:cNvGraphicFramePr>
              <p:nvPr>
                <p:extLst>
                  <p:ext uri="{D42A27DB-BD31-4B8C-83A1-F6EECF244321}">
                    <p14:modId xmlns:p14="http://schemas.microsoft.com/office/powerpoint/2010/main" val="3738379547"/>
                  </p:ext>
                </p:extLst>
              </p:nvPr>
            </p:nvGraphicFramePr>
            <p:xfrm>
              <a:off x="723173" y="262774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5"/>
                          <a:stretch>
                            <a:fillRect l="-100917" t="-106557" r="-101835" b="-226230"/>
                          </a:stretch>
                        </a:blipFill>
                      </a:tcPr>
                    </a:tc>
                    <a:tc>
                      <a:txBody>
                        <a:bodyPr/>
                        <a:lstStyle/>
                        <a:p>
                          <a:endParaRPr lang="en-US"/>
                        </a:p>
                      </a:txBody>
                      <a:tcPr>
                        <a:blipFill>
                          <a:blip r:embed="rId5"/>
                          <a:stretch>
                            <a:fillRect l="-200917" t="-106557" r="-1835" b="-226230"/>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5"/>
                          <a:stretch>
                            <a:fillRect l="-917" t="-206557" r="-201835" b="-12623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5"/>
                          <a:stretch>
                            <a:fillRect l="-917" t="-306557" r="-201835" b="-2623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77FF143-0B2D-0C1D-5B4C-1E835E49B262}"/>
                  </a:ext>
                </a:extLst>
              </p:cNvPr>
              <p:cNvSpPr txBox="1"/>
              <p:nvPr/>
            </p:nvSpPr>
            <p:spPr>
              <a:xfrm>
                <a:off x="2834918" y="344427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077FF143-0B2D-0C1D-5B4C-1E835E49B262}"/>
                  </a:ext>
                </a:extLst>
              </p:cNvPr>
              <p:cNvSpPr txBox="1">
                <a:spLocks noRot="1" noChangeAspect="1" noMove="1" noResize="1" noEditPoints="1" noAdjustHandles="1" noChangeArrowheads="1" noChangeShapeType="1" noTextEdit="1"/>
              </p:cNvSpPr>
              <p:nvPr/>
            </p:nvSpPr>
            <p:spPr>
              <a:xfrm>
                <a:off x="2834918" y="3444278"/>
                <a:ext cx="1892822" cy="42550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59DFB8E-41B5-7B2D-A829-4B32F2DA6A17}"/>
                  </a:ext>
                </a:extLst>
              </p:cNvPr>
              <p:cNvSpPr txBox="1"/>
              <p:nvPr/>
            </p:nvSpPr>
            <p:spPr>
              <a:xfrm>
                <a:off x="5083166" y="3597173"/>
                <a:ext cx="1892822" cy="7827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num>
                        <m:den>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sub>
                              </m:sSub>
                            </m:e>
                          </m:d>
                        </m:den>
                      </m:f>
                    </m:oMath>
                  </m:oMathPara>
                </a14:m>
                <a:endParaRPr lang="en-US" sz="2400" dirty="0"/>
              </a:p>
            </p:txBody>
          </p:sp>
        </mc:Choice>
        <mc:Fallback xmlns="">
          <p:sp>
            <p:nvSpPr>
              <p:cNvPr id="75" name="TextBox 74">
                <a:extLst>
                  <a:ext uri="{FF2B5EF4-FFF2-40B4-BE49-F238E27FC236}">
                    <a16:creationId xmlns:a16="http://schemas.microsoft.com/office/drawing/2014/main" id="{A59DFB8E-41B5-7B2D-A829-4B32F2DA6A17}"/>
                  </a:ext>
                </a:extLst>
              </p:cNvPr>
              <p:cNvSpPr txBox="1">
                <a:spLocks noRot="1" noChangeAspect="1" noMove="1" noResize="1" noEditPoints="1" noAdjustHandles="1" noChangeArrowheads="1" noChangeShapeType="1" noTextEdit="1"/>
              </p:cNvSpPr>
              <p:nvPr/>
            </p:nvSpPr>
            <p:spPr>
              <a:xfrm>
                <a:off x="5083166" y="3597173"/>
                <a:ext cx="1892822" cy="78271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DB538D2-9E30-8A26-B85D-F3CFD3AB0DA5}"/>
                  </a:ext>
                </a:extLst>
              </p:cNvPr>
              <p:cNvSpPr txBox="1"/>
              <p:nvPr/>
            </p:nvSpPr>
            <p:spPr>
              <a:xfrm>
                <a:off x="7304005" y="3555539"/>
                <a:ext cx="2832361" cy="4407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𝑗</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𝑎𝑟𝑔𝑚𝑎</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sSub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oMath>
                  </m:oMathPara>
                </a14:m>
                <a:endParaRPr lang="en-US" sz="2400" dirty="0"/>
              </a:p>
            </p:txBody>
          </p:sp>
        </mc:Choice>
        <mc:Fallback xmlns="">
          <p:sp>
            <p:nvSpPr>
              <p:cNvPr id="76" name="TextBox 75">
                <a:extLst>
                  <a:ext uri="{FF2B5EF4-FFF2-40B4-BE49-F238E27FC236}">
                    <a16:creationId xmlns:a16="http://schemas.microsoft.com/office/drawing/2014/main" id="{7DB538D2-9E30-8A26-B85D-F3CFD3AB0DA5}"/>
                  </a:ext>
                </a:extLst>
              </p:cNvPr>
              <p:cNvSpPr txBox="1">
                <a:spLocks noRot="1" noChangeAspect="1" noMove="1" noResize="1" noEditPoints="1" noAdjustHandles="1" noChangeArrowheads="1" noChangeShapeType="1" noTextEdit="1"/>
              </p:cNvSpPr>
              <p:nvPr/>
            </p:nvSpPr>
            <p:spPr>
              <a:xfrm>
                <a:off x="7304005" y="3555539"/>
                <a:ext cx="2832361" cy="44076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DB6CA909-F093-572F-3F96-E1733AE1E13A}"/>
                  </a:ext>
                </a:extLst>
              </p:cNvPr>
              <p:cNvSpPr txBox="1"/>
              <p:nvPr/>
            </p:nvSpPr>
            <p:spPr>
              <a:xfrm>
                <a:off x="4737557" y="4267842"/>
                <a:ext cx="3028950" cy="7181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𝑗</m:t>
                                  </m:r>
                                  <m:r>
                                    <a:rPr lang="en-US" sz="2400" b="0" i="1" smtClean="0">
                                      <a:latin typeface="Cambria Math" panose="02040503050406030204" pitchFamily="18" charset="0"/>
                                    </a:rPr>
                                    <m:t>=1</m:t>
                                  </m:r>
                                </m:lim>
                              </m:limLow>
                            </m:e>
                            <m:sup>
                              <m:r>
                                <a:rPr lang="en-US" sz="2400" b="0" i="1" smtClean="0">
                                  <a:latin typeface="Cambria Math" panose="02040503050406030204" pitchFamily="18" charset="0"/>
                                </a:rPr>
                                <m:t>𝑘</m:t>
                              </m:r>
                            </m:sup>
                          </m:sSup>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e>
                      </m:func>
                    </m:oMath>
                  </m:oMathPara>
                </a14:m>
                <a:endParaRPr lang="en-US" sz="2400" dirty="0"/>
              </a:p>
            </p:txBody>
          </p:sp>
        </mc:Choice>
        <mc:Fallback xmlns="">
          <p:sp>
            <p:nvSpPr>
              <p:cNvPr id="78" name="TextBox 77">
                <a:extLst>
                  <a:ext uri="{FF2B5EF4-FFF2-40B4-BE49-F238E27FC236}">
                    <a16:creationId xmlns:a16="http://schemas.microsoft.com/office/drawing/2014/main" id="{DB6CA909-F093-572F-3F96-E1733AE1E13A}"/>
                  </a:ext>
                </a:extLst>
              </p:cNvPr>
              <p:cNvSpPr txBox="1">
                <a:spLocks noRot="1" noChangeAspect="1" noMove="1" noResize="1" noEditPoints="1" noAdjustHandles="1" noChangeArrowheads="1" noChangeShapeType="1" noTextEdit="1"/>
              </p:cNvSpPr>
              <p:nvPr/>
            </p:nvSpPr>
            <p:spPr>
              <a:xfrm>
                <a:off x="4737557" y="4267842"/>
                <a:ext cx="3028950" cy="71814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CA5A597-575F-3CE9-733C-260BA116B030}"/>
                  </a:ext>
                </a:extLst>
              </p:cNvPr>
              <p:cNvSpPr txBox="1"/>
              <p:nvPr/>
            </p:nvSpPr>
            <p:spPr>
              <a:xfrm>
                <a:off x="7824441" y="4031876"/>
                <a:ext cx="3504220" cy="106048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m:t>
                                      </m:r>
                                    </m:sub>
                                  </m:sSub>
                                </m:den>
                              </m:f>
                            </m:e>
                          </m:d>
                        </m:den>
                      </m:f>
                    </m:oMath>
                  </m:oMathPara>
                </a14:m>
                <a:endParaRPr lang="en-US" sz="2400" dirty="0"/>
              </a:p>
            </p:txBody>
          </p:sp>
        </mc:Choice>
        <mc:Fallback xmlns="">
          <p:sp>
            <p:nvSpPr>
              <p:cNvPr id="8" name="TextBox 7">
                <a:extLst>
                  <a:ext uri="{FF2B5EF4-FFF2-40B4-BE49-F238E27FC236}">
                    <a16:creationId xmlns:a16="http://schemas.microsoft.com/office/drawing/2014/main" id="{7CA5A597-575F-3CE9-733C-260BA116B030}"/>
                  </a:ext>
                </a:extLst>
              </p:cNvPr>
              <p:cNvSpPr txBox="1">
                <a:spLocks noRot="1" noChangeAspect="1" noMove="1" noResize="1" noEditPoints="1" noAdjustHandles="1" noChangeArrowheads="1" noChangeShapeType="1" noTextEdit="1"/>
              </p:cNvSpPr>
              <p:nvPr/>
            </p:nvSpPr>
            <p:spPr>
              <a:xfrm>
                <a:off x="7824441" y="4031876"/>
                <a:ext cx="3504220" cy="106048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F6A7FBA-8747-429E-C646-142A84DDE36B}"/>
                  </a:ext>
                </a:extLst>
              </p:cNvPr>
              <p:cNvSpPr txBox="1"/>
              <p:nvPr/>
            </p:nvSpPr>
            <p:spPr>
              <a:xfrm>
                <a:off x="4737557" y="5102167"/>
                <a:ext cx="3504220" cy="7881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i="1">
                                  <a:latin typeface="Cambria Math" panose="02040503050406030204" pitchFamily="18" charset="0"/>
                                </a:rPr>
                                <m:t>𝑝𝑟𝑒</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m:t>
                                  </m:r>
                                </m:sub>
                              </m:sSub>
                            </m:e>
                          </m:d>
                          <m:d>
                            <m:dPr>
                              <m:ctrlPr>
                                <a:rPr lang="en-US" sz="2400" b="0" i="1" smtClean="0">
                                  <a:latin typeface="Cambria Math" panose="02040503050406030204" pitchFamily="18" charset="0"/>
                                </a:rPr>
                              </m:ctrlPr>
                            </m:dPr>
                            <m:e>
                              <m:r>
                                <a:rPr lang="en-US" sz="2400" i="1">
                                  <a:latin typeface="Cambria Math" panose="02040503050406030204" pitchFamily="18" charset="0"/>
                                </a:rPr>
                                <m:t>𝑟𝑒𝑐𝑎𝑙</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e>
                          </m:d>
                        </m:num>
                        <m:den>
                          <m:r>
                            <a:rPr lang="en-US" sz="2400" i="1">
                              <a:latin typeface="Cambria Math" panose="02040503050406030204" pitchFamily="18" charset="0"/>
                            </a:rPr>
                            <m:t>𝑝𝑟𝑒</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m:t>
                              </m:r>
                            </m:sub>
                          </m:sSub>
                          <m:r>
                            <a:rPr lang="en-US" sz="2400" b="0" i="1" smtClean="0">
                              <a:latin typeface="Cambria Math" panose="02040503050406030204" pitchFamily="18" charset="0"/>
                            </a:rPr>
                            <m:t>+</m:t>
                          </m:r>
                          <m:r>
                            <a:rPr lang="en-US" sz="2400" i="1">
                              <a:latin typeface="Cambria Math" panose="02040503050406030204" pitchFamily="18" charset="0"/>
                            </a:rPr>
                            <m:t>𝑟𝑒𝑐𝑎𝑙</m:t>
                          </m:r>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den>
                      </m:f>
                    </m:oMath>
                  </m:oMathPara>
                </a14:m>
                <a:endParaRPr lang="en-US" sz="2400" dirty="0"/>
              </a:p>
            </p:txBody>
          </p:sp>
        </mc:Choice>
        <mc:Fallback xmlns="">
          <p:sp>
            <p:nvSpPr>
              <p:cNvPr id="26" name="TextBox 25">
                <a:extLst>
                  <a:ext uri="{FF2B5EF4-FFF2-40B4-BE49-F238E27FC236}">
                    <a16:creationId xmlns:a16="http://schemas.microsoft.com/office/drawing/2014/main" id="{AF6A7FBA-8747-429E-C646-142A84DDE36B}"/>
                  </a:ext>
                </a:extLst>
              </p:cNvPr>
              <p:cNvSpPr txBox="1">
                <a:spLocks noRot="1" noChangeAspect="1" noMove="1" noResize="1" noEditPoints="1" noAdjustHandles="1" noChangeArrowheads="1" noChangeShapeType="1" noTextEdit="1"/>
              </p:cNvSpPr>
              <p:nvPr/>
            </p:nvSpPr>
            <p:spPr>
              <a:xfrm>
                <a:off x="4737557" y="5102167"/>
                <a:ext cx="3504220" cy="78816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E78FF34-113A-8BB8-9E85-8DBBD8991DD2}"/>
                  </a:ext>
                </a:extLst>
              </p:cNvPr>
              <p:cNvSpPr txBox="1"/>
              <p:nvPr/>
            </p:nvSpPr>
            <p:spPr>
              <a:xfrm>
                <a:off x="446203" y="1576821"/>
                <a:ext cx="1993768" cy="756233"/>
              </a:xfrm>
              <a:prstGeom prst="rect">
                <a:avLst/>
              </a:prstGeom>
              <a:noFill/>
              <a:ln w="28575">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𝑟</m:t>
                          </m:r>
                        </m:den>
                      </m:f>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𝑟</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e>
                      </m:nary>
                    </m:oMath>
                  </m:oMathPara>
                </a14:m>
                <a:endParaRPr lang="en-US" dirty="0"/>
              </a:p>
            </p:txBody>
          </p:sp>
        </mc:Choice>
        <mc:Fallback>
          <p:sp>
            <p:nvSpPr>
              <p:cNvPr id="5" name="TextBox 4">
                <a:extLst>
                  <a:ext uri="{FF2B5EF4-FFF2-40B4-BE49-F238E27FC236}">
                    <a16:creationId xmlns:a16="http://schemas.microsoft.com/office/drawing/2014/main" id="{BE78FF34-113A-8BB8-9E85-8DBBD8991DD2}"/>
                  </a:ext>
                </a:extLst>
              </p:cNvPr>
              <p:cNvSpPr txBox="1">
                <a:spLocks noRot="1" noChangeAspect="1" noMove="1" noResize="1" noEditPoints="1" noAdjustHandles="1" noChangeArrowheads="1" noChangeShapeType="1" noTextEdit="1"/>
              </p:cNvSpPr>
              <p:nvPr/>
            </p:nvSpPr>
            <p:spPr>
              <a:xfrm>
                <a:off x="446203" y="1576821"/>
                <a:ext cx="1993768" cy="756233"/>
              </a:xfrm>
              <a:prstGeom prst="rect">
                <a:avLst/>
              </a:prstGeom>
              <a:blipFill>
                <a:blip r:embed="rId12"/>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6C40D89-BB82-81A1-D5A2-FA4C29AF1957}"/>
                  </a:ext>
                </a:extLst>
              </p:cNvPr>
              <p:cNvSpPr txBox="1"/>
              <p:nvPr/>
            </p:nvSpPr>
            <p:spPr>
              <a:xfrm>
                <a:off x="770288" y="4267842"/>
                <a:ext cx="189282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=0.89</m:t>
                      </m:r>
                    </m:oMath>
                  </m:oMathPara>
                </a14:m>
                <a:endParaRPr lang="en-US" sz="2400" dirty="0"/>
              </a:p>
            </p:txBody>
          </p:sp>
        </mc:Choice>
        <mc:Fallback xmlns="">
          <p:sp>
            <p:nvSpPr>
              <p:cNvPr id="29" name="TextBox 28">
                <a:extLst>
                  <a:ext uri="{FF2B5EF4-FFF2-40B4-BE49-F238E27FC236}">
                    <a16:creationId xmlns:a16="http://schemas.microsoft.com/office/drawing/2014/main" id="{C6C40D89-BB82-81A1-D5A2-FA4C29AF1957}"/>
                  </a:ext>
                </a:extLst>
              </p:cNvPr>
              <p:cNvSpPr txBox="1">
                <a:spLocks noRot="1" noChangeAspect="1" noMove="1" noResize="1" noEditPoints="1" noAdjustHandles="1" noChangeArrowheads="1" noChangeShapeType="1" noTextEdit="1"/>
              </p:cNvSpPr>
              <p:nvPr/>
            </p:nvSpPr>
            <p:spPr>
              <a:xfrm>
                <a:off x="770288" y="4267842"/>
                <a:ext cx="1892822" cy="369332"/>
              </a:xfrm>
              <a:prstGeom prst="rect">
                <a:avLst/>
              </a:prstGeom>
              <a:blipFill>
                <a:blip r:embed="rId13"/>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9694BEF-66C1-39E8-A61A-BDF1985E7442}"/>
                  </a:ext>
                </a:extLst>
              </p:cNvPr>
              <p:cNvSpPr txBox="1"/>
              <p:nvPr/>
            </p:nvSpPr>
            <p:spPr>
              <a:xfrm>
                <a:off x="723173" y="4723027"/>
                <a:ext cx="189282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=0.89</m:t>
                      </m:r>
                    </m:oMath>
                  </m:oMathPara>
                </a14:m>
                <a:endParaRPr lang="en-US" sz="2400" dirty="0"/>
              </a:p>
            </p:txBody>
          </p:sp>
        </mc:Choice>
        <mc:Fallback xmlns="">
          <p:sp>
            <p:nvSpPr>
              <p:cNvPr id="41" name="TextBox 40">
                <a:extLst>
                  <a:ext uri="{FF2B5EF4-FFF2-40B4-BE49-F238E27FC236}">
                    <a16:creationId xmlns:a16="http://schemas.microsoft.com/office/drawing/2014/main" id="{69694BEF-66C1-39E8-A61A-BDF1985E7442}"/>
                  </a:ext>
                </a:extLst>
              </p:cNvPr>
              <p:cNvSpPr txBox="1">
                <a:spLocks noRot="1" noChangeAspect="1" noMove="1" noResize="1" noEditPoints="1" noAdjustHandles="1" noChangeArrowheads="1" noChangeShapeType="1" noTextEdit="1"/>
              </p:cNvSpPr>
              <p:nvPr/>
            </p:nvSpPr>
            <p:spPr>
              <a:xfrm>
                <a:off x="723173" y="4723027"/>
                <a:ext cx="1892822" cy="369332"/>
              </a:xfrm>
              <a:prstGeom prst="rect">
                <a:avLst/>
              </a:prstGeom>
              <a:blipFill>
                <a:blip r:embed="rId1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25374398-4EDF-F64A-BC26-C5736AFA966E}"/>
                  </a:ext>
                </a:extLst>
              </p:cNvPr>
              <p:cNvSpPr txBox="1"/>
              <p:nvPr/>
            </p:nvSpPr>
            <p:spPr>
              <a:xfrm>
                <a:off x="770288" y="5162031"/>
                <a:ext cx="3116700" cy="691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=0.89</m:t>
                      </m:r>
                    </m:oMath>
                  </m:oMathPara>
                </a14:m>
                <a:endParaRPr lang="en-US" sz="2400" dirty="0"/>
              </a:p>
            </p:txBody>
          </p:sp>
        </mc:Choice>
        <mc:Fallback xmlns="">
          <p:sp>
            <p:nvSpPr>
              <p:cNvPr id="77" name="TextBox 76">
                <a:extLst>
                  <a:ext uri="{FF2B5EF4-FFF2-40B4-BE49-F238E27FC236}">
                    <a16:creationId xmlns:a16="http://schemas.microsoft.com/office/drawing/2014/main" id="{25374398-4EDF-F64A-BC26-C5736AFA966E}"/>
                  </a:ext>
                </a:extLst>
              </p:cNvPr>
              <p:cNvSpPr txBox="1">
                <a:spLocks noRot="1" noChangeAspect="1" noMove="1" noResize="1" noEditPoints="1" noAdjustHandles="1" noChangeArrowheads="1" noChangeShapeType="1" noTextEdit="1"/>
              </p:cNvSpPr>
              <p:nvPr/>
            </p:nvSpPr>
            <p:spPr>
              <a:xfrm>
                <a:off x="770288" y="5162031"/>
                <a:ext cx="3116700" cy="691471"/>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70460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2E95A-990B-FC0E-A1DA-4D872B0888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3BC60-07CF-7DAD-7915-C78215397812}"/>
              </a:ext>
            </a:extLst>
          </p:cNvPr>
          <p:cNvSpPr>
            <a:spLocks noGrp="1"/>
          </p:cNvSpPr>
          <p:nvPr>
            <p:ph type="title"/>
          </p:nvPr>
        </p:nvSpPr>
        <p:spPr>
          <a:xfrm>
            <a:off x="352930" y="139724"/>
            <a:ext cx="10515600" cy="835025"/>
          </a:xfrm>
        </p:spPr>
        <p:txBody>
          <a:bodyPr/>
          <a:lstStyle/>
          <a:p>
            <a:r>
              <a:rPr lang="en-US" dirty="0"/>
              <a:t>F-score - exercise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7762AD-D13B-70B9-9D75-87CA9CCE8886}"/>
                  </a:ext>
                </a:extLst>
              </p:cNvPr>
              <p:cNvSpPr>
                <a:spLocks noGrp="1"/>
              </p:cNvSpPr>
              <p:nvPr>
                <p:ph idx="1"/>
              </p:nvPr>
            </p:nvSpPr>
            <p:spPr>
              <a:xfrm>
                <a:off x="192876" y="763998"/>
                <a:ext cx="404506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A27762AD-D13B-70B9-9D75-87CA9CCE8886}"/>
                  </a:ext>
                </a:extLst>
              </p:cNvPr>
              <p:cNvSpPr>
                <a:spLocks noGrp="1" noRot="1" noChangeAspect="1" noMove="1" noResize="1" noEditPoints="1" noAdjustHandles="1" noChangeArrowheads="1" noChangeShapeType="1" noTextEdit="1"/>
              </p:cNvSpPr>
              <p:nvPr>
                <p:ph idx="1"/>
              </p:nvPr>
            </p:nvSpPr>
            <p:spPr>
              <a:xfrm>
                <a:off x="192876" y="763998"/>
                <a:ext cx="4045060" cy="571500"/>
              </a:xfrm>
              <a:blipFill>
                <a:blip r:embed="rId2"/>
                <a:stretch>
                  <a:fillRect t="-18085" r="-2262" b="-1276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FC6AAB5B-DFC7-B0AE-6619-B3979022C0F6}"/>
              </a:ext>
            </a:extLst>
          </p:cNvPr>
          <p:cNvCxnSpPr>
            <a:cxnSpLocks/>
          </p:cNvCxnSpPr>
          <p:nvPr/>
        </p:nvCxnSpPr>
        <p:spPr>
          <a:xfrm>
            <a:off x="2838449" y="207517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D16770-7FF1-42C7-A70D-C17A13CFEEE7}"/>
              </a:ext>
            </a:extLst>
          </p:cNvPr>
          <p:cNvCxnSpPr/>
          <p:nvPr/>
        </p:nvCxnSpPr>
        <p:spPr>
          <a:xfrm>
            <a:off x="30670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A327441-6458-4FFB-194B-A5880F58C4AE}"/>
              </a:ext>
            </a:extLst>
          </p:cNvPr>
          <p:cNvCxnSpPr/>
          <p:nvPr/>
        </p:nvCxnSpPr>
        <p:spPr>
          <a:xfrm>
            <a:off x="34099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5BC9011-2945-6986-9639-35FC36C7983B}"/>
              </a:ext>
            </a:extLst>
          </p:cNvPr>
          <p:cNvCxnSpPr/>
          <p:nvPr/>
        </p:nvCxnSpPr>
        <p:spPr>
          <a:xfrm>
            <a:off x="37528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8CCB96-8D32-B4F6-9313-60035934C3C6}"/>
              </a:ext>
            </a:extLst>
          </p:cNvPr>
          <p:cNvCxnSpPr/>
          <p:nvPr/>
        </p:nvCxnSpPr>
        <p:spPr>
          <a:xfrm>
            <a:off x="40957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4671F18-739C-B100-8BB9-CF1D431CA55F}"/>
              </a:ext>
            </a:extLst>
          </p:cNvPr>
          <p:cNvCxnSpPr/>
          <p:nvPr/>
        </p:nvCxnSpPr>
        <p:spPr>
          <a:xfrm>
            <a:off x="44386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C23B73-7F00-A4B8-8CDE-3236DF548B22}"/>
              </a:ext>
            </a:extLst>
          </p:cNvPr>
          <p:cNvCxnSpPr/>
          <p:nvPr/>
        </p:nvCxnSpPr>
        <p:spPr>
          <a:xfrm>
            <a:off x="47815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351D638-F9B1-B286-8002-0C13C1BC23E2}"/>
              </a:ext>
            </a:extLst>
          </p:cNvPr>
          <p:cNvCxnSpPr/>
          <p:nvPr/>
        </p:nvCxnSpPr>
        <p:spPr>
          <a:xfrm>
            <a:off x="51244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05B9999-22FE-5227-0073-5362EDEB897A}"/>
              </a:ext>
            </a:extLst>
          </p:cNvPr>
          <p:cNvCxnSpPr/>
          <p:nvPr/>
        </p:nvCxnSpPr>
        <p:spPr>
          <a:xfrm>
            <a:off x="54673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0042486-7F45-85F5-5131-24EE16D9A6E6}"/>
              </a:ext>
            </a:extLst>
          </p:cNvPr>
          <p:cNvCxnSpPr>
            <a:cxnSpLocks/>
          </p:cNvCxnSpPr>
          <p:nvPr/>
        </p:nvCxnSpPr>
        <p:spPr>
          <a:xfrm>
            <a:off x="58102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EC731F-8464-89BF-D709-8140D67E126F}"/>
              </a:ext>
            </a:extLst>
          </p:cNvPr>
          <p:cNvCxnSpPr>
            <a:cxnSpLocks/>
          </p:cNvCxnSpPr>
          <p:nvPr/>
        </p:nvCxnSpPr>
        <p:spPr>
          <a:xfrm>
            <a:off x="61531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380BBC-B178-B214-C38A-DB6678E1F998}"/>
              </a:ext>
            </a:extLst>
          </p:cNvPr>
          <p:cNvCxnSpPr>
            <a:cxnSpLocks/>
          </p:cNvCxnSpPr>
          <p:nvPr/>
        </p:nvCxnSpPr>
        <p:spPr>
          <a:xfrm>
            <a:off x="64960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1FBFED-C8AA-95C2-869D-ADCA5D3EECE7}"/>
              </a:ext>
            </a:extLst>
          </p:cNvPr>
          <p:cNvCxnSpPr>
            <a:cxnSpLocks/>
          </p:cNvCxnSpPr>
          <p:nvPr/>
        </p:nvCxnSpPr>
        <p:spPr>
          <a:xfrm>
            <a:off x="68389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8CDC9-694C-0FAB-3F7E-392AF9DFA595}"/>
              </a:ext>
            </a:extLst>
          </p:cNvPr>
          <p:cNvCxnSpPr>
            <a:cxnSpLocks/>
          </p:cNvCxnSpPr>
          <p:nvPr/>
        </p:nvCxnSpPr>
        <p:spPr>
          <a:xfrm>
            <a:off x="71818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3BFACE-2DEE-A42D-559A-893FBABFC1B6}"/>
              </a:ext>
            </a:extLst>
          </p:cNvPr>
          <p:cNvCxnSpPr>
            <a:cxnSpLocks/>
          </p:cNvCxnSpPr>
          <p:nvPr/>
        </p:nvCxnSpPr>
        <p:spPr>
          <a:xfrm>
            <a:off x="75247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C8DB42-62FF-E652-70B7-E6522FD757B9}"/>
              </a:ext>
            </a:extLst>
          </p:cNvPr>
          <p:cNvCxnSpPr>
            <a:cxnSpLocks/>
          </p:cNvCxnSpPr>
          <p:nvPr/>
        </p:nvCxnSpPr>
        <p:spPr>
          <a:xfrm>
            <a:off x="78676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CBB2A5A-4695-2036-EFAA-EDCCFAF584D8}"/>
              </a:ext>
            </a:extLst>
          </p:cNvPr>
          <p:cNvCxnSpPr>
            <a:cxnSpLocks/>
          </p:cNvCxnSpPr>
          <p:nvPr/>
        </p:nvCxnSpPr>
        <p:spPr>
          <a:xfrm>
            <a:off x="82105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667551E-8D26-DA3A-44F1-788BC632A21F}"/>
              </a:ext>
            </a:extLst>
          </p:cNvPr>
          <p:cNvCxnSpPr>
            <a:cxnSpLocks/>
          </p:cNvCxnSpPr>
          <p:nvPr/>
        </p:nvCxnSpPr>
        <p:spPr>
          <a:xfrm>
            <a:off x="85534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30E97E-0F4D-28BE-C9F3-388841AF6B3D}"/>
              </a:ext>
            </a:extLst>
          </p:cNvPr>
          <p:cNvCxnSpPr>
            <a:cxnSpLocks/>
          </p:cNvCxnSpPr>
          <p:nvPr/>
        </p:nvCxnSpPr>
        <p:spPr>
          <a:xfrm>
            <a:off x="88963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F73A73D-8204-3081-3024-073BA27DFBBD}"/>
              </a:ext>
            </a:extLst>
          </p:cNvPr>
          <p:cNvCxnSpPr>
            <a:cxnSpLocks/>
          </p:cNvCxnSpPr>
          <p:nvPr/>
        </p:nvCxnSpPr>
        <p:spPr>
          <a:xfrm>
            <a:off x="92392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C31D7D2-0B59-5DA2-809D-3B7054A247B1}"/>
              </a:ext>
            </a:extLst>
          </p:cNvPr>
          <p:cNvCxnSpPr>
            <a:cxnSpLocks/>
          </p:cNvCxnSpPr>
          <p:nvPr/>
        </p:nvCxnSpPr>
        <p:spPr>
          <a:xfrm>
            <a:off x="95821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EA7377-D30D-8013-512A-FAC8710986B5}"/>
              </a:ext>
            </a:extLst>
          </p:cNvPr>
          <p:cNvCxnSpPr>
            <a:cxnSpLocks/>
          </p:cNvCxnSpPr>
          <p:nvPr/>
        </p:nvCxnSpPr>
        <p:spPr>
          <a:xfrm>
            <a:off x="99250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8AD34C6-D86C-C69F-E94B-9A628F8A5512}"/>
              </a:ext>
            </a:extLst>
          </p:cNvPr>
          <p:cNvCxnSpPr>
            <a:cxnSpLocks/>
          </p:cNvCxnSpPr>
          <p:nvPr/>
        </p:nvCxnSpPr>
        <p:spPr>
          <a:xfrm>
            <a:off x="102679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1A636C4-234F-A22F-F652-BB8003521F44}"/>
              </a:ext>
            </a:extLst>
          </p:cNvPr>
          <p:cNvCxnSpPr>
            <a:cxnSpLocks/>
          </p:cNvCxnSpPr>
          <p:nvPr/>
        </p:nvCxnSpPr>
        <p:spPr>
          <a:xfrm>
            <a:off x="106108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CBBF41A-9067-08A8-35AE-C956D56202AF}"/>
              </a:ext>
            </a:extLst>
          </p:cNvPr>
          <p:cNvCxnSpPr>
            <a:cxnSpLocks/>
          </p:cNvCxnSpPr>
          <p:nvPr/>
        </p:nvCxnSpPr>
        <p:spPr>
          <a:xfrm>
            <a:off x="109537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33C312B-BF45-8977-4EA7-11D41FF697F3}"/>
              </a:ext>
            </a:extLst>
          </p:cNvPr>
          <p:cNvSpPr txBox="1"/>
          <p:nvPr/>
        </p:nvSpPr>
        <p:spPr>
          <a:xfrm>
            <a:off x="2838449" y="235915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E3E347F2-9FD2-6645-8990-981E98D6003A}"/>
              </a:ext>
            </a:extLst>
          </p:cNvPr>
          <p:cNvSpPr txBox="1"/>
          <p:nvPr/>
        </p:nvSpPr>
        <p:spPr>
          <a:xfrm>
            <a:off x="3218664" y="235738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134B41B6-4204-6496-8485-B0C8551DA3E3}"/>
              </a:ext>
            </a:extLst>
          </p:cNvPr>
          <p:cNvSpPr txBox="1"/>
          <p:nvPr/>
        </p:nvSpPr>
        <p:spPr>
          <a:xfrm>
            <a:off x="3562741" y="235915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E425A20B-7AC6-C24E-91F6-C70B34801EB5}"/>
              </a:ext>
            </a:extLst>
          </p:cNvPr>
          <p:cNvSpPr txBox="1"/>
          <p:nvPr/>
        </p:nvSpPr>
        <p:spPr>
          <a:xfrm>
            <a:off x="3873434" y="235738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D2E6FB0E-8859-0060-A78B-5038C81DE0F4}"/>
              </a:ext>
            </a:extLst>
          </p:cNvPr>
          <p:cNvSpPr txBox="1"/>
          <p:nvPr/>
        </p:nvSpPr>
        <p:spPr>
          <a:xfrm>
            <a:off x="4237936" y="235915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C40D8C69-7768-4B47-9FF2-FC751D2056D2}"/>
              </a:ext>
            </a:extLst>
          </p:cNvPr>
          <p:cNvSpPr txBox="1"/>
          <p:nvPr/>
        </p:nvSpPr>
        <p:spPr>
          <a:xfrm>
            <a:off x="4618151" y="235738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D2A8A05C-0E2A-DEA9-34EE-35C3005D97EE}"/>
              </a:ext>
            </a:extLst>
          </p:cNvPr>
          <p:cNvSpPr txBox="1"/>
          <p:nvPr/>
        </p:nvSpPr>
        <p:spPr>
          <a:xfrm>
            <a:off x="4953000" y="235915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78049230-D2B2-173C-3F44-FE1F4857D726}"/>
              </a:ext>
            </a:extLst>
          </p:cNvPr>
          <p:cNvSpPr txBox="1"/>
          <p:nvPr/>
        </p:nvSpPr>
        <p:spPr>
          <a:xfrm>
            <a:off x="5272921" y="235738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B4BD4C1E-7EBA-C93B-6A23-A59293F66036}"/>
              </a:ext>
            </a:extLst>
          </p:cNvPr>
          <p:cNvSpPr txBox="1"/>
          <p:nvPr/>
        </p:nvSpPr>
        <p:spPr>
          <a:xfrm>
            <a:off x="5587540" y="235992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1409798A-5B0A-CC4A-2506-F4F6E3645CE8}"/>
              </a:ext>
            </a:extLst>
          </p:cNvPr>
          <p:cNvSpPr txBox="1"/>
          <p:nvPr/>
        </p:nvSpPr>
        <p:spPr>
          <a:xfrm>
            <a:off x="5967755" y="235815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41B69F1A-885F-90AB-A474-2ABB1B52580E}"/>
              </a:ext>
            </a:extLst>
          </p:cNvPr>
          <p:cNvSpPr txBox="1"/>
          <p:nvPr/>
        </p:nvSpPr>
        <p:spPr>
          <a:xfrm>
            <a:off x="6311832" y="235992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F7D966A7-89FC-F252-FB03-5ED6A0BC0D1C}"/>
              </a:ext>
            </a:extLst>
          </p:cNvPr>
          <p:cNvSpPr txBox="1"/>
          <p:nvPr/>
        </p:nvSpPr>
        <p:spPr>
          <a:xfrm>
            <a:off x="6622525" y="235815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62DECBA3-D89E-C295-EDF9-462A8382159D}"/>
              </a:ext>
            </a:extLst>
          </p:cNvPr>
          <p:cNvSpPr txBox="1"/>
          <p:nvPr/>
        </p:nvSpPr>
        <p:spPr>
          <a:xfrm>
            <a:off x="6987027" y="235992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6D38540D-973B-2369-41EC-14F9691778BF}"/>
              </a:ext>
            </a:extLst>
          </p:cNvPr>
          <p:cNvSpPr txBox="1"/>
          <p:nvPr/>
        </p:nvSpPr>
        <p:spPr>
          <a:xfrm>
            <a:off x="7367242" y="235815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637263FA-2198-D141-3750-A4679A43B80A}"/>
              </a:ext>
            </a:extLst>
          </p:cNvPr>
          <p:cNvSpPr txBox="1"/>
          <p:nvPr/>
        </p:nvSpPr>
        <p:spPr>
          <a:xfrm>
            <a:off x="7702091" y="235992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02BD300D-7712-FB06-B922-193102916DE7}"/>
              </a:ext>
            </a:extLst>
          </p:cNvPr>
          <p:cNvSpPr txBox="1"/>
          <p:nvPr/>
        </p:nvSpPr>
        <p:spPr>
          <a:xfrm>
            <a:off x="8022012" y="235815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E28F94C1-329D-FE6B-792F-C3ED9926C622}"/>
              </a:ext>
            </a:extLst>
          </p:cNvPr>
          <p:cNvSpPr txBox="1"/>
          <p:nvPr/>
        </p:nvSpPr>
        <p:spPr>
          <a:xfrm>
            <a:off x="8356664" y="235915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B375D628-40DE-A6C4-296E-B79998B6B97A}"/>
              </a:ext>
            </a:extLst>
          </p:cNvPr>
          <p:cNvSpPr txBox="1"/>
          <p:nvPr/>
        </p:nvSpPr>
        <p:spPr>
          <a:xfrm>
            <a:off x="8736879" y="235738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EAC9ED90-ECB6-C957-8E89-809B5F2550D2}"/>
              </a:ext>
            </a:extLst>
          </p:cNvPr>
          <p:cNvSpPr txBox="1"/>
          <p:nvPr/>
        </p:nvSpPr>
        <p:spPr>
          <a:xfrm>
            <a:off x="9080956" y="235915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056C8220-C7B2-B1B4-5018-603E0CD67F73}"/>
              </a:ext>
            </a:extLst>
          </p:cNvPr>
          <p:cNvSpPr txBox="1"/>
          <p:nvPr/>
        </p:nvSpPr>
        <p:spPr>
          <a:xfrm>
            <a:off x="9391649" y="235738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56497C53-D359-78FD-6ACE-6E6F3EE4286E}"/>
              </a:ext>
            </a:extLst>
          </p:cNvPr>
          <p:cNvSpPr txBox="1"/>
          <p:nvPr/>
        </p:nvSpPr>
        <p:spPr>
          <a:xfrm>
            <a:off x="9756151" y="235915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8A28B54C-0057-3B97-B9E0-F5BC7EA376E1}"/>
              </a:ext>
            </a:extLst>
          </p:cNvPr>
          <p:cNvSpPr txBox="1"/>
          <p:nvPr/>
        </p:nvSpPr>
        <p:spPr>
          <a:xfrm>
            <a:off x="10136366" y="235738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544CD0D8-26B4-002D-D432-E6A559966980}"/>
              </a:ext>
            </a:extLst>
          </p:cNvPr>
          <p:cNvSpPr txBox="1"/>
          <p:nvPr/>
        </p:nvSpPr>
        <p:spPr>
          <a:xfrm>
            <a:off x="10471215" y="235915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07EF7ADD-C3ED-F0AD-007C-E1D6BA2C85B6}"/>
              </a:ext>
            </a:extLst>
          </p:cNvPr>
          <p:cNvSpPr txBox="1"/>
          <p:nvPr/>
        </p:nvSpPr>
        <p:spPr>
          <a:xfrm>
            <a:off x="10791136" y="235738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3737E621-107A-8811-9527-01C164D9A9F4}"/>
              </a:ext>
            </a:extLst>
          </p:cNvPr>
          <p:cNvSpPr/>
          <p:nvPr/>
        </p:nvSpPr>
        <p:spPr>
          <a:xfrm>
            <a:off x="3720642" y="198944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8225F9F-EA41-79BE-C2D1-252AD38A22F6}"/>
              </a:ext>
            </a:extLst>
          </p:cNvPr>
          <p:cNvSpPr/>
          <p:nvPr/>
        </p:nvSpPr>
        <p:spPr>
          <a:xfrm>
            <a:off x="4704369" y="198944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A8794E5-7697-1582-359A-2B40E8AA5347}"/>
              </a:ext>
            </a:extLst>
          </p:cNvPr>
          <p:cNvSpPr/>
          <p:nvPr/>
        </p:nvSpPr>
        <p:spPr>
          <a:xfrm>
            <a:off x="4072526" y="200196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AF08954-36AA-B1DE-A78D-C1CA6C411ECD}"/>
              </a:ext>
            </a:extLst>
          </p:cNvPr>
          <p:cNvSpPr/>
          <p:nvPr/>
        </p:nvSpPr>
        <p:spPr>
          <a:xfrm>
            <a:off x="4504439" y="198944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CFAE0644-A717-CCF6-F96B-16F14980D7C8}"/>
              </a:ext>
            </a:extLst>
          </p:cNvPr>
          <p:cNvSpPr/>
          <p:nvPr/>
        </p:nvSpPr>
        <p:spPr>
          <a:xfrm>
            <a:off x="5048249" y="196381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0E94605B-D0BD-12BA-B075-EA5FC0B4E121}"/>
              </a:ext>
            </a:extLst>
          </p:cNvPr>
          <p:cNvSpPr/>
          <p:nvPr/>
        </p:nvSpPr>
        <p:spPr>
          <a:xfrm>
            <a:off x="7440986" y="19823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9A344C9-4450-DCDE-0CE0-37EA64CE3E91}"/>
              </a:ext>
            </a:extLst>
          </p:cNvPr>
          <p:cNvSpPr/>
          <p:nvPr/>
        </p:nvSpPr>
        <p:spPr>
          <a:xfrm>
            <a:off x="7962703" y="19823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0BEB5DA3-B9ED-F935-D2DB-8410BD565010}"/>
              </a:ext>
            </a:extLst>
          </p:cNvPr>
          <p:cNvSpPr/>
          <p:nvPr/>
        </p:nvSpPr>
        <p:spPr>
          <a:xfrm>
            <a:off x="8475876" y="197283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0879833C-16DA-3381-B32D-6D8A219310BA}"/>
              </a:ext>
            </a:extLst>
          </p:cNvPr>
          <p:cNvSpPr/>
          <p:nvPr/>
        </p:nvSpPr>
        <p:spPr>
          <a:xfrm>
            <a:off x="8971567" y="198473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E3CC460-CE48-2F6C-7998-E9380B560D82}"/>
              </a:ext>
            </a:extLst>
          </p:cNvPr>
          <p:cNvSpPr/>
          <p:nvPr/>
        </p:nvSpPr>
        <p:spPr>
          <a:xfrm>
            <a:off x="3516589" y="1823978"/>
            <a:ext cx="1909909" cy="451125"/>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731A42-86DD-B853-6E48-0F9D08C1000B}"/>
              </a:ext>
            </a:extLst>
          </p:cNvPr>
          <p:cNvSpPr/>
          <p:nvPr/>
        </p:nvSpPr>
        <p:spPr>
          <a:xfrm>
            <a:off x="7220247" y="1811606"/>
            <a:ext cx="2173955" cy="490588"/>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AA4B2BB-B6E3-0AF4-F4D7-F209DDF5E30E}"/>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9</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FAA4B2BB-B6E3-0AF4-F4D7-F209DDF5E30E}"/>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8AA2983-60FA-4551-A646-B41C47CCC670}"/>
                  </a:ext>
                </a:extLst>
              </p:cNvPr>
              <p:cNvSpPr txBox="1"/>
              <p:nvPr/>
            </p:nvSpPr>
            <p:spPr>
              <a:xfrm>
                <a:off x="3888708" y="2818879"/>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98AA2983-60FA-4551-A646-B41C47CCC670}"/>
                  </a:ext>
                </a:extLst>
              </p:cNvPr>
              <p:cNvSpPr txBox="1">
                <a:spLocks noRot="1" noChangeAspect="1" noMove="1" noResize="1" noEditPoints="1" noAdjustHandles="1" noChangeArrowheads="1" noChangeShapeType="1" noTextEdit="1"/>
              </p:cNvSpPr>
              <p:nvPr/>
            </p:nvSpPr>
            <p:spPr>
              <a:xfrm>
                <a:off x="3888708" y="2818879"/>
                <a:ext cx="6351354" cy="415050"/>
              </a:xfrm>
              <a:prstGeom prst="rect">
                <a:avLst/>
              </a:prstGeom>
              <a:blipFill>
                <a:blip r:embed="rId4"/>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8F94F362-495A-2CB1-05CA-64187CD45747}"/>
              </a:ext>
            </a:extLst>
          </p:cNvPr>
          <p:cNvSpPr/>
          <p:nvPr/>
        </p:nvSpPr>
        <p:spPr>
          <a:xfrm>
            <a:off x="3668990" y="1446520"/>
            <a:ext cx="603508"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837F683-D477-D89E-D2D1-61A0F91D6F46}"/>
              </a:ext>
            </a:extLst>
          </p:cNvPr>
          <p:cNvSpPr/>
          <p:nvPr/>
        </p:nvSpPr>
        <p:spPr>
          <a:xfrm>
            <a:off x="4412327" y="1507692"/>
            <a:ext cx="517388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9111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17BDB-56C4-9D68-121A-958BA85C86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D87556-C271-99AB-6A32-BA9745B58406}"/>
              </a:ext>
            </a:extLst>
          </p:cNvPr>
          <p:cNvSpPr>
            <a:spLocks noGrp="1"/>
          </p:cNvSpPr>
          <p:nvPr>
            <p:ph type="title"/>
          </p:nvPr>
        </p:nvSpPr>
        <p:spPr>
          <a:xfrm>
            <a:off x="838200" y="365125"/>
            <a:ext cx="10515600" cy="835025"/>
          </a:xfrm>
        </p:spPr>
        <p:txBody>
          <a:bodyPr/>
          <a:lstStyle/>
          <a:p>
            <a:r>
              <a:rPr lang="en-US" dirty="0"/>
              <a:t>F-score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91D56E-7DFF-DB92-FBE0-F64ADC7CAAD3}"/>
                  </a:ext>
                </a:extLst>
              </p:cNvPr>
              <p:cNvSpPr>
                <a:spLocks noGrp="1"/>
              </p:cNvSpPr>
              <p:nvPr>
                <p:ph idx="1"/>
              </p:nvPr>
            </p:nvSpPr>
            <p:spPr>
              <a:xfrm>
                <a:off x="367267" y="936439"/>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4491D56E-7DFF-DB92-FBE0-F64ADC7CAAD3}"/>
                  </a:ext>
                </a:extLst>
              </p:cNvPr>
              <p:cNvSpPr>
                <a:spLocks noGrp="1" noRot="1" noChangeAspect="1" noMove="1" noResize="1" noEditPoints="1" noAdjustHandles="1" noChangeArrowheads="1" noChangeShapeType="1" noTextEdit="1"/>
              </p:cNvSpPr>
              <p:nvPr>
                <p:ph idx="1"/>
              </p:nvPr>
            </p:nvSpPr>
            <p:spPr>
              <a:xfrm>
                <a:off x="367267" y="936439"/>
                <a:ext cx="10515600" cy="571500"/>
              </a:xfrm>
              <a:blipFill>
                <a:blip r:embed="rId2"/>
                <a:stretch>
                  <a:fillRect t="-19355" b="-13978"/>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A82AFB2C-91FE-D7DC-C44E-E6FE13E9F9FA}"/>
              </a:ext>
            </a:extLst>
          </p:cNvPr>
          <p:cNvCxnSpPr>
            <a:cxnSpLocks/>
          </p:cNvCxnSpPr>
          <p:nvPr/>
        </p:nvCxnSpPr>
        <p:spPr>
          <a:xfrm>
            <a:off x="2838449" y="207517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B1724D8-0D27-105B-AF44-DE924BCB5CDA}"/>
              </a:ext>
            </a:extLst>
          </p:cNvPr>
          <p:cNvCxnSpPr/>
          <p:nvPr/>
        </p:nvCxnSpPr>
        <p:spPr>
          <a:xfrm>
            <a:off x="30670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47D3C15-3537-CD9A-7441-ED7A53AEF18A}"/>
              </a:ext>
            </a:extLst>
          </p:cNvPr>
          <p:cNvCxnSpPr/>
          <p:nvPr/>
        </p:nvCxnSpPr>
        <p:spPr>
          <a:xfrm>
            <a:off x="34099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1F31B7D-745F-93C7-BF3B-32558C76D87F}"/>
              </a:ext>
            </a:extLst>
          </p:cNvPr>
          <p:cNvCxnSpPr/>
          <p:nvPr/>
        </p:nvCxnSpPr>
        <p:spPr>
          <a:xfrm>
            <a:off x="37528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8199AFA-C416-D085-C2ED-A3AC25F7ADC4}"/>
              </a:ext>
            </a:extLst>
          </p:cNvPr>
          <p:cNvCxnSpPr/>
          <p:nvPr/>
        </p:nvCxnSpPr>
        <p:spPr>
          <a:xfrm>
            <a:off x="40957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49D9E4F-0866-7D86-DD43-F1A03BE20B7A}"/>
              </a:ext>
            </a:extLst>
          </p:cNvPr>
          <p:cNvCxnSpPr/>
          <p:nvPr/>
        </p:nvCxnSpPr>
        <p:spPr>
          <a:xfrm>
            <a:off x="44386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46CD98-39B9-B3CC-E24C-348A505E6DF0}"/>
              </a:ext>
            </a:extLst>
          </p:cNvPr>
          <p:cNvCxnSpPr/>
          <p:nvPr/>
        </p:nvCxnSpPr>
        <p:spPr>
          <a:xfrm>
            <a:off x="47815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7D73D49-4BFA-CDAE-745A-AAA8DC101332}"/>
              </a:ext>
            </a:extLst>
          </p:cNvPr>
          <p:cNvCxnSpPr/>
          <p:nvPr/>
        </p:nvCxnSpPr>
        <p:spPr>
          <a:xfrm>
            <a:off x="51244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086CE2-BD8B-2542-78A0-9596D1622F9D}"/>
              </a:ext>
            </a:extLst>
          </p:cNvPr>
          <p:cNvCxnSpPr/>
          <p:nvPr/>
        </p:nvCxnSpPr>
        <p:spPr>
          <a:xfrm>
            <a:off x="54673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A4F444B-0C83-A1D3-404F-568E6A3CD8ED}"/>
              </a:ext>
            </a:extLst>
          </p:cNvPr>
          <p:cNvCxnSpPr>
            <a:cxnSpLocks/>
          </p:cNvCxnSpPr>
          <p:nvPr/>
        </p:nvCxnSpPr>
        <p:spPr>
          <a:xfrm>
            <a:off x="58102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289188-76FB-7285-312C-A6A6CDAAE687}"/>
              </a:ext>
            </a:extLst>
          </p:cNvPr>
          <p:cNvCxnSpPr>
            <a:cxnSpLocks/>
          </p:cNvCxnSpPr>
          <p:nvPr/>
        </p:nvCxnSpPr>
        <p:spPr>
          <a:xfrm>
            <a:off x="61531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26E3F0E-FD3B-9AAF-947F-1F4F160AAD8F}"/>
              </a:ext>
            </a:extLst>
          </p:cNvPr>
          <p:cNvCxnSpPr>
            <a:cxnSpLocks/>
          </p:cNvCxnSpPr>
          <p:nvPr/>
        </p:nvCxnSpPr>
        <p:spPr>
          <a:xfrm>
            <a:off x="64960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B0C11C-6596-70CC-7D52-B96F70E45A8C}"/>
              </a:ext>
            </a:extLst>
          </p:cNvPr>
          <p:cNvCxnSpPr>
            <a:cxnSpLocks/>
          </p:cNvCxnSpPr>
          <p:nvPr/>
        </p:nvCxnSpPr>
        <p:spPr>
          <a:xfrm>
            <a:off x="68389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6B2AE4A-0927-CC7E-0212-2AC6DE41244F}"/>
              </a:ext>
            </a:extLst>
          </p:cNvPr>
          <p:cNvCxnSpPr>
            <a:cxnSpLocks/>
          </p:cNvCxnSpPr>
          <p:nvPr/>
        </p:nvCxnSpPr>
        <p:spPr>
          <a:xfrm>
            <a:off x="71818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3D1FF3C-EE11-9DDE-022B-7A428C994928}"/>
              </a:ext>
            </a:extLst>
          </p:cNvPr>
          <p:cNvCxnSpPr>
            <a:cxnSpLocks/>
          </p:cNvCxnSpPr>
          <p:nvPr/>
        </p:nvCxnSpPr>
        <p:spPr>
          <a:xfrm>
            <a:off x="75247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35A19D-6F7D-E27B-82D6-43CC400F14C2}"/>
              </a:ext>
            </a:extLst>
          </p:cNvPr>
          <p:cNvCxnSpPr>
            <a:cxnSpLocks/>
          </p:cNvCxnSpPr>
          <p:nvPr/>
        </p:nvCxnSpPr>
        <p:spPr>
          <a:xfrm>
            <a:off x="78676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FC130DF-2316-8098-B2FD-0C5C1EDABD6A}"/>
              </a:ext>
            </a:extLst>
          </p:cNvPr>
          <p:cNvCxnSpPr>
            <a:cxnSpLocks/>
          </p:cNvCxnSpPr>
          <p:nvPr/>
        </p:nvCxnSpPr>
        <p:spPr>
          <a:xfrm>
            <a:off x="82105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05EA21-3ACE-4F09-1F2F-D9B02B867806}"/>
              </a:ext>
            </a:extLst>
          </p:cNvPr>
          <p:cNvCxnSpPr>
            <a:cxnSpLocks/>
          </p:cNvCxnSpPr>
          <p:nvPr/>
        </p:nvCxnSpPr>
        <p:spPr>
          <a:xfrm>
            <a:off x="85534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ADD31FA-80DE-469F-E036-29E6F2085E45}"/>
              </a:ext>
            </a:extLst>
          </p:cNvPr>
          <p:cNvCxnSpPr>
            <a:cxnSpLocks/>
          </p:cNvCxnSpPr>
          <p:nvPr/>
        </p:nvCxnSpPr>
        <p:spPr>
          <a:xfrm>
            <a:off x="88963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2872D60-DF46-018A-647E-A72D04CCF28C}"/>
              </a:ext>
            </a:extLst>
          </p:cNvPr>
          <p:cNvCxnSpPr>
            <a:cxnSpLocks/>
          </p:cNvCxnSpPr>
          <p:nvPr/>
        </p:nvCxnSpPr>
        <p:spPr>
          <a:xfrm>
            <a:off x="92392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50FD2F-42B7-6436-F269-BCCDB6CED98C}"/>
              </a:ext>
            </a:extLst>
          </p:cNvPr>
          <p:cNvCxnSpPr>
            <a:cxnSpLocks/>
          </p:cNvCxnSpPr>
          <p:nvPr/>
        </p:nvCxnSpPr>
        <p:spPr>
          <a:xfrm>
            <a:off x="95821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04C2CBD-C2F0-92A2-4832-B9D4AF30F41D}"/>
              </a:ext>
            </a:extLst>
          </p:cNvPr>
          <p:cNvCxnSpPr>
            <a:cxnSpLocks/>
          </p:cNvCxnSpPr>
          <p:nvPr/>
        </p:nvCxnSpPr>
        <p:spPr>
          <a:xfrm>
            <a:off x="99250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8236BEB-B52C-CE03-B2D9-5EED64597C57}"/>
              </a:ext>
            </a:extLst>
          </p:cNvPr>
          <p:cNvCxnSpPr>
            <a:cxnSpLocks/>
          </p:cNvCxnSpPr>
          <p:nvPr/>
        </p:nvCxnSpPr>
        <p:spPr>
          <a:xfrm>
            <a:off x="102679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9190E91-51E2-4127-6920-38A662480572}"/>
              </a:ext>
            </a:extLst>
          </p:cNvPr>
          <p:cNvCxnSpPr>
            <a:cxnSpLocks/>
          </p:cNvCxnSpPr>
          <p:nvPr/>
        </p:nvCxnSpPr>
        <p:spPr>
          <a:xfrm>
            <a:off x="106108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6A01FD1-C265-A314-3CD9-E54B2A9FD8BD}"/>
              </a:ext>
            </a:extLst>
          </p:cNvPr>
          <p:cNvCxnSpPr>
            <a:cxnSpLocks/>
          </p:cNvCxnSpPr>
          <p:nvPr/>
        </p:nvCxnSpPr>
        <p:spPr>
          <a:xfrm>
            <a:off x="10953749" y="196087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86E8B5D-F970-0A28-90AE-43A15D815C59}"/>
              </a:ext>
            </a:extLst>
          </p:cNvPr>
          <p:cNvSpPr txBox="1"/>
          <p:nvPr/>
        </p:nvSpPr>
        <p:spPr>
          <a:xfrm>
            <a:off x="2838449" y="235915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F1FAB31C-E630-9D87-FD7E-3BC4472B62D5}"/>
              </a:ext>
            </a:extLst>
          </p:cNvPr>
          <p:cNvSpPr txBox="1"/>
          <p:nvPr/>
        </p:nvSpPr>
        <p:spPr>
          <a:xfrm>
            <a:off x="3218664" y="235738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7451D084-8FAC-18D7-3B18-C8CF9BA79A53}"/>
              </a:ext>
            </a:extLst>
          </p:cNvPr>
          <p:cNvSpPr txBox="1"/>
          <p:nvPr/>
        </p:nvSpPr>
        <p:spPr>
          <a:xfrm>
            <a:off x="3562741" y="235915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98C63764-1433-5C0D-CCF2-72F525A447BC}"/>
              </a:ext>
            </a:extLst>
          </p:cNvPr>
          <p:cNvSpPr txBox="1"/>
          <p:nvPr/>
        </p:nvSpPr>
        <p:spPr>
          <a:xfrm>
            <a:off x="3873434" y="235738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3DE0CA77-484C-33DA-EB62-03C12476DE13}"/>
              </a:ext>
            </a:extLst>
          </p:cNvPr>
          <p:cNvSpPr txBox="1"/>
          <p:nvPr/>
        </p:nvSpPr>
        <p:spPr>
          <a:xfrm>
            <a:off x="4237936" y="235915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423F34E2-AD0D-CA88-0ED5-FE7785C467EA}"/>
              </a:ext>
            </a:extLst>
          </p:cNvPr>
          <p:cNvSpPr txBox="1"/>
          <p:nvPr/>
        </p:nvSpPr>
        <p:spPr>
          <a:xfrm>
            <a:off x="4618151" y="235738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022C82D5-C6E3-2952-F900-1DD52D0D5AD0}"/>
              </a:ext>
            </a:extLst>
          </p:cNvPr>
          <p:cNvSpPr txBox="1"/>
          <p:nvPr/>
        </p:nvSpPr>
        <p:spPr>
          <a:xfrm>
            <a:off x="4953000" y="235915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D68A7F3D-8981-B172-F5B2-7F61B9413C5A}"/>
              </a:ext>
            </a:extLst>
          </p:cNvPr>
          <p:cNvSpPr txBox="1"/>
          <p:nvPr/>
        </p:nvSpPr>
        <p:spPr>
          <a:xfrm>
            <a:off x="5272921" y="235738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7262A6AF-0930-2FF0-ED3B-A374435544B8}"/>
              </a:ext>
            </a:extLst>
          </p:cNvPr>
          <p:cNvSpPr txBox="1"/>
          <p:nvPr/>
        </p:nvSpPr>
        <p:spPr>
          <a:xfrm>
            <a:off x="5587540" y="235992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3C41E3B5-DB9A-8674-2CBA-A2BFD77D8B61}"/>
              </a:ext>
            </a:extLst>
          </p:cNvPr>
          <p:cNvSpPr txBox="1"/>
          <p:nvPr/>
        </p:nvSpPr>
        <p:spPr>
          <a:xfrm>
            <a:off x="5967755" y="235815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4F662B7B-61AD-817C-5D65-3AFCED0BF96C}"/>
              </a:ext>
            </a:extLst>
          </p:cNvPr>
          <p:cNvSpPr txBox="1"/>
          <p:nvPr/>
        </p:nvSpPr>
        <p:spPr>
          <a:xfrm>
            <a:off x="6311832" y="235992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84D1D258-B400-FA3C-F7D4-C54825CC6311}"/>
              </a:ext>
            </a:extLst>
          </p:cNvPr>
          <p:cNvSpPr txBox="1"/>
          <p:nvPr/>
        </p:nvSpPr>
        <p:spPr>
          <a:xfrm>
            <a:off x="6622525" y="235815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9BD1C80E-41A8-E133-3B8C-A9DAF6B0FD68}"/>
              </a:ext>
            </a:extLst>
          </p:cNvPr>
          <p:cNvSpPr txBox="1"/>
          <p:nvPr/>
        </p:nvSpPr>
        <p:spPr>
          <a:xfrm>
            <a:off x="6987027" y="235992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1BE7E66D-B569-10F4-4559-B8C8898B23A0}"/>
              </a:ext>
            </a:extLst>
          </p:cNvPr>
          <p:cNvSpPr txBox="1"/>
          <p:nvPr/>
        </p:nvSpPr>
        <p:spPr>
          <a:xfrm>
            <a:off x="7367242" y="235815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D43BF9B3-C270-9E24-C013-50D62C816610}"/>
              </a:ext>
            </a:extLst>
          </p:cNvPr>
          <p:cNvSpPr txBox="1"/>
          <p:nvPr/>
        </p:nvSpPr>
        <p:spPr>
          <a:xfrm>
            <a:off x="7702091" y="235992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8EA8019F-7283-8EA1-55A6-9D80471DC072}"/>
              </a:ext>
            </a:extLst>
          </p:cNvPr>
          <p:cNvSpPr txBox="1"/>
          <p:nvPr/>
        </p:nvSpPr>
        <p:spPr>
          <a:xfrm>
            <a:off x="8022012" y="235815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CFFEF884-961B-55DD-3EEA-2CCAF5C999F8}"/>
              </a:ext>
            </a:extLst>
          </p:cNvPr>
          <p:cNvSpPr txBox="1"/>
          <p:nvPr/>
        </p:nvSpPr>
        <p:spPr>
          <a:xfrm>
            <a:off x="8356664" y="235915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3F72A9C8-E0E0-90F8-88BA-91BB4504D49F}"/>
              </a:ext>
            </a:extLst>
          </p:cNvPr>
          <p:cNvSpPr txBox="1"/>
          <p:nvPr/>
        </p:nvSpPr>
        <p:spPr>
          <a:xfrm>
            <a:off x="8736879" y="235738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658F2C2E-22FB-3AE4-3089-EC6C897ECA18}"/>
              </a:ext>
            </a:extLst>
          </p:cNvPr>
          <p:cNvSpPr txBox="1"/>
          <p:nvPr/>
        </p:nvSpPr>
        <p:spPr>
          <a:xfrm>
            <a:off x="9080956" y="235915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323D544D-5451-2763-6572-519D2DF529CD}"/>
              </a:ext>
            </a:extLst>
          </p:cNvPr>
          <p:cNvSpPr txBox="1"/>
          <p:nvPr/>
        </p:nvSpPr>
        <p:spPr>
          <a:xfrm>
            <a:off x="9391649" y="235738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61AF1E8C-0B70-B36A-B3F1-4E4B97A9BC69}"/>
              </a:ext>
            </a:extLst>
          </p:cNvPr>
          <p:cNvSpPr txBox="1"/>
          <p:nvPr/>
        </p:nvSpPr>
        <p:spPr>
          <a:xfrm>
            <a:off x="9756151" y="235915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F8D9A026-5A68-FBAE-487D-C4F1953AE3A7}"/>
              </a:ext>
            </a:extLst>
          </p:cNvPr>
          <p:cNvSpPr txBox="1"/>
          <p:nvPr/>
        </p:nvSpPr>
        <p:spPr>
          <a:xfrm>
            <a:off x="10136366" y="235738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B0CCB83E-57A4-B1E5-750E-61D44829BEB3}"/>
              </a:ext>
            </a:extLst>
          </p:cNvPr>
          <p:cNvSpPr txBox="1"/>
          <p:nvPr/>
        </p:nvSpPr>
        <p:spPr>
          <a:xfrm>
            <a:off x="10471215" y="235915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50BBE572-710A-AB36-19F4-848058CB4DFB}"/>
              </a:ext>
            </a:extLst>
          </p:cNvPr>
          <p:cNvSpPr txBox="1"/>
          <p:nvPr/>
        </p:nvSpPr>
        <p:spPr>
          <a:xfrm>
            <a:off x="10791136" y="235738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82D2CA85-E3A1-BC0E-C843-B01E90B49F1A}"/>
              </a:ext>
            </a:extLst>
          </p:cNvPr>
          <p:cNvSpPr/>
          <p:nvPr/>
        </p:nvSpPr>
        <p:spPr>
          <a:xfrm>
            <a:off x="3720642" y="198944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4F6FEAB-9F37-EE82-6772-124303FCB227}"/>
              </a:ext>
            </a:extLst>
          </p:cNvPr>
          <p:cNvSpPr/>
          <p:nvPr/>
        </p:nvSpPr>
        <p:spPr>
          <a:xfrm>
            <a:off x="4704369" y="198944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5845BE57-9ECD-8D1E-8751-9B338E134142}"/>
              </a:ext>
            </a:extLst>
          </p:cNvPr>
          <p:cNvSpPr/>
          <p:nvPr/>
        </p:nvSpPr>
        <p:spPr>
          <a:xfrm>
            <a:off x="4072526" y="200196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22B02E41-9305-4295-BEF2-FC42D1E06329}"/>
              </a:ext>
            </a:extLst>
          </p:cNvPr>
          <p:cNvSpPr/>
          <p:nvPr/>
        </p:nvSpPr>
        <p:spPr>
          <a:xfrm>
            <a:off x="4504439" y="198944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9C538928-F010-7928-E6BA-8990CFD81EC4}"/>
              </a:ext>
            </a:extLst>
          </p:cNvPr>
          <p:cNvSpPr/>
          <p:nvPr/>
        </p:nvSpPr>
        <p:spPr>
          <a:xfrm>
            <a:off x="5048249" y="196381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F546C63E-3425-C7B2-45D3-09A6E54420D4}"/>
              </a:ext>
            </a:extLst>
          </p:cNvPr>
          <p:cNvSpPr/>
          <p:nvPr/>
        </p:nvSpPr>
        <p:spPr>
          <a:xfrm>
            <a:off x="7440986" y="19823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C9F37FA0-929C-FB36-B8C7-B4C33E009A35}"/>
              </a:ext>
            </a:extLst>
          </p:cNvPr>
          <p:cNvSpPr/>
          <p:nvPr/>
        </p:nvSpPr>
        <p:spPr>
          <a:xfrm>
            <a:off x="7962703" y="19823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B7091E2-9BB9-643A-C9C6-24EC9C96CB2F}"/>
              </a:ext>
            </a:extLst>
          </p:cNvPr>
          <p:cNvSpPr/>
          <p:nvPr/>
        </p:nvSpPr>
        <p:spPr>
          <a:xfrm>
            <a:off x="8475876" y="197283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F8AE747F-FC50-246D-7BFB-F8764DB6EA91}"/>
              </a:ext>
            </a:extLst>
          </p:cNvPr>
          <p:cNvSpPr/>
          <p:nvPr/>
        </p:nvSpPr>
        <p:spPr>
          <a:xfrm>
            <a:off x="8971567" y="198473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FEEAB4E-FC19-4C53-7394-AF0A26DC1BB8}"/>
              </a:ext>
            </a:extLst>
          </p:cNvPr>
          <p:cNvSpPr/>
          <p:nvPr/>
        </p:nvSpPr>
        <p:spPr>
          <a:xfrm>
            <a:off x="3516589" y="1823978"/>
            <a:ext cx="1909909" cy="451125"/>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3C4CC1B-3567-E2E7-8541-5E58589A39EF}"/>
              </a:ext>
            </a:extLst>
          </p:cNvPr>
          <p:cNvSpPr/>
          <p:nvPr/>
        </p:nvSpPr>
        <p:spPr>
          <a:xfrm>
            <a:off x="7220247" y="1811606"/>
            <a:ext cx="2173955" cy="490588"/>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B5E73C6-4F5D-7E91-F83B-6518CEEF9522}"/>
                  </a:ext>
                </a:extLst>
              </p:cNvPr>
              <p:cNvSpPr txBox="1"/>
              <p:nvPr/>
            </p:nvSpPr>
            <p:spPr>
              <a:xfrm>
                <a:off x="3873434" y="2979635"/>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AB5E73C6-4F5D-7E91-F83B-6518CEEF9522}"/>
                  </a:ext>
                </a:extLst>
              </p:cNvPr>
              <p:cNvSpPr txBox="1">
                <a:spLocks noRot="1" noChangeAspect="1" noMove="1" noResize="1" noEditPoints="1" noAdjustHandles="1" noChangeArrowheads="1" noChangeShapeType="1" noTextEdit="1"/>
              </p:cNvSpPr>
              <p:nvPr/>
            </p:nvSpPr>
            <p:spPr>
              <a:xfrm>
                <a:off x="3873434" y="2979635"/>
                <a:ext cx="6351354" cy="415050"/>
              </a:xfrm>
              <a:prstGeom prst="rect">
                <a:avLst/>
              </a:prstGeom>
              <a:blipFill>
                <a:blip r:embed="rId3"/>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104ED092-492F-9DFA-FE05-196593935F6A}"/>
              </a:ext>
            </a:extLst>
          </p:cNvPr>
          <p:cNvSpPr/>
          <p:nvPr/>
        </p:nvSpPr>
        <p:spPr>
          <a:xfrm>
            <a:off x="3668990" y="1446520"/>
            <a:ext cx="577584"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4790DA3-4058-856D-9EA1-96DC955DE0AF}"/>
              </a:ext>
            </a:extLst>
          </p:cNvPr>
          <p:cNvSpPr/>
          <p:nvPr/>
        </p:nvSpPr>
        <p:spPr>
          <a:xfrm>
            <a:off x="4330433" y="1562972"/>
            <a:ext cx="5266337" cy="114512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672ECA46-755A-D08F-FB1B-49B0C2787F3A}"/>
                  </a:ext>
                </a:extLst>
              </p:cNvPr>
              <p:cNvGraphicFramePr>
                <a:graphicFrameLocks noGrp="1"/>
              </p:cNvGraphicFramePr>
              <p:nvPr>
                <p:extLst>
                  <p:ext uri="{D42A27DB-BD31-4B8C-83A1-F6EECF244321}">
                    <p14:modId xmlns:p14="http://schemas.microsoft.com/office/powerpoint/2010/main" val="4175719937"/>
                  </p:ext>
                </p:extLst>
              </p:nvPr>
            </p:nvGraphicFramePr>
            <p:xfrm>
              <a:off x="403033" y="1577611"/>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672ECA46-755A-D08F-FB1B-49B0C2787F3A}"/>
                  </a:ext>
                </a:extLst>
              </p:cNvPr>
              <p:cNvGraphicFramePr>
                <a:graphicFrameLocks noGrp="1"/>
              </p:cNvGraphicFramePr>
              <p:nvPr>
                <p:extLst>
                  <p:ext uri="{D42A27DB-BD31-4B8C-83A1-F6EECF244321}">
                    <p14:modId xmlns:p14="http://schemas.microsoft.com/office/powerpoint/2010/main" val="4175719937"/>
                  </p:ext>
                </p:extLst>
              </p:nvPr>
            </p:nvGraphicFramePr>
            <p:xfrm>
              <a:off x="403033" y="1577611"/>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4"/>
                          <a:stretch>
                            <a:fillRect l="-100917" t="-104839" r="-101835" b="-220968"/>
                          </a:stretch>
                        </a:blipFill>
                      </a:tcPr>
                    </a:tc>
                    <a:tc>
                      <a:txBody>
                        <a:bodyPr/>
                        <a:lstStyle/>
                        <a:p>
                          <a:endParaRPr lang="en-US"/>
                        </a:p>
                      </a:txBody>
                      <a:tcPr>
                        <a:blipFill>
                          <a:blip r:embed="rId4"/>
                          <a:stretch>
                            <a:fillRect l="-200917" t="-104839" r="-1835" b="-220968"/>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4"/>
                          <a:stretch>
                            <a:fillRect l="-917" t="-208197" r="-201835" b="-124590"/>
                          </a:stretch>
                        </a:blipFill>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4"/>
                          <a:stretch>
                            <a:fillRect l="-917" t="-308197" r="-201835" b="-24590"/>
                          </a:stretch>
                        </a:blipFill>
                      </a:tcPr>
                    </a:tc>
                    <a:tc>
                      <a:txBody>
                        <a:bodyPr/>
                        <a:lstStyle/>
                        <a:p>
                          <a:pPr algn="ctr"/>
                          <a:r>
                            <a:rPr lang="en-US" dirty="0"/>
                            <a:t>3</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A9FDE23-EF81-EA7C-175F-FCBCDDC94CCE}"/>
                  </a:ext>
                </a:extLst>
              </p:cNvPr>
              <p:cNvSpPr txBox="1"/>
              <p:nvPr/>
            </p:nvSpPr>
            <p:spPr>
              <a:xfrm>
                <a:off x="2036189" y="319148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4A9FDE23-EF81-EA7C-175F-FCBCDDC94CCE}"/>
                  </a:ext>
                </a:extLst>
              </p:cNvPr>
              <p:cNvSpPr txBox="1">
                <a:spLocks noRot="1" noChangeAspect="1" noMove="1" noResize="1" noEditPoints="1" noAdjustHandles="1" noChangeArrowheads="1" noChangeShapeType="1" noTextEdit="1"/>
              </p:cNvSpPr>
              <p:nvPr/>
            </p:nvSpPr>
            <p:spPr>
              <a:xfrm>
                <a:off x="2036189" y="3191488"/>
                <a:ext cx="1892822" cy="42550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E6AE907B-D3F9-B224-1B1C-1957F37D4A7C}"/>
                  </a:ext>
                </a:extLst>
              </p:cNvPr>
              <p:cNvSpPr txBox="1"/>
              <p:nvPr/>
            </p:nvSpPr>
            <p:spPr>
              <a:xfrm>
                <a:off x="5083166" y="3597173"/>
                <a:ext cx="1892822" cy="6938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5</m:t>
                          </m:r>
                        </m:den>
                      </m:f>
                    </m:oMath>
                  </m:oMathPara>
                </a14:m>
                <a:endParaRPr lang="en-US" sz="2400" dirty="0"/>
              </a:p>
            </p:txBody>
          </p:sp>
        </mc:Choice>
        <mc:Fallback xmlns="">
          <p:sp>
            <p:nvSpPr>
              <p:cNvPr id="75" name="TextBox 74">
                <a:extLst>
                  <a:ext uri="{FF2B5EF4-FFF2-40B4-BE49-F238E27FC236}">
                    <a16:creationId xmlns:a16="http://schemas.microsoft.com/office/drawing/2014/main" id="{E6AE907B-D3F9-B224-1B1C-1957F37D4A7C}"/>
                  </a:ext>
                </a:extLst>
              </p:cNvPr>
              <p:cNvSpPr txBox="1">
                <a:spLocks noRot="1" noChangeAspect="1" noMove="1" noResize="1" noEditPoints="1" noAdjustHandles="1" noChangeArrowheads="1" noChangeShapeType="1" noTextEdit="1"/>
              </p:cNvSpPr>
              <p:nvPr/>
            </p:nvSpPr>
            <p:spPr>
              <a:xfrm>
                <a:off x="5083166" y="3597173"/>
                <a:ext cx="1892822" cy="69384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12F7C131-F3F9-2D96-F49F-3AEEB298C6CE}"/>
                  </a:ext>
                </a:extLst>
              </p:cNvPr>
              <p:cNvSpPr txBox="1"/>
              <p:nvPr/>
            </p:nvSpPr>
            <p:spPr>
              <a:xfrm>
                <a:off x="4867761" y="4291017"/>
                <a:ext cx="210139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m:t>
                      </m:r>
                    </m:oMath>
                  </m:oMathPara>
                </a14:m>
                <a:endParaRPr lang="en-US" sz="2400" dirty="0"/>
              </a:p>
            </p:txBody>
          </p:sp>
        </mc:Choice>
        <mc:Fallback xmlns="">
          <p:sp>
            <p:nvSpPr>
              <p:cNvPr id="78" name="TextBox 77">
                <a:extLst>
                  <a:ext uri="{FF2B5EF4-FFF2-40B4-BE49-F238E27FC236}">
                    <a16:creationId xmlns:a16="http://schemas.microsoft.com/office/drawing/2014/main" id="{12F7C131-F3F9-2D96-F49F-3AEEB298C6CE}"/>
                  </a:ext>
                </a:extLst>
              </p:cNvPr>
              <p:cNvSpPr txBox="1">
                <a:spLocks noRot="1" noChangeAspect="1" noMove="1" noResize="1" noEditPoints="1" noAdjustHandles="1" noChangeArrowheads="1" noChangeShapeType="1" noTextEdit="1"/>
              </p:cNvSpPr>
              <p:nvPr/>
            </p:nvSpPr>
            <p:spPr>
              <a:xfrm>
                <a:off x="4867761" y="4291017"/>
                <a:ext cx="2101392" cy="369332"/>
              </a:xfrm>
              <a:prstGeom prst="rect">
                <a:avLst/>
              </a:prstGeom>
              <a:blipFill>
                <a:blip r:embed="rId7"/>
                <a:stretch>
                  <a:fillRect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0227670-8B53-60EE-97F8-87CA13576EDD}"/>
                  </a:ext>
                </a:extLst>
              </p:cNvPr>
              <p:cNvSpPr txBox="1"/>
              <p:nvPr/>
            </p:nvSpPr>
            <p:spPr>
              <a:xfrm>
                <a:off x="4830840" y="4598539"/>
                <a:ext cx="3284655" cy="722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0.4</m:t>
                              </m:r>
                            </m:e>
                          </m:d>
                        </m:num>
                        <m:den>
                          <m:r>
                            <a:rPr lang="en-US" sz="2400" b="0" i="1" smtClean="0">
                              <a:latin typeface="Cambria Math" panose="02040503050406030204" pitchFamily="18" charset="0"/>
                            </a:rPr>
                            <m:t>1+0.4</m:t>
                          </m:r>
                        </m:den>
                      </m:f>
                      <m:r>
                        <a:rPr lang="en-US" sz="2400" b="0" i="1" smtClean="0">
                          <a:latin typeface="Cambria Math" panose="02040503050406030204" pitchFamily="18" charset="0"/>
                        </a:rPr>
                        <m:t>=0.57</m:t>
                      </m:r>
                    </m:oMath>
                  </m:oMathPara>
                </a14:m>
                <a:endParaRPr lang="en-US" sz="2400" dirty="0"/>
              </a:p>
            </p:txBody>
          </p:sp>
        </mc:Choice>
        <mc:Fallback xmlns="">
          <p:sp>
            <p:nvSpPr>
              <p:cNvPr id="26" name="TextBox 25">
                <a:extLst>
                  <a:ext uri="{FF2B5EF4-FFF2-40B4-BE49-F238E27FC236}">
                    <a16:creationId xmlns:a16="http://schemas.microsoft.com/office/drawing/2014/main" id="{40227670-8B53-60EE-97F8-87CA13576EDD}"/>
                  </a:ext>
                </a:extLst>
              </p:cNvPr>
              <p:cNvSpPr txBox="1">
                <a:spLocks noRot="1" noChangeAspect="1" noMove="1" noResize="1" noEditPoints="1" noAdjustHandles="1" noChangeArrowheads="1" noChangeShapeType="1" noTextEdit="1"/>
              </p:cNvSpPr>
              <p:nvPr/>
            </p:nvSpPr>
            <p:spPr>
              <a:xfrm>
                <a:off x="4830840" y="4598539"/>
                <a:ext cx="3284655" cy="72295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D054DDE-182E-D96E-11ED-63D5A32FF88F}"/>
                  </a:ext>
                </a:extLst>
              </p:cNvPr>
              <p:cNvSpPr txBox="1"/>
              <p:nvPr/>
            </p:nvSpPr>
            <p:spPr>
              <a:xfrm>
                <a:off x="115579" y="3195514"/>
                <a:ext cx="189282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=0.57</m:t>
                      </m:r>
                    </m:oMath>
                  </m:oMathPara>
                </a14:m>
                <a:endParaRPr lang="en-US" sz="2400" dirty="0"/>
              </a:p>
            </p:txBody>
          </p:sp>
        </mc:Choice>
        <mc:Fallback xmlns="">
          <p:sp>
            <p:nvSpPr>
              <p:cNvPr id="29" name="TextBox 28">
                <a:extLst>
                  <a:ext uri="{FF2B5EF4-FFF2-40B4-BE49-F238E27FC236}">
                    <a16:creationId xmlns:a16="http://schemas.microsoft.com/office/drawing/2014/main" id="{6D054DDE-182E-D96E-11ED-63D5A32FF88F}"/>
                  </a:ext>
                </a:extLst>
              </p:cNvPr>
              <p:cNvSpPr txBox="1">
                <a:spLocks noRot="1" noChangeAspect="1" noMove="1" noResize="1" noEditPoints="1" noAdjustHandles="1" noChangeArrowheads="1" noChangeShapeType="1" noTextEdit="1"/>
              </p:cNvSpPr>
              <p:nvPr/>
            </p:nvSpPr>
            <p:spPr>
              <a:xfrm>
                <a:off x="115579" y="3195514"/>
                <a:ext cx="1892822" cy="369332"/>
              </a:xfrm>
              <a:prstGeom prst="rect">
                <a:avLst/>
              </a:prstGeom>
              <a:blipFill>
                <a:blip r:embed="rId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E72A86C-FAEF-8F66-965A-84DC435761C4}"/>
                  </a:ext>
                </a:extLst>
              </p:cNvPr>
              <p:cNvSpPr txBox="1"/>
              <p:nvPr/>
            </p:nvSpPr>
            <p:spPr>
              <a:xfrm>
                <a:off x="209798" y="3662544"/>
                <a:ext cx="170438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=0.73</m:t>
                      </m:r>
                    </m:oMath>
                  </m:oMathPara>
                </a14:m>
                <a:endParaRPr lang="en-US" sz="2400" dirty="0"/>
              </a:p>
            </p:txBody>
          </p:sp>
        </mc:Choice>
        <mc:Fallback xmlns="">
          <p:sp>
            <p:nvSpPr>
              <p:cNvPr id="41" name="TextBox 40">
                <a:extLst>
                  <a:ext uri="{FF2B5EF4-FFF2-40B4-BE49-F238E27FC236}">
                    <a16:creationId xmlns:a16="http://schemas.microsoft.com/office/drawing/2014/main" id="{EE72A86C-FAEF-8F66-965A-84DC435761C4}"/>
                  </a:ext>
                </a:extLst>
              </p:cNvPr>
              <p:cNvSpPr txBox="1">
                <a:spLocks noRot="1" noChangeAspect="1" noMove="1" noResize="1" noEditPoints="1" noAdjustHandles="1" noChangeArrowheads="1" noChangeShapeType="1" noTextEdit="1"/>
              </p:cNvSpPr>
              <p:nvPr/>
            </p:nvSpPr>
            <p:spPr>
              <a:xfrm>
                <a:off x="209798" y="3662544"/>
                <a:ext cx="1704383" cy="369332"/>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C7FE2652-DBFA-627B-42DE-3E42922C329E}"/>
                  </a:ext>
                </a:extLst>
              </p:cNvPr>
              <p:cNvSpPr txBox="1"/>
              <p:nvPr/>
            </p:nvSpPr>
            <p:spPr>
              <a:xfrm>
                <a:off x="428673" y="4013341"/>
                <a:ext cx="3028950" cy="691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=0.65</m:t>
                      </m:r>
                    </m:oMath>
                  </m:oMathPara>
                </a14:m>
                <a:endParaRPr lang="en-US" sz="2400" dirty="0"/>
              </a:p>
            </p:txBody>
          </p:sp>
        </mc:Choice>
        <mc:Fallback xmlns="">
          <p:sp>
            <p:nvSpPr>
              <p:cNvPr id="77" name="TextBox 76">
                <a:extLst>
                  <a:ext uri="{FF2B5EF4-FFF2-40B4-BE49-F238E27FC236}">
                    <a16:creationId xmlns:a16="http://schemas.microsoft.com/office/drawing/2014/main" id="{C7FE2652-DBFA-627B-42DE-3E42922C329E}"/>
                  </a:ext>
                </a:extLst>
              </p:cNvPr>
              <p:cNvSpPr txBox="1">
                <a:spLocks noRot="1" noChangeAspect="1" noMove="1" noResize="1" noEditPoints="1" noAdjustHandles="1" noChangeArrowheads="1" noChangeShapeType="1" noTextEdit="1"/>
              </p:cNvSpPr>
              <p:nvPr/>
            </p:nvSpPr>
            <p:spPr>
              <a:xfrm>
                <a:off x="428673" y="4013341"/>
                <a:ext cx="3028950" cy="69147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B563F759-B2E0-829A-6D6F-DFC2AAA96B0B}"/>
                  </a:ext>
                </a:extLst>
              </p:cNvPr>
              <p:cNvSpPr txBox="1"/>
              <p:nvPr/>
            </p:nvSpPr>
            <p:spPr>
              <a:xfrm>
                <a:off x="4521317" y="420145"/>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9</m:t>
                                  </m:r>
                                </m:sub>
                              </m:sSub>
                            </m:e>
                          </m:d>
                        </m:e>
                      </m:d>
                    </m:oMath>
                  </m:oMathPara>
                </a14:m>
                <a:endParaRPr lang="en-US" sz="2400" dirty="0"/>
              </a:p>
            </p:txBody>
          </p:sp>
        </mc:Choice>
        <mc:Fallback xmlns="">
          <p:sp>
            <p:nvSpPr>
              <p:cNvPr id="79" name="TextBox 78">
                <a:extLst>
                  <a:ext uri="{FF2B5EF4-FFF2-40B4-BE49-F238E27FC236}">
                    <a16:creationId xmlns:a16="http://schemas.microsoft.com/office/drawing/2014/main" id="{B563F759-B2E0-829A-6D6F-DFC2AAA96B0B}"/>
                  </a:ext>
                </a:extLst>
              </p:cNvPr>
              <p:cNvSpPr txBox="1">
                <a:spLocks noRot="1" noChangeAspect="1" noMove="1" noResize="1" noEditPoints="1" noAdjustHandles="1" noChangeArrowheads="1" noChangeShapeType="1" noTextEdit="1"/>
              </p:cNvSpPr>
              <p:nvPr/>
            </p:nvSpPr>
            <p:spPr>
              <a:xfrm>
                <a:off x="4521317" y="420145"/>
                <a:ext cx="6361550" cy="41505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0321130D-8B2D-B9E5-84B1-7B67604CE53C}"/>
                  </a:ext>
                </a:extLst>
              </p:cNvPr>
              <p:cNvSpPr txBox="1"/>
              <p:nvPr/>
            </p:nvSpPr>
            <p:spPr>
              <a:xfrm>
                <a:off x="8292838" y="3590739"/>
                <a:ext cx="1892822" cy="6924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𝑟𝑒𝑐𝑎𝑙</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4</m:t>
                          </m:r>
                        </m:num>
                        <m:den>
                          <m:r>
                            <a:rPr lang="en-US" sz="2400" b="0" i="1" smtClean="0">
                              <a:latin typeface="Cambria Math" panose="02040503050406030204" pitchFamily="18" charset="0"/>
                            </a:rPr>
                            <m:t>4</m:t>
                          </m:r>
                        </m:den>
                      </m:f>
                    </m:oMath>
                  </m:oMathPara>
                </a14:m>
                <a:endParaRPr lang="en-US" sz="2400" dirty="0"/>
              </a:p>
            </p:txBody>
          </p:sp>
        </mc:Choice>
        <mc:Fallback xmlns="">
          <p:sp>
            <p:nvSpPr>
              <p:cNvPr id="80" name="TextBox 79">
                <a:extLst>
                  <a:ext uri="{FF2B5EF4-FFF2-40B4-BE49-F238E27FC236}">
                    <a16:creationId xmlns:a16="http://schemas.microsoft.com/office/drawing/2014/main" id="{0321130D-8B2D-B9E5-84B1-7B67604CE53C}"/>
                  </a:ext>
                </a:extLst>
              </p:cNvPr>
              <p:cNvSpPr txBox="1">
                <a:spLocks noRot="1" noChangeAspect="1" noMove="1" noResize="1" noEditPoints="1" noAdjustHandles="1" noChangeArrowheads="1" noChangeShapeType="1" noTextEdit="1"/>
              </p:cNvSpPr>
              <p:nvPr/>
            </p:nvSpPr>
            <p:spPr>
              <a:xfrm>
                <a:off x="8292838" y="3590739"/>
                <a:ext cx="1892822" cy="69249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1211642A-E9CC-1689-07DA-76461BCC6DD3}"/>
                  </a:ext>
                </a:extLst>
              </p:cNvPr>
              <p:cNvSpPr txBox="1"/>
              <p:nvPr/>
            </p:nvSpPr>
            <p:spPr>
              <a:xfrm>
                <a:off x="8077433" y="4284583"/>
                <a:ext cx="2101392" cy="6912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4</m:t>
                          </m:r>
                        </m:num>
                        <m:den>
                          <m:r>
                            <a:rPr lang="en-US" sz="2400" b="0" i="1" smtClean="0">
                              <a:latin typeface="Cambria Math" panose="02040503050406030204" pitchFamily="18" charset="0"/>
                            </a:rPr>
                            <m:t>7</m:t>
                          </m:r>
                        </m:den>
                      </m:f>
                    </m:oMath>
                  </m:oMathPara>
                </a14:m>
                <a:endParaRPr lang="en-US" sz="2400" dirty="0"/>
              </a:p>
            </p:txBody>
          </p:sp>
        </mc:Choice>
        <mc:Fallback xmlns="">
          <p:sp>
            <p:nvSpPr>
              <p:cNvPr id="81" name="TextBox 80">
                <a:extLst>
                  <a:ext uri="{FF2B5EF4-FFF2-40B4-BE49-F238E27FC236}">
                    <a16:creationId xmlns:a16="http://schemas.microsoft.com/office/drawing/2014/main" id="{1211642A-E9CC-1689-07DA-76461BCC6DD3}"/>
                  </a:ext>
                </a:extLst>
              </p:cNvPr>
              <p:cNvSpPr txBox="1">
                <a:spLocks noRot="1" noChangeAspect="1" noMove="1" noResize="1" noEditPoints="1" noAdjustHandles="1" noChangeArrowheads="1" noChangeShapeType="1" noTextEdit="1"/>
              </p:cNvSpPr>
              <p:nvPr/>
            </p:nvSpPr>
            <p:spPr>
              <a:xfrm>
                <a:off x="8077433" y="4284583"/>
                <a:ext cx="2101392" cy="69121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0768F278-AAE8-463C-E59B-E151E86C6E35}"/>
                  </a:ext>
                </a:extLst>
              </p:cNvPr>
              <p:cNvSpPr txBox="1"/>
              <p:nvPr/>
            </p:nvSpPr>
            <p:spPr>
              <a:xfrm>
                <a:off x="8019457" y="5029200"/>
                <a:ext cx="3284655" cy="722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0.57</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num>
                        <m:den>
                          <m:r>
                            <a:rPr lang="en-US" sz="2400" b="0" i="1" smtClean="0">
                              <a:latin typeface="Cambria Math" panose="02040503050406030204" pitchFamily="18" charset="0"/>
                            </a:rPr>
                            <m:t>0.57+1</m:t>
                          </m:r>
                        </m:den>
                      </m:f>
                      <m:r>
                        <a:rPr lang="en-US" sz="2400" b="0" i="1" smtClean="0">
                          <a:latin typeface="Cambria Math" panose="02040503050406030204" pitchFamily="18" charset="0"/>
                        </a:rPr>
                        <m:t>=0.73</m:t>
                      </m:r>
                    </m:oMath>
                  </m:oMathPara>
                </a14:m>
                <a:endParaRPr lang="en-US" sz="2400" dirty="0"/>
              </a:p>
            </p:txBody>
          </p:sp>
        </mc:Choice>
        <mc:Fallback xmlns="">
          <p:sp>
            <p:nvSpPr>
              <p:cNvPr id="82" name="TextBox 81">
                <a:extLst>
                  <a:ext uri="{FF2B5EF4-FFF2-40B4-BE49-F238E27FC236}">
                    <a16:creationId xmlns:a16="http://schemas.microsoft.com/office/drawing/2014/main" id="{0768F278-AAE8-463C-E59B-E151E86C6E35}"/>
                  </a:ext>
                </a:extLst>
              </p:cNvPr>
              <p:cNvSpPr txBox="1">
                <a:spLocks noRot="1" noChangeAspect="1" noMove="1" noResize="1" noEditPoints="1" noAdjustHandles="1" noChangeArrowheads="1" noChangeShapeType="1" noTextEdit="1"/>
              </p:cNvSpPr>
              <p:nvPr/>
            </p:nvSpPr>
            <p:spPr>
              <a:xfrm>
                <a:off x="8019457" y="5029200"/>
                <a:ext cx="3284655" cy="722955"/>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1671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8" grpId="0"/>
      <p:bldP spid="26" grpId="0"/>
      <p:bldP spid="29" grpId="0"/>
      <p:bldP spid="41" grpId="0"/>
      <p:bldP spid="77" grpId="0"/>
      <p:bldP spid="80" grpId="0"/>
      <p:bldP spid="81" grpId="0"/>
      <p:bldP spid="8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9F582E-8262-1BCC-E35D-2DC91C6ACBF0}"/>
              </a:ext>
            </a:extLst>
          </p:cNvPr>
          <p:cNvSpPr>
            <a:spLocks noGrp="1"/>
          </p:cNvSpPr>
          <p:nvPr>
            <p:ph type="body" sz="quarter" idx="13"/>
          </p:nvPr>
        </p:nvSpPr>
        <p:spPr/>
        <p:txBody>
          <a:bodyPr>
            <a:normAutofit fontScale="62500" lnSpcReduction="20000"/>
          </a:bodyPr>
          <a:lstStyle/>
          <a:p>
            <a:endParaRPr lang="en-US" dirty="0"/>
          </a:p>
        </p:txBody>
      </p:sp>
    </p:spTree>
    <p:extLst>
      <p:ext uri="{BB962C8B-B14F-4D97-AF65-F5344CB8AC3E}">
        <p14:creationId xmlns:p14="http://schemas.microsoft.com/office/powerpoint/2010/main" val="2014241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3A71-A3DA-32E5-DF24-E698B09C6F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F1E396-3FBC-E1EE-83B9-EA3EFADE4E77}"/>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0D938D8F-9360-4940-9FA0-AA60E73A44D9}"/>
              </a:ext>
            </a:extLst>
          </p:cNvPr>
          <p:cNvSpPr>
            <a:spLocks noGrp="1"/>
          </p:cNvSpPr>
          <p:nvPr>
            <p:ph type="body" sz="quarter" idx="13"/>
          </p:nvPr>
        </p:nvSpPr>
        <p:spPr/>
        <p:txBody>
          <a:bodyPr>
            <a:normAutofit fontScale="62500" lnSpcReduction="20000"/>
          </a:bodyPr>
          <a:lstStyle/>
          <a:p>
            <a:endParaRPr lang="en-US"/>
          </a:p>
        </p:txBody>
      </p:sp>
      <p:sp>
        <p:nvSpPr>
          <p:cNvPr id="5" name="Text Placeholder 4">
            <a:extLst>
              <a:ext uri="{FF2B5EF4-FFF2-40B4-BE49-F238E27FC236}">
                <a16:creationId xmlns:a16="http://schemas.microsoft.com/office/drawing/2014/main" id="{B9BFF89B-4D17-5AEC-7FDF-BADBE4F5CE05}"/>
              </a:ext>
            </a:extLst>
          </p:cNvPr>
          <p:cNvSpPr>
            <a:spLocks noGrp="1"/>
          </p:cNvSpPr>
          <p:nvPr>
            <p:ph type="body" sz="quarter" idx="20"/>
          </p:nvPr>
        </p:nvSpPr>
        <p:spPr/>
        <p:txBody>
          <a:bodyPr/>
          <a:lstStyle/>
          <a:p>
            <a:endParaRPr lang="en-US"/>
          </a:p>
        </p:txBody>
      </p:sp>
    </p:spTree>
    <p:extLst>
      <p:ext uri="{BB962C8B-B14F-4D97-AF65-F5344CB8AC3E}">
        <p14:creationId xmlns:p14="http://schemas.microsoft.com/office/powerpoint/2010/main" val="2728285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ECCF0-BFB2-9104-7841-51C8ADDF46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8F31C7-4E5E-8D2C-4A63-F569FBE49E16}"/>
              </a:ext>
            </a:extLst>
          </p:cNvPr>
          <p:cNvSpPr>
            <a:spLocks noGrp="1"/>
          </p:cNvSpPr>
          <p:nvPr>
            <p:ph type="ctrTitle"/>
          </p:nvPr>
        </p:nvSpPr>
        <p:spPr/>
        <p:txBody>
          <a:bodyPr/>
          <a:lstStyle/>
          <a:p>
            <a:r>
              <a:rPr lang="en-US" b="0" i="0" dirty="0">
                <a:effectLst/>
                <a:latin typeface="Arial" panose="020B0604020202020204" pitchFamily="34" charset="0"/>
              </a:rPr>
              <a:t>Evaluating clustering: the F-Score</a:t>
            </a:r>
            <a:endParaRPr lang="en-US" dirty="0"/>
          </a:p>
        </p:txBody>
      </p:sp>
      <p:sp>
        <p:nvSpPr>
          <p:cNvPr id="3" name="Subtitle 2">
            <a:extLst>
              <a:ext uri="{FF2B5EF4-FFF2-40B4-BE49-F238E27FC236}">
                <a16:creationId xmlns:a16="http://schemas.microsoft.com/office/drawing/2014/main" id="{997F7E39-E635-36A5-67D9-D59967C54855}"/>
              </a:ext>
            </a:extLst>
          </p:cNvPr>
          <p:cNvSpPr>
            <a:spLocks noGrp="1"/>
          </p:cNvSpPr>
          <p:nvPr>
            <p:ph type="subTitle" idx="1"/>
          </p:nvPr>
        </p:nvSpPr>
        <p:spPr/>
        <p:txBody>
          <a:bodyPr/>
          <a:lstStyle/>
          <a:p>
            <a:r>
              <a:rPr lang="en-US" dirty="0"/>
              <a:t>CSCI 347</a:t>
            </a:r>
          </a:p>
          <a:p>
            <a:r>
              <a:rPr lang="en-US" dirty="0"/>
              <a:t>Adiesha Liyana Ralalage</a:t>
            </a:r>
          </a:p>
        </p:txBody>
      </p:sp>
    </p:spTree>
    <p:extLst>
      <p:ext uri="{BB962C8B-B14F-4D97-AF65-F5344CB8AC3E}">
        <p14:creationId xmlns:p14="http://schemas.microsoft.com/office/powerpoint/2010/main" val="292941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6924-7451-DD43-FC41-02F64979957B}"/>
              </a:ext>
            </a:extLst>
          </p:cNvPr>
          <p:cNvSpPr>
            <a:spLocks noGrp="1"/>
          </p:cNvSpPr>
          <p:nvPr>
            <p:ph type="title"/>
          </p:nvPr>
        </p:nvSpPr>
        <p:spPr/>
        <p:txBody>
          <a:bodyPr/>
          <a:lstStyle/>
          <a:p>
            <a:r>
              <a:rPr lang="en-US" dirty="0"/>
              <a:t>F-Score</a:t>
            </a:r>
          </a:p>
        </p:txBody>
      </p:sp>
      <p:sp>
        <p:nvSpPr>
          <p:cNvPr id="3" name="Content Placeholder 2">
            <a:extLst>
              <a:ext uri="{FF2B5EF4-FFF2-40B4-BE49-F238E27FC236}">
                <a16:creationId xmlns:a16="http://schemas.microsoft.com/office/drawing/2014/main" id="{7E7A5B40-641C-8191-198A-D95CC49BB44A}"/>
              </a:ext>
            </a:extLst>
          </p:cNvPr>
          <p:cNvSpPr>
            <a:spLocks noGrp="1"/>
          </p:cNvSpPr>
          <p:nvPr>
            <p:ph idx="1"/>
          </p:nvPr>
        </p:nvSpPr>
        <p:spPr>
          <a:xfrm>
            <a:off x="838200" y="1253331"/>
            <a:ext cx="10515600" cy="4351338"/>
          </a:xfrm>
        </p:spPr>
        <p:txBody>
          <a:bodyPr>
            <a:normAutofit/>
          </a:bodyPr>
          <a:lstStyle/>
          <a:p>
            <a:r>
              <a:rPr lang="en-US" dirty="0"/>
              <a:t>External measure.</a:t>
            </a:r>
          </a:p>
          <a:p>
            <a:r>
              <a:rPr lang="en-US" dirty="0"/>
              <a:t>Assumes that the correct or ground-truth clustering is known a priori.</a:t>
            </a:r>
          </a:p>
          <a:p>
            <a:r>
              <a:rPr lang="en-US" dirty="0"/>
              <a:t>Ground truth plays the role of external information to evaluate clustering.</a:t>
            </a:r>
          </a:p>
          <a:p>
            <a:r>
              <a:rPr lang="en-US" dirty="0"/>
              <a:t>External evaluation measures try capture the extent to which points from the same partition appear in the same cluster, and the extent to which points from different partitions are grouped in different clusters.</a:t>
            </a:r>
          </a:p>
        </p:txBody>
      </p:sp>
    </p:spTree>
    <p:extLst>
      <p:ext uri="{BB962C8B-B14F-4D97-AF65-F5344CB8AC3E}">
        <p14:creationId xmlns:p14="http://schemas.microsoft.com/office/powerpoint/2010/main" val="244119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83C24-C17C-137A-BAF9-396509B856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DBB60-9A52-503D-8603-5D0625C6BDFE}"/>
              </a:ext>
            </a:extLst>
          </p:cNvPr>
          <p:cNvSpPr>
            <a:spLocks noGrp="1"/>
          </p:cNvSpPr>
          <p:nvPr>
            <p:ph type="title"/>
          </p:nvPr>
        </p:nvSpPr>
        <p:spPr>
          <a:xfrm>
            <a:off x="838200" y="365125"/>
            <a:ext cx="10515600" cy="835025"/>
          </a:xfrm>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B2C898-6458-7BFF-143D-3446D66AA721}"/>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B8B2C898-6458-7BFF-143D-3446D66AA721}"/>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3460985-E4C1-D252-5357-00C241838A4B}"/>
                  </a:ext>
                </a:extLst>
              </p:cNvPr>
              <p:cNvSpPr txBox="1"/>
              <p:nvPr/>
            </p:nvSpPr>
            <p:spPr>
              <a:xfrm>
                <a:off x="838200" y="188595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53460985-E4C1-D252-5357-00C241838A4B}"/>
                  </a:ext>
                </a:extLst>
              </p:cNvPr>
              <p:cNvSpPr txBox="1">
                <a:spLocks noRot="1" noChangeAspect="1" noMove="1" noResize="1" noEditPoints="1" noAdjustHandles="1" noChangeArrowheads="1" noChangeShapeType="1" noTextEdit="1"/>
              </p:cNvSpPr>
              <p:nvPr/>
            </p:nvSpPr>
            <p:spPr>
              <a:xfrm>
                <a:off x="838200" y="1885950"/>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1C9D143A-6099-38FD-A886-9D314967AA76}"/>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DDCC1B-1E67-EA80-2DB6-1542C6E22528}"/>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08ABA49-C473-7537-7314-8FA1D42F4DB7}"/>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3442C1D-776D-443B-1937-DBF5F4B30511}"/>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3E2B4BF-B1B7-C41D-BF77-18580F0BD677}"/>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72D2B2-1DD2-2B2D-9E93-234C2D8FBA93}"/>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1B79451-D319-D026-B6D5-62D030DF81D3}"/>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F70DFD5-1BCB-E5E6-AF98-1573C78EF051}"/>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036EBDB-B411-5187-B17E-50930A56D439}"/>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92B450A-3176-C0F4-0CA1-4229EB2E1B6B}"/>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7B6E4A6-89B4-1EF1-0D18-6813283532AD}"/>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4DF7F3E-B766-A9B4-B45B-93DF47D69C93}"/>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5A78B7-8059-30F9-17EC-EEC8A2DBA843}"/>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9F96ABC-2E89-A7FD-2EE6-AC76A13D4ED3}"/>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E4D9BFD-F7CC-9B6D-A7FA-67164E10CAFF}"/>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2A6A76D-B909-96F9-B999-281015E11AF6}"/>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31F2B15-AEC9-10C2-EABF-8AE2CD8F4F8B}"/>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CDC851D-FB2C-3066-636D-A5D27372B128}"/>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60E565F-FD14-E4AE-028D-A0A0B1D1A674}"/>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5CF2E64-3A2C-2FA9-BDD6-C538354E2762}"/>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2E51B7-9E81-5617-26FD-A005F2DB5EDC}"/>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CD0132F-F2DA-C30C-301F-80A3FF459903}"/>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3296934-1C3B-2053-8843-7722434166A0}"/>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F7E16D1-2006-2D08-2CE0-790C45B6EAC2}"/>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0F08B68-A380-1D20-7004-2EDB7C3D627F}"/>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A92E929-20DE-C478-E4B2-4C17A5B2CEE6}"/>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5466B8BD-9E83-8855-E440-FCD658E43E4C}"/>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AC600ECD-A127-E3F5-7E3F-191B273C10D1}"/>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6ED2451B-207E-0836-8CA4-9D02C5948E79}"/>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B6A71BB3-5089-3FC8-D34F-AA1E354365D4}"/>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70DE7562-7D13-1C82-94C4-8FFBAB4104B9}"/>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962B627D-AD01-91A9-E1EC-A5A0FB4EF201}"/>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77730C2F-0113-B9C1-CE68-9D486CD060A1}"/>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664519E3-57AB-6CB2-8819-E17B3CCA69BD}"/>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55215671-D452-B00C-8182-3F8DB6F894E1}"/>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D180A5E8-1072-E4D9-3012-869419967216}"/>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58783C21-A2E4-D1D1-F7B2-0113AFF15120}"/>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DA8561E5-BE49-93E3-F9F1-6763742E6F8E}"/>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A0ED0671-CA4B-F6C7-DE29-24BFEE83B187}"/>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F31A6890-EF78-2A45-BE79-8D557DAEC2A0}"/>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E54D7A43-92FD-4E5C-7BA0-6EE4ABC041C1}"/>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804DF205-56E6-60B7-09BC-57DD60780DEC}"/>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2D3BB12C-0F67-8A78-9CB3-39F411BA90C7}"/>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6AF333C1-BCED-3B86-F7B9-1F8DB163601B}"/>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0CFAB2A6-E0C9-F98A-E18A-2B81D51863C0}"/>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FCBA6860-59C5-E4A5-44A9-79BAE402EDD0}"/>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97FBDCEE-B2FA-F1F1-EF4B-FE272BB5EB75}"/>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34AAC41A-DBEB-E0CD-3420-DE9B38813676}"/>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D4FF68FD-8F5D-02E5-6448-0795019B6CA7}"/>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A3B8468A-9F5C-1558-2589-7E5C1F8C7565}"/>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35DAB70D-B884-642E-5719-826C0939A474}"/>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7DE4D806-77B0-A679-3CD5-F7D0742E50FE}"/>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CAC0269E-05D9-25B9-E8DA-FC7BA558B1F7}"/>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3C50C9EE-43DB-6502-995F-BA88C3C93816}"/>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2130BA82-6374-49E6-D8E5-5248945610A4}"/>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FF1237B-98BD-925F-FBEB-0B98117B1E43}"/>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2EC50841-319F-D53A-45BF-0A001B1EA717}"/>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4FE69BF4-9141-6218-5EB8-F3A1951CE83F}"/>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C185BE7-B807-3C8D-092A-8CCB8004C2C8}"/>
              </a:ext>
            </a:extLst>
          </p:cNvPr>
          <p:cNvSpPr/>
          <p:nvPr/>
        </p:nvSpPr>
        <p:spPr>
          <a:xfrm>
            <a:off x="3516590" y="1920508"/>
            <a:ext cx="1909909" cy="451125"/>
          </a:xfrm>
          <a:prstGeom prst="ellipse">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163B2FA-D221-8022-4C06-4400E7C19E16}"/>
              </a:ext>
            </a:extLst>
          </p:cNvPr>
          <p:cNvSpPr/>
          <p:nvPr/>
        </p:nvSpPr>
        <p:spPr>
          <a:xfrm>
            <a:off x="7220248" y="1908136"/>
            <a:ext cx="2173955" cy="490588"/>
          </a:xfrm>
          <a:prstGeom prst="ellipse">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8E3A694-3880-F0D5-D5CE-B8B01677487C}"/>
              </a:ext>
            </a:extLst>
          </p:cNvPr>
          <p:cNvSpPr txBox="1"/>
          <p:nvPr/>
        </p:nvSpPr>
        <p:spPr>
          <a:xfrm>
            <a:off x="4019941" y="3429000"/>
            <a:ext cx="5061016" cy="369332"/>
          </a:xfrm>
          <a:prstGeom prst="rect">
            <a:avLst/>
          </a:prstGeom>
          <a:noFill/>
        </p:spPr>
        <p:txBody>
          <a:bodyPr wrap="square" rtlCol="0">
            <a:spAutoFit/>
          </a:bodyPr>
          <a:lstStyle/>
          <a:p>
            <a:r>
              <a:rPr lang="en-US" b="1" dirty="0"/>
              <a:t>Looks like the true clusters.</a:t>
            </a:r>
          </a:p>
        </p:txBody>
      </p:sp>
      <p:cxnSp>
        <p:nvCxnSpPr>
          <p:cNvPr id="26" name="Straight Arrow Connector 25">
            <a:extLst>
              <a:ext uri="{FF2B5EF4-FFF2-40B4-BE49-F238E27FC236}">
                <a16:creationId xmlns:a16="http://schemas.microsoft.com/office/drawing/2014/main" id="{1C9F97CC-B56A-F008-A6A2-04357D538A43}"/>
              </a:ext>
            </a:extLst>
          </p:cNvPr>
          <p:cNvCxnSpPr>
            <a:cxnSpLocks/>
          </p:cNvCxnSpPr>
          <p:nvPr/>
        </p:nvCxnSpPr>
        <p:spPr>
          <a:xfrm flipH="1" flipV="1">
            <a:off x="4568269" y="2594211"/>
            <a:ext cx="556181" cy="834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0AA924B-48BB-A384-980C-1D75685CC712}"/>
              </a:ext>
            </a:extLst>
          </p:cNvPr>
          <p:cNvCxnSpPr>
            <a:cxnSpLocks/>
            <a:endCxn id="54" idx="0"/>
          </p:cNvCxnSpPr>
          <p:nvPr/>
        </p:nvCxnSpPr>
        <p:spPr>
          <a:xfrm flipV="1">
            <a:off x="5711271" y="2456455"/>
            <a:ext cx="1504357" cy="953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26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73EA7-F59E-1E6C-409B-F94771CB3D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E33F4C-7AF1-BB3E-2618-1BC3D20C0ECB}"/>
              </a:ext>
            </a:extLst>
          </p:cNvPr>
          <p:cNvSpPr>
            <a:spLocks noGrp="1"/>
          </p:cNvSpPr>
          <p:nvPr>
            <p:ph type="title"/>
          </p:nvPr>
        </p:nvSpPr>
        <p:spPr>
          <a:xfrm>
            <a:off x="838200" y="365125"/>
            <a:ext cx="10515600" cy="835025"/>
          </a:xfrm>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70CA35-4E80-C40B-36F5-D9FEA94BAB65}"/>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7D70CA35-4E80-C40B-36F5-D9FEA94BAB65}"/>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2F6E673-E41F-4CAE-D589-84A801FA5E1D}"/>
                  </a:ext>
                </a:extLst>
              </p:cNvPr>
              <p:cNvSpPr txBox="1"/>
              <p:nvPr/>
            </p:nvSpPr>
            <p:spPr>
              <a:xfrm>
                <a:off x="838200" y="188595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72F6E673-E41F-4CAE-D589-84A801FA5E1D}"/>
                  </a:ext>
                </a:extLst>
              </p:cNvPr>
              <p:cNvSpPr txBox="1">
                <a:spLocks noRot="1" noChangeAspect="1" noMove="1" noResize="1" noEditPoints="1" noAdjustHandles="1" noChangeArrowheads="1" noChangeShapeType="1" noTextEdit="1"/>
              </p:cNvSpPr>
              <p:nvPr/>
            </p:nvSpPr>
            <p:spPr>
              <a:xfrm>
                <a:off x="838200" y="1885950"/>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0AD7492B-6224-B7F6-F4EB-A674B7D2E3D3}"/>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9364903-21EE-5E4E-02E7-9FB1DE4D70AF}"/>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C7DDE0C-4A59-7FE8-BAE2-76003D47AF0E}"/>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15E3EB8-EDC4-902E-F21C-138D9AF9037C}"/>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2120AAB-D56B-E2DA-AFE7-7977ADEF4694}"/>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510166-35EF-28A4-4141-03872D528A5B}"/>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C924B3-E227-907B-7E2E-E62D73A2022C}"/>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33EFFA4-3671-93B7-72F2-351F97A6B9D1}"/>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77C44EA-08FA-A25D-ED61-E1DB974F6BF7}"/>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F184CF-978A-E9D0-59ED-A4FDF4D2C845}"/>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2953962-4339-5221-0ABF-257C4AC3A858}"/>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40A6941-F140-D901-DDEC-C664A1E48900}"/>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6178C72-0451-22C6-2C16-C414817DF23C}"/>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BB2431B-D4F6-A139-DA7E-E7CAECBB23D0}"/>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464CA5B-2441-FD20-8362-54E0896A0D53}"/>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5134D7E-DF60-0D43-6EA0-500CD0E1BF50}"/>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6401947-2285-C6BF-D1DE-4CAEA0153E65}"/>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7C5E832-6999-A116-84CE-09DFD595ECA9}"/>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0C1A1A-C70E-4439-66C9-8515E5093322}"/>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D5BC8E0-663C-EB9F-D47F-3053FA7DD036}"/>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6476CAB-EDC6-A5F5-6F24-C84B0DD9BA30}"/>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F06B28C-8A68-FD88-1316-C3A3AFC56010}"/>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86DD0D8-8613-C9D0-A009-78A078FB1B8E}"/>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BAC67DC-8F4D-A54E-F595-8F20D5A73429}"/>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C511701-F228-FB3D-DB43-8873E4C36E05}"/>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12CC3E2-A94B-D3E1-A8CE-6754C0BE8981}"/>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061DD57F-A659-C817-9427-B06A5A019A31}"/>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2ED4ABE4-CBAA-33C8-6BDA-8B4C0AEE16F7}"/>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71AAC359-2344-E13C-0E35-07160F0F0A9A}"/>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7D782420-E0EC-DF89-05C9-AF47A5C922CD}"/>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3DA457B8-FB04-EB03-E7BF-70CC7B6A695C}"/>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130D1CE9-5975-C424-49EB-2C2ED2CDF7CE}"/>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25A86634-77B5-4E75-D360-EE9EE5178D95}"/>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8B7A1CBF-C0D5-26B5-A88D-9E27063BE8DE}"/>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6B97694F-62DF-3DA5-6C52-F17DA3A777CD}"/>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BE1E72A2-410B-7784-D882-1BBE3B963DA9}"/>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57834BE8-E0F6-5B3E-FCEE-172BD38A7C57}"/>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75BC3D5E-47CA-E0B0-F669-F9771726C5BF}"/>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F750DDA0-1FA6-CCB3-7F0C-88CD8FFEDD9E}"/>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F9AE61C4-7ECE-C31C-BA92-1014A6021F54}"/>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769D7659-20C0-17F3-FB41-E5D78631DD5A}"/>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519D33FB-008F-A25D-BE36-8C2571FF15AC}"/>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5C75AB65-4EB7-5DD6-AB94-ACB0177A8A83}"/>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29C6D2E5-8954-745D-4CEB-DDD4516580C0}"/>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429119F4-AFB7-F20E-754F-C61BFD292752}"/>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D930DF81-3BCB-C7E2-1E56-B63D5EAD5332}"/>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64212C4C-F809-3905-A1DA-1C9356BB7F9B}"/>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1F98E107-C663-8BDA-BD8F-EE669736AB2E}"/>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55059ED6-0A5B-54A5-428A-8546F1937D0F}"/>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954EEE7F-5A9D-5161-0DF3-F96117F71E1E}"/>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ECDEA130-F35E-1F17-0763-65D72B0A04E2}"/>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10248F1F-036D-305F-A3A0-3F770DD04166}"/>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20F9E25B-8F7D-01EB-313E-8DBE51B64318}"/>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432B343-62B5-F602-849A-C554103C57E3}"/>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3E6D33AF-051D-9C95-743B-49CCAA6CA469}"/>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215AB527-7212-B8FB-D07B-6083FACAC87A}"/>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BFDB3B5-D419-6BC7-EEE8-CCA69AFA228B}"/>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E676A368-2D16-BBAA-03FC-E560A3DC80FE}"/>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86669B14-DA8C-DB95-A5D9-BD4E3D700CBF}"/>
              </a:ext>
            </a:extLst>
          </p:cNvPr>
          <p:cNvSpPr/>
          <p:nvPr/>
        </p:nvSpPr>
        <p:spPr>
          <a:xfrm>
            <a:off x="3516590" y="1920508"/>
            <a:ext cx="1909909" cy="451125"/>
          </a:xfrm>
          <a:prstGeom prst="ellipse">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2308965-9079-88BA-2AD9-C5CA1F51B02D}"/>
              </a:ext>
            </a:extLst>
          </p:cNvPr>
          <p:cNvSpPr/>
          <p:nvPr/>
        </p:nvSpPr>
        <p:spPr>
          <a:xfrm>
            <a:off x="7220248" y="1908136"/>
            <a:ext cx="2173955" cy="490588"/>
          </a:xfrm>
          <a:prstGeom prst="ellipse">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31E4E3E-A219-EA8B-1588-3D91822815F7}"/>
                  </a:ext>
                </a:extLst>
              </p:cNvPr>
              <p:cNvSpPr txBox="1"/>
              <p:nvPr/>
            </p:nvSpPr>
            <p:spPr>
              <a:xfrm>
                <a:off x="4504440" y="466836"/>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631E4E3E-A219-EA8B-1588-3D91822815F7}"/>
                  </a:ext>
                </a:extLst>
              </p:cNvPr>
              <p:cNvSpPr txBox="1">
                <a:spLocks noRot="1" noChangeAspect="1" noMove="1" noResize="1" noEditPoints="1" noAdjustHandles="1" noChangeArrowheads="1" noChangeShapeType="1" noTextEdit="1"/>
              </p:cNvSpPr>
              <p:nvPr/>
            </p:nvSpPr>
            <p:spPr>
              <a:xfrm>
                <a:off x="4504440" y="466836"/>
                <a:ext cx="6361550" cy="415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2F17739-D105-586C-A55F-58FD8AFBFF2B}"/>
                  </a:ext>
                </a:extLst>
              </p:cNvPr>
              <p:cNvSpPr txBox="1"/>
              <p:nvPr/>
            </p:nvSpPr>
            <p:spPr>
              <a:xfrm>
                <a:off x="3906400" y="4309119"/>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32F17739-D105-586C-A55F-58FD8AFBFF2B}"/>
                  </a:ext>
                </a:extLst>
              </p:cNvPr>
              <p:cNvSpPr txBox="1">
                <a:spLocks noRot="1" noChangeAspect="1" noMove="1" noResize="1" noEditPoints="1" noAdjustHandles="1" noChangeArrowheads="1" noChangeShapeType="1" noTextEdit="1"/>
              </p:cNvSpPr>
              <p:nvPr/>
            </p:nvSpPr>
            <p:spPr>
              <a:xfrm>
                <a:off x="3906400" y="4309119"/>
                <a:ext cx="6351354" cy="415050"/>
              </a:xfrm>
              <a:prstGeom prst="rect">
                <a:avLst/>
              </a:prstGeom>
              <a:blipFill>
                <a:blip r:embed="rId5"/>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75185BE5-6490-0E30-F1C2-157D051D34EE}"/>
              </a:ext>
            </a:extLst>
          </p:cNvPr>
          <p:cNvSpPr/>
          <p:nvPr/>
        </p:nvSpPr>
        <p:spPr>
          <a:xfrm>
            <a:off x="3668991" y="154305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9BD3F2C-711E-376F-8C51-5B5E40D7AD6B}"/>
              </a:ext>
            </a:extLst>
          </p:cNvPr>
          <p:cNvSpPr/>
          <p:nvPr/>
        </p:nvSpPr>
        <p:spPr>
          <a:xfrm>
            <a:off x="4999150" y="165950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223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F24BE-0562-4432-67EE-AC83545655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AA92FC-073A-50D9-7791-A83D69FEFB27}"/>
              </a:ext>
            </a:extLst>
          </p:cNvPr>
          <p:cNvSpPr>
            <a:spLocks noGrp="1"/>
          </p:cNvSpPr>
          <p:nvPr>
            <p:ph type="title"/>
          </p:nvPr>
        </p:nvSpPr>
        <p:spPr>
          <a:xfrm>
            <a:off x="838200" y="365125"/>
            <a:ext cx="10515600" cy="835025"/>
          </a:xfrm>
        </p:spPr>
        <p:txBody>
          <a:bodyPr/>
          <a:lstStyle/>
          <a:p>
            <a:r>
              <a:rPr lang="en-US" dirty="0"/>
              <a:t>Precision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861744-0D73-1E3D-0A9D-FB77897B2A83}"/>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84861744-0D73-1E3D-0A9D-FB77897B2A83}"/>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316568-AC85-A119-F009-A6C949553A85}"/>
                  </a:ext>
                </a:extLst>
              </p:cNvPr>
              <p:cNvSpPr txBox="1"/>
              <p:nvPr/>
            </p:nvSpPr>
            <p:spPr>
              <a:xfrm>
                <a:off x="838200" y="188595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70316568-AC85-A119-F009-A6C949553A85}"/>
                  </a:ext>
                </a:extLst>
              </p:cNvPr>
              <p:cNvSpPr txBox="1">
                <a:spLocks noRot="1" noChangeAspect="1" noMove="1" noResize="1" noEditPoints="1" noAdjustHandles="1" noChangeArrowheads="1" noChangeShapeType="1" noTextEdit="1"/>
              </p:cNvSpPr>
              <p:nvPr/>
            </p:nvSpPr>
            <p:spPr>
              <a:xfrm>
                <a:off x="838200" y="1885950"/>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EAF1BAC3-B33E-4D48-8501-C6CF0F960192}"/>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DB4F80-B5BC-5488-47E8-85493F588030}"/>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6C38BF2-AE0F-D123-B215-2BFB1AADA247}"/>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2175A90-44CE-54FA-590A-F4A89CD4F0D4}"/>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FFE7F0F-2F34-FC6C-B8B8-E2E6CEC35111}"/>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FA26857-0D03-B532-5E0B-20D42B2583EA}"/>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17D2A37-A206-22F3-7775-25DF4D2BA99F}"/>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CBF3C0-F617-410D-120D-23889EFC9854}"/>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C5DB97-85A5-55CF-ADBB-EB95DD3A792B}"/>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FD8CE89-9239-FED8-D73B-410F28D92BF6}"/>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9B11A4B-02B7-C51D-DAF0-C17E4E492E47}"/>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F83F77C-1270-0955-D033-2D68A357D36F}"/>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64B80A-B7DF-3534-61FF-3F3FD9C9F582}"/>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BCFD401-D9E7-4881-C959-E6E7852F4852}"/>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E10B246-F33D-FF5F-C845-B246E07EAAC3}"/>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876C2A-1D83-7789-C827-9A64407A0991}"/>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AE4A90-3153-A6E3-E0ED-431E47ABE589}"/>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71D9BD-88D0-D7BB-7D3D-D44ECF9AC6A8}"/>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E4C1619-2CE7-13CF-9043-F9F02655CE4F}"/>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188A74B-49D7-D12C-62B7-DC6B3DAEAA35}"/>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F92D21-41C4-DD03-77D4-BB59B49A4378}"/>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E640135-1A70-B779-9426-77EC6486C1D3}"/>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CF88F0C-A309-386A-0FC0-A52907557ECD}"/>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3B3E67-7A14-1A36-F854-B51142062A33}"/>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EFF54A9-E1FC-CC7C-BA8A-50E07086456C}"/>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AFE9741-6BDC-7FB8-F2D4-B78D253855F7}"/>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2B1C2733-904C-D297-9020-6C0C44EBF26B}"/>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0C20F7C5-61A3-6238-A8F2-4438D64CCE7A}"/>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267A4BC1-0F54-CCF5-CA20-2FF776476B41}"/>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66DDA2C6-101D-0930-D09C-E2A3E808F4F5}"/>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892DE1B0-6AC1-5A29-E233-EEC0ED5308CC}"/>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1A80C7DE-970F-BF01-C946-0D7969486678}"/>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F8AAED36-B29D-4A73-0CE4-1551562F9431}"/>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55C7E8C3-B6FC-86CC-EF8D-DE51144C5C90}"/>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A0285B64-4366-254E-FC6B-3500272BD2FA}"/>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EC0B391A-FED9-92D9-8A3B-FBB143FB44AB}"/>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D565DB8A-F8E8-9B66-E37A-B06DE6977159}"/>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EBCE2480-6028-687C-3896-5D62CE5A031E}"/>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B52AF1F1-2D58-9B51-5210-80A1BAEB8F21}"/>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76B71FF4-B0A0-36C8-8A25-836E08567869}"/>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0AED0AFC-CB5F-70A4-50A0-D21FD255ABF4}"/>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A1C5D00A-7B2D-1421-26F4-F130CC6CDC03}"/>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08997C62-7307-D024-11BD-F839E208C1C2}"/>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63E523A4-49E4-A3D3-6ECD-F3D25AB59D6B}"/>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8831086C-7325-7834-074F-4D1B2A5D4E81}"/>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AD38DEC1-F7B0-9F1C-1A32-7CCF00B7B6F7}"/>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B4567FFE-21FD-A082-3DFC-4B9641CE9BA2}"/>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C5EA78DA-6DF8-CDD3-7843-CD30B3C53E10}"/>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4E378A51-25A4-FECB-D3E4-459AE1880821}"/>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E72C1D4E-AA73-F539-21BE-E35F6ABAEC26}"/>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6C46AEB-C75D-F98F-4225-FFD60B5A8938}"/>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0B5EFCC-6A01-E894-84DE-F79CBE89A36B}"/>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12E8287-1E44-C7F8-4862-14F291CAC389}"/>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1721F3B5-E7F4-4041-393C-E2CF24E161A4}"/>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0A25C8BA-3472-91CF-03B4-C05E290A637E}"/>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9AAB652-561A-993F-BDCF-EC54427C6AB4}"/>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98E8F845-FE34-9BD9-3BCC-47B09BCA434A}"/>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BC5CCA3-FDC8-C83C-D30B-3CAEA0EAFF11}"/>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90FFADC-1CAD-1B50-D4EE-D048E985920D}"/>
              </a:ext>
            </a:extLst>
          </p:cNvPr>
          <p:cNvSpPr/>
          <p:nvPr/>
        </p:nvSpPr>
        <p:spPr>
          <a:xfrm>
            <a:off x="3516590" y="1920508"/>
            <a:ext cx="1909909" cy="451125"/>
          </a:xfrm>
          <a:prstGeom prst="ellipse">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27E5B2E-1BD9-5303-A07A-811FB0A5D8FF}"/>
              </a:ext>
            </a:extLst>
          </p:cNvPr>
          <p:cNvSpPr/>
          <p:nvPr/>
        </p:nvSpPr>
        <p:spPr>
          <a:xfrm>
            <a:off x="7220248" y="1908136"/>
            <a:ext cx="2173955" cy="490588"/>
          </a:xfrm>
          <a:prstGeom prst="ellipse">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4424A0F-3DFA-D2E3-DAD9-CE8BAC58DCB4}"/>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D4424A0F-3DFA-D2E3-DAD9-CE8BAC58DCB4}"/>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E0429D9-3C3D-5912-E473-96EDDEBC2E33}"/>
                  </a:ext>
                </a:extLst>
              </p:cNvPr>
              <p:cNvSpPr txBox="1"/>
              <p:nvPr/>
            </p:nvSpPr>
            <p:spPr>
              <a:xfrm>
                <a:off x="3875156" y="3196864"/>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6E0429D9-3C3D-5912-E473-96EDDEBC2E33}"/>
                  </a:ext>
                </a:extLst>
              </p:cNvPr>
              <p:cNvSpPr txBox="1">
                <a:spLocks noRot="1" noChangeAspect="1" noMove="1" noResize="1" noEditPoints="1" noAdjustHandles="1" noChangeArrowheads="1" noChangeShapeType="1" noTextEdit="1"/>
              </p:cNvSpPr>
              <p:nvPr/>
            </p:nvSpPr>
            <p:spPr>
              <a:xfrm>
                <a:off x="3875156" y="3196864"/>
                <a:ext cx="6351354" cy="415050"/>
              </a:xfrm>
              <a:prstGeom prst="rect">
                <a:avLst/>
              </a:prstGeom>
              <a:blipFill>
                <a:blip r:embed="rId5"/>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7033DD13-151A-CBA2-ED51-79B3835BE163}"/>
              </a:ext>
            </a:extLst>
          </p:cNvPr>
          <p:cNvSpPr/>
          <p:nvPr/>
        </p:nvSpPr>
        <p:spPr>
          <a:xfrm>
            <a:off x="3668991" y="154305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EF04FF9-B7ED-1B94-83BA-8B497E29C7E1}"/>
              </a:ext>
            </a:extLst>
          </p:cNvPr>
          <p:cNvSpPr/>
          <p:nvPr/>
        </p:nvSpPr>
        <p:spPr>
          <a:xfrm>
            <a:off x="4999150" y="165950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CDE91B8-750B-02D8-6E6F-75ED2AA472F3}"/>
                  </a:ext>
                </a:extLst>
              </p:cNvPr>
              <p:cNvSpPr txBox="1"/>
              <p:nvPr/>
            </p:nvSpPr>
            <p:spPr>
              <a:xfrm>
                <a:off x="7001368" y="243716"/>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m:t>
                      </m:r>
                    </m:oMath>
                  </m:oMathPara>
                </a14:m>
                <a:endParaRPr lang="en-US" sz="2400" dirty="0"/>
              </a:p>
            </p:txBody>
          </p:sp>
        </mc:Choice>
        <mc:Fallback xmlns="">
          <p:sp>
            <p:nvSpPr>
              <p:cNvPr id="8" name="TextBox 7">
                <a:extLst>
                  <a:ext uri="{FF2B5EF4-FFF2-40B4-BE49-F238E27FC236}">
                    <a16:creationId xmlns:a16="http://schemas.microsoft.com/office/drawing/2014/main" id="{FCDE91B8-750B-02D8-6E6F-75ED2AA472F3}"/>
                  </a:ext>
                </a:extLst>
              </p:cNvPr>
              <p:cNvSpPr txBox="1">
                <a:spLocks noRot="1" noChangeAspect="1" noMove="1" noResize="1" noEditPoints="1" noAdjustHandles="1" noChangeArrowheads="1" noChangeShapeType="1" noTextEdit="1"/>
              </p:cNvSpPr>
              <p:nvPr/>
            </p:nvSpPr>
            <p:spPr>
              <a:xfrm>
                <a:off x="7001368" y="243716"/>
                <a:ext cx="949355" cy="369332"/>
              </a:xfrm>
              <a:prstGeom prst="rect">
                <a:avLst/>
              </a:prstGeom>
              <a:blipFill>
                <a:blip r:embed="rId6"/>
                <a:stretch>
                  <a:fillRect l="-4516" r="-7742"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957199C-4B86-A943-13F2-35EA15F7F28F}"/>
                  </a:ext>
                </a:extLst>
              </p:cNvPr>
              <p:cNvSpPr txBox="1"/>
              <p:nvPr/>
            </p:nvSpPr>
            <p:spPr>
              <a:xfrm>
                <a:off x="9085866" y="244212"/>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m:t>
                      </m:r>
                    </m:oMath>
                  </m:oMathPara>
                </a14:m>
                <a:endParaRPr lang="en-US" sz="2400" dirty="0"/>
              </a:p>
            </p:txBody>
          </p:sp>
        </mc:Choice>
        <mc:Fallback xmlns="">
          <p:sp>
            <p:nvSpPr>
              <p:cNvPr id="26" name="TextBox 25">
                <a:extLst>
                  <a:ext uri="{FF2B5EF4-FFF2-40B4-BE49-F238E27FC236}">
                    <a16:creationId xmlns:a16="http://schemas.microsoft.com/office/drawing/2014/main" id="{6957199C-4B86-A943-13F2-35EA15F7F28F}"/>
                  </a:ext>
                </a:extLst>
              </p:cNvPr>
              <p:cNvSpPr txBox="1">
                <a:spLocks noRot="1" noChangeAspect="1" noMove="1" noResize="1" noEditPoints="1" noAdjustHandles="1" noChangeArrowheads="1" noChangeShapeType="1" noTextEdit="1"/>
              </p:cNvSpPr>
              <p:nvPr/>
            </p:nvSpPr>
            <p:spPr>
              <a:xfrm>
                <a:off x="9085866" y="244212"/>
                <a:ext cx="949355" cy="369332"/>
              </a:xfrm>
              <a:prstGeom prst="rect">
                <a:avLst/>
              </a:prstGeom>
              <a:blipFill>
                <a:blip r:embed="rId7"/>
                <a:stretch>
                  <a:fillRect l="-3846" r="-8333"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26603373-2146-59B0-3FA0-532332CBCD95}"/>
                  </a:ext>
                </a:extLst>
              </p:cNvPr>
              <p:cNvGraphicFramePr>
                <a:graphicFrameLocks noGrp="1"/>
              </p:cNvGraphicFramePr>
              <p:nvPr>
                <p:extLst>
                  <p:ext uri="{D42A27DB-BD31-4B8C-83A1-F6EECF244321}">
                    <p14:modId xmlns:p14="http://schemas.microsoft.com/office/powerpoint/2010/main" val="1359559277"/>
                  </p:ext>
                </p:extLst>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26603373-2146-59B0-3FA0-532332CBCD95}"/>
                  </a:ext>
                </a:extLst>
              </p:cNvPr>
              <p:cNvGraphicFramePr>
                <a:graphicFrameLocks noGrp="1"/>
              </p:cNvGraphicFramePr>
              <p:nvPr>
                <p:extLst>
                  <p:ext uri="{D42A27DB-BD31-4B8C-83A1-F6EECF244321}">
                    <p14:modId xmlns:p14="http://schemas.microsoft.com/office/powerpoint/2010/main" val="1359559277"/>
                  </p:ext>
                </p:extLst>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8"/>
                          <a:stretch>
                            <a:fillRect l="-102778" t="-106557" r="-103704" b="-226230"/>
                          </a:stretch>
                        </a:blipFill>
                      </a:tcPr>
                    </a:tc>
                    <a:tc>
                      <a:txBody>
                        <a:bodyPr/>
                        <a:lstStyle/>
                        <a:p>
                          <a:endParaRPr lang="en-US"/>
                        </a:p>
                      </a:txBody>
                      <a:tcPr>
                        <a:blipFill>
                          <a:blip r:embed="rId8"/>
                          <a:stretch>
                            <a:fillRect l="-200917" t="-106557" r="-2752" b="-226230"/>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8"/>
                          <a:stretch>
                            <a:fillRect l="-1835" t="-206557" r="-201835" b="-12623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8"/>
                          <a:stretch>
                            <a:fillRect l="-1835" t="-306557" r="-201835" b="-2623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CC200B6-AC46-94B1-6613-9A0B7313F12F}"/>
                  </a:ext>
                </a:extLst>
              </p:cNvPr>
              <p:cNvSpPr txBox="1"/>
              <p:nvPr/>
            </p:nvSpPr>
            <p:spPr>
              <a:xfrm>
                <a:off x="4057843" y="544509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ACC200B6-AC46-94B1-6613-9A0B7313F12F}"/>
                  </a:ext>
                </a:extLst>
              </p:cNvPr>
              <p:cNvSpPr txBox="1">
                <a:spLocks noRot="1" noChangeAspect="1" noMove="1" noResize="1" noEditPoints="1" noAdjustHandles="1" noChangeArrowheads="1" noChangeShapeType="1" noTextEdit="1"/>
              </p:cNvSpPr>
              <p:nvPr/>
            </p:nvSpPr>
            <p:spPr>
              <a:xfrm>
                <a:off x="4057843" y="5445098"/>
                <a:ext cx="1892822" cy="42550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664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4C30A-9E28-BAB5-AF01-0517AAAB73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83DF0B-0868-AE6F-EC54-70C69E5CD78A}"/>
              </a:ext>
            </a:extLst>
          </p:cNvPr>
          <p:cNvSpPr>
            <a:spLocks noGrp="1"/>
          </p:cNvSpPr>
          <p:nvPr>
            <p:ph type="title"/>
          </p:nvPr>
        </p:nvSpPr>
        <p:spPr>
          <a:xfrm>
            <a:off x="838200" y="365125"/>
            <a:ext cx="10515600" cy="835025"/>
          </a:xfrm>
        </p:spPr>
        <p:txBody>
          <a:bodyPr/>
          <a:lstStyle/>
          <a:p>
            <a:r>
              <a:rPr lang="en-US" dirty="0"/>
              <a:t>Precision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B57965-9DD9-E2F9-63B9-B6C770AAAA1F}"/>
                  </a:ext>
                </a:extLst>
              </p:cNvPr>
              <p:cNvSpPr>
                <a:spLocks noGrp="1"/>
              </p:cNvSpPr>
              <p:nvPr>
                <p:ph idx="1"/>
              </p:nvPr>
            </p:nvSpPr>
            <p:spPr>
              <a:xfrm>
                <a:off x="838200" y="1200151"/>
                <a:ext cx="10515600" cy="571500"/>
              </a:xfrm>
            </p:spPr>
            <p:txBody>
              <a:bodyPr/>
              <a:lstStyle/>
              <a:p>
                <a14:m>
                  <m:oMath xmlns:m="http://schemas.openxmlformats.org/officeDocument/2006/math">
                    <m:r>
                      <a:rPr lang="en-US" b="0" i="1" smtClean="0">
                        <a:latin typeface="Cambria Math" panose="02040503050406030204" pitchFamily="18" charset="0"/>
                      </a:rPr>
                      <m:t>1</m:t>
                    </m:r>
                  </m:oMath>
                </a14:m>
                <a:r>
                  <a:rPr lang="en-US" dirty="0"/>
                  <a:t>-dimensional example</a:t>
                </a:r>
              </a:p>
            </p:txBody>
          </p:sp>
        </mc:Choice>
        <mc:Fallback xmlns="">
          <p:sp>
            <p:nvSpPr>
              <p:cNvPr id="3" name="Content Placeholder 2">
                <a:extLst>
                  <a:ext uri="{FF2B5EF4-FFF2-40B4-BE49-F238E27FC236}">
                    <a16:creationId xmlns:a16="http://schemas.microsoft.com/office/drawing/2014/main" id="{BFB57965-9DD9-E2F9-63B9-B6C770AAAA1F}"/>
                  </a:ext>
                </a:extLst>
              </p:cNvPr>
              <p:cNvSpPr>
                <a:spLocks noGrp="1" noRot="1" noChangeAspect="1" noMove="1" noResize="1" noEditPoints="1" noAdjustHandles="1" noChangeArrowheads="1" noChangeShapeType="1" noTextEdit="1"/>
              </p:cNvSpPr>
              <p:nvPr>
                <p:ph idx="1"/>
              </p:nvPr>
            </p:nvSpPr>
            <p:spPr>
              <a:xfrm>
                <a:off x="838200" y="1200151"/>
                <a:ext cx="10515600" cy="571500"/>
              </a:xfrm>
              <a:blipFill>
                <a:blip r:embed="rId2"/>
                <a:stretch>
                  <a:fillRect t="-19149"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E53B9AB-0420-E6E2-6483-EEA0435A3DB3}"/>
                  </a:ext>
                </a:extLst>
              </p:cNvPr>
              <p:cNvSpPr txBox="1"/>
              <p:nvPr/>
            </p:nvSpPr>
            <p:spPr>
              <a:xfrm>
                <a:off x="838200" y="1885950"/>
                <a:ext cx="1389079" cy="28392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smtClean="0">
                              <a:solidFill>
                                <a:srgbClr val="836967"/>
                              </a:solidFill>
                              <a:latin typeface="Cambria Math" panose="02040503050406030204" pitchFamily="18" charset="0"/>
                            </a:rPr>
                          </m:ctrlPr>
                        </m:mPr>
                        <m:mr>
                          <m:e>
                            <m:r>
                              <a:rPr lang="en-US">
                                <a:latin typeface="Cambria Math" panose="02040503050406030204" pitchFamily="18" charset="0"/>
                              </a:rPr>
                              <m:t> </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𝑋</m:t>
                                </m:r>
                              </m:e>
                              <m:sub>
                                <m:r>
                                  <a:rPr lang="en-US" i="0">
                                    <a:latin typeface="Cambria Math" panose="02040503050406030204" pitchFamily="18" charset="0"/>
                                  </a:rPr>
                                  <m:t>1</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e>
                          <m:e>
                            <m:r>
                              <a:rPr lang="en-US" i="0">
                                <a:latin typeface="Cambria Math" panose="02040503050406030204" pitchFamily="18" charset="0"/>
                              </a:rPr>
                              <m:t>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e>
                          <m:e>
                            <m:r>
                              <a:rPr lang="en-US" i="0">
                                <a:latin typeface="Cambria Math" panose="02040503050406030204" pitchFamily="18" charset="0"/>
                              </a:rPr>
                              <m:t>1.1</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3</m:t>
                                </m:r>
                              </m:sub>
                            </m:sSub>
                          </m:e>
                          <m:e>
                            <m:r>
                              <a:rPr lang="en-US" i="0">
                                <a:latin typeface="Cambria Math" panose="02040503050406030204" pitchFamily="18" charset="0"/>
                              </a:rPr>
                              <m:t>12</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4</m:t>
                                </m:r>
                              </m:sub>
                            </m:sSub>
                          </m:e>
                          <m:e>
                            <m:r>
                              <a:rPr lang="en-US" i="0">
                                <a:latin typeface="Cambria Math" panose="02040503050406030204" pitchFamily="18" charset="0"/>
                              </a:rPr>
                              <m:t>16.4</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5</m:t>
                                </m:r>
                              </m:sub>
                            </m:sSub>
                          </m:e>
                          <m:e>
                            <m:r>
                              <a:rPr lang="en-US" i="0">
                                <a:latin typeface="Cambria Math" panose="02040503050406030204" pitchFamily="18" charset="0"/>
                              </a:rPr>
                              <m:t>2.3</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6</m:t>
                                </m:r>
                              </m:sub>
                            </m:sSub>
                          </m:e>
                          <m:e>
                            <m:r>
                              <a:rPr lang="en-US" i="0">
                                <a:latin typeface="Cambria Math" panose="02040503050406030204" pitchFamily="18" charset="0"/>
                              </a:rPr>
                              <m:t>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7</m:t>
                                </m:r>
                              </m:sub>
                            </m:sSub>
                          </m:e>
                          <m:e>
                            <m:r>
                              <a:rPr lang="en-US" i="0">
                                <a:latin typeface="Cambria Math" panose="02040503050406030204" pitchFamily="18" charset="0"/>
                              </a:rPr>
                              <m:t>15</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8</m:t>
                                </m:r>
                              </m:sub>
                            </m:sSub>
                          </m:e>
                          <m:e>
                            <m:r>
                              <a:rPr lang="en-US" i="0">
                                <a:latin typeface="Cambria Math" panose="02040503050406030204" pitchFamily="18" charset="0"/>
                              </a:rPr>
                              <m:t>13.7</m:t>
                            </m:r>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9</m:t>
                                </m:r>
                              </m:sub>
                            </m:sSub>
                          </m:e>
                          <m:e>
                            <m:r>
                              <a:rPr lang="en-US" i="0">
                                <a:latin typeface="Cambria Math" panose="02040503050406030204" pitchFamily="18" charset="0"/>
                              </a:rPr>
                              <m:t>3.5</m:t>
                            </m:r>
                          </m:e>
                        </m:mr>
                      </m:m>
                    </m:oMath>
                  </m:oMathPara>
                </a14:m>
                <a:endParaRPr lang="en-US" dirty="0"/>
              </a:p>
            </p:txBody>
          </p:sp>
        </mc:Choice>
        <mc:Fallback xmlns="">
          <p:sp>
            <p:nvSpPr>
              <p:cNvPr id="5" name="TextBox 4">
                <a:extLst>
                  <a:ext uri="{FF2B5EF4-FFF2-40B4-BE49-F238E27FC236}">
                    <a16:creationId xmlns:a16="http://schemas.microsoft.com/office/drawing/2014/main" id="{5E53B9AB-0420-E6E2-6483-EEA0435A3DB3}"/>
                  </a:ext>
                </a:extLst>
              </p:cNvPr>
              <p:cNvSpPr txBox="1">
                <a:spLocks noRot="1" noChangeAspect="1" noMove="1" noResize="1" noEditPoints="1" noAdjustHandles="1" noChangeArrowheads="1" noChangeShapeType="1" noTextEdit="1"/>
              </p:cNvSpPr>
              <p:nvPr/>
            </p:nvSpPr>
            <p:spPr>
              <a:xfrm>
                <a:off x="838200" y="1885950"/>
                <a:ext cx="1389079" cy="2839239"/>
              </a:xfrm>
              <a:prstGeom prst="rect">
                <a:avLst/>
              </a:prstGeom>
              <a:blipFill>
                <a:blip r:embed="rId3"/>
                <a:stretch>
                  <a:fillRect/>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11C4B545-FED5-6CB8-DF45-B6373BB9CDAC}"/>
              </a:ext>
            </a:extLst>
          </p:cNvPr>
          <p:cNvCxnSpPr>
            <a:cxnSpLocks/>
          </p:cNvCxnSpPr>
          <p:nvPr/>
        </p:nvCxnSpPr>
        <p:spPr>
          <a:xfrm>
            <a:off x="2838450" y="2171700"/>
            <a:ext cx="84010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C3BDBD9-17EB-943F-148A-300728274023}"/>
              </a:ext>
            </a:extLst>
          </p:cNvPr>
          <p:cNvCxnSpPr/>
          <p:nvPr/>
        </p:nvCxnSpPr>
        <p:spPr>
          <a:xfrm>
            <a:off x="3067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B8E213-A6B4-3A4A-3C19-1BACD6AD6AC9}"/>
              </a:ext>
            </a:extLst>
          </p:cNvPr>
          <p:cNvCxnSpPr/>
          <p:nvPr/>
        </p:nvCxnSpPr>
        <p:spPr>
          <a:xfrm>
            <a:off x="3409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DA75951-8A93-AE46-BDA5-ED53F17559C0}"/>
              </a:ext>
            </a:extLst>
          </p:cNvPr>
          <p:cNvCxnSpPr/>
          <p:nvPr/>
        </p:nvCxnSpPr>
        <p:spPr>
          <a:xfrm>
            <a:off x="3752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ED7C5E-7759-5E66-2D85-9BDA6CB5787C}"/>
              </a:ext>
            </a:extLst>
          </p:cNvPr>
          <p:cNvCxnSpPr/>
          <p:nvPr/>
        </p:nvCxnSpPr>
        <p:spPr>
          <a:xfrm>
            <a:off x="4095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2ED833D-F3F1-39A1-118E-225A0FA57843}"/>
              </a:ext>
            </a:extLst>
          </p:cNvPr>
          <p:cNvCxnSpPr/>
          <p:nvPr/>
        </p:nvCxnSpPr>
        <p:spPr>
          <a:xfrm>
            <a:off x="4438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FF7E550-99DD-2F94-FE02-F8D47E1ABAB4}"/>
              </a:ext>
            </a:extLst>
          </p:cNvPr>
          <p:cNvCxnSpPr/>
          <p:nvPr/>
        </p:nvCxnSpPr>
        <p:spPr>
          <a:xfrm>
            <a:off x="4781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426EFD-177A-4BFB-E3DF-2EE9A61C33F6}"/>
              </a:ext>
            </a:extLst>
          </p:cNvPr>
          <p:cNvCxnSpPr/>
          <p:nvPr/>
        </p:nvCxnSpPr>
        <p:spPr>
          <a:xfrm>
            <a:off x="5124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E252CD-4E4D-AB5E-A04E-B183236F7F4F}"/>
              </a:ext>
            </a:extLst>
          </p:cNvPr>
          <p:cNvCxnSpPr/>
          <p:nvPr/>
        </p:nvCxnSpPr>
        <p:spPr>
          <a:xfrm>
            <a:off x="5467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A2370B-ECEF-B090-8DC2-D13D7ABE7AA9}"/>
              </a:ext>
            </a:extLst>
          </p:cNvPr>
          <p:cNvCxnSpPr>
            <a:cxnSpLocks/>
          </p:cNvCxnSpPr>
          <p:nvPr/>
        </p:nvCxnSpPr>
        <p:spPr>
          <a:xfrm>
            <a:off x="5810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F184CB6-C12C-5B78-4BF1-4B40D4D72826}"/>
              </a:ext>
            </a:extLst>
          </p:cNvPr>
          <p:cNvCxnSpPr>
            <a:cxnSpLocks/>
          </p:cNvCxnSpPr>
          <p:nvPr/>
        </p:nvCxnSpPr>
        <p:spPr>
          <a:xfrm>
            <a:off x="6153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52A92C-B767-36CD-2250-870C93E6F07B}"/>
              </a:ext>
            </a:extLst>
          </p:cNvPr>
          <p:cNvCxnSpPr>
            <a:cxnSpLocks/>
          </p:cNvCxnSpPr>
          <p:nvPr/>
        </p:nvCxnSpPr>
        <p:spPr>
          <a:xfrm>
            <a:off x="6496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C606886-50F7-970D-3A01-687DAB230013}"/>
              </a:ext>
            </a:extLst>
          </p:cNvPr>
          <p:cNvCxnSpPr>
            <a:cxnSpLocks/>
          </p:cNvCxnSpPr>
          <p:nvPr/>
        </p:nvCxnSpPr>
        <p:spPr>
          <a:xfrm>
            <a:off x="6838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21614A-BDE5-1B9B-2BCD-320390820076}"/>
              </a:ext>
            </a:extLst>
          </p:cNvPr>
          <p:cNvCxnSpPr>
            <a:cxnSpLocks/>
          </p:cNvCxnSpPr>
          <p:nvPr/>
        </p:nvCxnSpPr>
        <p:spPr>
          <a:xfrm>
            <a:off x="7181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86F60E-1E2A-1D6E-7870-2A5845EF04DA}"/>
              </a:ext>
            </a:extLst>
          </p:cNvPr>
          <p:cNvCxnSpPr>
            <a:cxnSpLocks/>
          </p:cNvCxnSpPr>
          <p:nvPr/>
        </p:nvCxnSpPr>
        <p:spPr>
          <a:xfrm>
            <a:off x="7524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C592BF2-4E86-469A-4E87-17E2FA317103}"/>
              </a:ext>
            </a:extLst>
          </p:cNvPr>
          <p:cNvCxnSpPr>
            <a:cxnSpLocks/>
          </p:cNvCxnSpPr>
          <p:nvPr/>
        </p:nvCxnSpPr>
        <p:spPr>
          <a:xfrm>
            <a:off x="78676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E216934-C5CA-F4A2-4F9E-97168E58EFBE}"/>
              </a:ext>
            </a:extLst>
          </p:cNvPr>
          <p:cNvCxnSpPr>
            <a:cxnSpLocks/>
          </p:cNvCxnSpPr>
          <p:nvPr/>
        </p:nvCxnSpPr>
        <p:spPr>
          <a:xfrm>
            <a:off x="82105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832E7F-506F-8139-49CE-B4D04A725060}"/>
              </a:ext>
            </a:extLst>
          </p:cNvPr>
          <p:cNvCxnSpPr>
            <a:cxnSpLocks/>
          </p:cNvCxnSpPr>
          <p:nvPr/>
        </p:nvCxnSpPr>
        <p:spPr>
          <a:xfrm>
            <a:off x="85534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0979C50-BA60-395E-824D-7FFF84504F0D}"/>
              </a:ext>
            </a:extLst>
          </p:cNvPr>
          <p:cNvCxnSpPr>
            <a:cxnSpLocks/>
          </p:cNvCxnSpPr>
          <p:nvPr/>
        </p:nvCxnSpPr>
        <p:spPr>
          <a:xfrm>
            <a:off x="88963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6AE94C8-E21D-CC17-AA12-AA0034D30D35}"/>
              </a:ext>
            </a:extLst>
          </p:cNvPr>
          <p:cNvCxnSpPr>
            <a:cxnSpLocks/>
          </p:cNvCxnSpPr>
          <p:nvPr/>
        </p:nvCxnSpPr>
        <p:spPr>
          <a:xfrm>
            <a:off x="92392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9A6E4A-F450-3E4D-E4C9-1052424C78F3}"/>
              </a:ext>
            </a:extLst>
          </p:cNvPr>
          <p:cNvCxnSpPr>
            <a:cxnSpLocks/>
          </p:cNvCxnSpPr>
          <p:nvPr/>
        </p:nvCxnSpPr>
        <p:spPr>
          <a:xfrm>
            <a:off x="95821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453826-2AFD-2455-627F-F6AA40904EE1}"/>
              </a:ext>
            </a:extLst>
          </p:cNvPr>
          <p:cNvCxnSpPr>
            <a:cxnSpLocks/>
          </p:cNvCxnSpPr>
          <p:nvPr/>
        </p:nvCxnSpPr>
        <p:spPr>
          <a:xfrm>
            <a:off x="99250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C8751AA-1882-E130-7C07-966E25D316EC}"/>
              </a:ext>
            </a:extLst>
          </p:cNvPr>
          <p:cNvCxnSpPr>
            <a:cxnSpLocks/>
          </p:cNvCxnSpPr>
          <p:nvPr/>
        </p:nvCxnSpPr>
        <p:spPr>
          <a:xfrm>
            <a:off x="102679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7D2CEE8-EF32-FB53-1ECD-C29285F961E1}"/>
              </a:ext>
            </a:extLst>
          </p:cNvPr>
          <p:cNvCxnSpPr>
            <a:cxnSpLocks/>
          </p:cNvCxnSpPr>
          <p:nvPr/>
        </p:nvCxnSpPr>
        <p:spPr>
          <a:xfrm>
            <a:off x="106108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BCBB862-430B-61E4-4B9B-21F9717FD151}"/>
              </a:ext>
            </a:extLst>
          </p:cNvPr>
          <p:cNvCxnSpPr>
            <a:cxnSpLocks/>
          </p:cNvCxnSpPr>
          <p:nvPr/>
        </p:nvCxnSpPr>
        <p:spPr>
          <a:xfrm>
            <a:off x="10953750" y="2057400"/>
            <a:ext cx="0" cy="2857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C1118C1-D077-BE02-E375-77FFD708BF14}"/>
              </a:ext>
            </a:extLst>
          </p:cNvPr>
          <p:cNvSpPr txBox="1"/>
          <p:nvPr/>
        </p:nvSpPr>
        <p:spPr>
          <a:xfrm>
            <a:off x="2838450" y="2455683"/>
            <a:ext cx="457199" cy="338554"/>
          </a:xfrm>
          <a:prstGeom prst="rect">
            <a:avLst/>
          </a:prstGeom>
          <a:noFill/>
        </p:spPr>
        <p:txBody>
          <a:bodyPr wrap="square" rtlCol="0">
            <a:spAutoFit/>
          </a:bodyPr>
          <a:lstStyle/>
          <a:p>
            <a:r>
              <a:rPr lang="en-US" sz="1600" b="1" dirty="0"/>
              <a:t>-1</a:t>
            </a:r>
          </a:p>
        </p:txBody>
      </p:sp>
      <p:sp>
        <p:nvSpPr>
          <p:cNvPr id="43" name="TextBox 42">
            <a:extLst>
              <a:ext uri="{FF2B5EF4-FFF2-40B4-BE49-F238E27FC236}">
                <a16:creationId xmlns:a16="http://schemas.microsoft.com/office/drawing/2014/main" id="{5F0EBE6A-86E5-46AF-1E9B-405F4BBB64E7}"/>
              </a:ext>
            </a:extLst>
          </p:cNvPr>
          <p:cNvSpPr txBox="1"/>
          <p:nvPr/>
        </p:nvSpPr>
        <p:spPr>
          <a:xfrm>
            <a:off x="3218665" y="2453915"/>
            <a:ext cx="457199" cy="338554"/>
          </a:xfrm>
          <a:prstGeom prst="rect">
            <a:avLst/>
          </a:prstGeom>
          <a:noFill/>
        </p:spPr>
        <p:txBody>
          <a:bodyPr wrap="square" rtlCol="0">
            <a:spAutoFit/>
          </a:bodyPr>
          <a:lstStyle/>
          <a:p>
            <a:r>
              <a:rPr lang="en-US" sz="1600" b="1" dirty="0"/>
              <a:t>0</a:t>
            </a:r>
          </a:p>
        </p:txBody>
      </p:sp>
      <p:sp>
        <p:nvSpPr>
          <p:cNvPr id="44" name="TextBox 43">
            <a:extLst>
              <a:ext uri="{FF2B5EF4-FFF2-40B4-BE49-F238E27FC236}">
                <a16:creationId xmlns:a16="http://schemas.microsoft.com/office/drawing/2014/main" id="{C5B57EC6-3C92-0C12-B033-ACB4F7EFE43F}"/>
              </a:ext>
            </a:extLst>
          </p:cNvPr>
          <p:cNvSpPr txBox="1"/>
          <p:nvPr/>
        </p:nvSpPr>
        <p:spPr>
          <a:xfrm>
            <a:off x="3562742" y="2455683"/>
            <a:ext cx="457199" cy="338554"/>
          </a:xfrm>
          <a:prstGeom prst="rect">
            <a:avLst/>
          </a:prstGeom>
          <a:noFill/>
        </p:spPr>
        <p:txBody>
          <a:bodyPr wrap="square" rtlCol="0">
            <a:spAutoFit/>
          </a:bodyPr>
          <a:lstStyle/>
          <a:p>
            <a:r>
              <a:rPr lang="en-US" sz="1600" b="1" dirty="0"/>
              <a:t>1</a:t>
            </a:r>
          </a:p>
        </p:txBody>
      </p:sp>
      <p:sp>
        <p:nvSpPr>
          <p:cNvPr id="45" name="TextBox 44">
            <a:extLst>
              <a:ext uri="{FF2B5EF4-FFF2-40B4-BE49-F238E27FC236}">
                <a16:creationId xmlns:a16="http://schemas.microsoft.com/office/drawing/2014/main" id="{88ED1850-6AF6-09BD-FD53-9CD73B61360E}"/>
              </a:ext>
            </a:extLst>
          </p:cNvPr>
          <p:cNvSpPr txBox="1"/>
          <p:nvPr/>
        </p:nvSpPr>
        <p:spPr>
          <a:xfrm>
            <a:off x="3873435" y="2453915"/>
            <a:ext cx="457199" cy="338554"/>
          </a:xfrm>
          <a:prstGeom prst="rect">
            <a:avLst/>
          </a:prstGeom>
          <a:noFill/>
        </p:spPr>
        <p:txBody>
          <a:bodyPr wrap="square" rtlCol="0">
            <a:spAutoFit/>
          </a:bodyPr>
          <a:lstStyle/>
          <a:p>
            <a:r>
              <a:rPr lang="en-US" sz="1600" b="1" dirty="0"/>
              <a:t>2</a:t>
            </a:r>
          </a:p>
        </p:txBody>
      </p:sp>
      <p:sp>
        <p:nvSpPr>
          <p:cNvPr id="46" name="TextBox 45">
            <a:extLst>
              <a:ext uri="{FF2B5EF4-FFF2-40B4-BE49-F238E27FC236}">
                <a16:creationId xmlns:a16="http://schemas.microsoft.com/office/drawing/2014/main" id="{CBAC8CFA-E32B-E29C-DCB8-0500E4379137}"/>
              </a:ext>
            </a:extLst>
          </p:cNvPr>
          <p:cNvSpPr txBox="1"/>
          <p:nvPr/>
        </p:nvSpPr>
        <p:spPr>
          <a:xfrm>
            <a:off x="4237937" y="2455683"/>
            <a:ext cx="457199" cy="338554"/>
          </a:xfrm>
          <a:prstGeom prst="rect">
            <a:avLst/>
          </a:prstGeom>
          <a:noFill/>
        </p:spPr>
        <p:txBody>
          <a:bodyPr wrap="square" rtlCol="0">
            <a:spAutoFit/>
          </a:bodyPr>
          <a:lstStyle/>
          <a:p>
            <a:r>
              <a:rPr lang="en-US" sz="1600" b="1" dirty="0"/>
              <a:t>3</a:t>
            </a:r>
          </a:p>
        </p:txBody>
      </p:sp>
      <p:sp>
        <p:nvSpPr>
          <p:cNvPr id="47" name="TextBox 46">
            <a:extLst>
              <a:ext uri="{FF2B5EF4-FFF2-40B4-BE49-F238E27FC236}">
                <a16:creationId xmlns:a16="http://schemas.microsoft.com/office/drawing/2014/main" id="{0AA74154-6CC2-4BD1-7090-FA8212DFE77A}"/>
              </a:ext>
            </a:extLst>
          </p:cNvPr>
          <p:cNvSpPr txBox="1"/>
          <p:nvPr/>
        </p:nvSpPr>
        <p:spPr>
          <a:xfrm>
            <a:off x="4618152" y="2453915"/>
            <a:ext cx="457199" cy="338554"/>
          </a:xfrm>
          <a:prstGeom prst="rect">
            <a:avLst/>
          </a:prstGeom>
          <a:noFill/>
        </p:spPr>
        <p:txBody>
          <a:bodyPr wrap="square" rtlCol="0">
            <a:spAutoFit/>
          </a:bodyPr>
          <a:lstStyle/>
          <a:p>
            <a:r>
              <a:rPr lang="en-US" sz="1600" b="1" dirty="0"/>
              <a:t>4</a:t>
            </a:r>
          </a:p>
        </p:txBody>
      </p:sp>
      <p:sp>
        <p:nvSpPr>
          <p:cNvPr id="48" name="TextBox 47">
            <a:extLst>
              <a:ext uri="{FF2B5EF4-FFF2-40B4-BE49-F238E27FC236}">
                <a16:creationId xmlns:a16="http://schemas.microsoft.com/office/drawing/2014/main" id="{6EEF7097-770A-BBA7-1B1F-D18AEF2C9044}"/>
              </a:ext>
            </a:extLst>
          </p:cNvPr>
          <p:cNvSpPr txBox="1"/>
          <p:nvPr/>
        </p:nvSpPr>
        <p:spPr>
          <a:xfrm>
            <a:off x="4953001" y="2455683"/>
            <a:ext cx="457199" cy="338554"/>
          </a:xfrm>
          <a:prstGeom prst="rect">
            <a:avLst/>
          </a:prstGeom>
          <a:noFill/>
        </p:spPr>
        <p:txBody>
          <a:bodyPr wrap="square" rtlCol="0">
            <a:spAutoFit/>
          </a:bodyPr>
          <a:lstStyle/>
          <a:p>
            <a:r>
              <a:rPr lang="en-US" sz="1600" b="1" dirty="0"/>
              <a:t>5</a:t>
            </a:r>
          </a:p>
        </p:txBody>
      </p:sp>
      <p:sp>
        <p:nvSpPr>
          <p:cNvPr id="49" name="TextBox 48">
            <a:extLst>
              <a:ext uri="{FF2B5EF4-FFF2-40B4-BE49-F238E27FC236}">
                <a16:creationId xmlns:a16="http://schemas.microsoft.com/office/drawing/2014/main" id="{4C6784E1-6BDE-668C-B4FE-87D10AD9AEDB}"/>
              </a:ext>
            </a:extLst>
          </p:cNvPr>
          <p:cNvSpPr txBox="1"/>
          <p:nvPr/>
        </p:nvSpPr>
        <p:spPr>
          <a:xfrm>
            <a:off x="5272922" y="2453915"/>
            <a:ext cx="457199" cy="338554"/>
          </a:xfrm>
          <a:prstGeom prst="rect">
            <a:avLst/>
          </a:prstGeom>
          <a:noFill/>
        </p:spPr>
        <p:txBody>
          <a:bodyPr wrap="square" rtlCol="0">
            <a:spAutoFit/>
          </a:bodyPr>
          <a:lstStyle/>
          <a:p>
            <a:r>
              <a:rPr lang="en-US" sz="1600" b="1" dirty="0"/>
              <a:t>6</a:t>
            </a:r>
          </a:p>
        </p:txBody>
      </p:sp>
      <p:sp>
        <p:nvSpPr>
          <p:cNvPr id="50" name="TextBox 49">
            <a:extLst>
              <a:ext uri="{FF2B5EF4-FFF2-40B4-BE49-F238E27FC236}">
                <a16:creationId xmlns:a16="http://schemas.microsoft.com/office/drawing/2014/main" id="{6B80A9D9-9EC5-C7C4-017A-B60B9011F560}"/>
              </a:ext>
            </a:extLst>
          </p:cNvPr>
          <p:cNvSpPr txBox="1"/>
          <p:nvPr/>
        </p:nvSpPr>
        <p:spPr>
          <a:xfrm>
            <a:off x="5587541" y="2456455"/>
            <a:ext cx="457199" cy="338554"/>
          </a:xfrm>
          <a:prstGeom prst="rect">
            <a:avLst/>
          </a:prstGeom>
          <a:noFill/>
        </p:spPr>
        <p:txBody>
          <a:bodyPr wrap="square" rtlCol="0">
            <a:spAutoFit/>
          </a:bodyPr>
          <a:lstStyle/>
          <a:p>
            <a:r>
              <a:rPr lang="en-US" sz="1600" b="1" dirty="0"/>
              <a:t>7</a:t>
            </a:r>
          </a:p>
        </p:txBody>
      </p:sp>
      <p:sp>
        <p:nvSpPr>
          <p:cNvPr id="51" name="TextBox 50">
            <a:extLst>
              <a:ext uri="{FF2B5EF4-FFF2-40B4-BE49-F238E27FC236}">
                <a16:creationId xmlns:a16="http://schemas.microsoft.com/office/drawing/2014/main" id="{5B74DD68-D421-31C0-8590-EDEAE803353D}"/>
              </a:ext>
            </a:extLst>
          </p:cNvPr>
          <p:cNvSpPr txBox="1"/>
          <p:nvPr/>
        </p:nvSpPr>
        <p:spPr>
          <a:xfrm>
            <a:off x="5967756" y="2454687"/>
            <a:ext cx="457199" cy="338554"/>
          </a:xfrm>
          <a:prstGeom prst="rect">
            <a:avLst/>
          </a:prstGeom>
          <a:noFill/>
        </p:spPr>
        <p:txBody>
          <a:bodyPr wrap="square" rtlCol="0">
            <a:spAutoFit/>
          </a:bodyPr>
          <a:lstStyle/>
          <a:p>
            <a:r>
              <a:rPr lang="en-US" sz="1600" b="1" dirty="0"/>
              <a:t>8</a:t>
            </a:r>
          </a:p>
        </p:txBody>
      </p:sp>
      <p:sp>
        <p:nvSpPr>
          <p:cNvPr id="52" name="TextBox 51">
            <a:extLst>
              <a:ext uri="{FF2B5EF4-FFF2-40B4-BE49-F238E27FC236}">
                <a16:creationId xmlns:a16="http://schemas.microsoft.com/office/drawing/2014/main" id="{D947D708-DD37-F881-CD8F-09F04F379306}"/>
              </a:ext>
            </a:extLst>
          </p:cNvPr>
          <p:cNvSpPr txBox="1"/>
          <p:nvPr/>
        </p:nvSpPr>
        <p:spPr>
          <a:xfrm>
            <a:off x="6311833" y="2456455"/>
            <a:ext cx="457199" cy="338554"/>
          </a:xfrm>
          <a:prstGeom prst="rect">
            <a:avLst/>
          </a:prstGeom>
          <a:noFill/>
        </p:spPr>
        <p:txBody>
          <a:bodyPr wrap="square" rtlCol="0">
            <a:spAutoFit/>
          </a:bodyPr>
          <a:lstStyle/>
          <a:p>
            <a:r>
              <a:rPr lang="en-US" sz="1600" b="1" dirty="0"/>
              <a:t>9</a:t>
            </a:r>
          </a:p>
        </p:txBody>
      </p:sp>
      <p:sp>
        <p:nvSpPr>
          <p:cNvPr id="53" name="TextBox 52">
            <a:extLst>
              <a:ext uri="{FF2B5EF4-FFF2-40B4-BE49-F238E27FC236}">
                <a16:creationId xmlns:a16="http://schemas.microsoft.com/office/drawing/2014/main" id="{85465100-9B19-05F8-0960-3C4C36A97DE6}"/>
              </a:ext>
            </a:extLst>
          </p:cNvPr>
          <p:cNvSpPr txBox="1"/>
          <p:nvPr/>
        </p:nvSpPr>
        <p:spPr>
          <a:xfrm>
            <a:off x="6622526" y="2454687"/>
            <a:ext cx="457199" cy="338554"/>
          </a:xfrm>
          <a:prstGeom prst="rect">
            <a:avLst/>
          </a:prstGeom>
          <a:noFill/>
        </p:spPr>
        <p:txBody>
          <a:bodyPr wrap="square" rtlCol="0">
            <a:spAutoFit/>
          </a:bodyPr>
          <a:lstStyle/>
          <a:p>
            <a:r>
              <a:rPr lang="en-US" sz="1600" b="1" dirty="0"/>
              <a:t>10</a:t>
            </a:r>
          </a:p>
        </p:txBody>
      </p:sp>
      <p:sp>
        <p:nvSpPr>
          <p:cNvPr id="54" name="TextBox 53">
            <a:extLst>
              <a:ext uri="{FF2B5EF4-FFF2-40B4-BE49-F238E27FC236}">
                <a16:creationId xmlns:a16="http://schemas.microsoft.com/office/drawing/2014/main" id="{CF6AECD1-2A66-F8E6-F40B-485D0FAAE2BF}"/>
              </a:ext>
            </a:extLst>
          </p:cNvPr>
          <p:cNvSpPr txBox="1"/>
          <p:nvPr/>
        </p:nvSpPr>
        <p:spPr>
          <a:xfrm>
            <a:off x="6987028" y="2456455"/>
            <a:ext cx="457199" cy="338554"/>
          </a:xfrm>
          <a:prstGeom prst="rect">
            <a:avLst/>
          </a:prstGeom>
          <a:noFill/>
        </p:spPr>
        <p:txBody>
          <a:bodyPr wrap="square" rtlCol="0">
            <a:spAutoFit/>
          </a:bodyPr>
          <a:lstStyle/>
          <a:p>
            <a:r>
              <a:rPr lang="en-US" sz="1600" b="1" dirty="0"/>
              <a:t>11</a:t>
            </a:r>
          </a:p>
        </p:txBody>
      </p:sp>
      <p:sp>
        <p:nvSpPr>
          <p:cNvPr id="55" name="TextBox 54">
            <a:extLst>
              <a:ext uri="{FF2B5EF4-FFF2-40B4-BE49-F238E27FC236}">
                <a16:creationId xmlns:a16="http://schemas.microsoft.com/office/drawing/2014/main" id="{F5A58814-8AA5-A968-1774-6142B805FF1E}"/>
              </a:ext>
            </a:extLst>
          </p:cNvPr>
          <p:cNvSpPr txBox="1"/>
          <p:nvPr/>
        </p:nvSpPr>
        <p:spPr>
          <a:xfrm>
            <a:off x="7367243" y="2454687"/>
            <a:ext cx="457199" cy="338554"/>
          </a:xfrm>
          <a:prstGeom prst="rect">
            <a:avLst/>
          </a:prstGeom>
          <a:noFill/>
        </p:spPr>
        <p:txBody>
          <a:bodyPr wrap="square" rtlCol="0">
            <a:spAutoFit/>
          </a:bodyPr>
          <a:lstStyle/>
          <a:p>
            <a:r>
              <a:rPr lang="en-US" sz="1600" b="1" dirty="0"/>
              <a:t>12</a:t>
            </a:r>
          </a:p>
        </p:txBody>
      </p:sp>
      <p:sp>
        <p:nvSpPr>
          <p:cNvPr id="56" name="TextBox 55">
            <a:extLst>
              <a:ext uri="{FF2B5EF4-FFF2-40B4-BE49-F238E27FC236}">
                <a16:creationId xmlns:a16="http://schemas.microsoft.com/office/drawing/2014/main" id="{2D1CBFD3-BD79-94A0-2144-35DB1361BB59}"/>
              </a:ext>
            </a:extLst>
          </p:cNvPr>
          <p:cNvSpPr txBox="1"/>
          <p:nvPr/>
        </p:nvSpPr>
        <p:spPr>
          <a:xfrm>
            <a:off x="7702092" y="2456455"/>
            <a:ext cx="457199" cy="338554"/>
          </a:xfrm>
          <a:prstGeom prst="rect">
            <a:avLst/>
          </a:prstGeom>
          <a:noFill/>
        </p:spPr>
        <p:txBody>
          <a:bodyPr wrap="square" rtlCol="0">
            <a:spAutoFit/>
          </a:bodyPr>
          <a:lstStyle/>
          <a:p>
            <a:r>
              <a:rPr lang="en-US" sz="1600" b="1" dirty="0"/>
              <a:t>13</a:t>
            </a:r>
          </a:p>
        </p:txBody>
      </p:sp>
      <p:sp>
        <p:nvSpPr>
          <p:cNvPr id="57" name="TextBox 56">
            <a:extLst>
              <a:ext uri="{FF2B5EF4-FFF2-40B4-BE49-F238E27FC236}">
                <a16:creationId xmlns:a16="http://schemas.microsoft.com/office/drawing/2014/main" id="{91AA13CB-16C5-DE69-243A-71CC4348D199}"/>
              </a:ext>
            </a:extLst>
          </p:cNvPr>
          <p:cNvSpPr txBox="1"/>
          <p:nvPr/>
        </p:nvSpPr>
        <p:spPr>
          <a:xfrm>
            <a:off x="8022013" y="2454687"/>
            <a:ext cx="457199" cy="338554"/>
          </a:xfrm>
          <a:prstGeom prst="rect">
            <a:avLst/>
          </a:prstGeom>
          <a:noFill/>
        </p:spPr>
        <p:txBody>
          <a:bodyPr wrap="square" rtlCol="0">
            <a:spAutoFit/>
          </a:bodyPr>
          <a:lstStyle/>
          <a:p>
            <a:r>
              <a:rPr lang="en-US" sz="1600" b="1" dirty="0"/>
              <a:t>14</a:t>
            </a:r>
          </a:p>
        </p:txBody>
      </p:sp>
      <p:sp>
        <p:nvSpPr>
          <p:cNvPr id="58" name="TextBox 57">
            <a:extLst>
              <a:ext uri="{FF2B5EF4-FFF2-40B4-BE49-F238E27FC236}">
                <a16:creationId xmlns:a16="http://schemas.microsoft.com/office/drawing/2014/main" id="{817BEF44-A652-C8EA-683A-2CD834614D0D}"/>
              </a:ext>
            </a:extLst>
          </p:cNvPr>
          <p:cNvSpPr txBox="1"/>
          <p:nvPr/>
        </p:nvSpPr>
        <p:spPr>
          <a:xfrm>
            <a:off x="8356665" y="2455683"/>
            <a:ext cx="457199" cy="338554"/>
          </a:xfrm>
          <a:prstGeom prst="rect">
            <a:avLst/>
          </a:prstGeom>
          <a:noFill/>
        </p:spPr>
        <p:txBody>
          <a:bodyPr wrap="square" rtlCol="0">
            <a:spAutoFit/>
          </a:bodyPr>
          <a:lstStyle/>
          <a:p>
            <a:r>
              <a:rPr lang="en-US" sz="1600" b="1" dirty="0"/>
              <a:t>15</a:t>
            </a:r>
          </a:p>
        </p:txBody>
      </p:sp>
      <p:sp>
        <p:nvSpPr>
          <p:cNvPr id="59" name="TextBox 58">
            <a:extLst>
              <a:ext uri="{FF2B5EF4-FFF2-40B4-BE49-F238E27FC236}">
                <a16:creationId xmlns:a16="http://schemas.microsoft.com/office/drawing/2014/main" id="{D421C828-75A2-253D-D5C2-6CE0460B90AD}"/>
              </a:ext>
            </a:extLst>
          </p:cNvPr>
          <p:cNvSpPr txBox="1"/>
          <p:nvPr/>
        </p:nvSpPr>
        <p:spPr>
          <a:xfrm>
            <a:off x="8736880" y="2453915"/>
            <a:ext cx="457199" cy="338554"/>
          </a:xfrm>
          <a:prstGeom prst="rect">
            <a:avLst/>
          </a:prstGeom>
          <a:noFill/>
        </p:spPr>
        <p:txBody>
          <a:bodyPr wrap="square" rtlCol="0">
            <a:spAutoFit/>
          </a:bodyPr>
          <a:lstStyle/>
          <a:p>
            <a:r>
              <a:rPr lang="en-US" sz="1600" b="1" dirty="0"/>
              <a:t>16</a:t>
            </a:r>
          </a:p>
        </p:txBody>
      </p:sp>
      <p:sp>
        <p:nvSpPr>
          <p:cNvPr id="60" name="TextBox 59">
            <a:extLst>
              <a:ext uri="{FF2B5EF4-FFF2-40B4-BE49-F238E27FC236}">
                <a16:creationId xmlns:a16="http://schemas.microsoft.com/office/drawing/2014/main" id="{1DB36929-0D45-3FCD-72BE-9A4CA29F8A59}"/>
              </a:ext>
            </a:extLst>
          </p:cNvPr>
          <p:cNvSpPr txBox="1"/>
          <p:nvPr/>
        </p:nvSpPr>
        <p:spPr>
          <a:xfrm>
            <a:off x="9080957" y="2455683"/>
            <a:ext cx="457199" cy="338554"/>
          </a:xfrm>
          <a:prstGeom prst="rect">
            <a:avLst/>
          </a:prstGeom>
          <a:noFill/>
        </p:spPr>
        <p:txBody>
          <a:bodyPr wrap="square" rtlCol="0">
            <a:spAutoFit/>
          </a:bodyPr>
          <a:lstStyle/>
          <a:p>
            <a:r>
              <a:rPr lang="en-US" sz="1600" b="1" dirty="0"/>
              <a:t>17</a:t>
            </a:r>
          </a:p>
        </p:txBody>
      </p:sp>
      <p:sp>
        <p:nvSpPr>
          <p:cNvPr id="61" name="TextBox 60">
            <a:extLst>
              <a:ext uri="{FF2B5EF4-FFF2-40B4-BE49-F238E27FC236}">
                <a16:creationId xmlns:a16="http://schemas.microsoft.com/office/drawing/2014/main" id="{C8E0C3BB-D537-E368-94F4-3C5B071F48CE}"/>
              </a:ext>
            </a:extLst>
          </p:cNvPr>
          <p:cNvSpPr txBox="1"/>
          <p:nvPr/>
        </p:nvSpPr>
        <p:spPr>
          <a:xfrm>
            <a:off x="9391650" y="2453915"/>
            <a:ext cx="457199" cy="338554"/>
          </a:xfrm>
          <a:prstGeom prst="rect">
            <a:avLst/>
          </a:prstGeom>
          <a:noFill/>
        </p:spPr>
        <p:txBody>
          <a:bodyPr wrap="square" rtlCol="0">
            <a:spAutoFit/>
          </a:bodyPr>
          <a:lstStyle/>
          <a:p>
            <a:r>
              <a:rPr lang="en-US" sz="1600" b="1" dirty="0"/>
              <a:t>18</a:t>
            </a:r>
          </a:p>
        </p:txBody>
      </p:sp>
      <p:sp>
        <p:nvSpPr>
          <p:cNvPr id="62" name="TextBox 61">
            <a:extLst>
              <a:ext uri="{FF2B5EF4-FFF2-40B4-BE49-F238E27FC236}">
                <a16:creationId xmlns:a16="http://schemas.microsoft.com/office/drawing/2014/main" id="{673DBE6F-806F-5614-242F-9133F456A1B2}"/>
              </a:ext>
            </a:extLst>
          </p:cNvPr>
          <p:cNvSpPr txBox="1"/>
          <p:nvPr/>
        </p:nvSpPr>
        <p:spPr>
          <a:xfrm>
            <a:off x="9756152" y="2455683"/>
            <a:ext cx="457199" cy="338554"/>
          </a:xfrm>
          <a:prstGeom prst="rect">
            <a:avLst/>
          </a:prstGeom>
          <a:noFill/>
        </p:spPr>
        <p:txBody>
          <a:bodyPr wrap="square" rtlCol="0">
            <a:spAutoFit/>
          </a:bodyPr>
          <a:lstStyle/>
          <a:p>
            <a:r>
              <a:rPr lang="en-US" sz="1600" b="1" dirty="0"/>
              <a:t>19</a:t>
            </a:r>
          </a:p>
        </p:txBody>
      </p:sp>
      <p:sp>
        <p:nvSpPr>
          <p:cNvPr id="63" name="TextBox 62">
            <a:extLst>
              <a:ext uri="{FF2B5EF4-FFF2-40B4-BE49-F238E27FC236}">
                <a16:creationId xmlns:a16="http://schemas.microsoft.com/office/drawing/2014/main" id="{C6151652-7914-485A-D8C8-56B2F7CD5408}"/>
              </a:ext>
            </a:extLst>
          </p:cNvPr>
          <p:cNvSpPr txBox="1"/>
          <p:nvPr/>
        </p:nvSpPr>
        <p:spPr>
          <a:xfrm>
            <a:off x="10136367" y="2453915"/>
            <a:ext cx="457199" cy="338554"/>
          </a:xfrm>
          <a:prstGeom prst="rect">
            <a:avLst/>
          </a:prstGeom>
          <a:noFill/>
        </p:spPr>
        <p:txBody>
          <a:bodyPr wrap="square" rtlCol="0">
            <a:spAutoFit/>
          </a:bodyPr>
          <a:lstStyle/>
          <a:p>
            <a:r>
              <a:rPr lang="en-US" sz="1600" b="1" dirty="0"/>
              <a:t>20</a:t>
            </a:r>
          </a:p>
        </p:txBody>
      </p:sp>
      <p:sp>
        <p:nvSpPr>
          <p:cNvPr id="64" name="TextBox 63">
            <a:extLst>
              <a:ext uri="{FF2B5EF4-FFF2-40B4-BE49-F238E27FC236}">
                <a16:creationId xmlns:a16="http://schemas.microsoft.com/office/drawing/2014/main" id="{A36F4A57-96EC-7ED5-264D-B89B83722C7F}"/>
              </a:ext>
            </a:extLst>
          </p:cNvPr>
          <p:cNvSpPr txBox="1"/>
          <p:nvPr/>
        </p:nvSpPr>
        <p:spPr>
          <a:xfrm>
            <a:off x="10471216" y="2455683"/>
            <a:ext cx="457199" cy="338554"/>
          </a:xfrm>
          <a:prstGeom prst="rect">
            <a:avLst/>
          </a:prstGeom>
          <a:noFill/>
        </p:spPr>
        <p:txBody>
          <a:bodyPr wrap="square" rtlCol="0">
            <a:spAutoFit/>
          </a:bodyPr>
          <a:lstStyle/>
          <a:p>
            <a:r>
              <a:rPr lang="en-US" sz="1600" b="1" dirty="0"/>
              <a:t>21</a:t>
            </a:r>
          </a:p>
        </p:txBody>
      </p:sp>
      <p:sp>
        <p:nvSpPr>
          <p:cNvPr id="65" name="TextBox 64">
            <a:extLst>
              <a:ext uri="{FF2B5EF4-FFF2-40B4-BE49-F238E27FC236}">
                <a16:creationId xmlns:a16="http://schemas.microsoft.com/office/drawing/2014/main" id="{D56CC909-8E52-C18B-EB58-288972E76413}"/>
              </a:ext>
            </a:extLst>
          </p:cNvPr>
          <p:cNvSpPr txBox="1"/>
          <p:nvPr/>
        </p:nvSpPr>
        <p:spPr>
          <a:xfrm>
            <a:off x="10791137" y="2453915"/>
            <a:ext cx="457199" cy="338554"/>
          </a:xfrm>
          <a:prstGeom prst="rect">
            <a:avLst/>
          </a:prstGeom>
          <a:noFill/>
        </p:spPr>
        <p:txBody>
          <a:bodyPr wrap="square" rtlCol="0">
            <a:spAutoFit/>
          </a:bodyPr>
          <a:lstStyle/>
          <a:p>
            <a:r>
              <a:rPr lang="en-US" sz="1600" b="1" dirty="0"/>
              <a:t>22</a:t>
            </a:r>
          </a:p>
        </p:txBody>
      </p:sp>
      <p:sp>
        <p:nvSpPr>
          <p:cNvPr id="66" name="Oval 65">
            <a:extLst>
              <a:ext uri="{FF2B5EF4-FFF2-40B4-BE49-F238E27FC236}">
                <a16:creationId xmlns:a16="http://schemas.microsoft.com/office/drawing/2014/main" id="{39C8CC91-0F06-E803-2748-E1C856350AD0}"/>
              </a:ext>
            </a:extLst>
          </p:cNvPr>
          <p:cNvSpPr/>
          <p:nvPr/>
        </p:nvSpPr>
        <p:spPr>
          <a:xfrm>
            <a:off x="3720643"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5EFE304-0638-C803-3E2E-2D7E137C58C3}"/>
              </a:ext>
            </a:extLst>
          </p:cNvPr>
          <p:cNvSpPr/>
          <p:nvPr/>
        </p:nvSpPr>
        <p:spPr>
          <a:xfrm>
            <a:off x="470437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6FB8DED9-9A8F-C191-974D-2BC219DD235E}"/>
              </a:ext>
            </a:extLst>
          </p:cNvPr>
          <p:cNvSpPr/>
          <p:nvPr/>
        </p:nvSpPr>
        <p:spPr>
          <a:xfrm>
            <a:off x="4072527" y="209849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CFC56CE4-5C22-BDC9-5FA7-E694AB119C7D}"/>
              </a:ext>
            </a:extLst>
          </p:cNvPr>
          <p:cNvSpPr/>
          <p:nvPr/>
        </p:nvSpPr>
        <p:spPr>
          <a:xfrm>
            <a:off x="4504440" y="208597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54AE68D2-7667-E935-978E-DE8365534A9B}"/>
              </a:ext>
            </a:extLst>
          </p:cNvPr>
          <p:cNvSpPr/>
          <p:nvPr/>
        </p:nvSpPr>
        <p:spPr>
          <a:xfrm>
            <a:off x="5048250" y="206034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616DCFE1-E83C-3815-345B-8CA1319C796E}"/>
              </a:ext>
            </a:extLst>
          </p:cNvPr>
          <p:cNvSpPr/>
          <p:nvPr/>
        </p:nvSpPr>
        <p:spPr>
          <a:xfrm>
            <a:off x="7440987"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3CA4A55D-7EF5-FB16-D936-BE776BF8358D}"/>
              </a:ext>
            </a:extLst>
          </p:cNvPr>
          <p:cNvSpPr/>
          <p:nvPr/>
        </p:nvSpPr>
        <p:spPr>
          <a:xfrm>
            <a:off x="7962704" y="2078905"/>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4DA32AA9-213C-9666-F80D-B50B3AF682C7}"/>
              </a:ext>
            </a:extLst>
          </p:cNvPr>
          <p:cNvSpPr/>
          <p:nvPr/>
        </p:nvSpPr>
        <p:spPr>
          <a:xfrm>
            <a:off x="8475877" y="2069366"/>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46F8275-259E-A221-4A88-5A59F531FBF6}"/>
              </a:ext>
            </a:extLst>
          </p:cNvPr>
          <p:cNvSpPr/>
          <p:nvPr/>
        </p:nvSpPr>
        <p:spPr>
          <a:xfrm>
            <a:off x="8971568" y="2081262"/>
            <a:ext cx="152792" cy="17145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925966C-816B-B85F-4F4D-FD8500886FF4}"/>
              </a:ext>
            </a:extLst>
          </p:cNvPr>
          <p:cNvSpPr/>
          <p:nvPr/>
        </p:nvSpPr>
        <p:spPr>
          <a:xfrm>
            <a:off x="3516590" y="1920508"/>
            <a:ext cx="1909909" cy="451125"/>
          </a:xfrm>
          <a:prstGeom prst="ellipse">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49E11A3-0B3F-6592-3BB2-6587EEAD6BCA}"/>
              </a:ext>
            </a:extLst>
          </p:cNvPr>
          <p:cNvSpPr/>
          <p:nvPr/>
        </p:nvSpPr>
        <p:spPr>
          <a:xfrm>
            <a:off x="7220248" y="1908136"/>
            <a:ext cx="2173955" cy="490588"/>
          </a:xfrm>
          <a:prstGeom prst="ellipse">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8CA7207-DA64-2E2C-A17D-CDD9A237039B}"/>
                  </a:ext>
                </a:extLst>
              </p:cNvPr>
              <p:cNvSpPr txBox="1"/>
              <p:nvPr/>
            </p:nvSpPr>
            <p:spPr>
              <a:xfrm>
                <a:off x="4521317" y="665634"/>
                <a:ext cx="6361550"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𝒞</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5" name="TextBox 24">
                <a:extLst>
                  <a:ext uri="{FF2B5EF4-FFF2-40B4-BE49-F238E27FC236}">
                    <a16:creationId xmlns:a16="http://schemas.microsoft.com/office/drawing/2014/main" id="{E8CA7207-DA64-2E2C-A17D-CDD9A237039B}"/>
                  </a:ext>
                </a:extLst>
              </p:cNvPr>
              <p:cNvSpPr txBox="1">
                <a:spLocks noRot="1" noChangeAspect="1" noMove="1" noResize="1" noEditPoints="1" noAdjustHandles="1" noChangeArrowheads="1" noChangeShapeType="1" noTextEdit="1"/>
              </p:cNvSpPr>
              <p:nvPr/>
            </p:nvSpPr>
            <p:spPr>
              <a:xfrm>
                <a:off x="4521317" y="665634"/>
                <a:ext cx="6361550" cy="41505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0D0640C-B09E-C42E-C82B-9F1688E7EE4C}"/>
                  </a:ext>
                </a:extLst>
              </p:cNvPr>
              <p:cNvSpPr txBox="1"/>
              <p:nvPr/>
            </p:nvSpPr>
            <p:spPr>
              <a:xfrm>
                <a:off x="3875156" y="3196864"/>
                <a:ext cx="6351354" cy="4150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𝒯</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6</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e>
                                <m:sub>
                                  <m:r>
                                    <a:rPr lang="en-US" sz="2400" b="0" i="1" smtClean="0">
                                      <a:latin typeface="Cambria Math" panose="02040503050406030204" pitchFamily="18" charset="0"/>
                                    </a:rPr>
                                    <m:t>9</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7</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8</m:t>
                                  </m:r>
                                </m:sub>
                              </m:sSub>
                            </m:e>
                          </m:d>
                        </m:e>
                      </m:d>
                    </m:oMath>
                  </m:oMathPara>
                </a14:m>
                <a:endParaRPr lang="en-US" sz="2400" dirty="0"/>
              </a:p>
            </p:txBody>
          </p:sp>
        </mc:Choice>
        <mc:Fallback xmlns="">
          <p:sp>
            <p:nvSpPr>
              <p:cNvPr id="27" name="TextBox 26">
                <a:extLst>
                  <a:ext uri="{FF2B5EF4-FFF2-40B4-BE49-F238E27FC236}">
                    <a16:creationId xmlns:a16="http://schemas.microsoft.com/office/drawing/2014/main" id="{00D0640C-B09E-C42E-C82B-9F1688E7EE4C}"/>
                  </a:ext>
                </a:extLst>
              </p:cNvPr>
              <p:cNvSpPr txBox="1">
                <a:spLocks noRot="1" noChangeAspect="1" noMove="1" noResize="1" noEditPoints="1" noAdjustHandles="1" noChangeArrowheads="1" noChangeShapeType="1" noTextEdit="1"/>
              </p:cNvSpPr>
              <p:nvPr/>
            </p:nvSpPr>
            <p:spPr>
              <a:xfrm>
                <a:off x="3875156" y="3196864"/>
                <a:ext cx="6351354" cy="415050"/>
              </a:xfrm>
              <a:prstGeom prst="rect">
                <a:avLst/>
              </a:prstGeom>
              <a:blipFill>
                <a:blip r:embed="rId5"/>
                <a:stretch>
                  <a:fillRect/>
                </a:stretch>
              </a:blipFill>
            </p:spPr>
            <p:txBody>
              <a:bodyPr/>
              <a:lstStyle/>
              <a:p>
                <a:r>
                  <a:rPr lang="en-US">
                    <a:noFill/>
                  </a:rPr>
                  <a:t> </a:t>
                </a:r>
              </a:p>
            </p:txBody>
          </p:sp>
        </mc:Fallback>
      </mc:AlternateContent>
      <p:sp>
        <p:nvSpPr>
          <p:cNvPr id="28" name="Oval 27">
            <a:extLst>
              <a:ext uri="{FF2B5EF4-FFF2-40B4-BE49-F238E27FC236}">
                <a16:creationId xmlns:a16="http://schemas.microsoft.com/office/drawing/2014/main" id="{2CD60A1D-4098-D2B6-E2F6-788960E25CED}"/>
              </a:ext>
            </a:extLst>
          </p:cNvPr>
          <p:cNvSpPr/>
          <p:nvPr/>
        </p:nvSpPr>
        <p:spPr>
          <a:xfrm>
            <a:off x="3668991" y="1543050"/>
            <a:ext cx="1264370" cy="1171210"/>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1567AB8-1DF2-E067-6E87-8E90CB8D3115}"/>
              </a:ext>
            </a:extLst>
          </p:cNvPr>
          <p:cNvSpPr/>
          <p:nvPr/>
        </p:nvSpPr>
        <p:spPr>
          <a:xfrm>
            <a:off x="4999150" y="1659502"/>
            <a:ext cx="4597621" cy="1255148"/>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E0FB50-B6B5-CEAA-54CF-A40DDEA45E4E}"/>
                  </a:ext>
                </a:extLst>
              </p:cNvPr>
              <p:cNvSpPr txBox="1"/>
              <p:nvPr/>
            </p:nvSpPr>
            <p:spPr>
              <a:xfrm>
                <a:off x="7001368" y="243716"/>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=4</m:t>
                      </m:r>
                    </m:oMath>
                  </m:oMathPara>
                </a14:m>
                <a:endParaRPr lang="en-US" sz="2400" dirty="0"/>
              </a:p>
            </p:txBody>
          </p:sp>
        </mc:Choice>
        <mc:Fallback xmlns="">
          <p:sp>
            <p:nvSpPr>
              <p:cNvPr id="8" name="TextBox 7">
                <a:extLst>
                  <a:ext uri="{FF2B5EF4-FFF2-40B4-BE49-F238E27FC236}">
                    <a16:creationId xmlns:a16="http://schemas.microsoft.com/office/drawing/2014/main" id="{F6E0FB50-B6B5-CEAA-54CF-A40DDEA45E4E}"/>
                  </a:ext>
                </a:extLst>
              </p:cNvPr>
              <p:cNvSpPr txBox="1">
                <a:spLocks noRot="1" noChangeAspect="1" noMove="1" noResize="1" noEditPoints="1" noAdjustHandles="1" noChangeArrowheads="1" noChangeShapeType="1" noTextEdit="1"/>
              </p:cNvSpPr>
              <p:nvPr/>
            </p:nvSpPr>
            <p:spPr>
              <a:xfrm>
                <a:off x="7001368" y="243716"/>
                <a:ext cx="949355" cy="369332"/>
              </a:xfrm>
              <a:prstGeom prst="rect">
                <a:avLst/>
              </a:prstGeom>
              <a:blipFill>
                <a:blip r:embed="rId6"/>
                <a:stretch>
                  <a:fillRect l="-4516" r="-7742"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93B220B-8ADE-5C23-C519-E65328C2F127}"/>
                  </a:ext>
                </a:extLst>
              </p:cNvPr>
              <p:cNvSpPr txBox="1"/>
              <p:nvPr/>
            </p:nvSpPr>
            <p:spPr>
              <a:xfrm>
                <a:off x="9085866" y="244212"/>
                <a:ext cx="94935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m:t>
                      </m:r>
                    </m:oMath>
                  </m:oMathPara>
                </a14:m>
                <a:endParaRPr lang="en-US" sz="2400" dirty="0"/>
              </a:p>
            </p:txBody>
          </p:sp>
        </mc:Choice>
        <mc:Fallback xmlns="">
          <p:sp>
            <p:nvSpPr>
              <p:cNvPr id="26" name="TextBox 25">
                <a:extLst>
                  <a:ext uri="{FF2B5EF4-FFF2-40B4-BE49-F238E27FC236}">
                    <a16:creationId xmlns:a16="http://schemas.microsoft.com/office/drawing/2014/main" id="{193B220B-8ADE-5C23-C519-E65328C2F127}"/>
                  </a:ext>
                </a:extLst>
              </p:cNvPr>
              <p:cNvSpPr txBox="1">
                <a:spLocks noRot="1" noChangeAspect="1" noMove="1" noResize="1" noEditPoints="1" noAdjustHandles="1" noChangeArrowheads="1" noChangeShapeType="1" noTextEdit="1"/>
              </p:cNvSpPr>
              <p:nvPr/>
            </p:nvSpPr>
            <p:spPr>
              <a:xfrm>
                <a:off x="9085866" y="244212"/>
                <a:ext cx="949355" cy="369332"/>
              </a:xfrm>
              <a:prstGeom prst="rect">
                <a:avLst/>
              </a:prstGeom>
              <a:blipFill>
                <a:blip r:embed="rId7"/>
                <a:stretch>
                  <a:fillRect l="-3846" r="-8333"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1" name="Table 30">
                <a:extLst>
                  <a:ext uri="{FF2B5EF4-FFF2-40B4-BE49-F238E27FC236}">
                    <a16:creationId xmlns:a16="http://schemas.microsoft.com/office/drawing/2014/main" id="{84E8CBFC-F86B-6079-9E68-0EF42248DA18}"/>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3812494107"/>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dirty="0"/>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dirty="0"/>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Choice>
        <mc:Fallback xmlns="">
          <p:graphicFrame>
            <p:nvGraphicFramePr>
              <p:cNvPr id="31" name="Table 30">
                <a:extLst>
                  <a:ext uri="{FF2B5EF4-FFF2-40B4-BE49-F238E27FC236}">
                    <a16:creationId xmlns:a16="http://schemas.microsoft.com/office/drawing/2014/main" id="{84E8CBFC-F86B-6079-9E68-0EF42248DA18}"/>
                  </a:ext>
                </a:extLst>
              </p:cNvPr>
              <p:cNvGraphicFramePr>
                <a:graphicFrameLocks noGrp="1"/>
              </p:cNvGraphicFramePr>
              <p:nvPr/>
            </p:nvGraphicFramePr>
            <p:xfrm>
              <a:off x="3980703" y="3805666"/>
              <a:ext cx="1987053" cy="1483360"/>
            </p:xfrm>
            <a:graphic>
              <a:graphicData uri="http://schemas.openxmlformats.org/drawingml/2006/table">
                <a:tbl>
                  <a:tblPr firstRow="1" bandRow="1"/>
                  <a:tblGrid>
                    <a:gridCol w="662351">
                      <a:extLst>
                        <a:ext uri="{9D8B030D-6E8A-4147-A177-3AD203B41FA5}">
                          <a16:colId xmlns:a16="http://schemas.microsoft.com/office/drawing/2014/main" val="1311326796"/>
                        </a:ext>
                      </a:extLst>
                    </a:gridCol>
                    <a:gridCol w="662351">
                      <a:extLst>
                        <a:ext uri="{9D8B030D-6E8A-4147-A177-3AD203B41FA5}">
                          <a16:colId xmlns:a16="http://schemas.microsoft.com/office/drawing/2014/main" val="876397262"/>
                        </a:ext>
                      </a:extLst>
                    </a:gridCol>
                    <a:gridCol w="662351">
                      <a:extLst>
                        <a:ext uri="{9D8B030D-6E8A-4147-A177-3AD203B41FA5}">
                          <a16:colId xmlns:a16="http://schemas.microsoft.com/office/drawing/2014/main" val="3058781429"/>
                        </a:ext>
                      </a:extLst>
                    </a:gridCol>
                  </a:tblGrid>
                  <a:tr h="370840">
                    <a:tc gridSpan="3">
                      <a:txBody>
                        <a:bodyPr/>
                        <a:lstStyle/>
                        <a:p>
                          <a:pPr algn="ctr"/>
                          <a:r>
                            <a:rPr lang="en-US" dirty="0"/>
                            <a:t>Contingency table</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29863692"/>
                      </a:ext>
                    </a:extLst>
                  </a:tr>
                  <a:tr h="370840">
                    <a:tc>
                      <a:txBody>
                        <a:bodyPr/>
                        <a:lstStyle/>
                        <a:p>
                          <a:pPr algn="ctr"/>
                          <a:endParaRPr lang="en-US" dirty="0"/>
                        </a:p>
                      </a:txBody>
                      <a:tcPr/>
                    </a:tc>
                    <a:tc>
                      <a:txBody>
                        <a:bodyPr/>
                        <a:lstStyle/>
                        <a:p>
                          <a:endParaRPr lang="en-US"/>
                        </a:p>
                      </a:txBody>
                      <a:tcPr>
                        <a:blipFill>
                          <a:blip r:embed="rId8"/>
                          <a:stretch>
                            <a:fillRect l="-102778" t="-106557" r="-103704" b="-226230"/>
                          </a:stretch>
                        </a:blipFill>
                      </a:tcPr>
                    </a:tc>
                    <a:tc>
                      <a:txBody>
                        <a:bodyPr/>
                        <a:lstStyle/>
                        <a:p>
                          <a:endParaRPr lang="en-US"/>
                        </a:p>
                      </a:txBody>
                      <a:tcPr>
                        <a:blipFill>
                          <a:blip r:embed="rId8"/>
                          <a:stretch>
                            <a:fillRect l="-200917" t="-106557" r="-2752" b="-226230"/>
                          </a:stretch>
                        </a:blipFill>
                      </a:tcPr>
                    </a:tc>
                    <a:extLst>
                      <a:ext uri="{0D108BD9-81ED-4DB2-BD59-A6C34878D82A}">
                        <a16:rowId xmlns:a16="http://schemas.microsoft.com/office/drawing/2014/main" val="3812494107"/>
                      </a:ext>
                    </a:extLst>
                  </a:tr>
                  <a:tr h="370840">
                    <a:tc>
                      <a:txBody>
                        <a:bodyPr/>
                        <a:lstStyle/>
                        <a:p>
                          <a:endParaRPr lang="en-US"/>
                        </a:p>
                      </a:txBody>
                      <a:tcPr>
                        <a:blipFill>
                          <a:blip r:embed="rId8"/>
                          <a:stretch>
                            <a:fillRect l="-1835" t="-206557" r="-201835" b="-126230"/>
                          </a:stretch>
                        </a:blipFill>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3869050725"/>
                      </a:ext>
                    </a:extLst>
                  </a:tr>
                  <a:tr h="370840">
                    <a:tc>
                      <a:txBody>
                        <a:bodyPr/>
                        <a:lstStyle/>
                        <a:p>
                          <a:endParaRPr lang="en-US"/>
                        </a:p>
                      </a:txBody>
                      <a:tcPr>
                        <a:blipFill>
                          <a:blip r:embed="rId8"/>
                          <a:stretch>
                            <a:fillRect l="-1835" t="-306557" r="-201835" b="-26230"/>
                          </a:stretch>
                        </a:blipFill>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1181615220"/>
                      </a:ext>
                    </a:extLst>
                  </a:tr>
                </a:tbl>
              </a:graphicData>
            </a:graphic>
          </p:graphicFrame>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C625EB6-7E63-681B-D431-A2546B6A1523}"/>
                  </a:ext>
                </a:extLst>
              </p:cNvPr>
              <p:cNvSpPr txBox="1"/>
              <p:nvPr/>
            </p:nvSpPr>
            <p:spPr>
              <a:xfrm>
                <a:off x="4057843" y="5445098"/>
                <a:ext cx="1892822" cy="4255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𝑗</m:t>
                              </m:r>
                            </m:sub>
                          </m:sSub>
                        </m:e>
                      </m:d>
                    </m:oMath>
                  </m:oMathPara>
                </a14:m>
                <a:endParaRPr lang="en-US" sz="2400" dirty="0"/>
              </a:p>
            </p:txBody>
          </p:sp>
        </mc:Choice>
        <mc:Fallback xmlns="">
          <p:sp>
            <p:nvSpPr>
              <p:cNvPr id="32" name="TextBox 31">
                <a:extLst>
                  <a:ext uri="{FF2B5EF4-FFF2-40B4-BE49-F238E27FC236}">
                    <a16:creationId xmlns:a16="http://schemas.microsoft.com/office/drawing/2014/main" id="{0C625EB6-7E63-681B-D431-A2546B6A1523}"/>
                  </a:ext>
                </a:extLst>
              </p:cNvPr>
              <p:cNvSpPr txBox="1">
                <a:spLocks noRot="1" noChangeAspect="1" noMove="1" noResize="1" noEditPoints="1" noAdjustHandles="1" noChangeArrowheads="1" noChangeShapeType="1" noTextEdit="1"/>
              </p:cNvSpPr>
              <p:nvPr/>
            </p:nvSpPr>
            <p:spPr>
              <a:xfrm>
                <a:off x="4057843" y="5445098"/>
                <a:ext cx="1892822" cy="42550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4CADB8B6-7A0C-00B4-220E-576E184BC05B}"/>
                  </a:ext>
                </a:extLst>
              </p:cNvPr>
              <p:cNvSpPr txBox="1"/>
              <p:nvPr/>
            </p:nvSpPr>
            <p:spPr>
              <a:xfrm>
                <a:off x="6896100" y="4014541"/>
                <a:ext cx="3028950" cy="7562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𝑝𝑟𝑒</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den>
                      </m:f>
                      <m:func>
                        <m:funcPr>
                          <m:ctrlPr>
                            <a:rPr lang="en-US" sz="2400" b="0" i="1" smtClean="0">
                              <a:latin typeface="Cambria Math" panose="02040503050406030204" pitchFamily="18" charset="0"/>
                            </a:rPr>
                          </m:ctrlPr>
                        </m:funcPr>
                        <m:fName>
                          <m:sSup>
                            <m:sSupPr>
                              <m:ctrlPr>
                                <a:rPr lang="en-US" sz="2400" b="0" i="1" smtClean="0">
                                  <a:latin typeface="Cambria Math" panose="02040503050406030204" pitchFamily="18" charset="0"/>
                                </a:rPr>
                              </m:ctrlPr>
                            </m:sSupPr>
                            <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r>
                                    <a:rPr lang="en-US" sz="2400" b="0" i="1" smtClean="0">
                                      <a:latin typeface="Cambria Math" panose="02040503050406030204" pitchFamily="18" charset="0"/>
                                    </a:rPr>
                                    <m:t>𝑗</m:t>
                                  </m:r>
                                  <m:r>
                                    <a:rPr lang="en-US" sz="2400" b="0" i="1" smtClean="0">
                                      <a:latin typeface="Cambria Math" panose="02040503050406030204" pitchFamily="18" charset="0"/>
                                    </a:rPr>
                                    <m:t>=1</m:t>
                                  </m:r>
                                </m:lim>
                              </m:limLow>
                            </m:e>
                            <m:sup>
                              <m:r>
                                <a:rPr lang="en-US" sz="2400" b="0" i="1" smtClean="0">
                                  <a:latin typeface="Cambria Math" panose="02040503050406030204" pitchFamily="18" charset="0"/>
                                </a:rPr>
                                <m:t>𝑘</m:t>
                              </m:r>
                            </m:sup>
                          </m:sSup>
                        </m:fName>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𝑖𝑗</m:t>
                                  </m:r>
                                </m:sub>
                              </m:sSub>
                            </m:e>
                          </m:d>
                        </m:e>
                      </m:func>
                    </m:oMath>
                  </m:oMathPara>
                </a14:m>
                <a:endParaRPr lang="en-US" sz="2400" dirty="0"/>
              </a:p>
            </p:txBody>
          </p:sp>
        </mc:Choice>
        <mc:Fallback>
          <p:sp>
            <p:nvSpPr>
              <p:cNvPr id="29" name="TextBox 28">
                <a:extLst>
                  <a:ext uri="{FF2B5EF4-FFF2-40B4-BE49-F238E27FC236}">
                    <a16:creationId xmlns:a16="http://schemas.microsoft.com/office/drawing/2014/main" id="{4CADB8B6-7A0C-00B4-220E-576E184BC05B}"/>
                  </a:ext>
                </a:extLst>
              </p:cNvPr>
              <p:cNvSpPr txBox="1">
                <a:spLocks noRot="1" noChangeAspect="1" noMove="1" noResize="1" noEditPoints="1" noAdjustHandles="1" noChangeArrowheads="1" noChangeShapeType="1" noTextEdit="1"/>
              </p:cNvSpPr>
              <p:nvPr/>
            </p:nvSpPr>
            <p:spPr>
              <a:xfrm>
                <a:off x="6896100" y="4014541"/>
                <a:ext cx="3028950" cy="75629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8CF35CBD-8955-FD2E-AAA8-662F39210583}"/>
                  </a:ext>
                </a:extLst>
              </p:cNvPr>
              <p:cNvSpPr txBox="1"/>
              <p:nvPr/>
            </p:nvSpPr>
            <p:spPr>
              <a:xfrm>
                <a:off x="6622526" y="5086350"/>
                <a:ext cx="4845574" cy="646331"/>
              </a:xfrm>
              <a:prstGeom prst="rect">
                <a:avLst/>
              </a:prstGeom>
              <a:noFill/>
            </p:spPr>
            <p:txBody>
              <a:bodyPr wrap="square" rtlCol="0">
                <a:spAutoFit/>
              </a:bodyPr>
              <a:lstStyle/>
              <a:p>
                <a:r>
                  <a:rPr lang="en-US" b="1" dirty="0"/>
                  <a:t>quantifies the extent to which a cluster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𝑪</m:t>
                        </m:r>
                      </m:e>
                      <m:sub>
                        <m:r>
                          <a:rPr lang="en-US" b="1" i="1" dirty="0" smtClean="0">
                            <a:latin typeface="Cambria Math" panose="02040503050406030204" pitchFamily="18" charset="0"/>
                          </a:rPr>
                          <m:t>𝒊</m:t>
                        </m:r>
                      </m:sub>
                    </m:sSub>
                  </m:oMath>
                </a14:m>
                <a:r>
                  <a:rPr lang="en-US" b="1" dirty="0"/>
                  <a:t> contains entities from only one partition</a:t>
                </a:r>
              </a:p>
            </p:txBody>
          </p:sp>
        </mc:Choice>
        <mc:Fallback>
          <p:sp>
            <p:nvSpPr>
              <p:cNvPr id="41" name="TextBox 40">
                <a:extLst>
                  <a:ext uri="{FF2B5EF4-FFF2-40B4-BE49-F238E27FC236}">
                    <a16:creationId xmlns:a16="http://schemas.microsoft.com/office/drawing/2014/main" id="{8CF35CBD-8955-FD2E-AAA8-662F39210583}"/>
                  </a:ext>
                </a:extLst>
              </p:cNvPr>
              <p:cNvSpPr txBox="1">
                <a:spLocks noRot="1" noChangeAspect="1" noMove="1" noResize="1" noEditPoints="1" noAdjustHandles="1" noChangeArrowheads="1" noChangeShapeType="1" noTextEdit="1"/>
              </p:cNvSpPr>
              <p:nvPr/>
            </p:nvSpPr>
            <p:spPr>
              <a:xfrm>
                <a:off x="6622526" y="5086350"/>
                <a:ext cx="4845574" cy="646331"/>
              </a:xfrm>
              <a:prstGeom prst="rect">
                <a:avLst/>
              </a:prstGeom>
              <a:blipFill>
                <a:blip r:embed="rId11"/>
                <a:stretch>
                  <a:fillRect l="-1006" t="-3774" b="-15094"/>
                </a:stretch>
              </a:blipFill>
            </p:spPr>
            <p:txBody>
              <a:bodyPr/>
              <a:lstStyle/>
              <a:p>
                <a:r>
                  <a:rPr lang="en-US">
                    <a:noFill/>
                  </a:rPr>
                  <a:t> </a:t>
                </a:r>
              </a:p>
            </p:txBody>
          </p:sp>
        </mc:Fallback>
      </mc:AlternateContent>
    </p:spTree>
    <p:extLst>
      <p:ext uri="{BB962C8B-B14F-4D97-AF65-F5344CB8AC3E}">
        <p14:creationId xmlns:p14="http://schemas.microsoft.com/office/powerpoint/2010/main" val="54691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theme/theme1.xml><?xml version="1.0" encoding="utf-8"?>
<a:theme xmlns:a="http://schemas.openxmlformats.org/drawingml/2006/main" name="Standard Template">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No corner logo">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Inverted Standard Template">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Simple Blue Background">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U-branded-power-point-template-widescreen-white-test" id="{1DCC296B-1FB8-264B-8B76-D3CB3C933C55}" vid="{00EF76A3-298E-6941-82AB-7A7BEDEAC3AA}"/>
    </a:ext>
  </a:extLst>
</a:theme>
</file>

<file path=ppt/theme/theme5.xml><?xml version="1.0" encoding="utf-8"?>
<a:theme xmlns:a="http://schemas.openxmlformats.org/drawingml/2006/main" name="Simple White Background">
  <a:themeElements>
    <a:clrScheme name="Montana State University">
      <a:dk1>
        <a:srgbClr val="000000"/>
      </a:dk1>
      <a:lt1>
        <a:srgbClr val="FFFFFF"/>
      </a:lt1>
      <a:dk2>
        <a:srgbClr val="44546A"/>
      </a:dk2>
      <a:lt2>
        <a:srgbClr val="E7E6E6"/>
      </a:lt2>
      <a:accent1>
        <a:srgbClr val="162860"/>
      </a:accent1>
      <a:accent2>
        <a:srgbClr val="F3B324"/>
      </a:accent2>
      <a:accent3>
        <a:srgbClr val="FADA92"/>
      </a:accent3>
      <a:accent4>
        <a:srgbClr val="585858"/>
      </a:accent4>
      <a:accent5>
        <a:srgbClr val="4471C3"/>
      </a:accent5>
      <a:accent6>
        <a:srgbClr val="F7931E"/>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U-branded-power-point-template-widescreen-white-test" id="{1DCC296B-1FB8-264B-8B76-D3CB3C933C55}" vid="{00EF76A3-298E-6941-82AB-7A7BEDEAC3A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A1B80212167E4CB7BEF9FBFA5891EB" ma:contentTypeVersion="19" ma:contentTypeDescription="Create a new document." ma:contentTypeScope="" ma:versionID="554e0d73130b24d93c69e017f3277833">
  <xsd:schema xmlns:xsd="http://www.w3.org/2001/XMLSchema" xmlns:xs="http://www.w3.org/2001/XMLSchema" xmlns:p="http://schemas.microsoft.com/office/2006/metadata/properties" xmlns:ns2="e3380ef4-09d4-4340-8ccb-160c32c60401" xmlns:ns3="7eb697ea-89e6-4a08-90bb-c11f41386e51" targetNamespace="http://schemas.microsoft.com/office/2006/metadata/properties" ma:root="true" ma:fieldsID="53ea50482b33fcb66c9737c81bd1583c" ns2:_="" ns3:_="">
    <xsd:import namespace="e3380ef4-09d4-4340-8ccb-160c32c60401"/>
    <xsd:import namespace="7eb697ea-89e6-4a08-90bb-c11f41386e5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GenerationTime" minOccurs="0"/>
                <xsd:element ref="ns2:MediaServiceEventHashCode" minOccurs="0"/>
                <xsd:element ref="ns2:lcf76f155ced4ddcb4097134ff3c332f" minOccurs="0"/>
                <xsd:element ref="ns3:TaxCatchAll" minOccurs="0"/>
                <xsd:element ref="ns3:SharedWithUsers" minOccurs="0"/>
                <xsd:element ref="ns3:SharedWithDetails" minOccurs="0"/>
                <xsd:element ref="ns2:MediaServiceAutoTags" minOccurs="0"/>
                <xsd:element ref="ns2:MediaServiceOCR"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380ef4-09d4-4340-8ccb-160c32c604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66bcfc7-c51b-4bc8-8383-b8f609394d6e" ma:termSetId="09814cd3-568e-fe90-9814-8d621ff8fb84" ma:anchorId="fba54fb3-c3e1-fe81-a776-ca4b69148c4d" ma:open="true" ma:isKeyword="false">
      <xsd:complexType>
        <xsd:sequence>
          <xsd:element ref="pc:Terms" minOccurs="0" maxOccurs="1"/>
        </xsd:sequence>
      </xsd:complex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eb697ea-89e6-4a08-90bb-c11f41386e51"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711c2aba-8739-421f-ae05-1e36b8c598e7}" ma:internalName="TaxCatchAll" ma:showField="CatchAllData" ma:web="7eb697ea-89e6-4a08-90bb-c11f41386e51">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380ef4-09d4-4340-8ccb-160c32c60401">
      <Terms xmlns="http://schemas.microsoft.com/office/infopath/2007/PartnerControls"/>
    </lcf76f155ced4ddcb4097134ff3c332f>
    <TaxCatchAll xmlns="7eb697ea-89e6-4a08-90bb-c11f41386e51" xsi:nil="true"/>
  </documentManagement>
</p:properties>
</file>

<file path=customXml/itemProps1.xml><?xml version="1.0" encoding="utf-8"?>
<ds:datastoreItem xmlns:ds="http://schemas.openxmlformats.org/officeDocument/2006/customXml" ds:itemID="{ED073831-1F1E-47DF-BB51-881D635FAF03}">
  <ds:schemaRefs>
    <ds:schemaRef ds:uri="http://schemas.microsoft.com/sharepoint/v3/contenttype/forms"/>
  </ds:schemaRefs>
</ds:datastoreItem>
</file>

<file path=customXml/itemProps2.xml><?xml version="1.0" encoding="utf-8"?>
<ds:datastoreItem xmlns:ds="http://schemas.openxmlformats.org/officeDocument/2006/customXml" ds:itemID="{051F4AF4-3BB0-40CF-890F-E93EFB639C88}">
  <ds:schemaRefs>
    <ds:schemaRef ds:uri="7eb697ea-89e6-4a08-90bb-c11f41386e51"/>
    <ds:schemaRef ds:uri="e3380ef4-09d4-4340-8ccb-160c32c604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DBA731A-CE16-429C-B261-25EA2AE8C5DA}">
  <ds:schemaRefs>
    <ds:schemaRef ds:uri="e3380ef4-09d4-4340-8ccb-160c32c60401"/>
    <ds:schemaRef ds:uri="http://purl.org/dc/elements/1.1/"/>
    <ds:schemaRef ds:uri="http://www.w3.org/XML/1998/namespace"/>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 ds:uri="7eb697ea-89e6-4a08-90bb-c11f41386e5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1466</TotalTime>
  <Words>2300</Words>
  <Application>Microsoft Office PowerPoint</Application>
  <PresentationFormat>Widescreen</PresentationFormat>
  <Paragraphs>1234</Paragraphs>
  <Slides>34</Slides>
  <Notes>1</Notes>
  <HiddenSlides>1</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34</vt:i4>
      </vt:variant>
    </vt:vector>
  </HeadingPairs>
  <TitlesOfParts>
    <vt:vector size="44" baseType="lpstr">
      <vt:lpstr>Aptos</vt:lpstr>
      <vt:lpstr>Aptos Display</vt:lpstr>
      <vt:lpstr>Aptos SemiBold</vt:lpstr>
      <vt:lpstr>Arial</vt:lpstr>
      <vt:lpstr>Cambria Math</vt:lpstr>
      <vt:lpstr>Standard Template</vt:lpstr>
      <vt:lpstr>No corner logo</vt:lpstr>
      <vt:lpstr>Inverted Standard Template</vt:lpstr>
      <vt:lpstr>Simple Blue Background</vt:lpstr>
      <vt:lpstr>Simple White Background</vt:lpstr>
      <vt:lpstr>Evaluating clustering</vt:lpstr>
      <vt:lpstr>Clustering validation</vt:lpstr>
      <vt:lpstr>Clustering validation</vt:lpstr>
      <vt:lpstr>Evaluating clustering: the F-Score</vt:lpstr>
      <vt:lpstr>F-Score</vt:lpstr>
      <vt:lpstr>Example</vt:lpstr>
      <vt:lpstr>Example</vt:lpstr>
      <vt:lpstr>Precision</vt:lpstr>
      <vt:lpstr>Precision</vt:lpstr>
      <vt:lpstr>Precision</vt:lpstr>
      <vt:lpstr>Precision</vt:lpstr>
      <vt:lpstr>Precision</vt:lpstr>
      <vt:lpstr>Precision</vt:lpstr>
      <vt:lpstr>Precision</vt:lpstr>
      <vt:lpstr>Precision</vt:lpstr>
      <vt:lpstr>Recall</vt:lpstr>
      <vt:lpstr>Recall</vt:lpstr>
      <vt:lpstr>Recall</vt:lpstr>
      <vt:lpstr>Recall</vt:lpstr>
      <vt:lpstr>Exercise</vt:lpstr>
      <vt:lpstr>Recall</vt:lpstr>
      <vt:lpstr>Recall</vt:lpstr>
      <vt:lpstr>Exercise</vt:lpstr>
      <vt:lpstr>Exercise</vt:lpstr>
      <vt:lpstr>F-score</vt:lpstr>
      <vt:lpstr>F-score</vt:lpstr>
      <vt:lpstr>F-score</vt:lpstr>
      <vt:lpstr>F-score</vt:lpstr>
      <vt:lpstr>F-score</vt:lpstr>
      <vt:lpstr>F-score</vt:lpstr>
      <vt:lpstr>F-score - exercise</vt:lpstr>
      <vt:lpstr>F-score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MSU General PowerPoint Template</dc:title>
  <dc:creator>Bole, Robert</dc:creator>
  <cp:lastModifiedBy>Liyana Ralalage, Adiesha</cp:lastModifiedBy>
  <cp:revision>2</cp:revision>
  <dcterms:created xsi:type="dcterms:W3CDTF">2024-07-24T21:17:45Z</dcterms:created>
  <dcterms:modified xsi:type="dcterms:W3CDTF">2025-03-25T19:56:06Z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0x01010039A1B80212167E4CB7BEF9FBFA5891EB</vt:lpwstr>
  </property>
  <property fmtid="{D5CDD505-2E9C-101B-9397-08002B2CF9AE}" pid="3" name="MediaServiceImageTags">
    <vt:lpwstr/>
  </property>
</Properties>
</file>