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4"/>
    <p:sldMasterId id="2147483770" r:id="rId5"/>
    <p:sldMasterId id="2147483723" r:id="rId6"/>
    <p:sldMasterId id="2147483797" r:id="rId7"/>
    <p:sldMasterId id="2147483809" r:id="rId8"/>
  </p:sldMasterIdLst>
  <p:notesMasterIdLst>
    <p:notesMasterId r:id="rId44"/>
  </p:notesMasterIdLst>
  <p:sldIdLst>
    <p:sldId id="1468" r:id="rId9"/>
    <p:sldId id="1471" r:id="rId10"/>
    <p:sldId id="1472" r:id="rId11"/>
    <p:sldId id="1497" r:id="rId12"/>
    <p:sldId id="1473" r:id="rId13"/>
    <p:sldId id="1499" r:id="rId14"/>
    <p:sldId id="1498" r:id="rId15"/>
    <p:sldId id="1474" r:id="rId16"/>
    <p:sldId id="1501" r:id="rId17"/>
    <p:sldId id="1500" r:id="rId18"/>
    <p:sldId id="1502" r:id="rId19"/>
    <p:sldId id="1475" r:id="rId20"/>
    <p:sldId id="1476" r:id="rId21"/>
    <p:sldId id="1477" r:id="rId22"/>
    <p:sldId id="1478" r:id="rId23"/>
    <p:sldId id="1479" r:id="rId24"/>
    <p:sldId id="1480" r:id="rId25"/>
    <p:sldId id="1481" r:id="rId26"/>
    <p:sldId id="1482" r:id="rId27"/>
    <p:sldId id="1483" r:id="rId28"/>
    <p:sldId id="1484" r:id="rId29"/>
    <p:sldId id="1496" r:id="rId30"/>
    <p:sldId id="1485" r:id="rId31"/>
    <p:sldId id="1486" r:id="rId32"/>
    <p:sldId id="1487" r:id="rId33"/>
    <p:sldId id="1488" r:id="rId34"/>
    <p:sldId id="1489" r:id="rId35"/>
    <p:sldId id="1490" r:id="rId36"/>
    <p:sldId id="1503" r:id="rId37"/>
    <p:sldId id="1491" r:id="rId38"/>
    <p:sldId id="1492" r:id="rId39"/>
    <p:sldId id="1493" r:id="rId40"/>
    <p:sldId id="1494" r:id="rId41"/>
    <p:sldId id="1495" r:id="rId42"/>
    <p:sldId id="1470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74B200C-6A4D-298A-3620-974AD57AA355}" name="Bole, Robert" initials="RB" userId="S::n55v625@msu.montana.edu::5dfb2e1e-5755-4a97-b2e6-527ab78e6a6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52B07F-2F26-4C6F-B119-94B9FC4619FB}" v="4178" dt="2025-03-25T18:22:17.413"/>
    <p1510:client id="{5416823F-C8A0-4778-ABF5-55C6BC13135F}" v="11" dt="2025-03-25T21:04:55.6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46"/>
    <p:restoredTop sz="94683"/>
  </p:normalViewPr>
  <p:slideViewPr>
    <p:cSldViewPr>
      <p:cViewPr varScale="1">
        <p:scale>
          <a:sx n="78" d="100"/>
          <a:sy n="78" d="100"/>
        </p:scale>
        <p:origin x="105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57150" cy="5715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microsoft.com/office/2016/11/relationships/changesInfo" Target="changesInfos/changesInfo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tableStyles" Target="tableStyles.xml"/><Relationship Id="rId8" Type="http://schemas.openxmlformats.org/officeDocument/2006/relationships/slideMaster" Target="slideMasters/slideMaster5.xml"/><Relationship Id="rId51" Type="http://schemas.microsoft.com/office/2018/10/relationships/authors" Target="authors.xml"/><Relationship Id="rId3" Type="http://schemas.openxmlformats.org/officeDocument/2006/relationships/customXml" Target="../customXml/item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viewProps" Target="viewProps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yana Ralalage, Adiesha" userId="15fd5c93-10d6-4014-8103-1a4931e3c018" providerId="ADAL" clId="{3352B07F-2F26-4C6F-B119-94B9FC4619FB}"/>
    <pc:docChg chg="undo custSel addSld delSld modSld sldOrd delSection">
      <pc:chgData name="Liyana Ralalage, Adiesha" userId="15fd5c93-10d6-4014-8103-1a4931e3c018" providerId="ADAL" clId="{3352B07F-2F26-4C6F-B119-94B9FC4619FB}" dt="2025-03-25T18:22:17.413" v="7810"/>
      <pc:docMkLst>
        <pc:docMk/>
      </pc:docMkLst>
      <pc:sldChg chg="del">
        <pc:chgData name="Liyana Ralalage, Adiesha" userId="15fd5c93-10d6-4014-8103-1a4931e3c018" providerId="ADAL" clId="{3352B07F-2F26-4C6F-B119-94B9FC4619FB}" dt="2025-03-19T17:22:37.169" v="1" actId="47"/>
        <pc:sldMkLst>
          <pc:docMk/>
          <pc:sldMk cId="3386565224" sldId="256"/>
        </pc:sldMkLst>
      </pc:sldChg>
      <pc:sldChg chg="del">
        <pc:chgData name="Liyana Ralalage, Adiesha" userId="15fd5c93-10d6-4014-8103-1a4931e3c018" providerId="ADAL" clId="{3352B07F-2F26-4C6F-B119-94B9FC4619FB}" dt="2025-03-19T17:22:37.169" v="1" actId="47"/>
        <pc:sldMkLst>
          <pc:docMk/>
          <pc:sldMk cId="4073628171" sldId="257"/>
        </pc:sldMkLst>
      </pc:sldChg>
      <pc:sldChg chg="del">
        <pc:chgData name="Liyana Ralalage, Adiesha" userId="15fd5c93-10d6-4014-8103-1a4931e3c018" providerId="ADAL" clId="{3352B07F-2F26-4C6F-B119-94B9FC4619FB}" dt="2025-03-19T17:22:37.169" v="1" actId="47"/>
        <pc:sldMkLst>
          <pc:docMk/>
          <pc:sldMk cId="357330455" sldId="258"/>
        </pc:sldMkLst>
      </pc:sldChg>
      <pc:sldChg chg="del">
        <pc:chgData name="Liyana Ralalage, Adiesha" userId="15fd5c93-10d6-4014-8103-1a4931e3c018" providerId="ADAL" clId="{3352B07F-2F26-4C6F-B119-94B9FC4619FB}" dt="2025-03-19T17:22:37.169" v="1" actId="47"/>
        <pc:sldMkLst>
          <pc:docMk/>
          <pc:sldMk cId="3813119438" sldId="690"/>
        </pc:sldMkLst>
      </pc:sldChg>
      <pc:sldChg chg="del">
        <pc:chgData name="Liyana Ralalage, Adiesha" userId="15fd5c93-10d6-4014-8103-1a4931e3c018" providerId="ADAL" clId="{3352B07F-2F26-4C6F-B119-94B9FC4619FB}" dt="2025-03-19T17:22:37.169" v="1" actId="47"/>
        <pc:sldMkLst>
          <pc:docMk/>
          <pc:sldMk cId="1236756881" sldId="1467"/>
        </pc:sldMkLst>
      </pc:sldChg>
      <pc:sldChg chg="modSp mod">
        <pc:chgData name="Liyana Ralalage, Adiesha" userId="15fd5c93-10d6-4014-8103-1a4931e3c018" providerId="ADAL" clId="{3352B07F-2F26-4C6F-B119-94B9FC4619FB}" dt="2025-03-19T17:23:01.858" v="70" actId="20577"/>
        <pc:sldMkLst>
          <pc:docMk/>
          <pc:sldMk cId="2619225836" sldId="1468"/>
        </pc:sldMkLst>
        <pc:spChg chg="mod">
          <ac:chgData name="Liyana Ralalage, Adiesha" userId="15fd5c93-10d6-4014-8103-1a4931e3c018" providerId="ADAL" clId="{3352B07F-2F26-4C6F-B119-94B9FC4619FB}" dt="2025-03-19T17:22:49.699" v="30" actId="20577"/>
          <ac:spMkLst>
            <pc:docMk/>
            <pc:sldMk cId="2619225836" sldId="1468"/>
            <ac:spMk id="2" creationId="{3A95BBA3-5C8B-0EF8-420B-F14EFA119280}"/>
          </ac:spMkLst>
        </pc:spChg>
        <pc:spChg chg="mod">
          <ac:chgData name="Liyana Ralalage, Adiesha" userId="15fd5c93-10d6-4014-8103-1a4931e3c018" providerId="ADAL" clId="{3352B07F-2F26-4C6F-B119-94B9FC4619FB}" dt="2025-03-19T17:23:01.858" v="70" actId="20577"/>
          <ac:spMkLst>
            <pc:docMk/>
            <pc:sldMk cId="2619225836" sldId="1468"/>
            <ac:spMk id="3" creationId="{AA754864-9CA5-D2AD-0511-09B8DBFBBC1A}"/>
          </ac:spMkLst>
        </pc:spChg>
      </pc:sldChg>
      <pc:sldChg chg="modSp del mod">
        <pc:chgData name="Liyana Ralalage, Adiesha" userId="15fd5c93-10d6-4014-8103-1a4931e3c018" providerId="ADAL" clId="{3352B07F-2F26-4C6F-B119-94B9FC4619FB}" dt="2025-03-25T18:07:07.864" v="6865" actId="47"/>
        <pc:sldMkLst>
          <pc:docMk/>
          <pc:sldMk cId="2014241022" sldId="1469"/>
        </pc:sldMkLst>
      </pc:sldChg>
      <pc:sldChg chg="delSp modSp mod modAnim">
        <pc:chgData name="Liyana Ralalage, Adiesha" userId="15fd5c93-10d6-4014-8103-1a4931e3c018" providerId="ADAL" clId="{3352B07F-2F26-4C6F-B119-94B9FC4619FB}" dt="2025-03-25T18:22:17.413" v="7810"/>
        <pc:sldMkLst>
          <pc:docMk/>
          <pc:sldMk cId="2728285675" sldId="1470"/>
        </pc:sldMkLst>
        <pc:spChg chg="mod">
          <ac:chgData name="Liyana Ralalage, Adiesha" userId="15fd5c93-10d6-4014-8103-1a4931e3c018" providerId="ADAL" clId="{3352B07F-2F26-4C6F-B119-94B9FC4619FB}" dt="2025-03-25T18:07:29.517" v="6933" actId="20577"/>
          <ac:spMkLst>
            <pc:docMk/>
            <pc:sldMk cId="2728285675" sldId="1470"/>
            <ac:spMk id="2" creationId="{FE453A71-A3DA-32E5-DF24-E698B09C6F58}"/>
          </ac:spMkLst>
        </pc:spChg>
        <pc:spChg chg="mod">
          <ac:chgData name="Liyana Ralalage, Adiesha" userId="15fd5c93-10d6-4014-8103-1a4931e3c018" providerId="ADAL" clId="{3352B07F-2F26-4C6F-B119-94B9FC4619FB}" dt="2025-03-25T18:22:15.373" v="7809" actId="27636"/>
          <ac:spMkLst>
            <pc:docMk/>
            <pc:sldMk cId="2728285675" sldId="1470"/>
            <ac:spMk id="3" creationId="{CCF1E396-3FBC-E1EE-83B9-EA3EFADE4E77}"/>
          </ac:spMkLst>
        </pc:spChg>
        <pc:spChg chg="mod">
          <ac:chgData name="Liyana Ralalage, Adiesha" userId="15fd5c93-10d6-4014-8103-1a4931e3c018" providerId="ADAL" clId="{3352B07F-2F26-4C6F-B119-94B9FC4619FB}" dt="2025-03-19T17:24:49.806" v="148" actId="27636"/>
          <ac:spMkLst>
            <pc:docMk/>
            <pc:sldMk cId="2728285675" sldId="1470"/>
            <ac:spMk id="4" creationId="{0D938D8F-9360-4940-9FA0-AA60E73A44D9}"/>
          </ac:spMkLst>
        </pc:spChg>
        <pc:spChg chg="del">
          <ac:chgData name="Liyana Ralalage, Adiesha" userId="15fd5c93-10d6-4014-8103-1a4931e3c018" providerId="ADAL" clId="{3352B07F-2F26-4C6F-B119-94B9FC4619FB}" dt="2025-03-25T18:22:12.587" v="7807" actId="478"/>
          <ac:spMkLst>
            <pc:docMk/>
            <pc:sldMk cId="2728285675" sldId="1470"/>
            <ac:spMk id="5" creationId="{B9BFF89B-4D17-5AEC-7FDF-BADBE4F5CE05}"/>
          </ac:spMkLst>
        </pc:spChg>
      </pc:sldChg>
      <pc:sldChg chg="addSp delSp modSp new mod modAnim">
        <pc:chgData name="Liyana Ralalage, Adiesha" userId="15fd5c93-10d6-4014-8103-1a4931e3c018" providerId="ADAL" clId="{3352B07F-2F26-4C6F-B119-94B9FC4619FB}" dt="2025-03-19T17:25:46.008" v="170" actId="22"/>
        <pc:sldMkLst>
          <pc:docMk/>
          <pc:sldMk cId="2217511369" sldId="1471"/>
        </pc:sldMkLst>
        <pc:spChg chg="mod">
          <ac:chgData name="Liyana Ralalage, Adiesha" userId="15fd5c93-10d6-4014-8103-1a4931e3c018" providerId="ADAL" clId="{3352B07F-2F26-4C6F-B119-94B9FC4619FB}" dt="2025-03-19T17:23:37.790" v="98" actId="20577"/>
          <ac:spMkLst>
            <pc:docMk/>
            <pc:sldMk cId="2217511369" sldId="1471"/>
            <ac:spMk id="2" creationId="{1DC256A2-642E-F928-1A2E-13608BEDD8A4}"/>
          </ac:spMkLst>
        </pc:spChg>
        <pc:spChg chg="mod">
          <ac:chgData name="Liyana Ralalage, Adiesha" userId="15fd5c93-10d6-4014-8103-1a4931e3c018" providerId="ADAL" clId="{3352B07F-2F26-4C6F-B119-94B9FC4619FB}" dt="2025-03-19T17:25:31.666" v="167" actId="207"/>
          <ac:spMkLst>
            <pc:docMk/>
            <pc:sldMk cId="2217511369" sldId="1471"/>
            <ac:spMk id="3" creationId="{16DD82BD-0792-1856-EC99-3A316417817B}"/>
          </ac:spMkLst>
        </pc:spChg>
      </pc:sldChg>
      <pc:sldChg chg="modSp add modAnim">
        <pc:chgData name="Liyana Ralalage, Adiesha" userId="15fd5c93-10d6-4014-8103-1a4931e3c018" providerId="ADAL" clId="{3352B07F-2F26-4C6F-B119-94B9FC4619FB}" dt="2025-03-25T16:01:11.966" v="3659"/>
        <pc:sldMkLst>
          <pc:docMk/>
          <pc:sldMk cId="4227876710" sldId="1472"/>
        </pc:sldMkLst>
        <pc:spChg chg="mod">
          <ac:chgData name="Liyana Ralalage, Adiesha" userId="15fd5c93-10d6-4014-8103-1a4931e3c018" providerId="ADAL" clId="{3352B07F-2F26-4C6F-B119-94B9FC4619FB}" dt="2025-03-25T16:01:11.966" v="3659"/>
          <ac:spMkLst>
            <pc:docMk/>
            <pc:sldMk cId="4227876710" sldId="1472"/>
            <ac:spMk id="3" creationId="{266F4F7A-1AC6-EF29-8089-040DA3AF3D79}"/>
          </ac:spMkLst>
        </pc:spChg>
      </pc:sldChg>
      <pc:sldChg chg="addSp delSp modSp add mod modAnim">
        <pc:chgData name="Liyana Ralalage, Adiesha" userId="15fd5c93-10d6-4014-8103-1a4931e3c018" providerId="ADAL" clId="{3352B07F-2F26-4C6F-B119-94B9FC4619FB}" dt="2025-03-25T16:49:35.131" v="5622" actId="164"/>
        <pc:sldMkLst>
          <pc:docMk/>
          <pc:sldMk cId="4174993116" sldId="1473"/>
        </pc:sldMkLst>
        <pc:spChg chg="mod">
          <ac:chgData name="Liyana Ralalage, Adiesha" userId="15fd5c93-10d6-4014-8103-1a4931e3c018" providerId="ADAL" clId="{3352B07F-2F26-4C6F-B119-94B9FC4619FB}" dt="2025-03-19T17:26:59.485" v="210" actId="20577"/>
          <ac:spMkLst>
            <pc:docMk/>
            <pc:sldMk cId="4174993116" sldId="1473"/>
            <ac:spMk id="2" creationId="{02F16845-96F9-5BAD-61DF-A40623F2B54B}"/>
          </ac:spMkLst>
        </pc:spChg>
        <pc:spChg chg="mod">
          <ac:chgData name="Liyana Ralalage, Adiesha" userId="15fd5c93-10d6-4014-8103-1a4931e3c018" providerId="ADAL" clId="{3352B07F-2F26-4C6F-B119-94B9FC4619FB}" dt="2025-03-19T17:28:20.131" v="401" actId="1076"/>
          <ac:spMkLst>
            <pc:docMk/>
            <pc:sldMk cId="4174993116" sldId="1473"/>
            <ac:spMk id="3" creationId="{195B0E62-7E5C-343C-7DFC-C13DAE759BAC}"/>
          </ac:spMkLst>
        </pc:spChg>
        <pc:spChg chg="add mod">
          <ac:chgData name="Liyana Ralalage, Adiesha" userId="15fd5c93-10d6-4014-8103-1a4931e3c018" providerId="ADAL" clId="{3352B07F-2F26-4C6F-B119-94B9FC4619FB}" dt="2025-03-25T16:49:35.131" v="5622" actId="164"/>
          <ac:spMkLst>
            <pc:docMk/>
            <pc:sldMk cId="4174993116" sldId="1473"/>
            <ac:spMk id="4" creationId="{DA73015F-BBB1-AFBE-610E-9B3D2C92EE38}"/>
          </ac:spMkLst>
        </pc:spChg>
        <pc:spChg chg="add mod">
          <ac:chgData name="Liyana Ralalage, Adiesha" userId="15fd5c93-10d6-4014-8103-1a4931e3c018" providerId="ADAL" clId="{3352B07F-2F26-4C6F-B119-94B9FC4619FB}" dt="2025-03-25T16:49:35.131" v="5622" actId="164"/>
          <ac:spMkLst>
            <pc:docMk/>
            <pc:sldMk cId="4174993116" sldId="1473"/>
            <ac:spMk id="5" creationId="{2B37C68E-3E81-E4AA-E4AD-7F7737973251}"/>
          </ac:spMkLst>
        </pc:spChg>
        <pc:spChg chg="add mod">
          <ac:chgData name="Liyana Ralalage, Adiesha" userId="15fd5c93-10d6-4014-8103-1a4931e3c018" providerId="ADAL" clId="{3352B07F-2F26-4C6F-B119-94B9FC4619FB}" dt="2025-03-25T16:49:35.131" v="5622" actId="164"/>
          <ac:spMkLst>
            <pc:docMk/>
            <pc:sldMk cId="4174993116" sldId="1473"/>
            <ac:spMk id="6" creationId="{188ECB16-6B2D-79BD-A347-92B01697D8A7}"/>
          </ac:spMkLst>
        </pc:spChg>
        <pc:spChg chg="add mod">
          <ac:chgData name="Liyana Ralalage, Adiesha" userId="15fd5c93-10d6-4014-8103-1a4931e3c018" providerId="ADAL" clId="{3352B07F-2F26-4C6F-B119-94B9FC4619FB}" dt="2025-03-25T16:49:35.131" v="5622" actId="164"/>
          <ac:spMkLst>
            <pc:docMk/>
            <pc:sldMk cId="4174993116" sldId="1473"/>
            <ac:spMk id="7" creationId="{65E45A5F-B5CF-F7C2-E4EB-4692338C9C85}"/>
          </ac:spMkLst>
        </pc:spChg>
        <pc:spChg chg="add mod">
          <ac:chgData name="Liyana Ralalage, Adiesha" userId="15fd5c93-10d6-4014-8103-1a4931e3c018" providerId="ADAL" clId="{3352B07F-2F26-4C6F-B119-94B9FC4619FB}" dt="2025-03-25T16:49:35.131" v="5622" actId="164"/>
          <ac:spMkLst>
            <pc:docMk/>
            <pc:sldMk cId="4174993116" sldId="1473"/>
            <ac:spMk id="8" creationId="{31BAC6A1-CE12-D5A2-829F-2D7F97774412}"/>
          </ac:spMkLst>
        </pc:spChg>
        <pc:spChg chg="add mod">
          <ac:chgData name="Liyana Ralalage, Adiesha" userId="15fd5c93-10d6-4014-8103-1a4931e3c018" providerId="ADAL" clId="{3352B07F-2F26-4C6F-B119-94B9FC4619FB}" dt="2025-03-25T16:49:35.131" v="5622" actId="164"/>
          <ac:spMkLst>
            <pc:docMk/>
            <pc:sldMk cId="4174993116" sldId="1473"/>
            <ac:spMk id="9" creationId="{824E3306-2EBE-EFC9-CE57-52AEB01F1E51}"/>
          </ac:spMkLst>
        </pc:spChg>
        <pc:spChg chg="add mod">
          <ac:chgData name="Liyana Ralalage, Adiesha" userId="15fd5c93-10d6-4014-8103-1a4931e3c018" providerId="ADAL" clId="{3352B07F-2F26-4C6F-B119-94B9FC4619FB}" dt="2025-03-25T16:49:35.131" v="5622" actId="164"/>
          <ac:spMkLst>
            <pc:docMk/>
            <pc:sldMk cId="4174993116" sldId="1473"/>
            <ac:spMk id="10" creationId="{45BBCFD7-F155-9F51-A042-9556FC5563AD}"/>
          </ac:spMkLst>
        </pc:spChg>
        <pc:spChg chg="add mod">
          <ac:chgData name="Liyana Ralalage, Adiesha" userId="15fd5c93-10d6-4014-8103-1a4931e3c018" providerId="ADAL" clId="{3352B07F-2F26-4C6F-B119-94B9FC4619FB}" dt="2025-03-25T16:49:35.131" v="5622" actId="164"/>
          <ac:spMkLst>
            <pc:docMk/>
            <pc:sldMk cId="4174993116" sldId="1473"/>
            <ac:spMk id="11" creationId="{9BF3B760-9450-DDC3-7048-F00864973BA5}"/>
          </ac:spMkLst>
        </pc:spChg>
        <pc:spChg chg="add mod">
          <ac:chgData name="Liyana Ralalage, Adiesha" userId="15fd5c93-10d6-4014-8103-1a4931e3c018" providerId="ADAL" clId="{3352B07F-2F26-4C6F-B119-94B9FC4619FB}" dt="2025-03-25T16:49:35.131" v="5622" actId="164"/>
          <ac:spMkLst>
            <pc:docMk/>
            <pc:sldMk cId="4174993116" sldId="1473"/>
            <ac:spMk id="12" creationId="{327212A0-E2E4-1762-0547-722F795A5D06}"/>
          </ac:spMkLst>
        </pc:spChg>
        <pc:spChg chg="add mod">
          <ac:chgData name="Liyana Ralalage, Adiesha" userId="15fd5c93-10d6-4014-8103-1a4931e3c018" providerId="ADAL" clId="{3352B07F-2F26-4C6F-B119-94B9FC4619FB}" dt="2025-03-25T16:49:35.131" v="5622" actId="164"/>
          <ac:spMkLst>
            <pc:docMk/>
            <pc:sldMk cId="4174993116" sldId="1473"/>
            <ac:spMk id="13" creationId="{6146F50F-D31A-355A-3DD7-13F8E4B4835F}"/>
          </ac:spMkLst>
        </pc:spChg>
        <pc:picChg chg="add mod">
          <ac:chgData name="Liyana Ralalage, Adiesha" userId="15fd5c93-10d6-4014-8103-1a4931e3c018" providerId="ADAL" clId="{3352B07F-2F26-4C6F-B119-94B9FC4619FB}" dt="2025-03-19T17:33:27.238" v="457" actId="1076"/>
          <ac:picMkLst>
            <pc:docMk/>
            <pc:sldMk cId="4174993116" sldId="1473"/>
            <ac:picMk id="19" creationId="{F4341F2B-018B-C969-4E4E-212663C499C9}"/>
          </ac:picMkLst>
        </pc:picChg>
      </pc:sldChg>
      <pc:sldChg chg="modSp new mod">
        <pc:chgData name="Liyana Ralalage, Adiesha" userId="15fd5c93-10d6-4014-8103-1a4931e3c018" providerId="ADAL" clId="{3352B07F-2F26-4C6F-B119-94B9FC4619FB}" dt="2025-03-25T17:04:06.026" v="5800" actId="20577"/>
        <pc:sldMkLst>
          <pc:docMk/>
          <pc:sldMk cId="2470063208" sldId="1474"/>
        </pc:sldMkLst>
        <pc:spChg chg="mod">
          <ac:chgData name="Liyana Ralalage, Adiesha" userId="15fd5c93-10d6-4014-8103-1a4931e3c018" providerId="ADAL" clId="{3352B07F-2F26-4C6F-B119-94B9FC4619FB}" dt="2025-03-19T17:34:10.250" v="510" actId="14100"/>
          <ac:spMkLst>
            <pc:docMk/>
            <pc:sldMk cId="2470063208" sldId="1474"/>
            <ac:spMk id="2" creationId="{429D9C9B-339D-3AE2-EF05-B57E1479B06B}"/>
          </ac:spMkLst>
        </pc:spChg>
        <pc:spChg chg="mod">
          <ac:chgData name="Liyana Ralalage, Adiesha" userId="15fd5c93-10d6-4014-8103-1a4931e3c018" providerId="ADAL" clId="{3352B07F-2F26-4C6F-B119-94B9FC4619FB}" dt="2025-03-25T17:04:06.026" v="5800" actId="20577"/>
          <ac:spMkLst>
            <pc:docMk/>
            <pc:sldMk cId="2470063208" sldId="1474"/>
            <ac:spMk id="3" creationId="{FAD05E83-872B-312E-4713-31A2785110BD}"/>
          </ac:spMkLst>
        </pc:spChg>
      </pc:sldChg>
      <pc:sldChg chg="addSp delSp modSp new mod setBg">
        <pc:chgData name="Liyana Ralalage, Adiesha" userId="15fd5c93-10d6-4014-8103-1a4931e3c018" providerId="ADAL" clId="{3352B07F-2F26-4C6F-B119-94B9FC4619FB}" dt="2025-03-19T17:44:34.522" v="1173" actId="1076"/>
        <pc:sldMkLst>
          <pc:docMk/>
          <pc:sldMk cId="3992639723" sldId="1475"/>
        </pc:sldMkLst>
        <pc:spChg chg="mod">
          <ac:chgData name="Liyana Ralalage, Adiesha" userId="15fd5c93-10d6-4014-8103-1a4931e3c018" providerId="ADAL" clId="{3352B07F-2F26-4C6F-B119-94B9FC4619FB}" dt="2025-03-19T17:44:32.095" v="1171" actId="26606"/>
          <ac:spMkLst>
            <pc:docMk/>
            <pc:sldMk cId="3992639723" sldId="1475"/>
            <ac:spMk id="2" creationId="{7D6F7EA6-7F0E-AF3F-868E-66DDE7586A8B}"/>
          </ac:spMkLst>
        </pc:spChg>
        <pc:spChg chg="mod">
          <ac:chgData name="Liyana Ralalage, Adiesha" userId="15fd5c93-10d6-4014-8103-1a4931e3c018" providerId="ADAL" clId="{3352B07F-2F26-4C6F-B119-94B9FC4619FB}" dt="2025-03-19T17:44:32.095" v="1171" actId="26606"/>
          <ac:spMkLst>
            <pc:docMk/>
            <pc:sldMk cId="3992639723" sldId="1475"/>
            <ac:spMk id="3" creationId="{49CEAF57-5580-3133-2BF7-6F95C67ACD00}"/>
          </ac:spMkLst>
        </pc:spChg>
        <pc:graphicFrameChg chg="add mod ord modGraphic">
          <ac:chgData name="Liyana Ralalage, Adiesha" userId="15fd5c93-10d6-4014-8103-1a4931e3c018" providerId="ADAL" clId="{3352B07F-2F26-4C6F-B119-94B9FC4619FB}" dt="2025-03-19T17:44:32.095" v="1171" actId="26606"/>
          <ac:graphicFrameMkLst>
            <pc:docMk/>
            <pc:sldMk cId="3992639723" sldId="1475"/>
            <ac:graphicFrameMk id="4" creationId="{CC91F947-5A7E-33A6-BA70-B5366455C170}"/>
          </ac:graphicFrameMkLst>
        </pc:graphicFrameChg>
        <pc:picChg chg="add mod">
          <ac:chgData name="Liyana Ralalage, Adiesha" userId="15fd5c93-10d6-4014-8103-1a4931e3c018" providerId="ADAL" clId="{3352B07F-2F26-4C6F-B119-94B9FC4619FB}" dt="2025-03-19T17:44:34.522" v="1173" actId="1076"/>
          <ac:picMkLst>
            <pc:docMk/>
            <pc:sldMk cId="3992639723" sldId="1475"/>
            <ac:picMk id="6" creationId="{D2E24D40-A9B3-CA94-ABB9-1A96F7EA9105}"/>
          </ac:picMkLst>
        </pc:picChg>
      </pc:sldChg>
      <pc:sldChg chg="modSp add ord">
        <pc:chgData name="Liyana Ralalage, Adiesha" userId="15fd5c93-10d6-4014-8103-1a4931e3c018" providerId="ADAL" clId="{3352B07F-2F26-4C6F-B119-94B9FC4619FB}" dt="2025-03-19T17:44:53.287" v="1179" actId="207"/>
        <pc:sldMkLst>
          <pc:docMk/>
          <pc:sldMk cId="1199810160" sldId="1476"/>
        </pc:sldMkLst>
        <pc:spChg chg="mod">
          <ac:chgData name="Liyana Ralalage, Adiesha" userId="15fd5c93-10d6-4014-8103-1a4931e3c018" providerId="ADAL" clId="{3352B07F-2F26-4C6F-B119-94B9FC4619FB}" dt="2025-03-19T17:44:53.287" v="1179" actId="207"/>
          <ac:spMkLst>
            <pc:docMk/>
            <pc:sldMk cId="1199810160" sldId="1476"/>
            <ac:spMk id="3" creationId="{6F5C6F29-A17A-4408-98F0-A4F02F211145}"/>
          </ac:spMkLst>
        </pc:spChg>
      </pc:sldChg>
      <pc:sldChg chg="add del">
        <pc:chgData name="Liyana Ralalage, Adiesha" userId="15fd5c93-10d6-4014-8103-1a4931e3c018" providerId="ADAL" clId="{3352B07F-2F26-4C6F-B119-94B9FC4619FB}" dt="2025-03-19T17:44:44.118" v="1175"/>
        <pc:sldMkLst>
          <pc:docMk/>
          <pc:sldMk cId="1965630693" sldId="1476"/>
        </pc:sldMkLst>
      </pc:sldChg>
      <pc:sldChg chg="addSp delSp modSp add mod ord">
        <pc:chgData name="Liyana Ralalage, Adiesha" userId="15fd5c93-10d6-4014-8103-1a4931e3c018" providerId="ADAL" clId="{3352B07F-2F26-4C6F-B119-94B9FC4619FB}" dt="2025-03-25T00:09:16.005" v="3145" actId="20577"/>
        <pc:sldMkLst>
          <pc:docMk/>
          <pc:sldMk cId="3528183401" sldId="1477"/>
        </pc:sldMkLst>
        <pc:graphicFrameChg chg="add mod modGraphic">
          <ac:chgData name="Liyana Ralalage, Adiesha" userId="15fd5c93-10d6-4014-8103-1a4931e3c018" providerId="ADAL" clId="{3352B07F-2F26-4C6F-B119-94B9FC4619FB}" dt="2025-03-25T00:09:16.005" v="3145" actId="20577"/>
          <ac:graphicFrameMkLst>
            <pc:docMk/>
            <pc:sldMk cId="3528183401" sldId="1477"/>
            <ac:graphicFrameMk id="5" creationId="{7C74AB6E-1A76-F475-E987-4FB22C9EF4B1}"/>
          </ac:graphicFrameMkLst>
        </pc:graphicFrameChg>
      </pc:sldChg>
      <pc:sldChg chg="addSp modSp add mod modAnim">
        <pc:chgData name="Liyana Ralalage, Adiesha" userId="15fd5c93-10d6-4014-8103-1a4931e3c018" providerId="ADAL" clId="{3352B07F-2F26-4C6F-B119-94B9FC4619FB}" dt="2025-03-25T00:09:11.583" v="3143" actId="20577"/>
        <pc:sldMkLst>
          <pc:docMk/>
          <pc:sldMk cId="1798289761" sldId="1478"/>
        </pc:sldMkLst>
        <pc:graphicFrameChg chg="mod">
          <ac:chgData name="Liyana Ralalage, Adiesha" userId="15fd5c93-10d6-4014-8103-1a4931e3c018" providerId="ADAL" clId="{3352B07F-2F26-4C6F-B119-94B9FC4619FB}" dt="2025-03-25T00:09:11.583" v="3143" actId="20577"/>
          <ac:graphicFrameMkLst>
            <pc:docMk/>
            <pc:sldMk cId="1798289761" sldId="1478"/>
            <ac:graphicFrameMk id="5" creationId="{D0F453D6-EC21-D408-6F02-5480F4DBC5FF}"/>
          </ac:graphicFrameMkLst>
        </pc:graphicFrameChg>
        <pc:picChg chg="add mod">
          <ac:chgData name="Liyana Ralalage, Adiesha" userId="15fd5c93-10d6-4014-8103-1a4931e3c018" providerId="ADAL" clId="{3352B07F-2F26-4C6F-B119-94B9FC4619FB}" dt="2025-03-19T17:50:57.538" v="1288" actId="1076"/>
          <ac:picMkLst>
            <pc:docMk/>
            <pc:sldMk cId="1798289761" sldId="1478"/>
            <ac:picMk id="6" creationId="{869E3C84-84F9-20CB-AADE-66ACD7C05A4A}"/>
          </ac:picMkLst>
        </pc:picChg>
        <pc:cxnChg chg="add mod">
          <ac:chgData name="Liyana Ralalage, Adiesha" userId="15fd5c93-10d6-4014-8103-1a4931e3c018" providerId="ADAL" clId="{3352B07F-2F26-4C6F-B119-94B9FC4619FB}" dt="2025-03-19T17:51:18.895" v="1291" actId="208"/>
          <ac:cxnSpMkLst>
            <pc:docMk/>
            <pc:sldMk cId="1798289761" sldId="1478"/>
            <ac:cxnSpMk id="8" creationId="{B7D8851E-A1A2-72AC-A563-8ACED3884094}"/>
          </ac:cxnSpMkLst>
        </pc:cxnChg>
      </pc:sldChg>
      <pc:sldChg chg="addSp modSp add mod modAnim">
        <pc:chgData name="Liyana Ralalage, Adiesha" userId="15fd5c93-10d6-4014-8103-1a4931e3c018" providerId="ADAL" clId="{3352B07F-2F26-4C6F-B119-94B9FC4619FB}" dt="2025-03-25T00:09:07.165" v="3141" actId="20577"/>
        <pc:sldMkLst>
          <pc:docMk/>
          <pc:sldMk cId="292804818" sldId="1479"/>
        </pc:sldMkLst>
        <pc:spChg chg="add mod">
          <ac:chgData name="Liyana Ralalage, Adiesha" userId="15fd5c93-10d6-4014-8103-1a4931e3c018" providerId="ADAL" clId="{3352B07F-2F26-4C6F-B119-94B9FC4619FB}" dt="2025-03-19T17:52:54.463" v="1381" actId="20577"/>
          <ac:spMkLst>
            <pc:docMk/>
            <pc:sldMk cId="292804818" sldId="1479"/>
            <ac:spMk id="7" creationId="{B06694BC-530C-CCAF-3B0B-F4BF8EC7CA3A}"/>
          </ac:spMkLst>
        </pc:spChg>
        <pc:graphicFrameChg chg="mod">
          <ac:chgData name="Liyana Ralalage, Adiesha" userId="15fd5c93-10d6-4014-8103-1a4931e3c018" providerId="ADAL" clId="{3352B07F-2F26-4C6F-B119-94B9FC4619FB}" dt="2025-03-25T00:09:07.165" v="3141" actId="20577"/>
          <ac:graphicFrameMkLst>
            <pc:docMk/>
            <pc:sldMk cId="292804818" sldId="1479"/>
            <ac:graphicFrameMk id="5" creationId="{DA4B921D-1A10-C646-921A-9D8D75D32B67}"/>
          </ac:graphicFrameMkLst>
        </pc:graphicFrameChg>
      </pc:sldChg>
      <pc:sldChg chg="modSp add mod">
        <pc:chgData name="Liyana Ralalage, Adiesha" userId="15fd5c93-10d6-4014-8103-1a4931e3c018" providerId="ADAL" clId="{3352B07F-2F26-4C6F-B119-94B9FC4619FB}" dt="2025-03-25T00:08:59.481" v="3137" actId="20577"/>
        <pc:sldMkLst>
          <pc:docMk/>
          <pc:sldMk cId="4238352496" sldId="1480"/>
        </pc:sldMkLst>
        <pc:graphicFrameChg chg="mod modGraphic">
          <ac:chgData name="Liyana Ralalage, Adiesha" userId="15fd5c93-10d6-4014-8103-1a4931e3c018" providerId="ADAL" clId="{3352B07F-2F26-4C6F-B119-94B9FC4619FB}" dt="2025-03-25T00:08:59.481" v="3137" actId="20577"/>
          <ac:graphicFrameMkLst>
            <pc:docMk/>
            <pc:sldMk cId="4238352496" sldId="1480"/>
            <ac:graphicFrameMk id="5" creationId="{39BCDBB1-2F45-7A53-E5B7-94B49DF51ECB}"/>
          </ac:graphicFrameMkLst>
        </pc:graphicFrameChg>
      </pc:sldChg>
      <pc:sldChg chg="modSp add mod">
        <pc:chgData name="Liyana Ralalage, Adiesha" userId="15fd5c93-10d6-4014-8103-1a4931e3c018" providerId="ADAL" clId="{3352B07F-2F26-4C6F-B119-94B9FC4619FB}" dt="2025-03-25T00:08:53.699" v="3135" actId="20577"/>
        <pc:sldMkLst>
          <pc:docMk/>
          <pc:sldMk cId="1644842179" sldId="1481"/>
        </pc:sldMkLst>
        <pc:spChg chg="mod">
          <ac:chgData name="Liyana Ralalage, Adiesha" userId="15fd5c93-10d6-4014-8103-1a4931e3c018" providerId="ADAL" clId="{3352B07F-2F26-4C6F-B119-94B9FC4619FB}" dt="2025-03-19T17:54:35.940" v="1426" actId="20577"/>
          <ac:spMkLst>
            <pc:docMk/>
            <pc:sldMk cId="1644842179" sldId="1481"/>
            <ac:spMk id="7" creationId="{BCED3E8B-A69C-110D-EDF1-EE41408153CD}"/>
          </ac:spMkLst>
        </pc:spChg>
        <pc:graphicFrameChg chg="mod modGraphic">
          <ac:chgData name="Liyana Ralalage, Adiesha" userId="15fd5c93-10d6-4014-8103-1a4931e3c018" providerId="ADAL" clId="{3352B07F-2F26-4C6F-B119-94B9FC4619FB}" dt="2025-03-25T00:08:53.699" v="3135" actId="20577"/>
          <ac:graphicFrameMkLst>
            <pc:docMk/>
            <pc:sldMk cId="1644842179" sldId="1481"/>
            <ac:graphicFrameMk id="5" creationId="{F86401AA-3114-D76A-9887-8787C64EF5BC}"/>
          </ac:graphicFrameMkLst>
        </pc:graphicFrameChg>
        <pc:cxnChg chg="mod">
          <ac:chgData name="Liyana Ralalage, Adiesha" userId="15fd5c93-10d6-4014-8103-1a4931e3c018" providerId="ADAL" clId="{3352B07F-2F26-4C6F-B119-94B9FC4619FB}" dt="2025-03-25T00:04:06.414" v="3123" actId="14100"/>
          <ac:cxnSpMkLst>
            <pc:docMk/>
            <pc:sldMk cId="1644842179" sldId="1481"/>
            <ac:cxnSpMk id="8" creationId="{593AB55A-F743-67AB-4A76-19328CF6644A}"/>
          </ac:cxnSpMkLst>
        </pc:cxnChg>
      </pc:sldChg>
      <pc:sldChg chg="delSp modSp add mod">
        <pc:chgData name="Liyana Ralalage, Adiesha" userId="15fd5c93-10d6-4014-8103-1a4931e3c018" providerId="ADAL" clId="{3352B07F-2F26-4C6F-B119-94B9FC4619FB}" dt="2025-03-25T00:08:49.104" v="3133" actId="20577"/>
        <pc:sldMkLst>
          <pc:docMk/>
          <pc:sldMk cId="2931669473" sldId="1482"/>
        </pc:sldMkLst>
        <pc:graphicFrameChg chg="mod modGraphic">
          <ac:chgData name="Liyana Ralalage, Adiesha" userId="15fd5c93-10d6-4014-8103-1a4931e3c018" providerId="ADAL" clId="{3352B07F-2F26-4C6F-B119-94B9FC4619FB}" dt="2025-03-25T00:08:49.104" v="3133" actId="20577"/>
          <ac:graphicFrameMkLst>
            <pc:docMk/>
            <pc:sldMk cId="2931669473" sldId="1482"/>
            <ac:graphicFrameMk id="5" creationId="{DFC68054-D28F-A39F-B89C-80CD5B860813}"/>
          </ac:graphicFrameMkLst>
        </pc:graphicFrameChg>
      </pc:sldChg>
      <pc:sldChg chg="modSp add ord">
        <pc:chgData name="Liyana Ralalage, Adiesha" userId="15fd5c93-10d6-4014-8103-1a4931e3c018" providerId="ADAL" clId="{3352B07F-2F26-4C6F-B119-94B9FC4619FB}" dt="2025-03-19T18:10:18.103" v="1768" actId="207"/>
        <pc:sldMkLst>
          <pc:docMk/>
          <pc:sldMk cId="2833799159" sldId="1483"/>
        </pc:sldMkLst>
        <pc:spChg chg="mod">
          <ac:chgData name="Liyana Ralalage, Adiesha" userId="15fd5c93-10d6-4014-8103-1a4931e3c018" providerId="ADAL" clId="{3352B07F-2F26-4C6F-B119-94B9FC4619FB}" dt="2025-03-19T18:10:18.103" v="1768" actId="207"/>
          <ac:spMkLst>
            <pc:docMk/>
            <pc:sldMk cId="2833799159" sldId="1483"/>
            <ac:spMk id="3" creationId="{D944662D-94DA-40CA-0ACA-98FFB59F4E6B}"/>
          </ac:spMkLst>
        </pc:spChg>
      </pc:sldChg>
      <pc:sldChg chg="addSp delSp modSp add mod ord modAnim">
        <pc:chgData name="Liyana Ralalage, Adiesha" userId="15fd5c93-10d6-4014-8103-1a4931e3c018" providerId="ADAL" clId="{3352B07F-2F26-4C6F-B119-94B9FC4619FB}" dt="2025-03-25T17:37:37.978" v="6746" actId="167"/>
        <pc:sldMkLst>
          <pc:docMk/>
          <pc:sldMk cId="1896202491" sldId="1484"/>
        </pc:sldMkLst>
        <pc:graphicFrameChg chg="mod ord">
          <ac:chgData name="Liyana Ralalage, Adiesha" userId="15fd5c93-10d6-4014-8103-1a4931e3c018" providerId="ADAL" clId="{3352B07F-2F26-4C6F-B119-94B9FC4619FB}" dt="2025-03-25T17:37:37.978" v="6746" actId="167"/>
          <ac:graphicFrameMkLst>
            <pc:docMk/>
            <pc:sldMk cId="1896202491" sldId="1484"/>
            <ac:graphicFrameMk id="5" creationId="{E20F1088-2437-8C53-472E-07DEF8A3E73D}"/>
          </ac:graphicFrameMkLst>
        </pc:graphicFrameChg>
        <pc:picChg chg="add mod">
          <ac:chgData name="Liyana Ralalage, Adiesha" userId="15fd5c93-10d6-4014-8103-1a4931e3c018" providerId="ADAL" clId="{3352B07F-2F26-4C6F-B119-94B9FC4619FB}" dt="2025-03-25T17:37:12.844" v="6741" actId="1076"/>
          <ac:picMkLst>
            <pc:docMk/>
            <pc:sldMk cId="1896202491" sldId="1484"/>
            <ac:picMk id="3" creationId="{A9ABBECB-F48C-A0AF-533E-C47433492DF2}"/>
          </ac:picMkLst>
        </pc:picChg>
        <pc:cxnChg chg="add mod">
          <ac:chgData name="Liyana Ralalage, Adiesha" userId="15fd5c93-10d6-4014-8103-1a4931e3c018" providerId="ADAL" clId="{3352B07F-2F26-4C6F-B119-94B9FC4619FB}" dt="2025-03-19T18:14:00.515" v="1781" actId="208"/>
          <ac:cxnSpMkLst>
            <pc:docMk/>
            <pc:sldMk cId="1896202491" sldId="1484"/>
            <ac:cxnSpMk id="9" creationId="{D0A0D698-BE13-60FC-8B42-69FB39F85131}"/>
          </ac:cxnSpMkLst>
        </pc:cxnChg>
        <pc:cxnChg chg="add mod">
          <ac:chgData name="Liyana Ralalage, Adiesha" userId="15fd5c93-10d6-4014-8103-1a4931e3c018" providerId="ADAL" clId="{3352B07F-2F26-4C6F-B119-94B9FC4619FB}" dt="2025-03-19T18:14:13.209" v="1783" actId="1076"/>
          <ac:cxnSpMkLst>
            <pc:docMk/>
            <pc:sldMk cId="1896202491" sldId="1484"/>
            <ac:cxnSpMk id="10" creationId="{EE33D37D-8B32-B00E-87C0-66CBD88DDEF1}"/>
          </ac:cxnSpMkLst>
        </pc:cxnChg>
        <pc:cxnChg chg="add mod">
          <ac:chgData name="Liyana Ralalage, Adiesha" userId="15fd5c93-10d6-4014-8103-1a4931e3c018" providerId="ADAL" clId="{3352B07F-2F26-4C6F-B119-94B9FC4619FB}" dt="2025-03-19T18:14:17.318" v="1785" actId="1076"/>
          <ac:cxnSpMkLst>
            <pc:docMk/>
            <pc:sldMk cId="1896202491" sldId="1484"/>
            <ac:cxnSpMk id="11" creationId="{BCD43F2A-ACE1-E220-05C9-5D62D02DC927}"/>
          </ac:cxnSpMkLst>
        </pc:cxnChg>
        <pc:cxnChg chg="add mod">
          <ac:chgData name="Liyana Ralalage, Adiesha" userId="15fd5c93-10d6-4014-8103-1a4931e3c018" providerId="ADAL" clId="{3352B07F-2F26-4C6F-B119-94B9FC4619FB}" dt="2025-03-19T18:14:33.106" v="1788" actId="14100"/>
          <ac:cxnSpMkLst>
            <pc:docMk/>
            <pc:sldMk cId="1896202491" sldId="1484"/>
            <ac:cxnSpMk id="12" creationId="{CA1E1971-84E0-DB38-50D9-218D476FA4DE}"/>
          </ac:cxnSpMkLst>
        </pc:cxnChg>
        <pc:cxnChg chg="add mod">
          <ac:chgData name="Liyana Ralalage, Adiesha" userId="15fd5c93-10d6-4014-8103-1a4931e3c018" providerId="ADAL" clId="{3352B07F-2F26-4C6F-B119-94B9FC4619FB}" dt="2025-03-19T18:14:38.294" v="1790" actId="1076"/>
          <ac:cxnSpMkLst>
            <pc:docMk/>
            <pc:sldMk cId="1896202491" sldId="1484"/>
            <ac:cxnSpMk id="15" creationId="{5C2AD45B-C93B-5B01-D85A-C2BCDF78E543}"/>
          </ac:cxnSpMkLst>
        </pc:cxnChg>
        <pc:cxnChg chg="add mod">
          <ac:chgData name="Liyana Ralalage, Adiesha" userId="15fd5c93-10d6-4014-8103-1a4931e3c018" providerId="ADAL" clId="{3352B07F-2F26-4C6F-B119-94B9FC4619FB}" dt="2025-03-19T18:14:42.233" v="1792" actId="1076"/>
          <ac:cxnSpMkLst>
            <pc:docMk/>
            <pc:sldMk cId="1896202491" sldId="1484"/>
            <ac:cxnSpMk id="16" creationId="{BDF808B4-555E-C0B9-68FC-07623A5DA51C}"/>
          </ac:cxnSpMkLst>
        </pc:cxnChg>
        <pc:cxnChg chg="add mod">
          <ac:chgData name="Liyana Ralalage, Adiesha" userId="15fd5c93-10d6-4014-8103-1a4931e3c018" providerId="ADAL" clId="{3352B07F-2F26-4C6F-B119-94B9FC4619FB}" dt="2025-03-19T18:14:53.340" v="1795" actId="1076"/>
          <ac:cxnSpMkLst>
            <pc:docMk/>
            <pc:sldMk cId="1896202491" sldId="1484"/>
            <ac:cxnSpMk id="18" creationId="{ABFB92DF-9207-C4CE-8F92-C160BCA1528B}"/>
          </ac:cxnSpMkLst>
        </pc:cxnChg>
        <pc:cxnChg chg="add mod">
          <ac:chgData name="Liyana Ralalage, Adiesha" userId="15fd5c93-10d6-4014-8103-1a4931e3c018" providerId="ADAL" clId="{3352B07F-2F26-4C6F-B119-94B9FC4619FB}" dt="2025-03-19T18:14:58.455" v="1797" actId="1076"/>
          <ac:cxnSpMkLst>
            <pc:docMk/>
            <pc:sldMk cId="1896202491" sldId="1484"/>
            <ac:cxnSpMk id="19" creationId="{F785EDB4-85B1-EB64-6879-A7CB885DDE90}"/>
          </ac:cxnSpMkLst>
        </pc:cxnChg>
      </pc:sldChg>
      <pc:sldChg chg="delSp modSp add mod modAnim">
        <pc:chgData name="Liyana Ralalage, Adiesha" userId="15fd5c93-10d6-4014-8103-1a4931e3c018" providerId="ADAL" clId="{3352B07F-2F26-4C6F-B119-94B9FC4619FB}" dt="2025-03-25T00:32:29.962" v="3203" actId="14734"/>
        <pc:sldMkLst>
          <pc:docMk/>
          <pc:sldMk cId="3588783163" sldId="1485"/>
        </pc:sldMkLst>
        <pc:graphicFrameChg chg="modGraphic">
          <ac:chgData name="Liyana Ralalage, Adiesha" userId="15fd5c93-10d6-4014-8103-1a4931e3c018" providerId="ADAL" clId="{3352B07F-2F26-4C6F-B119-94B9FC4619FB}" dt="2025-03-25T00:32:29.962" v="3203" actId="14734"/>
          <ac:graphicFrameMkLst>
            <pc:docMk/>
            <pc:sldMk cId="3588783163" sldId="1485"/>
            <ac:graphicFrameMk id="5" creationId="{BA8CF845-2B9D-60FF-AEDC-50ACB88375B5}"/>
          </ac:graphicFrameMkLst>
        </pc:graphicFrameChg>
      </pc:sldChg>
      <pc:sldChg chg="modSp add ord">
        <pc:chgData name="Liyana Ralalage, Adiesha" userId="15fd5c93-10d6-4014-8103-1a4931e3c018" providerId="ADAL" clId="{3352B07F-2F26-4C6F-B119-94B9FC4619FB}" dt="2025-03-25T17:39:28.786" v="6747" actId="20577"/>
        <pc:sldMkLst>
          <pc:docMk/>
          <pc:sldMk cId="2663479895" sldId="1486"/>
        </pc:sldMkLst>
        <pc:spChg chg="mod">
          <ac:chgData name="Liyana Ralalage, Adiesha" userId="15fd5c93-10d6-4014-8103-1a4931e3c018" providerId="ADAL" clId="{3352B07F-2F26-4C6F-B119-94B9FC4619FB}" dt="2025-03-25T17:39:28.786" v="6747" actId="20577"/>
          <ac:spMkLst>
            <pc:docMk/>
            <pc:sldMk cId="2663479895" sldId="1486"/>
            <ac:spMk id="3" creationId="{1468420C-077D-EAE4-5934-01108960BDEB}"/>
          </ac:spMkLst>
        </pc:spChg>
      </pc:sldChg>
      <pc:sldChg chg="addSp delSp modSp add mod ord delAnim modAnim">
        <pc:chgData name="Liyana Ralalage, Adiesha" userId="15fd5c93-10d6-4014-8103-1a4931e3c018" providerId="ADAL" clId="{3352B07F-2F26-4C6F-B119-94B9FC4619FB}" dt="2025-03-25T17:42:08.117" v="6859" actId="207"/>
        <pc:sldMkLst>
          <pc:docMk/>
          <pc:sldMk cId="4119908845" sldId="1487"/>
        </pc:sldMkLst>
        <pc:spChg chg="mod">
          <ac:chgData name="Liyana Ralalage, Adiesha" userId="15fd5c93-10d6-4014-8103-1a4931e3c018" providerId="ADAL" clId="{3352B07F-2F26-4C6F-B119-94B9FC4619FB}" dt="2025-03-25T00:37:37.824" v="3233" actId="1076"/>
          <ac:spMkLst>
            <pc:docMk/>
            <pc:sldMk cId="4119908845" sldId="1487"/>
            <ac:spMk id="2" creationId="{F580C2F6-FEE4-F88C-907D-1A51C147EA42}"/>
          </ac:spMkLst>
        </pc:spChg>
        <pc:spChg chg="add mod">
          <ac:chgData name="Liyana Ralalage, Adiesha" userId="15fd5c93-10d6-4014-8103-1a4931e3c018" providerId="ADAL" clId="{3352B07F-2F26-4C6F-B119-94B9FC4619FB}" dt="2025-03-20T01:05:34.734" v="1871" actId="164"/>
          <ac:spMkLst>
            <pc:docMk/>
            <pc:sldMk cId="4119908845" sldId="1487"/>
            <ac:spMk id="6" creationId="{DE806F3F-8C70-0EE1-550F-608C74E2EE62}"/>
          </ac:spMkLst>
        </pc:spChg>
        <pc:spChg chg="add mod">
          <ac:chgData name="Liyana Ralalage, Adiesha" userId="15fd5c93-10d6-4014-8103-1a4931e3c018" providerId="ADAL" clId="{3352B07F-2F26-4C6F-B119-94B9FC4619FB}" dt="2025-03-25T00:43:11.414" v="3314" actId="1076"/>
          <ac:spMkLst>
            <pc:docMk/>
            <pc:sldMk cId="4119908845" sldId="1487"/>
            <ac:spMk id="7" creationId="{439C34E3-6D67-9C4B-4BBE-3F61031F647D}"/>
          </ac:spMkLst>
        </pc:spChg>
        <pc:spChg chg="add mod">
          <ac:chgData name="Liyana Ralalage, Adiesha" userId="15fd5c93-10d6-4014-8103-1a4931e3c018" providerId="ADAL" clId="{3352B07F-2F26-4C6F-B119-94B9FC4619FB}" dt="2025-03-25T17:42:08.117" v="6859" actId="207"/>
          <ac:spMkLst>
            <pc:docMk/>
            <pc:sldMk cId="4119908845" sldId="1487"/>
            <ac:spMk id="40" creationId="{253D9FC7-E9B3-9D95-EF6D-125ED6461030}"/>
          </ac:spMkLst>
        </pc:spChg>
        <pc:grpChg chg="add mod">
          <ac:chgData name="Liyana Ralalage, Adiesha" userId="15fd5c93-10d6-4014-8103-1a4931e3c018" providerId="ADAL" clId="{3352B07F-2F26-4C6F-B119-94B9FC4619FB}" dt="2025-03-20T01:06:08" v="1878" actId="164"/>
          <ac:grpSpMkLst>
            <pc:docMk/>
            <pc:sldMk cId="4119908845" sldId="1487"/>
            <ac:grpSpMk id="37" creationId="{9755E81D-9FF9-3FD0-7534-6A6CF0A6D16B}"/>
          </ac:grpSpMkLst>
        </pc:grpChg>
        <pc:grpChg chg="add mod">
          <ac:chgData name="Liyana Ralalage, Adiesha" userId="15fd5c93-10d6-4014-8103-1a4931e3c018" providerId="ADAL" clId="{3352B07F-2F26-4C6F-B119-94B9FC4619FB}" dt="2025-03-25T00:41:30.075" v="3298" actId="1076"/>
          <ac:grpSpMkLst>
            <pc:docMk/>
            <pc:sldMk cId="4119908845" sldId="1487"/>
            <ac:grpSpMk id="38" creationId="{FFD3AE24-D72B-9641-353E-864AFDC668D0}"/>
          </ac:grpSpMkLst>
        </pc:grpChg>
        <pc:graphicFrameChg chg="mod modGraphic">
          <ac:chgData name="Liyana Ralalage, Adiesha" userId="15fd5c93-10d6-4014-8103-1a4931e3c018" providerId="ADAL" clId="{3352B07F-2F26-4C6F-B119-94B9FC4619FB}" dt="2025-03-25T00:41:20.224" v="3294" actId="20577"/>
          <ac:graphicFrameMkLst>
            <pc:docMk/>
            <pc:sldMk cId="4119908845" sldId="1487"/>
            <ac:graphicFrameMk id="5" creationId="{BAEAF972-376F-3F65-0DA5-90E32FCA79EA}"/>
          </ac:graphicFrameMkLst>
        </pc:graphicFrameChg>
        <pc:picChg chg="mod">
          <ac:chgData name="Liyana Ralalage, Adiesha" userId="15fd5c93-10d6-4014-8103-1a4931e3c018" providerId="ADAL" clId="{3352B07F-2F26-4C6F-B119-94B9FC4619FB}" dt="2025-03-25T00:12:51.362" v="3163" actId="1076"/>
          <ac:picMkLst>
            <pc:docMk/>
            <pc:sldMk cId="4119908845" sldId="1487"/>
            <ac:picMk id="3" creationId="{DC61A117-0C5E-8307-0415-901D20604CD8}"/>
          </ac:picMkLst>
        </pc:picChg>
        <pc:cxnChg chg="mod">
          <ac:chgData name="Liyana Ralalage, Adiesha" userId="15fd5c93-10d6-4014-8103-1a4931e3c018" providerId="ADAL" clId="{3352B07F-2F26-4C6F-B119-94B9FC4619FB}" dt="2025-03-20T01:03:05.424" v="1828" actId="14100"/>
          <ac:cxnSpMkLst>
            <pc:docMk/>
            <pc:sldMk cId="4119908845" sldId="1487"/>
            <ac:cxnSpMk id="9" creationId="{3EB6C3CF-8F03-A14F-1F8A-B1187A1DEB3C}"/>
          </ac:cxnSpMkLst>
        </pc:cxnChg>
        <pc:cxnChg chg="mod">
          <ac:chgData name="Liyana Ralalage, Adiesha" userId="15fd5c93-10d6-4014-8103-1a4931e3c018" providerId="ADAL" clId="{3352B07F-2F26-4C6F-B119-94B9FC4619FB}" dt="2025-03-20T01:05:34.734" v="1871" actId="164"/>
          <ac:cxnSpMkLst>
            <pc:docMk/>
            <pc:sldMk cId="4119908845" sldId="1487"/>
            <ac:cxnSpMk id="10" creationId="{39076AA1-8437-F06C-20FD-8CDEE1A26106}"/>
          </ac:cxnSpMkLst>
        </pc:cxnChg>
        <pc:cxnChg chg="mod">
          <ac:chgData name="Liyana Ralalage, Adiesha" userId="15fd5c93-10d6-4014-8103-1a4931e3c018" providerId="ADAL" clId="{3352B07F-2F26-4C6F-B119-94B9FC4619FB}" dt="2025-03-20T01:05:34.734" v="1871" actId="164"/>
          <ac:cxnSpMkLst>
            <pc:docMk/>
            <pc:sldMk cId="4119908845" sldId="1487"/>
            <ac:cxnSpMk id="12" creationId="{BF33F1E5-3DE5-42CA-CD1E-CAABA549B0A3}"/>
          </ac:cxnSpMkLst>
        </pc:cxnChg>
        <pc:cxnChg chg="mod">
          <ac:chgData name="Liyana Ralalage, Adiesha" userId="15fd5c93-10d6-4014-8103-1a4931e3c018" providerId="ADAL" clId="{3352B07F-2F26-4C6F-B119-94B9FC4619FB}" dt="2025-03-20T01:05:34.734" v="1871" actId="164"/>
          <ac:cxnSpMkLst>
            <pc:docMk/>
            <pc:sldMk cId="4119908845" sldId="1487"/>
            <ac:cxnSpMk id="15" creationId="{5E2603F5-57A3-3887-9520-68B3B0F8ACF8}"/>
          </ac:cxnSpMkLst>
        </pc:cxnChg>
        <pc:cxnChg chg="mod">
          <ac:chgData name="Liyana Ralalage, Adiesha" userId="15fd5c93-10d6-4014-8103-1a4931e3c018" providerId="ADAL" clId="{3352B07F-2F26-4C6F-B119-94B9FC4619FB}" dt="2025-03-20T01:03:50.728" v="1839" actId="14100"/>
          <ac:cxnSpMkLst>
            <pc:docMk/>
            <pc:sldMk cId="4119908845" sldId="1487"/>
            <ac:cxnSpMk id="18" creationId="{FDF918C4-A385-76AA-48EE-2ACB90E914CB}"/>
          </ac:cxnSpMkLst>
        </pc:cxnChg>
        <pc:cxnChg chg="mod">
          <ac:chgData name="Liyana Ralalage, Adiesha" userId="15fd5c93-10d6-4014-8103-1a4931e3c018" providerId="ADAL" clId="{3352B07F-2F26-4C6F-B119-94B9FC4619FB}" dt="2025-03-20T01:05:34.734" v="1871" actId="164"/>
          <ac:cxnSpMkLst>
            <pc:docMk/>
            <pc:sldMk cId="4119908845" sldId="1487"/>
            <ac:cxnSpMk id="19" creationId="{AF5BA531-AE75-5668-0E51-7EE98E175C4C}"/>
          </ac:cxnSpMkLst>
        </pc:cxnChg>
        <pc:cxnChg chg="add mod">
          <ac:chgData name="Liyana Ralalage, Adiesha" userId="15fd5c93-10d6-4014-8103-1a4931e3c018" providerId="ADAL" clId="{3352B07F-2F26-4C6F-B119-94B9FC4619FB}" dt="2025-03-20T01:04:03.987" v="1844" actId="14100"/>
          <ac:cxnSpMkLst>
            <pc:docMk/>
            <pc:sldMk cId="4119908845" sldId="1487"/>
            <ac:cxnSpMk id="25" creationId="{7EFE0D3F-7928-4E19-093D-0D628AAADEAD}"/>
          </ac:cxnSpMkLst>
        </pc:cxnChg>
        <pc:cxnChg chg="add mod">
          <ac:chgData name="Liyana Ralalage, Adiesha" userId="15fd5c93-10d6-4014-8103-1a4931e3c018" providerId="ADAL" clId="{3352B07F-2F26-4C6F-B119-94B9FC4619FB}" dt="2025-03-20T01:05:34.734" v="1871" actId="164"/>
          <ac:cxnSpMkLst>
            <pc:docMk/>
            <pc:sldMk cId="4119908845" sldId="1487"/>
            <ac:cxnSpMk id="28" creationId="{41549E8B-F3B2-3C00-FC3B-DAAC3B51321A}"/>
          </ac:cxnSpMkLst>
        </pc:cxnChg>
        <pc:cxnChg chg="add mod">
          <ac:chgData name="Liyana Ralalage, Adiesha" userId="15fd5c93-10d6-4014-8103-1a4931e3c018" providerId="ADAL" clId="{3352B07F-2F26-4C6F-B119-94B9FC4619FB}" dt="2025-03-20T01:05:34.734" v="1871" actId="164"/>
          <ac:cxnSpMkLst>
            <pc:docMk/>
            <pc:sldMk cId="4119908845" sldId="1487"/>
            <ac:cxnSpMk id="31" creationId="{F3067007-7BD3-D9F1-4536-D812ECC97DF3}"/>
          </ac:cxnSpMkLst>
        </pc:cxnChg>
        <pc:cxnChg chg="add mod">
          <ac:chgData name="Liyana Ralalage, Adiesha" userId="15fd5c93-10d6-4014-8103-1a4931e3c018" providerId="ADAL" clId="{3352B07F-2F26-4C6F-B119-94B9FC4619FB}" dt="2025-03-20T01:05:34.734" v="1871" actId="164"/>
          <ac:cxnSpMkLst>
            <pc:docMk/>
            <pc:sldMk cId="4119908845" sldId="1487"/>
            <ac:cxnSpMk id="34" creationId="{8A0CCD21-2D84-790A-040D-F1E5694AA148}"/>
          </ac:cxnSpMkLst>
        </pc:cxnChg>
      </pc:sldChg>
      <pc:sldChg chg="addSp delSp modSp add mod modShow">
        <pc:chgData name="Liyana Ralalage, Adiesha" userId="15fd5c93-10d6-4014-8103-1a4931e3c018" providerId="ADAL" clId="{3352B07F-2F26-4C6F-B119-94B9FC4619FB}" dt="2025-03-25T17:42:34.882" v="6860" actId="729"/>
        <pc:sldMkLst>
          <pc:docMk/>
          <pc:sldMk cId="1209479968" sldId="1488"/>
        </pc:sldMkLst>
        <pc:spChg chg="mod">
          <ac:chgData name="Liyana Ralalage, Adiesha" userId="15fd5c93-10d6-4014-8103-1a4931e3c018" providerId="ADAL" clId="{3352B07F-2F26-4C6F-B119-94B9FC4619FB}" dt="2025-03-25T00:43:05.183" v="3313" actId="1076"/>
          <ac:spMkLst>
            <pc:docMk/>
            <pc:sldMk cId="1209479968" sldId="1488"/>
            <ac:spMk id="7" creationId="{63EDD909-D49F-83AD-CA23-4E38A163907A}"/>
          </ac:spMkLst>
        </pc:spChg>
        <pc:spChg chg="mod">
          <ac:chgData name="Liyana Ralalage, Adiesha" userId="15fd5c93-10d6-4014-8103-1a4931e3c018" providerId="ADAL" clId="{3352B07F-2F26-4C6F-B119-94B9FC4619FB}" dt="2025-03-25T00:42:20.305" v="3305" actId="1076"/>
          <ac:spMkLst>
            <pc:docMk/>
            <pc:sldMk cId="1209479968" sldId="1488"/>
            <ac:spMk id="40" creationId="{15F76399-86C1-85A7-8FE0-0438F0A12796}"/>
          </ac:spMkLst>
        </pc:spChg>
        <pc:grpChg chg="mod">
          <ac:chgData name="Liyana Ralalage, Adiesha" userId="15fd5c93-10d6-4014-8103-1a4931e3c018" providerId="ADAL" clId="{3352B07F-2F26-4C6F-B119-94B9FC4619FB}" dt="2025-03-25T00:43:00.386" v="3312" actId="1076"/>
          <ac:grpSpMkLst>
            <pc:docMk/>
            <pc:sldMk cId="1209479968" sldId="1488"/>
            <ac:grpSpMk id="38" creationId="{5C243465-C538-EDC3-3FEB-F1FC68182366}"/>
          </ac:grpSpMkLst>
        </pc:grpChg>
        <pc:graphicFrameChg chg="add mod ord">
          <ac:chgData name="Liyana Ralalage, Adiesha" userId="15fd5c93-10d6-4014-8103-1a4931e3c018" providerId="ADAL" clId="{3352B07F-2F26-4C6F-B119-94B9FC4619FB}" dt="2025-03-25T00:42:33.486" v="3306" actId="167"/>
          <ac:graphicFrameMkLst>
            <pc:docMk/>
            <pc:sldMk cId="1209479968" sldId="1488"/>
            <ac:graphicFrameMk id="4" creationId="{F29606E3-3F4D-7E41-C8DC-C115C5C37E15}"/>
          </ac:graphicFrameMkLst>
        </pc:graphicFrameChg>
        <pc:graphicFrameChg chg="del mod modGraphic">
          <ac:chgData name="Liyana Ralalage, Adiesha" userId="15fd5c93-10d6-4014-8103-1a4931e3c018" providerId="ADAL" clId="{3352B07F-2F26-4C6F-B119-94B9FC4619FB}" dt="2025-03-25T00:42:02.876" v="3299" actId="478"/>
          <ac:graphicFrameMkLst>
            <pc:docMk/>
            <pc:sldMk cId="1209479968" sldId="1488"/>
            <ac:graphicFrameMk id="5" creationId="{0F859D2A-8FCE-6525-BC4F-5B002B32A4AB}"/>
          </ac:graphicFrameMkLst>
        </pc:graphicFrameChg>
      </pc:sldChg>
      <pc:sldChg chg="modSp add mod ord">
        <pc:chgData name="Liyana Ralalage, Adiesha" userId="15fd5c93-10d6-4014-8103-1a4931e3c018" providerId="ADAL" clId="{3352B07F-2F26-4C6F-B119-94B9FC4619FB}" dt="2025-03-20T01:16:56.375" v="1989" actId="207"/>
        <pc:sldMkLst>
          <pc:docMk/>
          <pc:sldMk cId="2145873908" sldId="1489"/>
        </pc:sldMkLst>
        <pc:spChg chg="mod">
          <ac:chgData name="Liyana Ralalage, Adiesha" userId="15fd5c93-10d6-4014-8103-1a4931e3c018" providerId="ADAL" clId="{3352B07F-2F26-4C6F-B119-94B9FC4619FB}" dt="2025-03-20T01:16:56.375" v="1989" actId="207"/>
          <ac:spMkLst>
            <pc:docMk/>
            <pc:sldMk cId="2145873908" sldId="1489"/>
            <ac:spMk id="3" creationId="{F37CD8FD-9148-FB79-35B6-E644331AE45C}"/>
          </ac:spMkLst>
        </pc:spChg>
      </pc:sldChg>
      <pc:sldChg chg="addSp delSp modSp add mod ord delAnim modAnim">
        <pc:chgData name="Liyana Ralalage, Adiesha" userId="15fd5c93-10d6-4014-8103-1a4931e3c018" providerId="ADAL" clId="{3352B07F-2F26-4C6F-B119-94B9FC4619FB}" dt="2025-03-25T17:46:56.631" v="6863"/>
        <pc:sldMkLst>
          <pc:docMk/>
          <pc:sldMk cId="3650797702" sldId="1490"/>
        </pc:sldMkLst>
        <pc:spChg chg="mod">
          <ac:chgData name="Liyana Ralalage, Adiesha" userId="15fd5c93-10d6-4014-8103-1a4931e3c018" providerId="ADAL" clId="{3352B07F-2F26-4C6F-B119-94B9FC4619FB}" dt="2025-03-25T00:54:53.995" v="3324" actId="1076"/>
          <ac:spMkLst>
            <pc:docMk/>
            <pc:sldMk cId="3650797702" sldId="1490"/>
            <ac:spMk id="2" creationId="{144D034E-1F48-27F9-7BA6-FE9F6160DC46}"/>
          </ac:spMkLst>
        </pc:spChg>
        <pc:spChg chg="add mod">
          <ac:chgData name="Liyana Ralalage, Adiesha" userId="15fd5c93-10d6-4014-8103-1a4931e3c018" providerId="ADAL" clId="{3352B07F-2F26-4C6F-B119-94B9FC4619FB}" dt="2025-03-25T00:31:38.954" v="3196" actId="164"/>
          <ac:spMkLst>
            <pc:docMk/>
            <pc:sldMk cId="3650797702" sldId="1490"/>
            <ac:spMk id="6" creationId="{07EEB576-886C-947B-8B20-87E7370D522A}"/>
          </ac:spMkLst>
        </pc:spChg>
        <pc:grpChg chg="add mod">
          <ac:chgData name="Liyana Ralalage, Adiesha" userId="15fd5c93-10d6-4014-8103-1a4931e3c018" providerId="ADAL" clId="{3352B07F-2F26-4C6F-B119-94B9FC4619FB}" dt="2025-03-25T00:31:22.491" v="3195" actId="164"/>
          <ac:grpSpMkLst>
            <pc:docMk/>
            <pc:sldMk cId="3650797702" sldId="1490"/>
            <ac:grpSpMk id="5" creationId="{CA9C4D6C-2A34-94E0-9816-0B376CD3CA46}"/>
          </ac:grpSpMkLst>
        </pc:grpChg>
        <pc:grpChg chg="add mod">
          <ac:chgData name="Liyana Ralalage, Adiesha" userId="15fd5c93-10d6-4014-8103-1a4931e3c018" providerId="ADAL" clId="{3352B07F-2F26-4C6F-B119-94B9FC4619FB}" dt="2025-03-25T00:56:20.737" v="3365" actId="1076"/>
          <ac:grpSpMkLst>
            <pc:docMk/>
            <pc:sldMk cId="3650797702" sldId="1490"/>
            <ac:grpSpMk id="8" creationId="{F552D220-9E29-B112-D0B4-3ED764BA965F}"/>
          </ac:grpSpMkLst>
        </pc:grpChg>
        <pc:graphicFrameChg chg="del">
          <ac:chgData name="Liyana Ralalage, Adiesha" userId="15fd5c93-10d6-4014-8103-1a4931e3c018" providerId="ADAL" clId="{3352B07F-2F26-4C6F-B119-94B9FC4619FB}" dt="2025-03-25T00:54:41.107" v="3317" actId="478"/>
          <ac:graphicFrameMkLst>
            <pc:docMk/>
            <pc:sldMk cId="3650797702" sldId="1490"/>
            <ac:graphicFrameMk id="4" creationId="{5B3C0583-37E6-D17B-B967-049A7746361A}"/>
          </ac:graphicFrameMkLst>
        </pc:graphicFrameChg>
        <pc:graphicFrameChg chg="add mod ord modGraphic">
          <ac:chgData name="Liyana Ralalage, Adiesha" userId="15fd5c93-10d6-4014-8103-1a4931e3c018" providerId="ADAL" clId="{3352B07F-2F26-4C6F-B119-94B9FC4619FB}" dt="2025-03-25T17:46:46.504" v="6862" actId="207"/>
          <ac:graphicFrameMkLst>
            <pc:docMk/>
            <pc:sldMk cId="3650797702" sldId="1490"/>
            <ac:graphicFrameMk id="7" creationId="{14E8308A-291E-78FC-BF80-14911A049E1C}"/>
          </ac:graphicFrameMkLst>
        </pc:graphicFrameChg>
        <pc:picChg chg="mod">
          <ac:chgData name="Liyana Ralalage, Adiesha" userId="15fd5c93-10d6-4014-8103-1a4931e3c018" providerId="ADAL" clId="{3352B07F-2F26-4C6F-B119-94B9FC4619FB}" dt="2025-03-25T00:31:38.954" v="3196" actId="164"/>
          <ac:picMkLst>
            <pc:docMk/>
            <pc:sldMk cId="3650797702" sldId="1490"/>
            <ac:picMk id="3" creationId="{FFBB84C7-F4EF-123E-2110-2CF046998E5A}"/>
          </ac:picMkLst>
        </pc:picChg>
        <pc:cxnChg chg="mod">
          <ac:chgData name="Liyana Ralalage, Adiesha" userId="15fd5c93-10d6-4014-8103-1a4931e3c018" providerId="ADAL" clId="{3352B07F-2F26-4C6F-B119-94B9FC4619FB}" dt="2025-03-25T00:31:38.954" v="3196" actId="164"/>
          <ac:cxnSpMkLst>
            <pc:docMk/>
            <pc:sldMk cId="3650797702" sldId="1490"/>
            <ac:cxnSpMk id="10" creationId="{AE5595EB-941F-FF62-24F2-DF0960406D62}"/>
          </ac:cxnSpMkLst>
        </pc:cxnChg>
        <pc:cxnChg chg="mod">
          <ac:chgData name="Liyana Ralalage, Adiesha" userId="15fd5c93-10d6-4014-8103-1a4931e3c018" providerId="ADAL" clId="{3352B07F-2F26-4C6F-B119-94B9FC4619FB}" dt="2025-03-25T00:31:38.954" v="3196" actId="164"/>
          <ac:cxnSpMkLst>
            <pc:docMk/>
            <pc:sldMk cId="3650797702" sldId="1490"/>
            <ac:cxnSpMk id="11" creationId="{68D1A0AA-4898-F8C2-CC37-7F0726970520}"/>
          </ac:cxnSpMkLst>
        </pc:cxnChg>
        <pc:cxnChg chg="mod">
          <ac:chgData name="Liyana Ralalage, Adiesha" userId="15fd5c93-10d6-4014-8103-1a4931e3c018" providerId="ADAL" clId="{3352B07F-2F26-4C6F-B119-94B9FC4619FB}" dt="2025-03-25T00:31:38.954" v="3196" actId="164"/>
          <ac:cxnSpMkLst>
            <pc:docMk/>
            <pc:sldMk cId="3650797702" sldId="1490"/>
            <ac:cxnSpMk id="12" creationId="{D61D53C0-263F-5FAD-F519-3B70C782D3D3}"/>
          </ac:cxnSpMkLst>
        </pc:cxnChg>
        <pc:cxnChg chg="mod">
          <ac:chgData name="Liyana Ralalage, Adiesha" userId="15fd5c93-10d6-4014-8103-1a4931e3c018" providerId="ADAL" clId="{3352B07F-2F26-4C6F-B119-94B9FC4619FB}" dt="2025-03-25T00:31:38.954" v="3196" actId="164"/>
          <ac:cxnSpMkLst>
            <pc:docMk/>
            <pc:sldMk cId="3650797702" sldId="1490"/>
            <ac:cxnSpMk id="15" creationId="{E0C89392-7B83-7695-8C89-5F13A9B10F0E}"/>
          </ac:cxnSpMkLst>
        </pc:cxnChg>
        <pc:cxnChg chg="mod">
          <ac:chgData name="Liyana Ralalage, Adiesha" userId="15fd5c93-10d6-4014-8103-1a4931e3c018" providerId="ADAL" clId="{3352B07F-2F26-4C6F-B119-94B9FC4619FB}" dt="2025-03-25T00:31:38.954" v="3196" actId="164"/>
          <ac:cxnSpMkLst>
            <pc:docMk/>
            <pc:sldMk cId="3650797702" sldId="1490"/>
            <ac:cxnSpMk id="16" creationId="{2B94ADC0-AD6B-5FC0-94F2-1943A242B52D}"/>
          </ac:cxnSpMkLst>
        </pc:cxnChg>
        <pc:cxnChg chg="mod">
          <ac:chgData name="Liyana Ralalage, Adiesha" userId="15fd5c93-10d6-4014-8103-1a4931e3c018" providerId="ADAL" clId="{3352B07F-2F26-4C6F-B119-94B9FC4619FB}" dt="2025-03-25T00:31:38.954" v="3196" actId="164"/>
          <ac:cxnSpMkLst>
            <pc:docMk/>
            <pc:sldMk cId="3650797702" sldId="1490"/>
            <ac:cxnSpMk id="18" creationId="{FAF82A22-9A8A-2454-838F-821441C5ADEF}"/>
          </ac:cxnSpMkLst>
        </pc:cxnChg>
        <pc:cxnChg chg="mod">
          <ac:chgData name="Liyana Ralalage, Adiesha" userId="15fd5c93-10d6-4014-8103-1a4931e3c018" providerId="ADAL" clId="{3352B07F-2F26-4C6F-B119-94B9FC4619FB}" dt="2025-03-25T00:31:38.954" v="3196" actId="164"/>
          <ac:cxnSpMkLst>
            <pc:docMk/>
            <pc:sldMk cId="3650797702" sldId="1490"/>
            <ac:cxnSpMk id="19" creationId="{06085BB8-DA70-A1FF-BF3F-37710278C54A}"/>
          </ac:cxnSpMkLst>
        </pc:cxnChg>
      </pc:sldChg>
      <pc:sldChg chg="addSp delSp modSp add mod delAnim modAnim">
        <pc:chgData name="Liyana Ralalage, Adiesha" userId="15fd5c93-10d6-4014-8103-1a4931e3c018" providerId="ADAL" clId="{3352B07F-2F26-4C6F-B119-94B9FC4619FB}" dt="2025-03-25T17:47:53.688" v="6864" actId="207"/>
        <pc:sldMkLst>
          <pc:docMk/>
          <pc:sldMk cId="2269692811" sldId="1491"/>
        </pc:sldMkLst>
        <pc:spChg chg="mod">
          <ac:chgData name="Liyana Ralalage, Adiesha" userId="15fd5c93-10d6-4014-8103-1a4931e3c018" providerId="ADAL" clId="{3352B07F-2F26-4C6F-B119-94B9FC4619FB}" dt="2025-03-25T00:56:54.105" v="3374" actId="1076"/>
          <ac:spMkLst>
            <pc:docMk/>
            <pc:sldMk cId="2269692811" sldId="1491"/>
            <ac:spMk id="2" creationId="{AFEFDE29-DD2A-0CCB-09E1-A6511FD4D57C}"/>
          </ac:spMkLst>
        </pc:spChg>
        <pc:spChg chg="mod">
          <ac:chgData name="Liyana Ralalage, Adiesha" userId="15fd5c93-10d6-4014-8103-1a4931e3c018" providerId="ADAL" clId="{3352B07F-2F26-4C6F-B119-94B9FC4619FB}" dt="2025-03-25T00:30:54.747" v="3190" actId="164"/>
          <ac:spMkLst>
            <pc:docMk/>
            <pc:sldMk cId="2269692811" sldId="1491"/>
            <ac:spMk id="6" creationId="{45053079-EFDE-A403-014B-B484B4AE4518}"/>
          </ac:spMkLst>
        </pc:spChg>
        <pc:grpChg chg="add mod">
          <ac:chgData name="Liyana Ralalage, Adiesha" userId="15fd5c93-10d6-4014-8103-1a4931e3c018" providerId="ADAL" clId="{3352B07F-2F26-4C6F-B119-94B9FC4619FB}" dt="2025-03-25T00:57:52.735" v="3387" actId="1076"/>
          <ac:grpSpMkLst>
            <pc:docMk/>
            <pc:sldMk cId="2269692811" sldId="1491"/>
            <ac:grpSpMk id="5" creationId="{8804B402-9F1C-D1CB-0298-B1FD7E4F468A}"/>
          </ac:grpSpMkLst>
        </pc:grpChg>
        <pc:graphicFrameChg chg="del">
          <ac:chgData name="Liyana Ralalage, Adiesha" userId="15fd5c93-10d6-4014-8103-1a4931e3c018" providerId="ADAL" clId="{3352B07F-2F26-4C6F-B119-94B9FC4619FB}" dt="2025-03-25T00:56:55.739" v="3375" actId="478"/>
          <ac:graphicFrameMkLst>
            <pc:docMk/>
            <pc:sldMk cId="2269692811" sldId="1491"/>
            <ac:graphicFrameMk id="4" creationId="{688253B6-CD3B-FACC-D976-102E572BBA51}"/>
          </ac:graphicFrameMkLst>
        </pc:graphicFrameChg>
        <pc:graphicFrameChg chg="add del mod ord modGraphic">
          <ac:chgData name="Liyana Ralalage, Adiesha" userId="15fd5c93-10d6-4014-8103-1a4931e3c018" providerId="ADAL" clId="{3352B07F-2F26-4C6F-B119-94B9FC4619FB}" dt="2025-03-25T00:57:17.679" v="3378" actId="478"/>
          <ac:graphicFrameMkLst>
            <pc:docMk/>
            <pc:sldMk cId="2269692811" sldId="1491"/>
            <ac:graphicFrameMk id="7" creationId="{01430935-4F4B-88A8-3FC6-B46E5FE9AF50}"/>
          </ac:graphicFrameMkLst>
        </pc:graphicFrameChg>
        <pc:graphicFrameChg chg="add mod ord modGraphic">
          <ac:chgData name="Liyana Ralalage, Adiesha" userId="15fd5c93-10d6-4014-8103-1a4931e3c018" providerId="ADAL" clId="{3352B07F-2F26-4C6F-B119-94B9FC4619FB}" dt="2025-03-25T17:47:53.688" v="6864" actId="207"/>
          <ac:graphicFrameMkLst>
            <pc:docMk/>
            <pc:sldMk cId="2269692811" sldId="1491"/>
            <ac:graphicFrameMk id="8" creationId="{1180F685-8C55-AF3E-EDBD-2DD247977B1C}"/>
          </ac:graphicFrameMkLst>
        </pc:graphicFrameChg>
        <pc:picChg chg="mod">
          <ac:chgData name="Liyana Ralalage, Adiesha" userId="15fd5c93-10d6-4014-8103-1a4931e3c018" providerId="ADAL" clId="{3352B07F-2F26-4C6F-B119-94B9FC4619FB}" dt="2025-03-25T00:30:54.747" v="3190" actId="164"/>
          <ac:picMkLst>
            <pc:docMk/>
            <pc:sldMk cId="2269692811" sldId="1491"/>
            <ac:picMk id="3" creationId="{8C5DFC8A-6735-27E2-432D-8646AB832F3E}"/>
          </ac:picMkLst>
        </pc:picChg>
        <pc:cxnChg chg="mod">
          <ac:chgData name="Liyana Ralalage, Adiesha" userId="15fd5c93-10d6-4014-8103-1a4931e3c018" providerId="ADAL" clId="{3352B07F-2F26-4C6F-B119-94B9FC4619FB}" dt="2025-03-25T00:30:54.747" v="3190" actId="164"/>
          <ac:cxnSpMkLst>
            <pc:docMk/>
            <pc:sldMk cId="2269692811" sldId="1491"/>
            <ac:cxnSpMk id="16" creationId="{BB607377-57F4-6E32-5790-CC1CCED5B27A}"/>
          </ac:cxnSpMkLst>
        </pc:cxnChg>
      </pc:sldChg>
      <pc:sldChg chg="addSp delSp modSp add mod delAnim modAnim modShow">
        <pc:chgData name="Liyana Ralalage, Adiesha" userId="15fd5c93-10d6-4014-8103-1a4931e3c018" providerId="ADAL" clId="{3352B07F-2F26-4C6F-B119-94B9FC4619FB}" dt="2025-03-25T00:58:26.775" v="3396" actId="1076"/>
        <pc:sldMkLst>
          <pc:docMk/>
          <pc:sldMk cId="2279397460" sldId="1492"/>
        </pc:sldMkLst>
        <pc:grpChg chg="add mod">
          <ac:chgData name="Liyana Ralalage, Adiesha" userId="15fd5c93-10d6-4014-8103-1a4931e3c018" providerId="ADAL" clId="{3352B07F-2F26-4C6F-B119-94B9FC4619FB}" dt="2025-03-25T00:58:26.775" v="3396" actId="1076"/>
          <ac:grpSpMkLst>
            <pc:docMk/>
            <pc:sldMk cId="2279397460" sldId="1492"/>
            <ac:grpSpMk id="5" creationId="{CC7AE2E3-512E-EB3D-3B4A-4C5B4970AB40}"/>
          </ac:grpSpMkLst>
        </pc:grpChg>
        <pc:graphicFrameChg chg="del">
          <ac:chgData name="Liyana Ralalage, Adiesha" userId="15fd5c93-10d6-4014-8103-1a4931e3c018" providerId="ADAL" clId="{3352B07F-2F26-4C6F-B119-94B9FC4619FB}" dt="2025-03-25T00:58:05.889" v="3389" actId="478"/>
          <ac:graphicFrameMkLst>
            <pc:docMk/>
            <pc:sldMk cId="2279397460" sldId="1492"/>
            <ac:graphicFrameMk id="4" creationId="{47BF656E-8879-E056-73F8-8D9E4D55D37B}"/>
          </ac:graphicFrameMkLst>
        </pc:graphicFrameChg>
        <pc:graphicFrameChg chg="add mod ord">
          <ac:chgData name="Liyana Ralalage, Adiesha" userId="15fd5c93-10d6-4014-8103-1a4931e3c018" providerId="ADAL" clId="{3352B07F-2F26-4C6F-B119-94B9FC4619FB}" dt="2025-03-25T00:58:20.207" v="3393" actId="1076"/>
          <ac:graphicFrameMkLst>
            <pc:docMk/>
            <pc:sldMk cId="2279397460" sldId="1492"/>
            <ac:graphicFrameMk id="6" creationId="{1DEF5AB3-FC74-FA77-A88B-680E499B2642}"/>
          </ac:graphicFrameMkLst>
        </pc:graphicFrameChg>
        <pc:graphicFrameChg chg="add del mod ord modGraphic">
          <ac:chgData name="Liyana Ralalage, Adiesha" userId="15fd5c93-10d6-4014-8103-1a4931e3c018" providerId="ADAL" clId="{3352B07F-2F26-4C6F-B119-94B9FC4619FB}" dt="2025-03-25T00:58:14.060" v="3390" actId="478"/>
          <ac:graphicFrameMkLst>
            <pc:docMk/>
            <pc:sldMk cId="2279397460" sldId="1492"/>
            <ac:graphicFrameMk id="11" creationId="{777F9139-5227-FF7D-5A65-B20905034811}"/>
          </ac:graphicFrameMkLst>
        </pc:graphicFrameChg>
        <pc:picChg chg="mod ord">
          <ac:chgData name="Liyana Ralalage, Adiesha" userId="15fd5c93-10d6-4014-8103-1a4931e3c018" providerId="ADAL" clId="{3352B07F-2F26-4C6F-B119-94B9FC4619FB}" dt="2025-03-25T00:30:40.879" v="3187" actId="164"/>
          <ac:picMkLst>
            <pc:docMk/>
            <pc:sldMk cId="2279397460" sldId="1492"/>
            <ac:picMk id="3" creationId="{2B8239CA-390A-C77D-5197-BE4CB80BAE38}"/>
          </ac:picMkLst>
        </pc:picChg>
        <pc:inkChg chg="add del mod ord">
          <ac:chgData name="Liyana Ralalage, Adiesha" userId="15fd5c93-10d6-4014-8103-1a4931e3c018" providerId="ADAL" clId="{3352B07F-2F26-4C6F-B119-94B9FC4619FB}" dt="2025-03-25T00:30:40.879" v="3187" actId="164"/>
          <ac:inkMkLst>
            <pc:docMk/>
            <pc:sldMk cId="2279397460" sldId="1492"/>
            <ac:inkMk id="9" creationId="{8BF1F97D-D981-9643-749D-22188955471E}"/>
          </ac:inkMkLst>
        </pc:inkChg>
      </pc:sldChg>
      <pc:sldChg chg="addSp delSp modSp add mod modAnim modShow">
        <pc:chgData name="Liyana Ralalage, Adiesha" userId="15fd5c93-10d6-4014-8103-1a4931e3c018" providerId="ADAL" clId="{3352B07F-2F26-4C6F-B119-94B9FC4619FB}" dt="2025-03-25T00:59:01.648" v="3397" actId="729"/>
        <pc:sldMkLst>
          <pc:docMk/>
          <pc:sldMk cId="1295657592" sldId="1493"/>
        </pc:sldMkLst>
        <pc:grpChg chg="add mod">
          <ac:chgData name="Liyana Ralalage, Adiesha" userId="15fd5c93-10d6-4014-8103-1a4931e3c018" providerId="ADAL" clId="{3352B07F-2F26-4C6F-B119-94B9FC4619FB}" dt="2025-03-25T00:29:59.236" v="3184" actId="1076"/>
          <ac:grpSpMkLst>
            <pc:docMk/>
            <pc:sldMk cId="1295657592" sldId="1493"/>
            <ac:grpSpMk id="5" creationId="{64FCE754-A13E-7932-4856-D73AA67FCAC8}"/>
          </ac:grpSpMkLst>
        </pc:grpChg>
        <pc:graphicFrameChg chg="add mod ord modGraphic">
          <ac:chgData name="Liyana Ralalage, Adiesha" userId="15fd5c93-10d6-4014-8103-1a4931e3c018" providerId="ADAL" clId="{3352B07F-2F26-4C6F-B119-94B9FC4619FB}" dt="2025-03-20T01:42:07.059" v="2128" actId="14734"/>
          <ac:graphicFrameMkLst>
            <pc:docMk/>
            <pc:sldMk cId="1295657592" sldId="1493"/>
            <ac:graphicFrameMk id="6" creationId="{55CA9545-E9BB-ACBD-5D21-87E3399E9059}"/>
          </ac:graphicFrameMkLst>
        </pc:graphicFrameChg>
        <pc:picChg chg="mod">
          <ac:chgData name="Liyana Ralalage, Adiesha" userId="15fd5c93-10d6-4014-8103-1a4931e3c018" providerId="ADAL" clId="{3352B07F-2F26-4C6F-B119-94B9FC4619FB}" dt="2025-03-25T00:29:41.386" v="3183" actId="164"/>
          <ac:picMkLst>
            <pc:docMk/>
            <pc:sldMk cId="1295657592" sldId="1493"/>
            <ac:picMk id="3" creationId="{6C823A81-1B0C-C91E-5CEF-30BB531BFBCB}"/>
          </ac:picMkLst>
        </pc:picChg>
        <pc:inkChg chg="mod">
          <ac:chgData name="Liyana Ralalage, Adiesha" userId="15fd5c93-10d6-4014-8103-1a4931e3c018" providerId="ADAL" clId="{3352B07F-2F26-4C6F-B119-94B9FC4619FB}" dt="2025-03-25T00:29:41.386" v="3183" actId="164"/>
          <ac:inkMkLst>
            <pc:docMk/>
            <pc:sldMk cId="1295657592" sldId="1493"/>
            <ac:inkMk id="9" creationId="{7E5F73C1-FA73-5BAC-5D72-0E2D1041AF34}"/>
          </ac:inkMkLst>
        </pc:inkChg>
      </pc:sldChg>
      <pc:sldChg chg="addSp delSp modSp add mod delAnim">
        <pc:chgData name="Liyana Ralalage, Adiesha" userId="15fd5c93-10d6-4014-8103-1a4931e3c018" providerId="ADAL" clId="{3352B07F-2F26-4C6F-B119-94B9FC4619FB}" dt="2025-03-25T01:01:37.393" v="3450" actId="207"/>
        <pc:sldMkLst>
          <pc:docMk/>
          <pc:sldMk cId="3428009322" sldId="1494"/>
        </pc:sldMkLst>
        <pc:spChg chg="mod">
          <ac:chgData name="Liyana Ralalage, Adiesha" userId="15fd5c93-10d6-4014-8103-1a4931e3c018" providerId="ADAL" clId="{3352B07F-2F26-4C6F-B119-94B9FC4619FB}" dt="2025-03-25T01:00:21.883" v="3429" actId="1076"/>
          <ac:spMkLst>
            <pc:docMk/>
            <pc:sldMk cId="3428009322" sldId="1494"/>
            <ac:spMk id="2" creationId="{E02348D8-162D-3D66-E61D-6C0D643625F7}"/>
          </ac:spMkLst>
        </pc:spChg>
        <pc:grpChg chg="add mod">
          <ac:chgData name="Liyana Ralalage, Adiesha" userId="15fd5c93-10d6-4014-8103-1a4931e3c018" providerId="ADAL" clId="{3352B07F-2F26-4C6F-B119-94B9FC4619FB}" dt="2025-03-25T01:01:17.715" v="3448" actId="1076"/>
          <ac:grpSpMkLst>
            <pc:docMk/>
            <pc:sldMk cId="3428009322" sldId="1494"/>
            <ac:grpSpMk id="4" creationId="{5F141401-42FC-EDEE-D5B3-B052DB855E94}"/>
          </ac:grpSpMkLst>
        </pc:grpChg>
        <pc:graphicFrameChg chg="mod ord modGraphic">
          <ac:chgData name="Liyana Ralalage, Adiesha" userId="15fd5c93-10d6-4014-8103-1a4931e3c018" providerId="ADAL" clId="{3352B07F-2F26-4C6F-B119-94B9FC4619FB}" dt="2025-03-25T01:01:37.393" v="3450" actId="207"/>
          <ac:graphicFrameMkLst>
            <pc:docMk/>
            <pc:sldMk cId="3428009322" sldId="1494"/>
            <ac:graphicFrameMk id="6" creationId="{655E2A66-5953-35C7-CA4E-F38791FCF13D}"/>
          </ac:graphicFrameMkLst>
        </pc:graphicFrameChg>
        <pc:picChg chg="del mod ord">
          <ac:chgData name="Liyana Ralalage, Adiesha" userId="15fd5c93-10d6-4014-8103-1a4931e3c018" providerId="ADAL" clId="{3352B07F-2F26-4C6F-B119-94B9FC4619FB}" dt="2025-03-25T00:59:10.511" v="3398" actId="478"/>
          <ac:picMkLst>
            <pc:docMk/>
            <pc:sldMk cId="3428009322" sldId="1494"/>
            <ac:picMk id="3" creationId="{17137BB7-198F-1E0C-F619-57EF15E2A705}"/>
          </ac:picMkLst>
        </pc:picChg>
        <pc:picChg chg="mod">
          <ac:chgData name="Liyana Ralalage, Adiesha" userId="15fd5c93-10d6-4014-8103-1a4931e3c018" providerId="ADAL" clId="{3352B07F-2F26-4C6F-B119-94B9FC4619FB}" dt="2025-03-25T00:59:10.876" v="3399"/>
          <ac:picMkLst>
            <pc:docMk/>
            <pc:sldMk cId="3428009322" sldId="1494"/>
            <ac:picMk id="7" creationId="{403ABB8B-3D5C-405E-E186-F5EBCAD2F8A7}"/>
          </ac:picMkLst>
        </pc:picChg>
        <pc:inkChg chg="add del">
          <ac:chgData name="Liyana Ralalage, Adiesha" userId="15fd5c93-10d6-4014-8103-1a4931e3c018" providerId="ADAL" clId="{3352B07F-2F26-4C6F-B119-94B9FC4619FB}" dt="2025-03-25T00:59:13.027" v="3400" actId="478"/>
          <ac:inkMkLst>
            <pc:docMk/>
            <pc:sldMk cId="3428009322" sldId="1494"/>
            <ac:inkMk id="5" creationId="{A2F42C82-F022-92A3-21DC-BAE4FAA0F998}"/>
          </ac:inkMkLst>
        </pc:inkChg>
        <pc:inkChg chg="mod">
          <ac:chgData name="Liyana Ralalage, Adiesha" userId="15fd5c93-10d6-4014-8103-1a4931e3c018" providerId="ADAL" clId="{3352B07F-2F26-4C6F-B119-94B9FC4619FB}" dt="2025-03-25T00:59:10.876" v="3399"/>
          <ac:inkMkLst>
            <pc:docMk/>
            <pc:sldMk cId="3428009322" sldId="1494"/>
            <ac:inkMk id="8" creationId="{F8B6F1C7-ABBB-3413-F044-A3C42A1D5562}"/>
          </ac:inkMkLst>
        </pc:inkChg>
        <pc:inkChg chg="del">
          <ac:chgData name="Liyana Ralalage, Adiesha" userId="15fd5c93-10d6-4014-8103-1a4931e3c018" providerId="ADAL" clId="{3352B07F-2F26-4C6F-B119-94B9FC4619FB}" dt="2025-03-25T00:59:20.707" v="3402" actId="478"/>
          <ac:inkMkLst>
            <pc:docMk/>
            <pc:sldMk cId="3428009322" sldId="1494"/>
            <ac:inkMk id="9" creationId="{C5AEE56E-F8E8-A823-A3A7-1A3C71E7C2FF}"/>
          </ac:inkMkLst>
        </pc:inkChg>
      </pc:sldChg>
      <pc:sldChg chg="addSp modSp new mod">
        <pc:chgData name="Liyana Ralalage, Adiesha" userId="15fd5c93-10d6-4014-8103-1a4931e3c018" providerId="ADAL" clId="{3352B07F-2F26-4C6F-B119-94B9FC4619FB}" dt="2025-03-20T01:48:11.244" v="3120" actId="14100"/>
        <pc:sldMkLst>
          <pc:docMk/>
          <pc:sldMk cId="2153388964" sldId="1495"/>
        </pc:sldMkLst>
        <pc:spChg chg="mod">
          <ac:chgData name="Liyana Ralalage, Adiesha" userId="15fd5c93-10d6-4014-8103-1a4931e3c018" providerId="ADAL" clId="{3352B07F-2F26-4C6F-B119-94B9FC4619FB}" dt="2025-03-20T01:43:14.855" v="2182" actId="20577"/>
          <ac:spMkLst>
            <pc:docMk/>
            <pc:sldMk cId="2153388964" sldId="1495"/>
            <ac:spMk id="2" creationId="{812E4432-5829-1405-071C-6A64AD49FCF5}"/>
          </ac:spMkLst>
        </pc:spChg>
        <pc:spChg chg="mod">
          <ac:chgData name="Liyana Ralalage, Adiesha" userId="15fd5c93-10d6-4014-8103-1a4931e3c018" providerId="ADAL" clId="{3352B07F-2F26-4C6F-B119-94B9FC4619FB}" dt="2025-03-20T01:43:33.900" v="2186" actId="27636"/>
          <ac:spMkLst>
            <pc:docMk/>
            <pc:sldMk cId="2153388964" sldId="1495"/>
            <ac:spMk id="3" creationId="{A3A15FBE-05EC-653E-EDB0-316E37368DCA}"/>
          </ac:spMkLst>
        </pc:spChg>
        <pc:graphicFrameChg chg="add mod modGraphic">
          <ac:chgData name="Liyana Ralalage, Adiesha" userId="15fd5c93-10d6-4014-8103-1a4931e3c018" providerId="ADAL" clId="{3352B07F-2F26-4C6F-B119-94B9FC4619FB}" dt="2025-03-20T01:48:11.244" v="3120" actId="14100"/>
          <ac:graphicFrameMkLst>
            <pc:docMk/>
            <pc:sldMk cId="2153388964" sldId="1495"/>
            <ac:graphicFrameMk id="4" creationId="{95B12553-D52B-8D43-7FD5-5B93D216D0F4}"/>
          </ac:graphicFrameMkLst>
        </pc:graphicFrameChg>
      </pc:sldChg>
      <pc:sldChg chg="modSp add mod modAnim">
        <pc:chgData name="Liyana Ralalage, Adiesha" userId="15fd5c93-10d6-4014-8103-1a4931e3c018" providerId="ADAL" clId="{3352B07F-2F26-4C6F-B119-94B9FC4619FB}" dt="2025-03-25T00:32:14.816" v="3202" actId="14734"/>
        <pc:sldMkLst>
          <pc:docMk/>
          <pc:sldMk cId="2008297301" sldId="1496"/>
        </pc:sldMkLst>
        <pc:graphicFrameChg chg="mod modGraphic">
          <ac:chgData name="Liyana Ralalage, Adiesha" userId="15fd5c93-10d6-4014-8103-1a4931e3c018" providerId="ADAL" clId="{3352B07F-2F26-4C6F-B119-94B9FC4619FB}" dt="2025-03-25T00:32:14.816" v="3202" actId="14734"/>
          <ac:graphicFrameMkLst>
            <pc:docMk/>
            <pc:sldMk cId="2008297301" sldId="1496"/>
            <ac:graphicFrameMk id="5" creationId="{A8EB5FF2-08B2-076C-0860-2A0346B99C3A}"/>
          </ac:graphicFrameMkLst>
        </pc:graphicFrameChg>
      </pc:sldChg>
      <pc:sldChg chg="modSp add modAnim modNotesTx">
        <pc:chgData name="Liyana Ralalage, Adiesha" userId="15fd5c93-10d6-4014-8103-1a4931e3c018" providerId="ADAL" clId="{3352B07F-2F26-4C6F-B119-94B9FC4619FB}" dt="2025-03-25T16:10:15.998" v="4194" actId="313"/>
        <pc:sldMkLst>
          <pc:docMk/>
          <pc:sldMk cId="2593805602" sldId="1497"/>
        </pc:sldMkLst>
        <pc:spChg chg="mod">
          <ac:chgData name="Liyana Ralalage, Adiesha" userId="15fd5c93-10d6-4014-8103-1a4931e3c018" providerId="ADAL" clId="{3352B07F-2F26-4C6F-B119-94B9FC4619FB}" dt="2025-03-25T16:10:15.998" v="4194" actId="313"/>
          <ac:spMkLst>
            <pc:docMk/>
            <pc:sldMk cId="2593805602" sldId="1497"/>
            <ac:spMk id="3" creationId="{D5A87DDB-CA3F-4E2D-C9BA-B3929CA5F0B6}"/>
          </ac:spMkLst>
        </pc:spChg>
      </pc:sldChg>
      <pc:sldChg chg="addSp delSp modSp add mod ord delAnim modAnim">
        <pc:chgData name="Liyana Ralalage, Adiesha" userId="15fd5c93-10d6-4014-8103-1a4931e3c018" providerId="ADAL" clId="{3352B07F-2F26-4C6F-B119-94B9FC4619FB}" dt="2025-03-25T16:53:16.853" v="5672" actId="1076"/>
        <pc:sldMkLst>
          <pc:docMk/>
          <pc:sldMk cId="3805044114" sldId="1498"/>
        </pc:sldMkLst>
        <pc:spChg chg="mod">
          <ac:chgData name="Liyana Ralalage, Adiesha" userId="15fd5c93-10d6-4014-8103-1a4931e3c018" providerId="ADAL" clId="{3352B07F-2F26-4C6F-B119-94B9FC4619FB}" dt="2025-03-25T16:50:04.638" v="5631" actId="1076"/>
          <ac:spMkLst>
            <pc:docMk/>
            <pc:sldMk cId="3805044114" sldId="1498"/>
            <ac:spMk id="2" creationId="{DEAEB359-9A5B-3A85-A3FA-1888FCEFC8C5}"/>
          </ac:spMkLst>
        </pc:spChg>
        <pc:spChg chg="mod">
          <ac:chgData name="Liyana Ralalage, Adiesha" userId="15fd5c93-10d6-4014-8103-1a4931e3c018" providerId="ADAL" clId="{3352B07F-2F26-4C6F-B119-94B9FC4619FB}" dt="2025-03-25T16:50:07.303" v="5632" actId="1076"/>
          <ac:spMkLst>
            <pc:docMk/>
            <pc:sldMk cId="3805044114" sldId="1498"/>
            <ac:spMk id="3" creationId="{75FF4C33-8C0C-9798-158B-2D2E2F4FDBB2}"/>
          </ac:spMkLst>
        </pc:spChg>
        <pc:spChg chg="del">
          <ac:chgData name="Liyana Ralalage, Adiesha" userId="15fd5c93-10d6-4014-8103-1a4931e3c018" providerId="ADAL" clId="{3352B07F-2F26-4C6F-B119-94B9FC4619FB}" dt="2025-03-25T16:19:08.187" v="4281" actId="478"/>
          <ac:spMkLst>
            <pc:docMk/>
            <pc:sldMk cId="3805044114" sldId="1498"/>
            <ac:spMk id="4" creationId="{97B972AF-4ADB-FDFC-88F5-D692066432E5}"/>
          </ac:spMkLst>
        </pc:spChg>
        <pc:spChg chg="del">
          <ac:chgData name="Liyana Ralalage, Adiesha" userId="15fd5c93-10d6-4014-8103-1a4931e3c018" providerId="ADAL" clId="{3352B07F-2F26-4C6F-B119-94B9FC4619FB}" dt="2025-03-25T16:19:15.094" v="4284" actId="478"/>
          <ac:spMkLst>
            <pc:docMk/>
            <pc:sldMk cId="3805044114" sldId="1498"/>
            <ac:spMk id="5" creationId="{C345F7F2-4A2E-2A4F-D795-28D6FFC5BCF5}"/>
          </ac:spMkLst>
        </pc:spChg>
        <pc:spChg chg="del">
          <ac:chgData name="Liyana Ralalage, Adiesha" userId="15fd5c93-10d6-4014-8103-1a4931e3c018" providerId="ADAL" clId="{3352B07F-2F26-4C6F-B119-94B9FC4619FB}" dt="2025-03-25T16:19:11.463" v="4282" actId="478"/>
          <ac:spMkLst>
            <pc:docMk/>
            <pc:sldMk cId="3805044114" sldId="1498"/>
            <ac:spMk id="6" creationId="{C5D2B198-521E-5C03-DE22-3ED3B791E0E9}"/>
          </ac:spMkLst>
        </pc:spChg>
        <pc:spChg chg="del">
          <ac:chgData name="Liyana Ralalage, Adiesha" userId="15fd5c93-10d6-4014-8103-1a4931e3c018" providerId="ADAL" clId="{3352B07F-2F26-4C6F-B119-94B9FC4619FB}" dt="2025-03-25T16:19:11.463" v="4282" actId="478"/>
          <ac:spMkLst>
            <pc:docMk/>
            <pc:sldMk cId="3805044114" sldId="1498"/>
            <ac:spMk id="7" creationId="{E7CA6071-7A1C-D28F-28FC-9F304599AB0A}"/>
          </ac:spMkLst>
        </pc:spChg>
        <pc:spChg chg="del">
          <ac:chgData name="Liyana Ralalage, Adiesha" userId="15fd5c93-10d6-4014-8103-1a4931e3c018" providerId="ADAL" clId="{3352B07F-2F26-4C6F-B119-94B9FC4619FB}" dt="2025-03-25T16:19:11.463" v="4282" actId="478"/>
          <ac:spMkLst>
            <pc:docMk/>
            <pc:sldMk cId="3805044114" sldId="1498"/>
            <ac:spMk id="8" creationId="{06B6E2E6-95ED-7543-2EBB-84CF14861CAA}"/>
          </ac:spMkLst>
        </pc:spChg>
        <pc:spChg chg="del">
          <ac:chgData name="Liyana Ralalage, Adiesha" userId="15fd5c93-10d6-4014-8103-1a4931e3c018" providerId="ADAL" clId="{3352B07F-2F26-4C6F-B119-94B9FC4619FB}" dt="2025-03-25T16:19:11.463" v="4282" actId="478"/>
          <ac:spMkLst>
            <pc:docMk/>
            <pc:sldMk cId="3805044114" sldId="1498"/>
            <ac:spMk id="9" creationId="{B54F1A3F-0AD0-6672-31C1-C97AA5A48995}"/>
          </ac:spMkLst>
        </pc:spChg>
        <pc:spChg chg="del">
          <ac:chgData name="Liyana Ralalage, Adiesha" userId="15fd5c93-10d6-4014-8103-1a4931e3c018" providerId="ADAL" clId="{3352B07F-2F26-4C6F-B119-94B9FC4619FB}" dt="2025-03-25T16:19:11.463" v="4282" actId="478"/>
          <ac:spMkLst>
            <pc:docMk/>
            <pc:sldMk cId="3805044114" sldId="1498"/>
            <ac:spMk id="10" creationId="{C2E2CA79-606A-27D6-3229-12A0B824D963}"/>
          </ac:spMkLst>
        </pc:spChg>
        <pc:spChg chg="del">
          <ac:chgData name="Liyana Ralalage, Adiesha" userId="15fd5c93-10d6-4014-8103-1a4931e3c018" providerId="ADAL" clId="{3352B07F-2F26-4C6F-B119-94B9FC4619FB}" dt="2025-03-25T16:19:11.463" v="4282" actId="478"/>
          <ac:spMkLst>
            <pc:docMk/>
            <pc:sldMk cId="3805044114" sldId="1498"/>
            <ac:spMk id="11" creationId="{00BB8328-DC02-C98D-04C9-369503863D7B}"/>
          </ac:spMkLst>
        </pc:spChg>
        <pc:spChg chg="del">
          <ac:chgData name="Liyana Ralalage, Adiesha" userId="15fd5c93-10d6-4014-8103-1a4931e3c018" providerId="ADAL" clId="{3352B07F-2F26-4C6F-B119-94B9FC4619FB}" dt="2025-03-25T16:19:11.463" v="4282" actId="478"/>
          <ac:spMkLst>
            <pc:docMk/>
            <pc:sldMk cId="3805044114" sldId="1498"/>
            <ac:spMk id="12" creationId="{2DECEA25-4BA0-9918-01DC-7BA8AFBEC2A8}"/>
          </ac:spMkLst>
        </pc:spChg>
        <pc:spChg chg="del">
          <ac:chgData name="Liyana Ralalage, Adiesha" userId="15fd5c93-10d6-4014-8103-1a4931e3c018" providerId="ADAL" clId="{3352B07F-2F26-4C6F-B119-94B9FC4619FB}" dt="2025-03-25T16:19:11.463" v="4282" actId="478"/>
          <ac:spMkLst>
            <pc:docMk/>
            <pc:sldMk cId="3805044114" sldId="1498"/>
            <ac:spMk id="13" creationId="{79F18B47-B2B8-D597-E40B-D6A159D41C13}"/>
          </ac:spMkLst>
        </pc:spChg>
        <pc:spChg chg="add mod">
          <ac:chgData name="Liyana Ralalage, Adiesha" userId="15fd5c93-10d6-4014-8103-1a4931e3c018" providerId="ADAL" clId="{3352B07F-2F26-4C6F-B119-94B9FC4619FB}" dt="2025-03-25T16:25:33.832" v="4481" actId="1076"/>
          <ac:spMkLst>
            <pc:docMk/>
            <pc:sldMk cId="3805044114" sldId="1498"/>
            <ac:spMk id="16" creationId="{12E6BC3B-3528-DE1F-3262-6F9DE34AF9EA}"/>
          </ac:spMkLst>
        </pc:spChg>
        <pc:spChg chg="add mod">
          <ac:chgData name="Liyana Ralalage, Adiesha" userId="15fd5c93-10d6-4014-8103-1a4931e3c018" providerId="ADAL" clId="{3352B07F-2F26-4C6F-B119-94B9FC4619FB}" dt="2025-03-25T16:28:20.735" v="4547" actId="164"/>
          <ac:spMkLst>
            <pc:docMk/>
            <pc:sldMk cId="3805044114" sldId="1498"/>
            <ac:spMk id="17" creationId="{055EDE8F-9A3D-6BD0-05FE-267D9113A879}"/>
          </ac:spMkLst>
        </pc:spChg>
        <pc:spChg chg="add mod">
          <ac:chgData name="Liyana Ralalage, Adiesha" userId="15fd5c93-10d6-4014-8103-1a4931e3c018" providerId="ADAL" clId="{3352B07F-2F26-4C6F-B119-94B9FC4619FB}" dt="2025-03-25T16:28:20.735" v="4547" actId="164"/>
          <ac:spMkLst>
            <pc:docMk/>
            <pc:sldMk cId="3805044114" sldId="1498"/>
            <ac:spMk id="18" creationId="{E50A8F12-2CC6-991D-EACF-7B912888D27E}"/>
          </ac:spMkLst>
        </pc:spChg>
        <pc:spChg chg="add mod">
          <ac:chgData name="Liyana Ralalage, Adiesha" userId="15fd5c93-10d6-4014-8103-1a4931e3c018" providerId="ADAL" clId="{3352B07F-2F26-4C6F-B119-94B9FC4619FB}" dt="2025-03-25T16:28:20.735" v="4547" actId="164"/>
          <ac:spMkLst>
            <pc:docMk/>
            <pc:sldMk cId="3805044114" sldId="1498"/>
            <ac:spMk id="20" creationId="{DD35F191-EC40-B429-E3C1-933C2FA501D4}"/>
          </ac:spMkLst>
        </pc:spChg>
        <pc:spChg chg="add mod">
          <ac:chgData name="Liyana Ralalage, Adiesha" userId="15fd5c93-10d6-4014-8103-1a4931e3c018" providerId="ADAL" clId="{3352B07F-2F26-4C6F-B119-94B9FC4619FB}" dt="2025-03-25T16:24:25.664" v="4466" actId="767"/>
          <ac:spMkLst>
            <pc:docMk/>
            <pc:sldMk cId="3805044114" sldId="1498"/>
            <ac:spMk id="21" creationId="{36027728-78E3-5E3C-70D8-603AF61CC5AC}"/>
          </ac:spMkLst>
        </pc:spChg>
        <pc:spChg chg="add mod">
          <ac:chgData name="Liyana Ralalage, Adiesha" userId="15fd5c93-10d6-4014-8103-1a4931e3c018" providerId="ADAL" clId="{3352B07F-2F26-4C6F-B119-94B9FC4619FB}" dt="2025-03-25T16:24:53.266" v="4470" actId="767"/>
          <ac:spMkLst>
            <pc:docMk/>
            <pc:sldMk cId="3805044114" sldId="1498"/>
            <ac:spMk id="22" creationId="{347FF5F5-940C-95BD-A21C-D042143F77C4}"/>
          </ac:spMkLst>
        </pc:spChg>
        <pc:spChg chg="add del">
          <ac:chgData name="Liyana Ralalage, Adiesha" userId="15fd5c93-10d6-4014-8103-1a4931e3c018" providerId="ADAL" clId="{3352B07F-2F26-4C6F-B119-94B9FC4619FB}" dt="2025-03-25T16:24:52.286" v="4469" actId="11529"/>
          <ac:spMkLst>
            <pc:docMk/>
            <pc:sldMk cId="3805044114" sldId="1498"/>
            <ac:spMk id="23" creationId="{028DF726-6D1A-EA3D-6451-A50A26793F64}"/>
          </ac:spMkLst>
        </pc:spChg>
        <pc:spChg chg="add mod">
          <ac:chgData name="Liyana Ralalage, Adiesha" userId="15fd5c93-10d6-4014-8103-1a4931e3c018" providerId="ADAL" clId="{3352B07F-2F26-4C6F-B119-94B9FC4619FB}" dt="2025-03-25T16:28:20.735" v="4547" actId="164"/>
          <ac:spMkLst>
            <pc:docMk/>
            <pc:sldMk cId="3805044114" sldId="1498"/>
            <ac:spMk id="24" creationId="{27E031AD-CE7F-8025-C98B-E4AC561474CB}"/>
          </ac:spMkLst>
        </pc:spChg>
        <pc:spChg chg="add mod">
          <ac:chgData name="Liyana Ralalage, Adiesha" userId="15fd5c93-10d6-4014-8103-1a4931e3c018" providerId="ADAL" clId="{3352B07F-2F26-4C6F-B119-94B9FC4619FB}" dt="2025-03-25T16:28:20.735" v="4547" actId="164"/>
          <ac:spMkLst>
            <pc:docMk/>
            <pc:sldMk cId="3805044114" sldId="1498"/>
            <ac:spMk id="25" creationId="{56272948-9F32-4439-DFCB-E0C52F701B28}"/>
          </ac:spMkLst>
        </pc:spChg>
        <pc:spChg chg="add mod">
          <ac:chgData name="Liyana Ralalage, Adiesha" userId="15fd5c93-10d6-4014-8103-1a4931e3c018" providerId="ADAL" clId="{3352B07F-2F26-4C6F-B119-94B9FC4619FB}" dt="2025-03-25T16:28:20.735" v="4547" actId="164"/>
          <ac:spMkLst>
            <pc:docMk/>
            <pc:sldMk cId="3805044114" sldId="1498"/>
            <ac:spMk id="26" creationId="{FF7CD3FC-5DFB-E5D3-5664-BE6047DA46DB}"/>
          </ac:spMkLst>
        </pc:spChg>
        <pc:spChg chg="add mod">
          <ac:chgData name="Liyana Ralalage, Adiesha" userId="15fd5c93-10d6-4014-8103-1a4931e3c018" providerId="ADAL" clId="{3352B07F-2F26-4C6F-B119-94B9FC4619FB}" dt="2025-03-25T16:28:20.735" v="4547" actId="164"/>
          <ac:spMkLst>
            <pc:docMk/>
            <pc:sldMk cId="3805044114" sldId="1498"/>
            <ac:spMk id="27" creationId="{BC703C02-34B9-20F8-641E-9CEB9DB210D3}"/>
          </ac:spMkLst>
        </pc:spChg>
        <pc:spChg chg="add mod">
          <ac:chgData name="Liyana Ralalage, Adiesha" userId="15fd5c93-10d6-4014-8103-1a4931e3c018" providerId="ADAL" clId="{3352B07F-2F26-4C6F-B119-94B9FC4619FB}" dt="2025-03-25T16:28:20.735" v="4547" actId="164"/>
          <ac:spMkLst>
            <pc:docMk/>
            <pc:sldMk cId="3805044114" sldId="1498"/>
            <ac:spMk id="28" creationId="{E396CB08-CBC3-CAD9-78FD-A9A582C3FF85}"/>
          </ac:spMkLst>
        </pc:spChg>
        <pc:spChg chg="add mod">
          <ac:chgData name="Liyana Ralalage, Adiesha" userId="15fd5c93-10d6-4014-8103-1a4931e3c018" providerId="ADAL" clId="{3352B07F-2F26-4C6F-B119-94B9FC4619FB}" dt="2025-03-25T16:28:20.735" v="4547" actId="164"/>
          <ac:spMkLst>
            <pc:docMk/>
            <pc:sldMk cId="3805044114" sldId="1498"/>
            <ac:spMk id="52" creationId="{BFD81EEF-CC00-C05A-19FA-19643B4218A4}"/>
          </ac:spMkLst>
        </pc:spChg>
        <pc:spChg chg="add mod">
          <ac:chgData name="Liyana Ralalage, Adiesha" userId="15fd5c93-10d6-4014-8103-1a4931e3c018" providerId="ADAL" clId="{3352B07F-2F26-4C6F-B119-94B9FC4619FB}" dt="2025-03-25T16:28:20.735" v="4547" actId="164"/>
          <ac:spMkLst>
            <pc:docMk/>
            <pc:sldMk cId="3805044114" sldId="1498"/>
            <ac:spMk id="53" creationId="{8DF0385D-44C4-7FE8-1DC9-04A5DF114D20}"/>
          </ac:spMkLst>
        </pc:spChg>
        <pc:spChg chg="add mod">
          <ac:chgData name="Liyana Ralalage, Adiesha" userId="15fd5c93-10d6-4014-8103-1a4931e3c018" providerId="ADAL" clId="{3352B07F-2F26-4C6F-B119-94B9FC4619FB}" dt="2025-03-25T16:28:03.853" v="4540" actId="1076"/>
          <ac:spMkLst>
            <pc:docMk/>
            <pc:sldMk cId="3805044114" sldId="1498"/>
            <ac:spMk id="54" creationId="{B298D4B0-7701-1C3E-B706-AF7D20F8E310}"/>
          </ac:spMkLst>
        </pc:spChg>
        <pc:spChg chg="add mod">
          <ac:chgData name="Liyana Ralalage, Adiesha" userId="15fd5c93-10d6-4014-8103-1a4931e3c018" providerId="ADAL" clId="{3352B07F-2F26-4C6F-B119-94B9FC4619FB}" dt="2025-03-25T16:28:11.697" v="4546" actId="1076"/>
          <ac:spMkLst>
            <pc:docMk/>
            <pc:sldMk cId="3805044114" sldId="1498"/>
            <ac:spMk id="55" creationId="{18E5E2F4-EAB5-9D26-71C2-3C37D27E2E2B}"/>
          </ac:spMkLst>
        </pc:spChg>
        <pc:spChg chg="mod">
          <ac:chgData name="Liyana Ralalage, Adiesha" userId="15fd5c93-10d6-4014-8103-1a4931e3c018" providerId="ADAL" clId="{3352B07F-2F26-4C6F-B119-94B9FC4619FB}" dt="2025-03-25T16:49:40.188" v="5623"/>
          <ac:spMkLst>
            <pc:docMk/>
            <pc:sldMk cId="3805044114" sldId="1498"/>
            <ac:spMk id="58" creationId="{11E8B53B-027F-6DBE-590F-198EB1798637}"/>
          </ac:spMkLst>
        </pc:spChg>
        <pc:spChg chg="mod">
          <ac:chgData name="Liyana Ralalage, Adiesha" userId="15fd5c93-10d6-4014-8103-1a4931e3c018" providerId="ADAL" clId="{3352B07F-2F26-4C6F-B119-94B9FC4619FB}" dt="2025-03-25T16:52:09.181" v="5651" actId="14100"/>
          <ac:spMkLst>
            <pc:docMk/>
            <pc:sldMk cId="3805044114" sldId="1498"/>
            <ac:spMk id="59" creationId="{0FD8A91B-6E0F-57E6-501A-23B14E37F8F1}"/>
          </ac:spMkLst>
        </pc:spChg>
        <pc:spChg chg="mod">
          <ac:chgData name="Liyana Ralalage, Adiesha" userId="15fd5c93-10d6-4014-8103-1a4931e3c018" providerId="ADAL" clId="{3352B07F-2F26-4C6F-B119-94B9FC4619FB}" dt="2025-03-25T16:52:24.760" v="5657" actId="1076"/>
          <ac:spMkLst>
            <pc:docMk/>
            <pc:sldMk cId="3805044114" sldId="1498"/>
            <ac:spMk id="60" creationId="{46B3FB4E-194B-17FF-9C5F-CAF0CCF50ECF}"/>
          </ac:spMkLst>
        </pc:spChg>
        <pc:spChg chg="mod">
          <ac:chgData name="Liyana Ralalage, Adiesha" userId="15fd5c93-10d6-4014-8103-1a4931e3c018" providerId="ADAL" clId="{3352B07F-2F26-4C6F-B119-94B9FC4619FB}" dt="2025-03-25T16:52:27.288" v="5658" actId="1076"/>
          <ac:spMkLst>
            <pc:docMk/>
            <pc:sldMk cId="3805044114" sldId="1498"/>
            <ac:spMk id="61" creationId="{6F217AE3-3394-F55D-C65E-9C8BB55BC8DC}"/>
          </ac:spMkLst>
        </pc:spChg>
        <pc:spChg chg="mod">
          <ac:chgData name="Liyana Ralalage, Adiesha" userId="15fd5c93-10d6-4014-8103-1a4931e3c018" providerId="ADAL" clId="{3352B07F-2F26-4C6F-B119-94B9FC4619FB}" dt="2025-03-25T16:51:23.162" v="5640" actId="20577"/>
          <ac:spMkLst>
            <pc:docMk/>
            <pc:sldMk cId="3805044114" sldId="1498"/>
            <ac:spMk id="62" creationId="{1CE7B34A-0CC5-2055-08B1-053DC26A7E40}"/>
          </ac:spMkLst>
        </pc:spChg>
        <pc:spChg chg="mod">
          <ac:chgData name="Liyana Ralalage, Adiesha" userId="15fd5c93-10d6-4014-8103-1a4931e3c018" providerId="ADAL" clId="{3352B07F-2F26-4C6F-B119-94B9FC4619FB}" dt="2025-03-25T16:49:40.188" v="5623"/>
          <ac:spMkLst>
            <pc:docMk/>
            <pc:sldMk cId="3805044114" sldId="1498"/>
            <ac:spMk id="63" creationId="{FC4AB821-5889-B330-0E76-711F406D0294}"/>
          </ac:spMkLst>
        </pc:spChg>
        <pc:spChg chg="mod">
          <ac:chgData name="Liyana Ralalage, Adiesha" userId="15fd5c93-10d6-4014-8103-1a4931e3c018" providerId="ADAL" clId="{3352B07F-2F26-4C6F-B119-94B9FC4619FB}" dt="2025-03-25T16:51:03.113" v="5638" actId="1076"/>
          <ac:spMkLst>
            <pc:docMk/>
            <pc:sldMk cId="3805044114" sldId="1498"/>
            <ac:spMk id="64" creationId="{72F81D0D-BC6F-1535-D169-5BA932D63700}"/>
          </ac:spMkLst>
        </pc:spChg>
        <pc:spChg chg="mod">
          <ac:chgData name="Liyana Ralalage, Adiesha" userId="15fd5c93-10d6-4014-8103-1a4931e3c018" providerId="ADAL" clId="{3352B07F-2F26-4C6F-B119-94B9FC4619FB}" dt="2025-03-25T16:51:59.221" v="5648" actId="1076"/>
          <ac:spMkLst>
            <pc:docMk/>
            <pc:sldMk cId="3805044114" sldId="1498"/>
            <ac:spMk id="65" creationId="{34CBF7BD-018C-A752-7178-392E90D33EF1}"/>
          </ac:spMkLst>
        </pc:spChg>
        <pc:spChg chg="mod">
          <ac:chgData name="Liyana Ralalage, Adiesha" userId="15fd5c93-10d6-4014-8103-1a4931e3c018" providerId="ADAL" clId="{3352B07F-2F26-4C6F-B119-94B9FC4619FB}" dt="2025-03-25T16:52:06.135" v="5650" actId="14100"/>
          <ac:spMkLst>
            <pc:docMk/>
            <pc:sldMk cId="3805044114" sldId="1498"/>
            <ac:spMk id="66" creationId="{138E4C15-6872-EA82-56F5-6887A338E392}"/>
          </ac:spMkLst>
        </pc:spChg>
        <pc:spChg chg="mod">
          <ac:chgData name="Liyana Ralalage, Adiesha" userId="15fd5c93-10d6-4014-8103-1a4931e3c018" providerId="ADAL" clId="{3352B07F-2F26-4C6F-B119-94B9FC4619FB}" dt="2025-03-25T16:52:16.828" v="5654" actId="688"/>
          <ac:spMkLst>
            <pc:docMk/>
            <pc:sldMk cId="3805044114" sldId="1498"/>
            <ac:spMk id="67" creationId="{D136B5C7-0FC6-7668-D65A-5DA84C41E517}"/>
          </ac:spMkLst>
        </pc:spChg>
        <pc:spChg chg="add mod">
          <ac:chgData name="Liyana Ralalage, Adiesha" userId="15fd5c93-10d6-4014-8103-1a4931e3c018" providerId="ADAL" clId="{3352B07F-2F26-4C6F-B119-94B9FC4619FB}" dt="2025-03-25T16:52:55.012" v="5665" actId="1076"/>
          <ac:spMkLst>
            <pc:docMk/>
            <pc:sldMk cId="3805044114" sldId="1498"/>
            <ac:spMk id="68" creationId="{4856CE39-583A-15DC-5DF2-9E7403AEBB0F}"/>
          </ac:spMkLst>
        </pc:spChg>
        <pc:spChg chg="add mod">
          <ac:chgData name="Liyana Ralalage, Adiesha" userId="15fd5c93-10d6-4014-8103-1a4931e3c018" providerId="ADAL" clId="{3352B07F-2F26-4C6F-B119-94B9FC4619FB}" dt="2025-03-25T16:53:16.853" v="5672" actId="1076"/>
          <ac:spMkLst>
            <pc:docMk/>
            <pc:sldMk cId="3805044114" sldId="1498"/>
            <ac:spMk id="69" creationId="{46A181EC-D3E8-F5F9-1FEE-824E6DAD8AAB}"/>
          </ac:spMkLst>
        </pc:spChg>
        <pc:spChg chg="add mod">
          <ac:chgData name="Liyana Ralalage, Adiesha" userId="15fd5c93-10d6-4014-8103-1a4931e3c018" providerId="ADAL" clId="{3352B07F-2F26-4C6F-B119-94B9FC4619FB}" dt="2025-03-25T16:53:00.376" v="5667" actId="1076"/>
          <ac:spMkLst>
            <pc:docMk/>
            <pc:sldMk cId="3805044114" sldId="1498"/>
            <ac:spMk id="70" creationId="{A815181D-4377-1F18-06EF-4136C3F74915}"/>
          </ac:spMkLst>
        </pc:spChg>
        <pc:spChg chg="add mod">
          <ac:chgData name="Liyana Ralalage, Adiesha" userId="15fd5c93-10d6-4014-8103-1a4931e3c018" providerId="ADAL" clId="{3352B07F-2F26-4C6F-B119-94B9FC4619FB}" dt="2025-03-25T16:53:06.956" v="5669" actId="1076"/>
          <ac:spMkLst>
            <pc:docMk/>
            <pc:sldMk cId="3805044114" sldId="1498"/>
            <ac:spMk id="71" creationId="{630B4B9F-4F61-92EA-34CB-CEB8BD9ECC00}"/>
          </ac:spMkLst>
        </pc:spChg>
        <pc:spChg chg="add mod">
          <ac:chgData name="Liyana Ralalage, Adiesha" userId="15fd5c93-10d6-4014-8103-1a4931e3c018" providerId="ADAL" clId="{3352B07F-2F26-4C6F-B119-94B9FC4619FB}" dt="2025-03-25T16:53:11.575" v="5671" actId="1076"/>
          <ac:spMkLst>
            <pc:docMk/>
            <pc:sldMk cId="3805044114" sldId="1498"/>
            <ac:spMk id="72" creationId="{5A90A4DF-0C72-BBFA-186A-645351CB1D3A}"/>
          </ac:spMkLst>
        </pc:spChg>
        <pc:grpChg chg="mod">
          <ac:chgData name="Liyana Ralalage, Adiesha" userId="15fd5c93-10d6-4014-8103-1a4931e3c018" providerId="ADAL" clId="{3352B07F-2F26-4C6F-B119-94B9FC4619FB}" dt="2025-03-25T16:50:20.045" v="5635" actId="1076"/>
          <ac:grpSpMkLst>
            <pc:docMk/>
            <pc:sldMk cId="3805044114" sldId="1498"/>
            <ac:grpSpMk id="56" creationId="{A9DF0386-9264-8F2A-E0A7-50D890BC2486}"/>
          </ac:grpSpMkLst>
        </pc:grpChg>
        <pc:grpChg chg="mod">
          <ac:chgData name="Liyana Ralalage, Adiesha" userId="15fd5c93-10d6-4014-8103-1a4931e3c018" providerId="ADAL" clId="{3352B07F-2F26-4C6F-B119-94B9FC4619FB}" dt="2025-03-25T16:50:26.389" v="5637" actId="1076"/>
          <ac:grpSpMkLst>
            <pc:docMk/>
            <pc:sldMk cId="3805044114" sldId="1498"/>
            <ac:grpSpMk id="57" creationId="{41B207B8-BBD7-7FE5-A343-4FCA56F43C1F}"/>
          </ac:grpSpMkLst>
        </pc:grpChg>
        <pc:graphicFrameChg chg="add mod modGraphic">
          <ac:chgData name="Liyana Ralalage, Adiesha" userId="15fd5c93-10d6-4014-8103-1a4931e3c018" providerId="ADAL" clId="{3352B07F-2F26-4C6F-B119-94B9FC4619FB}" dt="2025-03-25T16:50:23.364" v="5636" actId="1076"/>
          <ac:graphicFrameMkLst>
            <pc:docMk/>
            <pc:sldMk cId="3805044114" sldId="1498"/>
            <ac:graphicFrameMk id="14" creationId="{4C29270D-C731-C3A2-9DE8-4E0DCB88BF23}"/>
          </ac:graphicFrameMkLst>
        </pc:graphicFrameChg>
        <pc:graphicFrameChg chg="add del mod modGraphic">
          <ac:chgData name="Liyana Ralalage, Adiesha" userId="15fd5c93-10d6-4014-8103-1a4931e3c018" providerId="ADAL" clId="{3352B07F-2F26-4C6F-B119-94B9FC4619FB}" dt="2025-03-25T16:23:49.731" v="4457" actId="478"/>
          <ac:graphicFrameMkLst>
            <pc:docMk/>
            <pc:sldMk cId="3805044114" sldId="1498"/>
            <ac:graphicFrameMk id="15" creationId="{BDD17A46-D3B2-A8EC-5B83-13020ECB8881}"/>
          </ac:graphicFrameMkLst>
        </pc:graphicFrameChg>
        <pc:picChg chg="del">
          <ac:chgData name="Liyana Ralalage, Adiesha" userId="15fd5c93-10d6-4014-8103-1a4931e3c018" providerId="ADAL" clId="{3352B07F-2F26-4C6F-B119-94B9FC4619FB}" dt="2025-03-25T16:19:13.329" v="4283" actId="478"/>
          <ac:picMkLst>
            <pc:docMk/>
            <pc:sldMk cId="3805044114" sldId="1498"/>
            <ac:picMk id="19" creationId="{762A7016-0C7A-345F-59D4-72AAC2FC3217}"/>
          </ac:picMkLst>
        </pc:picChg>
        <pc:cxnChg chg="add mod">
          <ac:chgData name="Liyana Ralalage, Adiesha" userId="15fd5c93-10d6-4014-8103-1a4931e3c018" providerId="ADAL" clId="{3352B07F-2F26-4C6F-B119-94B9FC4619FB}" dt="2025-03-25T16:26:32.526" v="4495" actId="1582"/>
          <ac:cxnSpMkLst>
            <pc:docMk/>
            <pc:sldMk cId="3805044114" sldId="1498"/>
            <ac:cxnSpMk id="30" creationId="{AA6BAFC4-3A9C-2D00-8359-4AA5F49692F1}"/>
          </ac:cxnSpMkLst>
        </pc:cxnChg>
        <pc:cxnChg chg="add mod">
          <ac:chgData name="Liyana Ralalage, Adiesha" userId="15fd5c93-10d6-4014-8103-1a4931e3c018" providerId="ADAL" clId="{3352B07F-2F26-4C6F-B119-94B9FC4619FB}" dt="2025-03-25T16:26:42.811" v="4499" actId="14100"/>
          <ac:cxnSpMkLst>
            <pc:docMk/>
            <pc:sldMk cId="3805044114" sldId="1498"/>
            <ac:cxnSpMk id="31" creationId="{8DE7DB74-BD53-816B-D612-B587CA3A7E30}"/>
          </ac:cxnSpMkLst>
        </pc:cxnChg>
        <pc:cxnChg chg="add mod">
          <ac:chgData name="Liyana Ralalage, Adiesha" userId="15fd5c93-10d6-4014-8103-1a4931e3c018" providerId="ADAL" clId="{3352B07F-2F26-4C6F-B119-94B9FC4619FB}" dt="2025-03-25T16:27:02.483" v="4507" actId="14100"/>
          <ac:cxnSpMkLst>
            <pc:docMk/>
            <pc:sldMk cId="3805044114" sldId="1498"/>
            <ac:cxnSpMk id="32" creationId="{FCF8E7AA-EA36-72E0-08C1-B4E5EE3FB43B}"/>
          </ac:cxnSpMkLst>
        </pc:cxnChg>
        <pc:cxnChg chg="add mod">
          <ac:chgData name="Liyana Ralalage, Adiesha" userId="15fd5c93-10d6-4014-8103-1a4931e3c018" providerId="ADAL" clId="{3352B07F-2F26-4C6F-B119-94B9FC4619FB}" dt="2025-03-25T16:26:49.955" v="4502" actId="14100"/>
          <ac:cxnSpMkLst>
            <pc:docMk/>
            <pc:sldMk cId="3805044114" sldId="1498"/>
            <ac:cxnSpMk id="35" creationId="{F2F0EC25-584D-6725-EA74-96963A6A0932}"/>
          </ac:cxnSpMkLst>
        </pc:cxnChg>
        <pc:cxnChg chg="add mod">
          <ac:chgData name="Liyana Ralalage, Adiesha" userId="15fd5c93-10d6-4014-8103-1a4931e3c018" providerId="ADAL" clId="{3352B07F-2F26-4C6F-B119-94B9FC4619FB}" dt="2025-03-25T16:26:56.900" v="4505" actId="14100"/>
          <ac:cxnSpMkLst>
            <pc:docMk/>
            <pc:sldMk cId="3805044114" sldId="1498"/>
            <ac:cxnSpMk id="38" creationId="{28E17085-353D-0B9A-91BF-D2798AB4342B}"/>
          </ac:cxnSpMkLst>
        </pc:cxnChg>
        <pc:cxnChg chg="add mod">
          <ac:chgData name="Liyana Ralalage, Adiesha" userId="15fd5c93-10d6-4014-8103-1a4931e3c018" providerId="ADAL" clId="{3352B07F-2F26-4C6F-B119-94B9FC4619FB}" dt="2025-03-25T16:27:09.486" v="4510" actId="14100"/>
          <ac:cxnSpMkLst>
            <pc:docMk/>
            <pc:sldMk cId="3805044114" sldId="1498"/>
            <ac:cxnSpMk id="43" creationId="{E241C221-B4D5-9372-7141-6EE0364DB626}"/>
          </ac:cxnSpMkLst>
        </pc:cxnChg>
        <pc:cxnChg chg="add mod">
          <ac:chgData name="Liyana Ralalage, Adiesha" userId="15fd5c93-10d6-4014-8103-1a4931e3c018" providerId="ADAL" clId="{3352B07F-2F26-4C6F-B119-94B9FC4619FB}" dt="2025-03-25T16:27:15.975" v="4513" actId="14100"/>
          <ac:cxnSpMkLst>
            <pc:docMk/>
            <pc:sldMk cId="3805044114" sldId="1498"/>
            <ac:cxnSpMk id="46" creationId="{50E36958-ABE4-2148-A659-F0DB14CA8B37}"/>
          </ac:cxnSpMkLst>
        </pc:cxnChg>
        <pc:cxnChg chg="add mod">
          <ac:chgData name="Liyana Ralalage, Adiesha" userId="15fd5c93-10d6-4014-8103-1a4931e3c018" providerId="ADAL" clId="{3352B07F-2F26-4C6F-B119-94B9FC4619FB}" dt="2025-03-25T16:27:21.315" v="4516" actId="14100"/>
          <ac:cxnSpMkLst>
            <pc:docMk/>
            <pc:sldMk cId="3805044114" sldId="1498"/>
            <ac:cxnSpMk id="49" creationId="{CDF6AE74-7C48-3281-EAE2-048CDEC0254A}"/>
          </ac:cxnSpMkLst>
        </pc:cxnChg>
      </pc:sldChg>
      <pc:sldChg chg="delSp modSp add mod modAnim">
        <pc:chgData name="Liyana Ralalage, Adiesha" userId="15fd5c93-10d6-4014-8103-1a4931e3c018" providerId="ADAL" clId="{3352B07F-2F26-4C6F-B119-94B9FC4619FB}" dt="2025-03-25T16:43:54.497" v="5617" actId="27636"/>
        <pc:sldMkLst>
          <pc:docMk/>
          <pc:sldMk cId="1923364989" sldId="1499"/>
        </pc:sldMkLst>
        <pc:spChg chg="mod">
          <ac:chgData name="Liyana Ralalage, Adiesha" userId="15fd5c93-10d6-4014-8103-1a4931e3c018" providerId="ADAL" clId="{3352B07F-2F26-4C6F-B119-94B9FC4619FB}" dt="2025-03-25T16:43:54.497" v="5617" actId="27636"/>
          <ac:spMkLst>
            <pc:docMk/>
            <pc:sldMk cId="1923364989" sldId="1499"/>
            <ac:spMk id="3" creationId="{6B97B202-86E0-B59D-D09B-440E216AC3B3}"/>
          </ac:spMkLst>
        </pc:spChg>
        <pc:grpChg chg="del">
          <ac:chgData name="Liyana Ralalage, Adiesha" userId="15fd5c93-10d6-4014-8103-1a4931e3c018" providerId="ADAL" clId="{3352B07F-2F26-4C6F-B119-94B9FC4619FB}" dt="2025-03-25T16:29:12.340" v="4602" actId="478"/>
          <ac:grpSpMkLst>
            <pc:docMk/>
            <pc:sldMk cId="1923364989" sldId="1499"/>
            <ac:grpSpMk id="56" creationId="{227768B5-FED4-5C3E-95B2-9E2E06F5F6BB}"/>
          </ac:grpSpMkLst>
        </pc:grpChg>
        <pc:graphicFrameChg chg="del">
          <ac:chgData name="Liyana Ralalage, Adiesha" userId="15fd5c93-10d6-4014-8103-1a4931e3c018" providerId="ADAL" clId="{3352B07F-2F26-4C6F-B119-94B9FC4619FB}" dt="2025-03-25T16:29:11.142" v="4601" actId="478"/>
          <ac:graphicFrameMkLst>
            <pc:docMk/>
            <pc:sldMk cId="1923364989" sldId="1499"/>
            <ac:graphicFrameMk id="14" creationId="{BF4936FB-934B-70C5-791C-CCD8B31734EE}"/>
          </ac:graphicFrameMkLst>
        </pc:graphicFrameChg>
        <pc:cxnChg chg="mod">
          <ac:chgData name="Liyana Ralalage, Adiesha" userId="15fd5c93-10d6-4014-8103-1a4931e3c018" providerId="ADAL" clId="{3352B07F-2F26-4C6F-B119-94B9FC4619FB}" dt="2025-03-25T16:29:12.340" v="4602" actId="478"/>
          <ac:cxnSpMkLst>
            <pc:docMk/>
            <pc:sldMk cId="1923364989" sldId="1499"/>
            <ac:cxnSpMk id="30" creationId="{5D7ABA9F-26A6-888B-DC7C-D021F89ED79F}"/>
          </ac:cxnSpMkLst>
        </pc:cxnChg>
        <pc:cxnChg chg="mod">
          <ac:chgData name="Liyana Ralalage, Adiesha" userId="15fd5c93-10d6-4014-8103-1a4931e3c018" providerId="ADAL" clId="{3352B07F-2F26-4C6F-B119-94B9FC4619FB}" dt="2025-03-25T16:29:12.340" v="4602" actId="478"/>
          <ac:cxnSpMkLst>
            <pc:docMk/>
            <pc:sldMk cId="1923364989" sldId="1499"/>
            <ac:cxnSpMk id="31" creationId="{E56E389D-AF31-2BAB-E980-CD8E39A0FE1A}"/>
          </ac:cxnSpMkLst>
        </pc:cxnChg>
        <pc:cxnChg chg="mod">
          <ac:chgData name="Liyana Ralalage, Adiesha" userId="15fd5c93-10d6-4014-8103-1a4931e3c018" providerId="ADAL" clId="{3352B07F-2F26-4C6F-B119-94B9FC4619FB}" dt="2025-03-25T16:29:12.340" v="4602" actId="478"/>
          <ac:cxnSpMkLst>
            <pc:docMk/>
            <pc:sldMk cId="1923364989" sldId="1499"/>
            <ac:cxnSpMk id="32" creationId="{718FAEBA-FE45-4897-2255-3F620FDE0153}"/>
          </ac:cxnSpMkLst>
        </pc:cxnChg>
        <pc:cxnChg chg="mod">
          <ac:chgData name="Liyana Ralalage, Adiesha" userId="15fd5c93-10d6-4014-8103-1a4931e3c018" providerId="ADAL" clId="{3352B07F-2F26-4C6F-B119-94B9FC4619FB}" dt="2025-03-25T16:29:12.340" v="4602" actId="478"/>
          <ac:cxnSpMkLst>
            <pc:docMk/>
            <pc:sldMk cId="1923364989" sldId="1499"/>
            <ac:cxnSpMk id="35" creationId="{3A92AFFE-9A1D-F4B2-42D5-9B6046BD6C36}"/>
          </ac:cxnSpMkLst>
        </pc:cxnChg>
        <pc:cxnChg chg="mod">
          <ac:chgData name="Liyana Ralalage, Adiesha" userId="15fd5c93-10d6-4014-8103-1a4931e3c018" providerId="ADAL" clId="{3352B07F-2F26-4C6F-B119-94B9FC4619FB}" dt="2025-03-25T16:29:12.340" v="4602" actId="478"/>
          <ac:cxnSpMkLst>
            <pc:docMk/>
            <pc:sldMk cId="1923364989" sldId="1499"/>
            <ac:cxnSpMk id="38" creationId="{7E671995-0F1D-D96F-EF6F-6206F7738D32}"/>
          </ac:cxnSpMkLst>
        </pc:cxnChg>
        <pc:cxnChg chg="mod">
          <ac:chgData name="Liyana Ralalage, Adiesha" userId="15fd5c93-10d6-4014-8103-1a4931e3c018" providerId="ADAL" clId="{3352B07F-2F26-4C6F-B119-94B9FC4619FB}" dt="2025-03-25T16:29:12.340" v="4602" actId="478"/>
          <ac:cxnSpMkLst>
            <pc:docMk/>
            <pc:sldMk cId="1923364989" sldId="1499"/>
            <ac:cxnSpMk id="43" creationId="{B1C65735-D3E7-7767-822B-B10DE06774CF}"/>
          </ac:cxnSpMkLst>
        </pc:cxnChg>
        <pc:cxnChg chg="mod">
          <ac:chgData name="Liyana Ralalage, Adiesha" userId="15fd5c93-10d6-4014-8103-1a4931e3c018" providerId="ADAL" clId="{3352B07F-2F26-4C6F-B119-94B9FC4619FB}" dt="2025-03-25T16:29:12.340" v="4602" actId="478"/>
          <ac:cxnSpMkLst>
            <pc:docMk/>
            <pc:sldMk cId="1923364989" sldId="1499"/>
            <ac:cxnSpMk id="46" creationId="{90482B23-2B75-D250-2ACC-5BCCE4AC72AF}"/>
          </ac:cxnSpMkLst>
        </pc:cxnChg>
        <pc:cxnChg chg="mod">
          <ac:chgData name="Liyana Ralalage, Adiesha" userId="15fd5c93-10d6-4014-8103-1a4931e3c018" providerId="ADAL" clId="{3352B07F-2F26-4C6F-B119-94B9FC4619FB}" dt="2025-03-25T16:29:12.340" v="4602" actId="478"/>
          <ac:cxnSpMkLst>
            <pc:docMk/>
            <pc:sldMk cId="1923364989" sldId="1499"/>
            <ac:cxnSpMk id="49" creationId="{B2229C9A-27B1-F113-FF88-9E4BC7507747}"/>
          </ac:cxnSpMkLst>
        </pc:cxnChg>
      </pc:sldChg>
      <pc:sldChg chg="modSp add mod modAnim modNotesTx">
        <pc:chgData name="Liyana Ralalage, Adiesha" userId="15fd5c93-10d6-4014-8103-1a4931e3c018" providerId="ADAL" clId="{3352B07F-2F26-4C6F-B119-94B9FC4619FB}" dt="2025-03-25T17:13:53.112" v="6490"/>
        <pc:sldMkLst>
          <pc:docMk/>
          <pc:sldMk cId="4214659810" sldId="1500"/>
        </pc:sldMkLst>
        <pc:spChg chg="mod">
          <ac:chgData name="Liyana Ralalage, Adiesha" userId="15fd5c93-10d6-4014-8103-1a4931e3c018" providerId="ADAL" clId="{3352B07F-2F26-4C6F-B119-94B9FC4619FB}" dt="2025-03-25T17:07:24.614" v="5932" actId="404"/>
          <ac:spMkLst>
            <pc:docMk/>
            <pc:sldMk cId="4214659810" sldId="1500"/>
            <ac:spMk id="2" creationId="{C838D6E3-FB2D-1634-CBEA-8FB7588BE4A6}"/>
          </ac:spMkLst>
        </pc:spChg>
        <pc:spChg chg="mod">
          <ac:chgData name="Liyana Ralalage, Adiesha" userId="15fd5c93-10d6-4014-8103-1a4931e3c018" providerId="ADAL" clId="{3352B07F-2F26-4C6F-B119-94B9FC4619FB}" dt="2025-03-25T17:13:49.701" v="6489" actId="27636"/>
          <ac:spMkLst>
            <pc:docMk/>
            <pc:sldMk cId="4214659810" sldId="1500"/>
            <ac:spMk id="3" creationId="{B1754DC2-1D29-F7DF-05A1-A240A334C8A5}"/>
          </ac:spMkLst>
        </pc:spChg>
      </pc:sldChg>
      <pc:sldChg chg="add ord">
        <pc:chgData name="Liyana Ralalage, Adiesha" userId="15fd5c93-10d6-4014-8103-1a4931e3c018" providerId="ADAL" clId="{3352B07F-2F26-4C6F-B119-94B9FC4619FB}" dt="2025-03-25T17:16:58.999" v="6739"/>
        <pc:sldMkLst>
          <pc:docMk/>
          <pc:sldMk cId="3967342972" sldId="1501"/>
        </pc:sldMkLst>
      </pc:sldChg>
      <pc:sldChg chg="modSp add modAnim">
        <pc:chgData name="Liyana Ralalage, Adiesha" userId="15fd5c93-10d6-4014-8103-1a4931e3c018" providerId="ADAL" clId="{3352B07F-2F26-4C6F-B119-94B9FC4619FB}" dt="2025-03-25T17:16:51.404" v="6737" actId="20577"/>
        <pc:sldMkLst>
          <pc:docMk/>
          <pc:sldMk cId="1330984019" sldId="1502"/>
        </pc:sldMkLst>
        <pc:spChg chg="mod">
          <ac:chgData name="Liyana Ralalage, Adiesha" userId="15fd5c93-10d6-4014-8103-1a4931e3c018" providerId="ADAL" clId="{3352B07F-2F26-4C6F-B119-94B9FC4619FB}" dt="2025-03-25T17:16:51.404" v="6737" actId="20577"/>
          <ac:spMkLst>
            <pc:docMk/>
            <pc:sldMk cId="1330984019" sldId="1502"/>
            <ac:spMk id="3" creationId="{5031DAFD-4FC0-EE2C-095E-3146B6C63E79}"/>
          </ac:spMkLst>
        </pc:spChg>
      </pc:sldChg>
      <pc:sldChg chg="add">
        <pc:chgData name="Liyana Ralalage, Adiesha" userId="15fd5c93-10d6-4014-8103-1a4931e3c018" providerId="ADAL" clId="{3352B07F-2F26-4C6F-B119-94B9FC4619FB}" dt="2025-03-25T17:46:39.583" v="6861" actId="2890"/>
        <pc:sldMkLst>
          <pc:docMk/>
          <pc:sldMk cId="3444426984" sldId="1503"/>
        </pc:sldMkLst>
      </pc:sldChg>
    </pc:docChg>
  </pc:docChgLst>
  <pc:docChgLst>
    <pc:chgData name="Liyana Ralalage, Adiesha" userId="15fd5c93-10d6-4014-8103-1a4931e3c018" providerId="ADAL" clId="{5416823F-C8A0-4778-ABF5-55C6BC13135F}"/>
    <pc:docChg chg="modSld">
      <pc:chgData name="Liyana Ralalage, Adiesha" userId="15fd5c93-10d6-4014-8103-1a4931e3c018" providerId="ADAL" clId="{5416823F-C8A0-4778-ABF5-55C6BC13135F}" dt="2025-03-25T21:20:31.351" v="12" actId="20577"/>
      <pc:docMkLst>
        <pc:docMk/>
      </pc:docMkLst>
      <pc:sldChg chg="modSp">
        <pc:chgData name="Liyana Ralalage, Adiesha" userId="15fd5c93-10d6-4014-8103-1a4931e3c018" providerId="ADAL" clId="{5416823F-C8A0-4778-ABF5-55C6BC13135F}" dt="2025-03-25T21:04:55.657" v="10" actId="20577"/>
        <pc:sldMkLst>
          <pc:docMk/>
          <pc:sldMk cId="2593805602" sldId="1497"/>
        </pc:sldMkLst>
        <pc:spChg chg="mod">
          <ac:chgData name="Liyana Ralalage, Adiesha" userId="15fd5c93-10d6-4014-8103-1a4931e3c018" providerId="ADAL" clId="{5416823F-C8A0-4778-ABF5-55C6BC13135F}" dt="2025-03-25T21:04:55.657" v="10" actId="20577"/>
          <ac:spMkLst>
            <pc:docMk/>
            <pc:sldMk cId="2593805602" sldId="1497"/>
            <ac:spMk id="3" creationId="{D5A87DDB-CA3F-4E2D-C9BA-B3929CA5F0B6}"/>
          </ac:spMkLst>
        </pc:spChg>
      </pc:sldChg>
      <pc:sldChg chg="modSp mod">
        <pc:chgData name="Liyana Ralalage, Adiesha" userId="15fd5c93-10d6-4014-8103-1a4931e3c018" providerId="ADAL" clId="{5416823F-C8A0-4778-ABF5-55C6BC13135F}" dt="2025-03-25T21:20:31.351" v="12" actId="20577"/>
        <pc:sldMkLst>
          <pc:docMk/>
          <pc:sldMk cId="3805044114" sldId="1498"/>
        </pc:sldMkLst>
        <pc:spChg chg="mod">
          <ac:chgData name="Liyana Ralalage, Adiesha" userId="15fd5c93-10d6-4014-8103-1a4931e3c018" providerId="ADAL" clId="{5416823F-C8A0-4778-ABF5-55C6BC13135F}" dt="2025-03-25T21:20:31.351" v="12" actId="20577"/>
          <ac:spMkLst>
            <pc:docMk/>
            <pc:sldMk cId="3805044114" sldId="1498"/>
            <ac:spMk id="61" creationId="{6F217AE3-3394-F55D-C65E-9C8BB55BC8DC}"/>
          </ac:spMkLst>
        </pc:spChg>
      </pc:sldChg>
    </pc:docChg>
  </pc:docChgLst>
  <pc:docChgLst>
    <pc:chgData name="Liyana Ralalage, Adiesha" userId="15fd5c93-10d6-4014-8103-1a4931e3c018" providerId="ADAL" clId="{0020AD6B-27B5-4A8A-9C51-5C5FA14629DA}"/>
    <pc:docChg chg="addSld modSection">
      <pc:chgData name="Liyana Ralalage, Adiesha" userId="15fd5c93-10d6-4014-8103-1a4931e3c018" providerId="ADAL" clId="{0020AD6B-27B5-4A8A-9C51-5C5FA14629DA}" dt="2025-02-10T20:34:37.279" v="1" actId="680"/>
      <pc:docMkLst>
        <pc:docMk/>
      </pc:docMkLst>
      <pc:sldChg chg="new">
        <pc:chgData name="Liyana Ralalage, Adiesha" userId="15fd5c93-10d6-4014-8103-1a4931e3c018" providerId="ADAL" clId="{0020AD6B-27B5-4A8A-9C51-5C5FA14629DA}" dt="2025-02-10T20:32:42.240" v="0" actId="680"/>
        <pc:sldMkLst>
          <pc:docMk/>
          <pc:sldMk cId="2014241022" sldId="1469"/>
        </pc:sldMkLst>
      </pc:sldChg>
      <pc:sldChg chg="new">
        <pc:chgData name="Liyana Ralalage, Adiesha" userId="15fd5c93-10d6-4014-8103-1a4931e3c018" providerId="ADAL" clId="{0020AD6B-27B5-4A8A-9C51-5C5FA14629DA}" dt="2025-02-10T20:34:37.279" v="1" actId="680"/>
        <pc:sldMkLst>
          <pc:docMk/>
          <pc:sldMk cId="2728285675" sldId="1470"/>
        </pc:sldMkLst>
      </pc:sldChg>
    </pc:docChg>
  </pc:docChgLst>
  <pc:docChgLst>
    <pc:chgData name="Liyana Ralalage, Adiesha" userId="15fd5c93-10d6-4014-8103-1a4931e3c018" providerId="ADAL" clId="{8300F834-298A-46F6-A925-54750E0931EF}"/>
    <pc:docChg chg="addSld modSld modSection">
      <pc:chgData name="Liyana Ralalage, Adiesha" userId="15fd5c93-10d6-4014-8103-1a4931e3c018" providerId="ADAL" clId="{8300F834-298A-46F6-A925-54750E0931EF}" dt="2025-01-09T21:03:02.405" v="2" actId="20577"/>
      <pc:docMkLst>
        <pc:docMk/>
      </pc:docMkLst>
      <pc:sldChg chg="modSp new mod">
        <pc:chgData name="Liyana Ralalage, Adiesha" userId="15fd5c93-10d6-4014-8103-1a4931e3c018" providerId="ADAL" clId="{8300F834-298A-46F6-A925-54750E0931EF}" dt="2025-01-09T21:03:02.405" v="2" actId="20577"/>
        <pc:sldMkLst>
          <pc:docMk/>
          <pc:sldMk cId="2619225836" sldId="1468"/>
        </pc:sldMkLst>
        <pc:spChg chg="mod">
          <ac:chgData name="Liyana Ralalage, Adiesha" userId="15fd5c93-10d6-4014-8103-1a4931e3c018" providerId="ADAL" clId="{8300F834-298A-46F6-A925-54750E0931EF}" dt="2025-01-09T21:03:02.405" v="2" actId="20577"/>
          <ac:spMkLst>
            <pc:docMk/>
            <pc:sldMk cId="2619225836" sldId="1468"/>
            <ac:spMk id="2" creationId="{3A95BBA3-5C8B-0EF8-420B-F14EFA11928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01:30:42.7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1262 1710 24575,'3'-90'0,"-6"-99"0,2 183 0,-1 0 0,-1 1 0,1-1 0,0 0 0,-1 1 0,0-1 0,0 2 0,-6-9 0,-5-9 0,3 2 0,8 15 0,1 0 0,-1 1 0,1-1 0,-1 0 0,0 1 0,0 0 0,-1-1 0,1 2 0,-2-1 0,-3-4 0,-6-3 0,0-1 0,1 0 0,-16-20 0,-13-13 0,-11-3 0,-73-73 0,118 112 0,1-2 0,0 2 0,-6-14 0,7 12 0,1 1 0,-2 0 0,-14-16 0,15 18 0,-1 0 0,1-1 0,1 1 0,-5-11 0,-18-25 0,20 34 0,1 0 0,1 0 0,0 0 0,0 0 0,1-1 0,-6-21 0,3 2 0,-4-42 0,3 24 0,4 27 0,2-1 0,-1-27 0,3 34 0,-1-1 0,-5-23 0,2 22 0,2 0 0,0-18 0,5-16 0,-1 39 0,0 0 0,-1 0 0,0 0 0,-1-1 0,0 2 0,-1-1 0,-6-23 0,2 25 0,1 1 0,-1 0 0,-1 0 0,0 0 0,0 1 0,0 0 0,-1 0 0,-1 1 0,0 0 0,-18-11 0,25 16 0,0 0 0,-3-2 0,0-1 0,-1 1 0,1 1 0,-1-1 0,0 1 0,-1 0 0,1 0 0,0 1 0,-1-1 0,1 1 0,-1 0 0,0 1 0,-13-2 0,-38 1 0,-74 6 0,127-3 0,0 0 0,-1-1 0,1 2 0,0-1 0,0 1 0,0 0 0,0 0 0,0 0 0,0 0 0,1 1 0,-1 0 0,1 0 0,0 0 0,0 1 0,0-1 0,0 1 0,1 0 0,-1-1 0,1 2 0,0-1 0,0 1 0,1-1 0,0 1 0,0-1 0,-2 6 0,-1 5 0,0 1 0,2 0 0,0 0 0,0 1 0,2-1 0,0 24 0,2-17 0,0 5 0,-1-1 0,-1 1 0,-2-1 0,-6 28 0,4-23 0,1 0 0,1 0 0,2 1 0,4 34 0,-1 7 0,-3-53 0,-2 1 0,-4 24 0,3-23 0,-3 42 0,8 8 0,-2 53 0,-19-27 0,18-92 0,0 1 0,0-2 0,-1 1 0,0 0 0,-5 7 0,4-8 0,1 0 0,0 0 0,0 1 0,1 0 0,-4 13 0,3 17 0,3 75 0,2-44 0,-1-56 0,0 1 0,1 0 0,5 13 0,2 29 0,-7-38 0,0 0 0,1-1 0,2 0 0,0 0 0,0 0 0,2 0 0,-1-1 0,2-1 0,1 1 0,-1 0 0,2-2 0,0 1 0,20 19 0,-19-25 0,-2-1 0,2-1 0,0 0 0,0 0 0,0-1 0,1-1 0,23 8 0,11 4 0,-22-8 0,-1 0 0,1-3 0,0 1 0,0-2 0,1-1 0,-1-1 0,1-1 0,-1-1 0,40-5 0,-47 3 0,1-1 0,33-11 0,-37 9 0,0 1 0,1 0 0,1 1 0,27-2 0,-15 5 0,-4 0 0,1-1 0,0-1 0,29-6 0,-48 7 0,147-27 0,-141 26 0,-1-1 0,1-1 0,-1 1 0,0-1 0,0-1 0,0-1 0,13-8 0,-20 10 0,2 0 0,-3 0 0,2 0 0,-2-1 0,1 0 0,-1 0 0,1 0 0,2-7 0,16-22 0,-12 23-1365,-3-1-5461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01:30:42.7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1715 2460 24575,'3'-129'0,"-6"-143"0,1 264 0,-1-1 0,0 1 0,0 0 0,0 0 0,-1 0 0,0 0 0,-1 1 0,-7-11 0,-7-13 0,4 1 0,12 23 0,0 0 0,-1 1 0,1-1 0,-1 0 0,0 1 0,-1 0 0,0 0 0,1 1 0,-2-1 0,-6-5 0,-7-5 0,1-1 0,0 0 0,-22-30 0,-17-17 0,-15-5 0,-99-105 0,160 160 0,1-1 0,1 1 0,-9-19 0,11 18 0,-1 1 0,-1-1 0,-19-22 0,19 25 0,0 1 0,1-2 0,1 1 0,-7-15 0,-24-37 0,28 50 0,0 0 0,2 0 0,-1-1 0,2 0 0,0 0 0,-9-32 0,6 5 0,-7-62 0,5 35 0,6 38 0,1 0 0,0-39 0,4 48 0,-2-1 0,-7-34 0,4 33 0,2 0 0,-1-26 0,8-24 0,-1 57 0,-1 0 0,-1-1 0,0 1 0,-1-1 0,-1 1 0,0 0 0,-10-33 0,5 36 0,-1 0 0,0 1 0,-1 0 0,0 1 0,-1 0 0,0 0 0,-1 1 0,-1 1 0,0 0 0,-24-16 0,33 23 0,0 1 0,-4-5 0,0 1 0,-1 0 0,1 1 0,-1 0 0,0 0 0,-1 1 0,1 0 0,-1 0 0,0 1 0,0 0 0,0 0 0,0 1 0,-19-2 0,-50 1 0,-102 9 0,173-5 0,0 0 0,0 0 0,0 1 0,0 0 0,0 1 0,0-1 0,0 1 0,1 1 0,-1-1 0,1 1 0,0 0 0,0 0 0,1 1 0,-1 0 0,1 0 0,0 0 0,0 1 0,0-1 0,1 1 0,0 0 0,0 1 0,1-1 0,0 1 0,0-1 0,-2 9 0,-2 7 0,1 1 0,1 0 0,1 0 0,1 1 0,1-1 0,1 34 0,2-23 0,1 6 0,-2-1 0,-2 1 0,-2-1 0,-8 40 0,5-33 0,1 0 0,3 0 0,1 1 0,6 50 0,-1 9 0,-5-75 0,-1 1 0,-7 33 0,4-32 0,-3 61 0,11 11 0,-4 76 0,-25-38 0,24-133 0,0 1 0,0-2 0,-1 1 0,0 0 0,-7 11 0,6-13 0,1 1 0,0 0 0,0 1 0,1-1 0,-5 20 0,4 25 0,4 107 0,3-64 0,-2-79 0,1 1 0,0-1 0,7 19 0,4 43 0,-10-56 0,0 0 0,1-1 0,2 0 0,1 0 0,0 0 0,2 0 0,0-1 0,2-1 0,0 0 0,1 0 0,1-1 0,1-1 0,27 29 0,-27-37 0,-1-1 0,2-1 0,-1 0 0,1-1 0,1 0 0,-1-2 0,33 10 0,15 8 0,-31-13 0,0 0 0,0-3 0,1 0 0,0-2 0,0-2 0,0-1 0,1-1 0,-1-2 0,53-7 0,-62 4 0,0-2 0,45-15 0,-50 13 0,1 1 0,0 1 0,1 1 0,38-4 0,-21 8 0,-5 0 0,0-1 0,1-2 0,40-8 0,-66 9 0,200-38 0,-192 36 0,-1 0 0,1-1 0,-1 0 0,0-1 0,0-1 0,0-1 0,18-12 0,-27 14 0,1 0 0,-2 0 0,1 0 0,-1-1 0,0 0 0,-1 0 0,1 0 0,3-10 0,23-32 0,-18 33-1365,-3-2-5461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5T00:59:10.8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1330 1767 24575,'2'-93'0,"-4"-102"0,1 189 0,-2 0 0,1 0 0,0 0 0,-1 0 0,0 1 0,0-1 0,-1 1 0,-5-8 0,-6-9 0,4 0 0,8 17 0,1 0 0,-1 1 0,0-1 0,0 0 0,0 0 0,-1 1 0,0 0 0,1 0 0,-1 0 0,-6-4 0,-4-3 0,0-2 0,0 1 0,-17-22 0,-13-12 0,-12-3 0,-77-76 0,125 115 0,0-1 0,1 1 0,-7-14 0,8 13 0,0 1 0,-1 0 0,-14-17 0,14 18 0,0 2 0,0-3 0,2 2 0,-6-12 0,-18-26 0,21 36 0,0 0 0,2 0 0,-1-1 0,2 1 0,-1-1 0,-6-23 0,4 4 0,-5-45 0,3 26 0,6 26 0,0 1 0,0-28 0,3 34 0,-1-1 0,-6-24 0,4 24 0,0 0 0,1-19 0,5-17 0,-1 41 0,0 0 0,-1-1 0,0 0 0,-1 0 0,0 1 0,-1 0 0,-7-24 0,4 26 0,-2 0 0,1 1 0,-1-1 0,0 2 0,-1-1 0,1 0 0,-2 2 0,0-1 0,0 1 0,-19-11 0,25 15 0,1 2 0,-3-4 0,-1 1 0,0-1 0,1 2 0,-2-1 0,1 1 0,-1 0 0,1 0 0,-1 0 0,0 1 0,0 0 0,0-1 0,0 2 0,-15-2 0,-38 1 0,-80 6 0,135-3 0,-1 0 0,1-1 0,0 2 0,-1-1 0,1 1 0,-1 0 0,1 0 0,0 1 0,0-1 0,0 1 0,0 0 0,1 0 0,0 0 0,-1 1 0,1 0 0,1-1 0,-1 1 0,0 0 0,1 0 0,0 1 0,-1 0 0,2-1 0,0 1 0,-1-1 0,0 7 0,-3 5 0,2 0 0,0 1 0,1-1 0,0 2 0,2-2 0,0 25 0,2-16 0,0 3 0,-1 0 0,-1 1 0,-2-1 0,-7 29 0,5-24 0,0 0 0,3 0 0,0 1 0,5 35 0,0 7 0,-5-53 0,0 0 0,-6 23 0,3-22 0,-2 44 0,9 7 0,-4 55 0,-18-27 0,17-96 0,1 1 0,0-2 0,-2 1 0,1 1 0,-5 7 0,4-10 0,1 2 0,0-1 0,0 2 0,0-2 0,-3 15 0,3 18 0,3 76 0,2-45 0,-1-57 0,1 1 0,-1-2 0,6 15 0,3 30 0,-7-39 0,-1-1 0,1-1 0,2 1 0,0 0 0,1-1 0,1 1 0,-1-2 0,3 0 0,0 1 0,0-1 0,1-1 0,1 0 0,21 20 0,-22-26 0,1-1 0,0 0 0,0-1 0,1 0 0,0 0 0,0-2 0,25 7 0,12 7 0,-24-10 0,-1-1 0,1-1 0,1 0 0,-1-2 0,1-1 0,0-1 0,0 0 0,0-2 0,40-5 0,-47 3 0,-1-2 0,36-10 0,-39 9 0,0 0 0,1 2 0,0 0 0,30-3 0,-17 6 0,-3 0 0,-1-1 0,2-1 0,30-6 0,-51 7 0,156-28 0,-150 26 0,0 0 0,0 0 0,0-1 0,-1 0 0,1-1 0,0-1 0,13-8 0,-20 9 0,0 1 0,-1 0 0,1-1 0,-1 0 0,0 0 0,-1 0 0,1 0 0,2-7 0,18-23 0,-14 23-1365,-2 0-5461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3567F-6D72-6847-8267-5ABCDBDBF85D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53A459-4BAB-4A40-A2DC-1D94CDABC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32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ts val="12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ECECEC"/>
                </a:solidFill>
                <a:effectLst/>
                <a:latin typeface="Roboto" panose="02000000000000000000" pitchFamily="2" charset="0"/>
              </a:rPr>
              <a:t>collect or form into a mass or group.</a:t>
            </a:r>
          </a:p>
          <a:p>
            <a:pPr algn="l">
              <a:lnSpc>
                <a:spcPts val="12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ECECEC"/>
                </a:solidFill>
                <a:effectLst/>
                <a:latin typeface="Roboto" panose="02000000000000000000" pitchFamily="2" charset="0"/>
              </a:rPr>
              <a:t>"these small particles soon agglomerate together"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3A459-4BAB-4A40-A2DC-1D94CDABC1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57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name, single link, comes from the observation that if we choose the minimum distance between points in the two clusters and connect those points, then (typically) only a single link would exist between those clusters, since all other pairs of points would be farther away.</a:t>
            </a:r>
          </a:p>
          <a:p>
            <a:endParaRPr lang="en-US" dirty="0"/>
          </a:p>
          <a:p>
            <a:r>
              <a:rPr lang="en-US" dirty="0"/>
              <a:t>The name, complete link, conveys the fact that if we connect all pairs of points from the two clusters with distance at most δ(Ci , </a:t>
            </a:r>
            <a:r>
              <a:rPr lang="en-US" dirty="0" err="1"/>
              <a:t>Cj</a:t>
            </a:r>
            <a:r>
              <a:rPr lang="en-US" dirty="0"/>
              <a:t> ), then all possible pairs would be connected, i.e., we get a complete linkage.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3A459-4BAB-4A40-A2DC-1D94CDABC16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17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181A0B-3B92-0C1F-7C23-D874C1EAE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33C7C1-4CD1-1D91-497B-852B15394B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6D727F-114F-1234-DDE7-D8BB46C8F1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name, single link, comes from the observation that if we choose the minimum distance between points in the two clusters and connect those points, then (typically) only a single link would exist between those clusters, since all other pairs of points would be farther away.</a:t>
            </a:r>
          </a:p>
          <a:p>
            <a:endParaRPr lang="en-US" dirty="0"/>
          </a:p>
          <a:p>
            <a:r>
              <a:rPr lang="en-US" dirty="0"/>
              <a:t>The name, complete link, conveys the fact that if we connect all pairs of points from the two clusters with distance at most δ(Ci , </a:t>
            </a:r>
            <a:r>
              <a:rPr lang="en-US" dirty="0" err="1"/>
              <a:t>Cj</a:t>
            </a:r>
            <a:r>
              <a:rPr lang="en-US" dirty="0"/>
              <a:t> ), then all possible pairs would be connected, i.e., we get a complete linkage.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9F8CE-0BF9-5941-E319-6F907B6A16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3A459-4BAB-4A40-A2DC-1D94CDABC16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86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3A459-4BAB-4A40-A2DC-1D94CDABC16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7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BB8E7-DF65-9237-9ACF-5DBC76EAF3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lang="en-US" sz="6000" b="1" i="0" kern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B22B2F-D717-CEE8-4C5E-67070F98F3B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FDFE0-72EE-CDBD-10B4-E8FE36668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A7390-B865-BFA5-A363-042AB6DC4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BA30A-7C20-B756-6CDE-613EA0D66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08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Full-slide Img, Headline,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20D3F4E-BB9F-566C-F7ED-F285F1FF20A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A69E771-2D93-D322-2A70-BCB0A48E7F7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A779FE4-9838-FE31-D0B9-3344C30610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Background Image">
            <a:extLst>
              <a:ext uri="{FF2B5EF4-FFF2-40B4-BE49-F238E27FC236}">
                <a16:creationId xmlns:a16="http://schemas.microsoft.com/office/drawing/2014/main" id="{919ECCA3-8BA0-9C76-6149-1C28E95C45B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6" name="Main Text">
            <a:extLst>
              <a:ext uri="{FF2B5EF4-FFF2-40B4-BE49-F238E27FC236}">
                <a16:creationId xmlns:a16="http://schemas.microsoft.com/office/drawing/2014/main" id="{64848A02-8409-FE2B-EF3A-C32BB3835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5800"/>
            <a:ext cx="10515600" cy="610601"/>
          </a:xfrm>
          <a:ln>
            <a:noFill/>
          </a:ln>
          <a:effectLst/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heading">
            <a:extLst>
              <a:ext uri="{FF2B5EF4-FFF2-40B4-BE49-F238E27FC236}">
                <a16:creationId xmlns:a16="http://schemas.microsoft.com/office/drawing/2014/main" id="{9B8C8812-0873-0575-B9A0-CC9A20391FE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1296401"/>
            <a:ext cx="10515600" cy="6800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Subheading</a:t>
            </a:r>
          </a:p>
        </p:txBody>
      </p:sp>
      <p:sp>
        <p:nvSpPr>
          <p:cNvPr id="4" name="Top Left Line">
            <a:extLst>
              <a:ext uri="{FF2B5EF4-FFF2-40B4-BE49-F238E27FC236}">
                <a16:creationId xmlns:a16="http://schemas.microsoft.com/office/drawing/2014/main" id="{DD34DDFF-DD34-38A8-C007-F3008FA98A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" y="0"/>
            <a:ext cx="27432" cy="20574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3" name="MSU Logo">
            <a:extLst>
              <a:ext uri="{FF2B5EF4-FFF2-40B4-BE49-F238E27FC236}">
                <a16:creationId xmlns:a16="http://schemas.microsoft.com/office/drawing/2014/main" id="{138F6142-4A42-AC9A-6F91-7F198DCDBA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2648" y="2286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9706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Full-slide Image and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20D3F4E-BB9F-566C-F7ED-F285F1FF20A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A69E771-2D93-D322-2A70-BCB0A48E7F7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A779FE4-9838-FE31-D0B9-3344C30610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Background Image">
            <a:extLst>
              <a:ext uri="{FF2B5EF4-FFF2-40B4-BE49-F238E27FC236}">
                <a16:creationId xmlns:a16="http://schemas.microsoft.com/office/drawing/2014/main" id="{919ECCA3-8BA0-9C76-6149-1C28E95C45B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6" name="Main Text">
            <a:extLst>
              <a:ext uri="{FF2B5EF4-FFF2-40B4-BE49-F238E27FC236}">
                <a16:creationId xmlns:a16="http://schemas.microsoft.com/office/drawing/2014/main" id="{64848A02-8409-FE2B-EF3A-C32BB3835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5800"/>
            <a:ext cx="10515600" cy="680013"/>
          </a:xfrm>
          <a:ln>
            <a:noFill/>
          </a:ln>
          <a:effectLst/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op Left Line">
            <a:extLst>
              <a:ext uri="{FF2B5EF4-FFF2-40B4-BE49-F238E27FC236}">
                <a16:creationId xmlns:a16="http://schemas.microsoft.com/office/drawing/2014/main" id="{DD34DDFF-DD34-38A8-C007-F3008FA98A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" y="0"/>
            <a:ext cx="27432" cy="1371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3" name="MSU Logo">
            <a:extLst>
              <a:ext uri="{FF2B5EF4-FFF2-40B4-BE49-F238E27FC236}">
                <a16:creationId xmlns:a16="http://schemas.microsoft.com/office/drawing/2014/main" id="{138F6142-4A42-AC9A-6F91-7F198DCDBA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2648" y="2286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5296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A0F26-05FD-EB88-166E-259F10131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FA8D2-D47B-65D3-9FCB-F11AF6CD3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C0E15D-144F-94C5-E9F2-7756055A4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F3277-DB28-EE44-188F-244DA0450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5B6C6-AABE-8759-EAD5-5E2526000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4627C-AE8C-06BC-E580-2E0C145A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U Logo">
            <a:extLst>
              <a:ext uri="{FF2B5EF4-FFF2-40B4-BE49-F238E27FC236}">
                <a16:creationId xmlns:a16="http://schemas.microsoft.com/office/drawing/2014/main" id="{6E2243A9-F3EF-67F4-D494-667833958D8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5" hasCustomPrompt="1"/>
          </p:nvPr>
        </p:nvSpPr>
        <p:spPr>
          <a:xfrm>
            <a:off x="10323576" y="61722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0484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AE9FD-C2E6-DC99-0084-7A1241090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E2725-23AD-25F4-169D-B81C81FA40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355EF-5693-FEDD-661F-BFCA13DB0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35AB-E3A6-8F2C-CC95-507DF7994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43E76-D3A8-7D65-A10A-6D3B92ACA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EE191-4193-12DA-2E08-DE90261BE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U Logo">
            <a:extLst>
              <a:ext uri="{FF2B5EF4-FFF2-40B4-BE49-F238E27FC236}">
                <a16:creationId xmlns:a16="http://schemas.microsoft.com/office/drawing/2014/main" id="{D614380B-E0DE-A080-E2C2-75C68F43048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5" hasCustomPrompt="1"/>
          </p:nvPr>
        </p:nvSpPr>
        <p:spPr>
          <a:xfrm>
            <a:off x="10323576" y="61722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160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F4094-5AA7-79D5-7136-2EC0D5466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3C9E2A-F23D-E4E0-5E77-10BFB1D20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3E5B7-7942-9BDA-4734-DA0857C36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7D427-326A-983E-A1D6-E2FF11E23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43ED7-02D9-D4F3-AABC-EC681094C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32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97098-22AD-4BC9-794D-9D2F796D6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04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3D225-2FE4-7311-B554-6D299A01D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B5C74-BF90-C3D3-41E1-4E4B6AE91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75AE2-DE1A-7D69-DF91-073B30003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C1003-09AC-149D-D1B2-A4C200A49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ubheading">
            <a:extLst>
              <a:ext uri="{FF2B5EF4-FFF2-40B4-BE49-F238E27FC236}">
                <a16:creationId xmlns:a16="http://schemas.microsoft.com/office/drawing/2014/main" id="{24EC6745-47D3-FD3D-A23D-C2CBB6FD66F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0205" y="1145613"/>
            <a:ext cx="10515600" cy="6800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1512078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FEEDF-33F5-B556-741A-60DF1A853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59812-8247-766E-B779-47B3D8F36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78276-F12C-98F4-D51F-ECF8F21F2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9C674-1582-2372-CD2D-1B1D04F91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755A5-62D3-48D9-DA70-CAEA6899C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70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90E9-730C-6569-BCF2-A27B465E3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09D78-1278-5932-40F5-84B6CF96B2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315FFC-DC0E-AEE4-5216-5BA14D4E0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2D415-4C09-7D76-D57C-AAC74C844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17347-B1AB-B9D6-5831-CAFAEFD19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EB047-1C5D-D965-8AF2-E8A6D304E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529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5307E-061B-0096-8F35-C50109681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682EA-F81A-FAC5-73A9-B7570E3DE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2DDA51-7EF9-48A6-BC6F-1394CF4D1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08BA06-8945-8668-EC42-36798BF4D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E1E66D-8598-F9CC-4C13-62AA829DC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FFDF51-4975-2DD7-D00D-0100E5259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C46379-9AB9-1319-0491-48483F586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57F2EA-64BE-C84E-7529-43A116BD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695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8D632-957E-29C5-AD5B-D9FD27840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372A5E-E3A1-6893-FC1F-683BD44AB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08892-ED8E-ABB4-398F-A9ED4770A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64DCE-09D3-3ADC-EB52-2A56A9967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Subheading">
            <a:extLst>
              <a:ext uri="{FF2B5EF4-FFF2-40B4-BE49-F238E27FC236}">
                <a16:creationId xmlns:a16="http://schemas.microsoft.com/office/drawing/2014/main" id="{ECF0600B-5738-3EA1-FE87-20AE86A9A6C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8200" y="1235849"/>
            <a:ext cx="10515600" cy="6800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3882871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7769C-0C7C-286F-7C05-F631301A1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1106"/>
          </a:xfrm>
        </p:spPr>
        <p:txBody>
          <a:bodyPr>
            <a:normAutofit/>
          </a:bodyPr>
          <a:lstStyle>
            <a:lvl1pPr>
              <a:defRPr lang="en-US" sz="4400" b="1" i="0" kern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4B6CF-49C8-FF1A-3E10-BD7D0B167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6243"/>
            <a:ext cx="10515600" cy="41907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57D92-040B-1E25-F39B-562CF7161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2C136-E6A4-79BC-6D9B-0D94B3631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2537A-B24E-3639-8EDA-E7E546EB3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U Logo">
            <a:extLst>
              <a:ext uri="{FF2B5EF4-FFF2-40B4-BE49-F238E27FC236}">
                <a16:creationId xmlns:a16="http://schemas.microsoft.com/office/drawing/2014/main" id="{1354391E-3BCA-FE6F-A335-972C0177C49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5" hasCustomPrompt="1"/>
          </p:nvPr>
        </p:nvSpPr>
        <p:spPr>
          <a:xfrm>
            <a:off x="10323576" y="61722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7" name="Subheading">
            <a:extLst>
              <a:ext uri="{FF2B5EF4-FFF2-40B4-BE49-F238E27FC236}">
                <a16:creationId xmlns:a16="http://schemas.microsoft.com/office/drawing/2014/main" id="{62146D74-5604-EEA4-8F3E-AFFAA596929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0205" y="1145613"/>
            <a:ext cx="10515600" cy="6800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33268491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958061-D30A-327E-9910-696A96F7B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F95C1A-A9A7-E2F6-F505-17A3B4866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B2E67-7FA1-C93B-557A-1538FD3BE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78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34572-BEF2-BC81-855C-8B97F91CE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08AF9-31C8-7CDD-3B7E-66BE99BCF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8CB83-8727-8F75-292B-7C906C870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FCD45-B4C3-8816-8684-20A6BEF0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B9942-C746-3B6D-3E95-5995B277E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ADBC6-43B6-3F6E-01E2-014B0ABE8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935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476EC-9302-9885-32A5-1A6F330AB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FB9F58-DE16-76FA-3D9D-AFB4A534CB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8CE6B0-5BE3-E800-36AE-64BB8AB87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C6A64C-6E7C-072C-37A0-4538421D5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F31E0-54F6-B319-8315-3C2E62EE1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74364-7567-2F61-6479-0EA1C0A1C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741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3D96C-9227-4DD9-9002-5BB133F40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6AE73B-4183-EFE7-51FA-DAAA88AD2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B3310-7527-5C31-7C00-862269D87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0C84D-D5D3-8CCF-2533-1C90903EF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839BD-6322-2478-D92D-EF7F64451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295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9DA68F-F969-7020-E7AC-64D130C867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4ABEF-1455-393D-44F4-42C0F2BA4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5A992-5829-D430-4A29-616A8AE15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A2584-D39A-C296-307B-794DAEA28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3ADE3-910D-C5F5-1F1B-3DC95D72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575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5BB75-1B8F-2BA5-985A-714CDC394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BEC390-5E2E-DDC3-8433-2CF97287F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4DFF4-C62C-8B43-7F33-58678F674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DB8C-CDAA-B64C-90B3-3ED94AA39941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13D82-DB40-522A-2D06-BA0D99823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A16C7-2516-CA7D-E8C3-2C4668C36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E368-9835-7340-966C-0B0CBDE99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616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B736-12C5-7B49-F3EA-AFEB89829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A5928-3218-DDA2-1B04-F84BD5D12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6243"/>
            <a:ext cx="10515600" cy="41907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DA41A-1622-48F7-F140-C271626F8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DB8C-CDAA-B64C-90B3-3ED94AA39941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22DD1-F1EC-DD97-8120-C5C9F91D2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5BA0E-ECF5-21EB-3CB3-6B6E18F99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E368-9835-7340-966C-0B0CBDE99B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U Logo">
            <a:extLst>
              <a:ext uri="{FF2B5EF4-FFF2-40B4-BE49-F238E27FC236}">
                <a16:creationId xmlns:a16="http://schemas.microsoft.com/office/drawing/2014/main" id="{D421D44C-1B05-6407-497F-1533B0FE8D0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10323576" y="6172200"/>
            <a:ext cx="1261872" cy="32004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 </a:t>
            </a:r>
          </a:p>
        </p:txBody>
      </p:sp>
      <p:sp>
        <p:nvSpPr>
          <p:cNvPr id="9" name="Subheading">
            <a:extLst>
              <a:ext uri="{FF2B5EF4-FFF2-40B4-BE49-F238E27FC236}">
                <a16:creationId xmlns:a16="http://schemas.microsoft.com/office/drawing/2014/main" id="{3A0EC3EB-5705-2848-FAC2-F3462E41C4B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8200" y="1306231"/>
            <a:ext cx="10515600" cy="6800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3495277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F988A-6322-5ACE-F160-64921657F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49C57-A167-36B9-4CA2-5C585F540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DC90C-6BD4-B85B-3B40-5C501AA5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DB8C-CDAA-B64C-90B3-3ED94AA39941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1B878-BF30-E336-835D-8CDB45287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DF61B-8A57-0346-6240-E2920548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E368-9835-7340-966C-0B0CBDE99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539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7FCD2-CFC4-9775-454E-4F96EE7DF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8A44D-C774-7454-CA66-2BFA6DA25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C30C-ED7D-7381-E908-4749FDC11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75ECB-B0E3-5A8C-A1C0-E51E7D1E5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DB8C-CDAA-B64C-90B3-3ED94AA39941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26F136-A454-B9F7-1373-BDF708295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14727-0E2E-B418-ADA3-277E4AD6D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E368-9835-7340-966C-0B0CBDE99B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U Logo">
            <a:extLst>
              <a:ext uri="{FF2B5EF4-FFF2-40B4-BE49-F238E27FC236}">
                <a16:creationId xmlns:a16="http://schemas.microsoft.com/office/drawing/2014/main" id="{FDD2A83D-5D4C-63B1-60DE-1B44A6D281B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10323576" y="6172200"/>
            <a:ext cx="1261872" cy="32004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983863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ABFC5-C805-2F95-4002-F33C24550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5E540-F157-E327-CF43-6525EB383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5662F3-2D0D-CD6D-9370-A503D5BFB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587754-6A65-998E-0AB7-048532F768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2DD43A-10D5-049A-34DE-1F0EEE603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394673-6F2A-7B40-7D2A-560C3976B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DB8C-CDAA-B64C-90B3-3ED94AA39941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62EF4F-83A2-817E-8E62-264C0FEFA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C9EBD5-FC28-37C5-E786-CDC646D3C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E368-9835-7340-966C-0B0CBDE99B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MSU Logo">
            <a:extLst>
              <a:ext uri="{FF2B5EF4-FFF2-40B4-BE49-F238E27FC236}">
                <a16:creationId xmlns:a16="http://schemas.microsoft.com/office/drawing/2014/main" id="{21E9D86B-A1FE-851A-EB3B-F81FE59957D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10323576" y="6172200"/>
            <a:ext cx="1261872" cy="32004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140495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43A46-B5BD-1DD5-A844-FCB153B9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59BC0-2ECD-81D3-37CF-7F6F23C07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922A5-794C-BF24-3B4B-34092A71C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68F49-A228-A2C5-D6EC-94E1255E4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4E7BD-31CF-7ECA-52FB-7BB7E2580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279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23753-F36F-7912-23AD-0F91D415A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CB650-0AE2-D8F9-22D8-8EFB76ED1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DB8C-CDAA-B64C-90B3-3ED94AA39941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A3F874-4354-0939-F8BB-E936C647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E5CEA6-BA55-1334-59ED-28C00E229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E368-9835-7340-966C-0B0CBDE99B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MSU Logo">
            <a:extLst>
              <a:ext uri="{FF2B5EF4-FFF2-40B4-BE49-F238E27FC236}">
                <a16:creationId xmlns:a16="http://schemas.microsoft.com/office/drawing/2014/main" id="{98B3F01C-4C4D-E752-7E13-27BAFDDABD6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10323576" y="6172200"/>
            <a:ext cx="1261872" cy="32004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159908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23753-F36F-7912-23AD-0F91D415A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40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CB650-0AE2-D8F9-22D8-8EFB76ED1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DB8C-CDAA-B64C-90B3-3ED94AA39941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A3F874-4354-0939-F8BB-E936C647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E5CEA6-BA55-1334-59ED-28C00E229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E368-9835-7340-966C-0B0CBDE99B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C87A683-B3F9-9CC4-E017-AD82958AAC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159209"/>
            <a:ext cx="10515600" cy="365125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MSU Logo">
            <a:extLst>
              <a:ext uri="{FF2B5EF4-FFF2-40B4-BE49-F238E27FC236}">
                <a16:creationId xmlns:a16="http://schemas.microsoft.com/office/drawing/2014/main" id="{AD817156-88F2-D8CE-B303-873AD6676AE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10323576" y="6172200"/>
            <a:ext cx="1261872" cy="32004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813326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66839C-6915-00A6-51E5-6EE1EC7CF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DB8C-CDAA-B64C-90B3-3ED94AA39941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8DD653-4673-3378-A039-51FADCD6E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904CB-3A93-295E-88D6-1F50B95BD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E368-9835-7340-966C-0B0CBDE99BB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MSU Logo">
            <a:extLst>
              <a:ext uri="{FF2B5EF4-FFF2-40B4-BE49-F238E27FC236}">
                <a16:creationId xmlns:a16="http://schemas.microsoft.com/office/drawing/2014/main" id="{9DCCDADD-8160-227D-3C47-FC1D937F6C7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10323576" y="6172200"/>
            <a:ext cx="1261872" cy="32004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3623639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BD451-F6B7-5F7F-3291-01AC63C91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7D6C0-5661-7229-97F4-5CFFB5A1B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C85B04-5BF4-EF2E-1493-A1D5E5F11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22FD4-8559-6E19-5F2C-7CA6A5743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DB8C-CDAA-B64C-90B3-3ED94AA39941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2298F-D433-113C-817C-6C873F49E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109DC-A753-0D44-DE29-95106407D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E368-9835-7340-966C-0B0CBDE99B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U Logo">
            <a:extLst>
              <a:ext uri="{FF2B5EF4-FFF2-40B4-BE49-F238E27FC236}">
                <a16:creationId xmlns:a16="http://schemas.microsoft.com/office/drawing/2014/main" id="{580A0166-C077-E6CF-9BF8-B164D9BC6B4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10323576" y="6172200"/>
            <a:ext cx="1261872" cy="32004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22729475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B097-7F3C-F6EA-A80B-FDCAF30D3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1EC11B-ED6C-98B4-49D8-ED4CABFA8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830A09-A4B8-AB17-1EA4-581F4067E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C299B-8955-A6D1-9B04-BD0BB7FF6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DB8C-CDAA-B64C-90B3-3ED94AA39941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A8BF1-2380-AC56-7912-47A63738A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7C5E7-B424-D5BA-4920-3008CB8C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E368-9835-7340-966C-0B0CBDE99B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U Logo">
            <a:extLst>
              <a:ext uri="{FF2B5EF4-FFF2-40B4-BE49-F238E27FC236}">
                <a16:creationId xmlns:a16="http://schemas.microsoft.com/office/drawing/2014/main" id="{C3F1D5C5-DAF4-059D-DB78-FF673F6AF50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10323576" y="6172200"/>
            <a:ext cx="1261872" cy="32004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4267597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F9AC1-CFFE-BDB5-B0AB-4660EEAB6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440949-8B68-7E3E-7668-8F351DEBB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BC58C-3284-3783-F73B-19918B416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DB8C-CDAA-B64C-90B3-3ED94AA39941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0CFA7-D421-4084-54D2-4807EA0FD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687EC-7817-13DA-24E3-3478918D8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E368-9835-7340-966C-0B0CBDE99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076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E0530D-1F14-36B3-52E8-F37A0DF01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792A0-1C34-3452-838E-C1C7117D6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24BF7-7CE8-C705-3325-D302416D2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DB8C-CDAA-B64C-90B3-3ED94AA39941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B0F6A-03A2-997D-632F-982F401A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A9C6C-099D-C7D9-A08C-A725770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E368-9835-7340-966C-0B0CBDE99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531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4BD96-5DD5-A543-B6D0-FB6BE3622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 i="0">
                <a:solidFill>
                  <a:schemeClr val="bg1"/>
                </a:solidFill>
                <a:latin typeface="Aptos Display" panose="020B00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48417-31B7-DD48-A727-1234A30ED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ptos" panose="020B00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57A6A-293D-5F4F-B1CC-493B6F48A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6E8B2-76DC-3943-9B22-E03FDA636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9D543-BA53-9945-9B43-2DF06F677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574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B1358-D3CE-5E4D-B5D1-DAFF6294E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97EF1-BB43-5046-8593-2D9EC3E47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C7806-8527-1F42-B39D-E59312757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C62A5-6843-BB40-9587-81A6F86C4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AF496-4653-9F4A-A24E-68787D42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2979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7BB4-CDCD-B841-9338-259C27EC7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FEB28-0EDC-CF47-B98F-D3B69B015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B8E8A-5266-5D4A-B1A6-F062EC5FB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93FA9-D6A2-9A4B-A082-946131158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5F73B-7EB8-8B49-842E-484302DD1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05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FBF6F-7205-ED1C-6129-EF4A1620D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BC97E-A575-6E85-D5E5-F3595BAEA8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29D05-1A22-80C3-8EE1-81ABB0CED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6D8D5-7B55-854D-DF5B-992130245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DA0E7-5A06-F717-F44B-A7FCEAA80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6DC90-7132-DDA5-94BC-D15F72BE3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U Logo">
            <a:extLst>
              <a:ext uri="{FF2B5EF4-FFF2-40B4-BE49-F238E27FC236}">
                <a16:creationId xmlns:a16="http://schemas.microsoft.com/office/drawing/2014/main" id="{B746D94C-3A2E-49EB-9E4D-0E593CAF6E7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5" hasCustomPrompt="1"/>
          </p:nvPr>
        </p:nvSpPr>
        <p:spPr>
          <a:xfrm>
            <a:off x="10323576" y="61722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700902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B34CC-1B1E-4C42-981F-C8F40A432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6B6F7-1371-9A4F-A1B3-4785792ED9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72C9B-A4FD-8440-9594-8EE3F4A06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E6AAA-B651-AC4D-B065-4E30E90C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AD107-1396-C94C-8062-4AA97EBE0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D0E15-8ED5-694D-B756-484E0E057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994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2F2F-2C99-5148-BB76-C085DA21D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77A5F-4422-3646-A309-9D1E8E99A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0CEDA-0547-C546-A3FD-961408C20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38D53C-D9F7-6B43-B4A2-EA0307EAA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788F29-B3B9-DF46-8B2E-4BB57FBE00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595139-42A4-754E-9112-8446E5863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655311-A3B6-EF40-A335-21F3F1221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221478-57B8-7E4B-B297-3E64D00C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6188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D0576-0DC9-DE4A-BEC9-027BAFF93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1453F1-678F-E94B-8E99-65CBF1257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E5FC4D-8D35-9145-B4C6-AEE845B1F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137758-AF1D-B649-B309-18C8CF73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712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D2764-9176-064C-B7C4-76BB676A3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0FB88-B1C1-5842-B87A-4E992F0C8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DA169-A746-AF47-A5F1-365E6F3FB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177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B64B-8D1A-8D41-96DC-4B4D3620B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0D885-220B-7B41-A32F-FB6371F43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9CC36-AB1C-A643-98E5-DADBCCBAD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2DC4B-33BC-5841-BBB1-97CFF8D64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06449-4702-EE41-BA0D-722DFE1E6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DB688-CBFB-3448-8B45-BB1AEBC4E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5442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FC4AA-71FA-C348-B354-15FD73F79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F3A876-98D6-F647-87D3-8ED3762F9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485B9-8958-954C-AA55-FD9E8779A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92211-2E78-AC4B-8225-15BED0369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C4C04-2EC3-354B-901A-AF9B6EC99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4E15B-D5B4-7946-B8BD-9B05C65FF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7018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C8E81-5D1B-0444-91F6-E4E23EA26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030B72-CEFE-CF42-9325-389729575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38000-F79B-A443-BEF2-3638E7E76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C4F07-4518-D547-81EE-E1D37B20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516CA-3E5F-6B41-BDEE-7BDEF82C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7285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FB1984-2203-BC40-B618-FDDC0A9BEC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30976-1D29-7E4A-88AE-77008DE63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B45DC-6392-044F-B87F-08B899973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27CE8-58B3-C045-BD25-055B88E60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A3AE4-716D-DC4F-9411-239F37D03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2587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4BD96-5DD5-A543-B6D0-FB6BE3622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48417-31B7-DD48-A727-1234A30ED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57A6A-293D-5F4F-B1CC-493B6F48A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6E8B2-76DC-3943-9B22-E03FDA636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9D543-BA53-9945-9B43-2DF06F677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20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B1358-D3CE-5E4D-B5D1-DAFF6294E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97EF1-BB43-5046-8593-2D9EC3E47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C7806-8527-1F42-B39D-E59312757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C62A5-6843-BB40-9587-81A6F86C4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AF496-4653-9F4A-A24E-68787D42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14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92ED4-BF6F-228E-52F8-AD852E2EC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6DDC6-FF95-60FD-64C9-FF8A2DEB6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F9194-624C-582A-0E9A-5A4B0D532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47B724-7FA9-FAB8-60BE-53EA6D6E0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26DCC5-2A4F-EDD8-F5FD-845BF0E86D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210BCC-842C-7F1D-8129-8ADAF44E8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F95873-854C-4566-B0C6-C753DA43E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608BC0-A77B-A9EB-4335-FF125343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MSU Logo">
            <a:extLst>
              <a:ext uri="{FF2B5EF4-FFF2-40B4-BE49-F238E27FC236}">
                <a16:creationId xmlns:a16="http://schemas.microsoft.com/office/drawing/2014/main" id="{16643159-38A9-CD03-F5A3-3C5EA572BCE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5" hasCustomPrompt="1"/>
          </p:nvPr>
        </p:nvSpPr>
        <p:spPr>
          <a:xfrm>
            <a:off x="10323576" y="61722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208071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7BB4-CDCD-B841-9338-259C27EC7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FEB28-0EDC-CF47-B98F-D3B69B015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B8E8A-5266-5D4A-B1A6-F062EC5FB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93FA9-D6A2-9A4B-A082-946131158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5F73B-7EB8-8B49-842E-484302DD1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5725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B34CC-1B1E-4C42-981F-C8F40A432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6B6F7-1371-9A4F-A1B3-4785792ED9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72C9B-A4FD-8440-9594-8EE3F4A06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E6AAA-B651-AC4D-B065-4E30E90C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AD107-1396-C94C-8062-4AA97EBE0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D0E15-8ED5-694D-B756-484E0E057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5880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2F2F-2C99-5148-BB76-C085DA21D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77A5F-4422-3646-A309-9D1E8E99A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0CEDA-0547-C546-A3FD-961408C20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38D53C-D9F7-6B43-B4A2-EA0307EAA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788F29-B3B9-DF46-8B2E-4BB57FBE00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595139-42A4-754E-9112-8446E5863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655311-A3B6-EF40-A335-21F3F1221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221478-57B8-7E4B-B297-3E64D00C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2995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D0576-0DC9-DE4A-BEC9-027BAFF93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1453F1-678F-E94B-8E99-65CBF1257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E5FC4D-8D35-9145-B4C6-AEE845B1F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137758-AF1D-B649-B309-18C8CF73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5141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D2764-9176-064C-B7C4-76BB676A3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0FB88-B1C1-5842-B87A-4E992F0C8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DA169-A746-AF47-A5F1-365E6F3FB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061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B64B-8D1A-8D41-96DC-4B4D3620B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0D885-220B-7B41-A32F-FB6371F43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9CC36-AB1C-A643-98E5-DADBCCBAD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2DC4B-33BC-5841-BBB1-97CFF8D64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06449-4702-EE41-BA0D-722DFE1E6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DB688-CBFB-3448-8B45-BB1AEBC4E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1287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FC4AA-71FA-C348-B354-15FD73F79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F3A876-98D6-F647-87D3-8ED3762F9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485B9-8958-954C-AA55-FD9E8779A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92211-2E78-AC4B-8225-15BED0369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C4C04-2EC3-354B-901A-AF9B6EC99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4E15B-D5B4-7946-B8BD-9B05C65FF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3527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C8E81-5D1B-0444-91F6-E4E23EA26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030B72-CEFE-CF42-9325-389729575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38000-F79B-A443-BEF2-3638E7E76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C4F07-4518-D547-81EE-E1D37B20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516CA-3E5F-6B41-BDEE-7BDEF82C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9229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FB1984-2203-BC40-B618-FDDC0A9BEC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30976-1D29-7E4A-88AE-77008DE63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B45DC-6392-044F-B87F-08B899973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27CE8-58B3-C045-BD25-055B88E60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A3AE4-716D-DC4F-9411-239F37D03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37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201B2-93F5-D747-C453-156ABCDA3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68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DF5C2B-1AC4-A146-A395-8A79FF980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206143-8E2C-BAD3-810C-E5CEB4F8E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B8A33-1E4C-E314-52AE-37BCE831B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MSU Logo">
            <a:extLst>
              <a:ext uri="{FF2B5EF4-FFF2-40B4-BE49-F238E27FC236}">
                <a16:creationId xmlns:a16="http://schemas.microsoft.com/office/drawing/2014/main" id="{77433622-EB89-EBF9-582C-6798A9F0057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5" hasCustomPrompt="1"/>
          </p:nvPr>
        </p:nvSpPr>
        <p:spPr>
          <a:xfrm>
            <a:off x="10323576" y="61722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7" name="Subheading">
            <a:extLst>
              <a:ext uri="{FF2B5EF4-FFF2-40B4-BE49-F238E27FC236}">
                <a16:creationId xmlns:a16="http://schemas.microsoft.com/office/drawing/2014/main" id="{DFE6261A-0177-C239-01D6-DFD8A495613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8200" y="1271944"/>
            <a:ext cx="10515600" cy="6800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Subheading</a:t>
            </a:r>
          </a:p>
        </p:txBody>
      </p:sp>
    </p:spTree>
    <p:extLst>
      <p:ext uri="{BB962C8B-B14F-4D97-AF65-F5344CB8AC3E}">
        <p14:creationId xmlns:p14="http://schemas.microsoft.com/office/powerpoint/2010/main" val="1794337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8D538A-3179-5A7F-C8BC-C5F562F3B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A1BBC-A35E-681F-B72C-B8E472702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02FAA-88DA-A194-248B-806F78D4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MSU Logo">
            <a:extLst>
              <a:ext uri="{FF2B5EF4-FFF2-40B4-BE49-F238E27FC236}">
                <a16:creationId xmlns:a16="http://schemas.microsoft.com/office/drawing/2014/main" id="{E65712E0-04B5-E49F-90DD-8872CD720B1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5" hasCustomPrompt="1"/>
          </p:nvPr>
        </p:nvSpPr>
        <p:spPr>
          <a:xfrm>
            <a:off x="10323576" y="61722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1376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slide Image, Headline,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8D538A-3179-5A7F-C8BC-C5F562F3B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A1BBC-A35E-681F-B72C-B8E472702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02FAA-88DA-A194-248B-806F78D4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Background Image">
            <a:extLst>
              <a:ext uri="{FF2B5EF4-FFF2-40B4-BE49-F238E27FC236}">
                <a16:creationId xmlns:a16="http://schemas.microsoft.com/office/drawing/2014/main" id="{D3725F3D-E2DB-53D9-E8B2-93BABA16141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8327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36" name="Subheading">
            <a:extLst>
              <a:ext uri="{FF2B5EF4-FFF2-40B4-BE49-F238E27FC236}">
                <a16:creationId xmlns:a16="http://schemas.microsoft.com/office/drawing/2014/main" id="{6D341254-876B-CF50-0F2E-6A954206B29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600" y="5405777"/>
            <a:ext cx="10551404" cy="9144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6" name="Main Title Text">
            <a:extLst>
              <a:ext uri="{FF2B5EF4-FFF2-40B4-BE49-F238E27FC236}">
                <a16:creationId xmlns:a16="http://schemas.microsoft.com/office/drawing/2014/main" id="{64848A02-8409-FE2B-EF3A-C32BB38351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4789488"/>
            <a:ext cx="10515600" cy="616289"/>
          </a:xfrm>
          <a:ln>
            <a:noFill/>
          </a:ln>
          <a:effectLst/>
        </p:spPr>
        <p:txBody>
          <a:bodyPr anchor="t">
            <a:normAutofit/>
          </a:bodyPr>
          <a:lstStyle>
            <a:lvl1pPr>
              <a:defRPr sz="4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main text</a:t>
            </a:r>
          </a:p>
        </p:txBody>
      </p:sp>
      <p:sp>
        <p:nvSpPr>
          <p:cNvPr id="23" name="MSU Logo">
            <a:extLst>
              <a:ext uri="{FF2B5EF4-FFF2-40B4-BE49-F238E27FC236}">
                <a16:creationId xmlns:a16="http://schemas.microsoft.com/office/drawing/2014/main" id="{7A06302D-AE62-5CC4-D855-CA986BCE9B8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2648" y="43434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9" name="Bottom Left Line">
            <a:extLst>
              <a:ext uri="{FF2B5EF4-FFF2-40B4-BE49-F238E27FC236}">
                <a16:creationId xmlns:a16="http://schemas.microsoft.com/office/drawing/2014/main" id="{22FCC679-5D86-540F-FBCE-B40F0011905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3776" y="4343400"/>
            <a:ext cx="27432" cy="2514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1" name="Upper Right Text">
            <a:extLst>
              <a:ext uri="{FF2B5EF4-FFF2-40B4-BE49-F238E27FC236}">
                <a16:creationId xmlns:a16="http://schemas.microsoft.com/office/drawing/2014/main" id="{602D1815-D701-6C10-CC1F-7C302766B4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13448" y="155448"/>
            <a:ext cx="4572000" cy="365760"/>
          </a:xfrm>
        </p:spPr>
        <p:txBody>
          <a:bodyPr anchor="b">
            <a:normAutofit/>
          </a:bodyPr>
          <a:lstStyle>
            <a:lvl1pPr marL="0" indent="0" algn="r">
              <a:buNone/>
              <a:defRPr sz="1800" b="1" i="0">
                <a:latin typeface="Aptos SemiBold" panose="020B0004020202020204" pitchFamily="34" charset="0"/>
              </a:defRPr>
            </a:lvl1pPr>
          </a:lstStyle>
          <a:p>
            <a:pPr lvl="0"/>
            <a:r>
              <a:rPr lang="en-US"/>
              <a:t>Upper Right Text</a:t>
            </a:r>
          </a:p>
        </p:txBody>
      </p:sp>
      <p:sp>
        <p:nvSpPr>
          <p:cNvPr id="31" name="Top Right Line">
            <a:extLst>
              <a:ext uri="{FF2B5EF4-FFF2-40B4-BE49-F238E27FC236}">
                <a16:creationId xmlns:a16="http://schemas.microsoft.com/office/drawing/2014/main" id="{E03B6392-6019-A1E0-27EC-39918565E89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695176" y="0"/>
            <a:ext cx="27432" cy="6858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6648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slide Image,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8D538A-3179-5A7F-C8BC-C5F562F3B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A1BBC-A35E-681F-B72C-B8E472702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02FAA-88DA-A194-248B-806F78D4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Background Image">
            <a:extLst>
              <a:ext uri="{FF2B5EF4-FFF2-40B4-BE49-F238E27FC236}">
                <a16:creationId xmlns:a16="http://schemas.microsoft.com/office/drawing/2014/main" id="{2DF63EF5-E879-5637-DBCB-8A7AF6F05F3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6" name="Main Text">
            <a:extLst>
              <a:ext uri="{FF2B5EF4-FFF2-40B4-BE49-F238E27FC236}">
                <a16:creationId xmlns:a16="http://schemas.microsoft.com/office/drawing/2014/main" id="{64848A02-8409-FE2B-EF3A-C32BB3835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715001"/>
            <a:ext cx="10515600" cy="1006474"/>
          </a:xfrm>
          <a:ln>
            <a:noFill/>
          </a:ln>
          <a:effectLst/>
        </p:spPr>
        <p:txBody>
          <a:bodyPr anchor="t">
            <a:normAutofit/>
          </a:bodyPr>
          <a:lstStyle>
            <a:lvl1pPr>
              <a:defRPr sz="4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Upper Right Text">
            <a:extLst>
              <a:ext uri="{FF2B5EF4-FFF2-40B4-BE49-F238E27FC236}">
                <a16:creationId xmlns:a16="http://schemas.microsoft.com/office/drawing/2014/main" id="{06628B15-0E02-FC7D-D8E2-3309469088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13448" y="155448"/>
            <a:ext cx="4572000" cy="365760"/>
          </a:xfrm>
        </p:spPr>
        <p:txBody>
          <a:bodyPr anchor="b">
            <a:normAutofit/>
          </a:bodyPr>
          <a:lstStyle>
            <a:lvl1pPr marL="0" indent="0" algn="r">
              <a:buNone/>
              <a:defRPr sz="1800" b="1" i="0">
                <a:latin typeface="Aptos SemiBold" panose="020B0004020202020204" pitchFamily="34" charset="0"/>
              </a:defRPr>
            </a:lvl1pPr>
          </a:lstStyle>
          <a:p>
            <a:pPr lvl="0"/>
            <a:r>
              <a:rPr lang="en-US"/>
              <a:t>Upper Right Text</a:t>
            </a:r>
          </a:p>
        </p:txBody>
      </p:sp>
      <p:sp>
        <p:nvSpPr>
          <p:cNvPr id="15" name="Top Right Line">
            <a:extLst>
              <a:ext uri="{FF2B5EF4-FFF2-40B4-BE49-F238E27FC236}">
                <a16:creationId xmlns:a16="http://schemas.microsoft.com/office/drawing/2014/main" id="{2FC77D67-1B2D-7FA0-BFA9-F453FBA2F25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695176" y="0"/>
            <a:ext cx="27432" cy="6858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6" name="Bottom Left Line">
            <a:extLst>
              <a:ext uri="{FF2B5EF4-FFF2-40B4-BE49-F238E27FC236}">
                <a16:creationId xmlns:a16="http://schemas.microsoft.com/office/drawing/2014/main" id="{AD883ED5-B427-FB4A-2BB6-98C216E88EA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3776" y="5257800"/>
            <a:ext cx="27432" cy="1600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7" name="MSU Logo">
            <a:extLst>
              <a:ext uri="{FF2B5EF4-FFF2-40B4-BE49-F238E27FC236}">
                <a16:creationId xmlns:a16="http://schemas.microsoft.com/office/drawing/2014/main" id="{84730211-39FA-1F96-3BB6-E21F9442EF9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2648" y="52578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5823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image" Target="../media/image4.emf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5.e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image" Target="../media/image4.emf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5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ue background with a curved line&#10;&#10;Description automatically generated with medium confidence">
            <a:extLst>
              <a:ext uri="{FF2B5EF4-FFF2-40B4-BE49-F238E27FC236}">
                <a16:creationId xmlns:a16="http://schemas.microsoft.com/office/drawing/2014/main" id="{2EC4C101-5D77-C039-0923-4D48FF46CA9F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A01293-EB51-F54C-3C25-49953E3AD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E3B9D-F24D-DBBD-6530-968891B67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6570C-6436-03F6-A0BF-25CF55620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1B3BB2-4D4E-2F4A-BDA5-6D092819E065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658F0-A8DD-65A7-8699-79666F31A3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4A17B-42E2-8103-E619-C2163C6EA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7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background with a curved line&#10;&#10;Description automatically generated with medium confidence">
            <a:extLst>
              <a:ext uri="{FF2B5EF4-FFF2-40B4-BE49-F238E27FC236}">
                <a16:creationId xmlns:a16="http://schemas.microsoft.com/office/drawing/2014/main" id="{10BABEF9-C6AB-B324-8246-1CDDF7700D54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39D89A-0A3D-99F8-9483-E6D6ACA03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75833-9E90-870F-E5E2-5D4B57277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8C795-0439-0927-8A05-D55EBE72D7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63E739-E89B-8D4E-A3A6-12F0EF252BC5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AC050-D54F-27EB-51B5-78AA9AAA0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CAAF3-50B6-C810-6230-794AC6FF7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0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36364B-94F4-FE1C-EB7F-8929A29DB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8140A-E784-2905-FB91-228D85851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78817-015A-4845-02B9-CF68641FD3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92DB8C-CDAA-B64C-90B3-3ED94AA39941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44C39-397B-8512-8BD2-FEEF445169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3A35B-0612-E4EA-6D3C-DE98BA026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64E368-9835-7340-966C-0B0CBDE99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1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4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003F7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3F7F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3F7F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3F7F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3F7F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3F7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71B4F-3E2A-4C48-BE26-627C28C0B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8953-A92E-A44E-B1F6-F9072B8DC4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A3B0F-FFEE-B74C-ABBC-BCE4751F31F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01097-5C2A-594B-ACFA-FD2C946FB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35E8D-216B-3140-B0E8-B69F1B0413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D5AD2C-CD67-5E49-AEBA-E909467048DB}"/>
              </a:ext>
            </a:extLst>
          </p:cNvPr>
          <p:cNvSpPr/>
          <p:nvPr userDrawn="1"/>
        </p:nvSpPr>
        <p:spPr>
          <a:xfrm>
            <a:off x="0" y="5958018"/>
            <a:ext cx="12191999" cy="908756"/>
          </a:xfrm>
          <a:prstGeom prst="rect">
            <a:avLst/>
          </a:prstGeom>
          <a:solidFill>
            <a:srgbClr val="0D2C6C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AEE4CC7-3DC8-AC49-985D-0B735D174F3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61345" y="6329863"/>
            <a:ext cx="1849655" cy="1475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BFC440-3632-A449-9322-0B212DB6212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524161" y="6103329"/>
            <a:ext cx="2129586" cy="53410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9CA6676-D3CD-D644-8F9D-F9E37AA604D6}"/>
              </a:ext>
            </a:extLst>
          </p:cNvPr>
          <p:cNvSpPr/>
          <p:nvPr userDrawn="1"/>
        </p:nvSpPr>
        <p:spPr>
          <a:xfrm>
            <a:off x="0" y="0"/>
            <a:ext cx="12192000" cy="596347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8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71B4F-3E2A-4C48-BE26-627C28C0B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8953-A92E-A44E-B1F6-F9072B8DC4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A3B0F-FFEE-B74C-ABBC-BCE4751F31F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01097-5C2A-594B-ACFA-FD2C946FB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35E8D-216B-3140-B0E8-B69F1B0413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D5AD2C-CD67-5E49-AEBA-E909467048DB}"/>
              </a:ext>
            </a:extLst>
          </p:cNvPr>
          <p:cNvSpPr/>
          <p:nvPr userDrawn="1"/>
        </p:nvSpPr>
        <p:spPr>
          <a:xfrm>
            <a:off x="0" y="5958018"/>
            <a:ext cx="12191999" cy="908756"/>
          </a:xfrm>
          <a:prstGeom prst="rect">
            <a:avLst/>
          </a:prstGeom>
          <a:solidFill>
            <a:srgbClr val="0D2C6C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AEE4CC7-3DC8-AC49-985D-0B735D174F3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61345" y="6329863"/>
            <a:ext cx="1849655" cy="1475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BFC440-3632-A449-9322-0B212DB6212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524161" y="6103329"/>
            <a:ext cx="2129586" cy="53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82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140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140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25.pn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28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4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32.png"/><Relationship Id="rId4" Type="http://schemas.openxmlformats.org/officeDocument/2006/relationships/customXml" Target="../ink/ink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3.png"/><Relationship Id="rId5" Type="http://schemas.openxmlformats.org/officeDocument/2006/relationships/customXml" Target="../ink/ink2.xml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35.png"/><Relationship Id="rId4" Type="http://schemas.openxmlformats.org/officeDocument/2006/relationships/customXml" Target="../ink/ink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5BBA3-5C8B-0EF8-420B-F14EFA1192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754864-9CA5-D2AD-0511-09B8DBFBBC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CSCI 347</a:t>
            </a:r>
          </a:p>
          <a:p>
            <a:r>
              <a:rPr lang="en-US" dirty="0"/>
              <a:t>Adiesha Liyana Ralalage</a:t>
            </a:r>
          </a:p>
        </p:txBody>
      </p:sp>
    </p:spTree>
    <p:extLst>
      <p:ext uri="{BB962C8B-B14F-4D97-AF65-F5344CB8AC3E}">
        <p14:creationId xmlns:p14="http://schemas.microsoft.com/office/powerpoint/2010/main" val="2619225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C136CD-C508-6E60-61F6-D2690A460A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8D6E3-FB2D-1634-CBEA-8FB7588BE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sz="4000" dirty="0"/>
              <a:t>How to calculate the distance between clusters?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754DC2-1D29-F7DF-05A1-A240A334C8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3000"/>
                <a:ext cx="10515600" cy="5033963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Single Link: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sz="2000" b="0" dirty="0"/>
              </a:p>
              <a:p>
                <a:pPr lvl="1"/>
                <a:r>
                  <a:rPr lang="en-US" sz="2000" dirty="0"/>
                  <a:t>Distance between two clusters is defined as the minimum distance between a point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and a point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000" dirty="0"/>
              </a:p>
              <a:p>
                <a:r>
                  <a:rPr lang="en-US" sz="2400" dirty="0"/>
                  <a:t>Complete Link: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Distance between two clusters is defined as the maximum distance between a point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and a point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400" dirty="0"/>
                  <a:t>Group average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d>
                                  <m:dPr>
                                    <m:ctrlP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nary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Distance is defined as the average pairwise distance between points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:endParaRPr lang="en-US" sz="20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754DC2-1D29-F7DF-05A1-A240A334C8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3000"/>
                <a:ext cx="10515600" cy="5033963"/>
              </a:xfrm>
              <a:blipFill>
                <a:blip r:embed="rId3"/>
                <a:stretch>
                  <a:fillRect l="-812" t="-1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465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577B7-EC2A-3AD8-655F-3AA211CFC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3351A-2F97-5541-9F12-4F6312390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sz="4000" dirty="0"/>
              <a:t>How to calculate the distance between clusters?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31DAFD-4FC0-EE2C-095E-3146B6C63E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3000"/>
                <a:ext cx="10515600" cy="5033963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Mean distance: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Distance between two clusters is defined as the distance between the means or centroids of the two clusters</a:t>
                </a:r>
              </a:p>
              <a:p>
                <a:r>
                  <a:rPr lang="en-US" sz="3200" dirty="0"/>
                  <a:t>There are several other strategies as well. </a:t>
                </a:r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31DAFD-4FC0-EE2C-095E-3146B6C63E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3000"/>
                <a:ext cx="10515600" cy="5033963"/>
              </a:xfrm>
              <a:blipFill>
                <a:blip r:embed="rId3"/>
                <a:stretch>
                  <a:fillRect l="-1333" t="-2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098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F7EA6-7F0E-AF3F-868E-66DDE7586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71450"/>
            <a:ext cx="10515600" cy="914400"/>
          </a:xfrm>
        </p:spPr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EAF57-5580-3133-2BF7-6F95C67ACD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C91F947-5A7E-33A6-BA70-B5366455C17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0419532"/>
                  </p:ext>
                </p:extLst>
              </p:nvPr>
            </p:nvGraphicFramePr>
            <p:xfrm>
              <a:off x="347810" y="1085850"/>
              <a:ext cx="2016354" cy="519176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672118">
                      <a:extLst>
                        <a:ext uri="{9D8B030D-6E8A-4147-A177-3AD203B41FA5}">
                          <a16:colId xmlns:a16="http://schemas.microsoft.com/office/drawing/2014/main" val="1074254191"/>
                        </a:ext>
                      </a:extLst>
                    </a:gridCol>
                    <a:gridCol w="672118">
                      <a:extLst>
                        <a:ext uri="{9D8B030D-6E8A-4147-A177-3AD203B41FA5}">
                          <a16:colId xmlns:a16="http://schemas.microsoft.com/office/drawing/2014/main" val="424732698"/>
                        </a:ext>
                      </a:extLst>
                    </a:gridCol>
                    <a:gridCol w="672118">
                      <a:extLst>
                        <a:ext uri="{9D8B030D-6E8A-4147-A177-3AD203B41FA5}">
                          <a16:colId xmlns:a16="http://schemas.microsoft.com/office/drawing/2014/main" val="12283594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73051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57727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7394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55453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1995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91557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31285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71353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74148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42309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7118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11141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9890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3713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C91F947-5A7E-33A6-BA70-B5366455C17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0419532"/>
                  </p:ext>
                </p:extLst>
              </p:nvPr>
            </p:nvGraphicFramePr>
            <p:xfrm>
              <a:off x="347810" y="1085850"/>
              <a:ext cx="2016354" cy="519176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672118">
                      <a:extLst>
                        <a:ext uri="{9D8B030D-6E8A-4147-A177-3AD203B41FA5}">
                          <a16:colId xmlns:a16="http://schemas.microsoft.com/office/drawing/2014/main" val="1074254191"/>
                        </a:ext>
                      </a:extLst>
                    </a:gridCol>
                    <a:gridCol w="672118">
                      <a:extLst>
                        <a:ext uri="{9D8B030D-6E8A-4147-A177-3AD203B41FA5}">
                          <a16:colId xmlns:a16="http://schemas.microsoft.com/office/drawing/2014/main" val="424732698"/>
                        </a:ext>
                      </a:extLst>
                    </a:gridCol>
                    <a:gridCol w="672118">
                      <a:extLst>
                        <a:ext uri="{9D8B030D-6E8A-4147-A177-3AD203B41FA5}">
                          <a16:colId xmlns:a16="http://schemas.microsoft.com/office/drawing/2014/main" val="12283594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639" r="-100901" b="-1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818" t="-1639" r="-1818" b="-1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73051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101639" r="-202727" b="-1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57727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201639" r="-202727" b="-1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7394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306667" r="-202727" b="-104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55453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400000" r="-202727" b="-9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1995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500000" r="-202727" b="-8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91557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600000" r="-202727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31285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700000" r="-202727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71353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800000" r="-202727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74148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900000" r="-20272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42309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1016667" r="-202727" b="-3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7118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1098361" r="-202727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11141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1198361" r="-202727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9890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1298361" r="-202727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37132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2E24D40-A9B3-CA94-ABB9-1A96F7EA9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650" y="1428750"/>
            <a:ext cx="4907687" cy="339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639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E9022-CE7A-6896-D1EE-CC547CDFD4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13616-6925-0262-369F-729A23FE8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dirty="0"/>
              <a:t>Agglomerative clustering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5C6F29-A17A-4408-98F0-A4F02F2111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3000"/>
                <a:ext cx="10515600" cy="5033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AgglomerativeClustering(D, k)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Repeat: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Find the closest pair of clusters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\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Update the distance matrix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/>
                  <a:t> to reflect new clustering.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Until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5C6F29-A17A-4408-98F0-A4F02F2111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3000"/>
                <a:ext cx="10515600" cy="5033963"/>
              </a:xfrm>
              <a:blipFill>
                <a:blip r:embed="rId2"/>
                <a:stretch>
                  <a:fillRect l="-1217" t="-2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9810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4ACC0C-EDC8-B3CB-C0FD-A07EF23C8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154BF-3A6C-9B30-50F2-6352AC5FA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71450"/>
            <a:ext cx="10515600" cy="914400"/>
          </a:xfrm>
        </p:spPr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D3DF1-29B5-51EE-013C-5540642964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09EAE03-8CAE-D436-572C-29097569359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810" y="1085850"/>
              <a:ext cx="2016354" cy="519176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672118">
                      <a:extLst>
                        <a:ext uri="{9D8B030D-6E8A-4147-A177-3AD203B41FA5}">
                          <a16:colId xmlns:a16="http://schemas.microsoft.com/office/drawing/2014/main" val="1074254191"/>
                        </a:ext>
                      </a:extLst>
                    </a:gridCol>
                    <a:gridCol w="672118">
                      <a:extLst>
                        <a:ext uri="{9D8B030D-6E8A-4147-A177-3AD203B41FA5}">
                          <a16:colId xmlns:a16="http://schemas.microsoft.com/office/drawing/2014/main" val="424732698"/>
                        </a:ext>
                      </a:extLst>
                    </a:gridCol>
                    <a:gridCol w="672118">
                      <a:extLst>
                        <a:ext uri="{9D8B030D-6E8A-4147-A177-3AD203B41FA5}">
                          <a16:colId xmlns:a16="http://schemas.microsoft.com/office/drawing/2014/main" val="12283594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73051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57727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7394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55453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1995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91557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31285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71353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74148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42309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7118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11141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9890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3713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09EAE03-8CAE-D436-572C-29097569359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810" y="1085850"/>
              <a:ext cx="2016354" cy="519176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672118">
                      <a:extLst>
                        <a:ext uri="{9D8B030D-6E8A-4147-A177-3AD203B41FA5}">
                          <a16:colId xmlns:a16="http://schemas.microsoft.com/office/drawing/2014/main" val="1074254191"/>
                        </a:ext>
                      </a:extLst>
                    </a:gridCol>
                    <a:gridCol w="672118">
                      <a:extLst>
                        <a:ext uri="{9D8B030D-6E8A-4147-A177-3AD203B41FA5}">
                          <a16:colId xmlns:a16="http://schemas.microsoft.com/office/drawing/2014/main" val="424732698"/>
                        </a:ext>
                      </a:extLst>
                    </a:gridCol>
                    <a:gridCol w="672118">
                      <a:extLst>
                        <a:ext uri="{9D8B030D-6E8A-4147-A177-3AD203B41FA5}">
                          <a16:colId xmlns:a16="http://schemas.microsoft.com/office/drawing/2014/main" val="12283594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639" r="-100901" b="-1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818" t="-1639" r="-1818" b="-1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73051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101639" r="-202727" b="-1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57727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201639" r="-202727" b="-1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7394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306667" r="-202727" b="-104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55453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400000" r="-202727" b="-9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1995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500000" r="-202727" b="-8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91557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600000" r="-202727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31285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700000" r="-202727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71353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800000" r="-202727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74148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900000" r="-20272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42309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1016667" r="-202727" b="-3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7118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1098361" r="-202727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11141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1198361" r="-202727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9890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1298361" r="-202727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37132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7C74AB6E-1A76-F475-E987-4FB22C9EF4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7481216"/>
                  </p:ext>
                </p:extLst>
              </p:nvPr>
            </p:nvGraphicFramePr>
            <p:xfrm>
              <a:off x="3471389" y="457200"/>
              <a:ext cx="8128008" cy="5314946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580572">
                      <a:extLst>
                        <a:ext uri="{9D8B030D-6E8A-4147-A177-3AD203B41FA5}">
                          <a16:colId xmlns:a16="http://schemas.microsoft.com/office/drawing/2014/main" val="3996370633"/>
                        </a:ext>
                      </a:extLst>
                    </a:gridCol>
                    <a:gridCol w="580572">
                      <a:extLst>
                        <a:ext uri="{9D8B030D-6E8A-4147-A177-3AD203B41FA5}">
                          <a16:colId xmlns:a16="http://schemas.microsoft.com/office/drawing/2014/main" val="2464828909"/>
                        </a:ext>
                      </a:extLst>
                    </a:gridCol>
                    <a:gridCol w="580572">
                      <a:extLst>
                        <a:ext uri="{9D8B030D-6E8A-4147-A177-3AD203B41FA5}">
                          <a16:colId xmlns:a16="http://schemas.microsoft.com/office/drawing/2014/main" val="745799362"/>
                        </a:ext>
                      </a:extLst>
                    </a:gridCol>
                    <a:gridCol w="580572">
                      <a:extLst>
                        <a:ext uri="{9D8B030D-6E8A-4147-A177-3AD203B41FA5}">
                          <a16:colId xmlns:a16="http://schemas.microsoft.com/office/drawing/2014/main" val="3664732389"/>
                        </a:ext>
                      </a:extLst>
                    </a:gridCol>
                    <a:gridCol w="580572">
                      <a:extLst>
                        <a:ext uri="{9D8B030D-6E8A-4147-A177-3AD203B41FA5}">
                          <a16:colId xmlns:a16="http://schemas.microsoft.com/office/drawing/2014/main" val="82051230"/>
                        </a:ext>
                      </a:extLst>
                    </a:gridCol>
                    <a:gridCol w="580572">
                      <a:extLst>
                        <a:ext uri="{9D8B030D-6E8A-4147-A177-3AD203B41FA5}">
                          <a16:colId xmlns:a16="http://schemas.microsoft.com/office/drawing/2014/main" val="1364216602"/>
                        </a:ext>
                      </a:extLst>
                    </a:gridCol>
                    <a:gridCol w="580572">
                      <a:extLst>
                        <a:ext uri="{9D8B030D-6E8A-4147-A177-3AD203B41FA5}">
                          <a16:colId xmlns:a16="http://schemas.microsoft.com/office/drawing/2014/main" val="1984615080"/>
                        </a:ext>
                      </a:extLst>
                    </a:gridCol>
                    <a:gridCol w="580572">
                      <a:extLst>
                        <a:ext uri="{9D8B030D-6E8A-4147-A177-3AD203B41FA5}">
                          <a16:colId xmlns:a16="http://schemas.microsoft.com/office/drawing/2014/main" val="819236649"/>
                        </a:ext>
                      </a:extLst>
                    </a:gridCol>
                    <a:gridCol w="580572">
                      <a:extLst>
                        <a:ext uri="{9D8B030D-6E8A-4147-A177-3AD203B41FA5}">
                          <a16:colId xmlns:a16="http://schemas.microsoft.com/office/drawing/2014/main" val="771556778"/>
                        </a:ext>
                      </a:extLst>
                    </a:gridCol>
                    <a:gridCol w="580572">
                      <a:extLst>
                        <a:ext uri="{9D8B030D-6E8A-4147-A177-3AD203B41FA5}">
                          <a16:colId xmlns:a16="http://schemas.microsoft.com/office/drawing/2014/main" val="1450426799"/>
                        </a:ext>
                      </a:extLst>
                    </a:gridCol>
                    <a:gridCol w="580572">
                      <a:extLst>
                        <a:ext uri="{9D8B030D-6E8A-4147-A177-3AD203B41FA5}">
                          <a16:colId xmlns:a16="http://schemas.microsoft.com/office/drawing/2014/main" val="3561737315"/>
                        </a:ext>
                      </a:extLst>
                    </a:gridCol>
                    <a:gridCol w="580572">
                      <a:extLst>
                        <a:ext uri="{9D8B030D-6E8A-4147-A177-3AD203B41FA5}">
                          <a16:colId xmlns:a16="http://schemas.microsoft.com/office/drawing/2014/main" val="12729569"/>
                        </a:ext>
                      </a:extLst>
                    </a:gridCol>
                    <a:gridCol w="580572">
                      <a:extLst>
                        <a:ext uri="{9D8B030D-6E8A-4147-A177-3AD203B41FA5}">
                          <a16:colId xmlns:a16="http://schemas.microsoft.com/office/drawing/2014/main" val="1867759167"/>
                        </a:ext>
                      </a:extLst>
                    </a:gridCol>
                    <a:gridCol w="580572">
                      <a:extLst>
                        <a:ext uri="{9D8B030D-6E8A-4147-A177-3AD203B41FA5}">
                          <a16:colId xmlns:a16="http://schemas.microsoft.com/office/drawing/2014/main" val="2322527556"/>
                        </a:ext>
                      </a:extLst>
                    </a:gridCol>
                  </a:tblGrid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3894370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3606715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8117819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1646499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3756288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6022630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7183741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0161738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9506041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5914596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245938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0512576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6170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60706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7C74AB6E-1A76-F475-E987-4FB22C9EF4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7481216"/>
                  </p:ext>
                </p:extLst>
              </p:nvPr>
            </p:nvGraphicFramePr>
            <p:xfrm>
              <a:off x="3471389" y="457200"/>
              <a:ext cx="8128008" cy="5314946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580572">
                      <a:extLst>
                        <a:ext uri="{9D8B030D-6E8A-4147-A177-3AD203B41FA5}">
                          <a16:colId xmlns:a16="http://schemas.microsoft.com/office/drawing/2014/main" val="3996370633"/>
                        </a:ext>
                      </a:extLst>
                    </a:gridCol>
                    <a:gridCol w="580572">
                      <a:extLst>
                        <a:ext uri="{9D8B030D-6E8A-4147-A177-3AD203B41FA5}">
                          <a16:colId xmlns:a16="http://schemas.microsoft.com/office/drawing/2014/main" val="2464828909"/>
                        </a:ext>
                      </a:extLst>
                    </a:gridCol>
                    <a:gridCol w="580572">
                      <a:extLst>
                        <a:ext uri="{9D8B030D-6E8A-4147-A177-3AD203B41FA5}">
                          <a16:colId xmlns:a16="http://schemas.microsoft.com/office/drawing/2014/main" val="745799362"/>
                        </a:ext>
                      </a:extLst>
                    </a:gridCol>
                    <a:gridCol w="580572">
                      <a:extLst>
                        <a:ext uri="{9D8B030D-6E8A-4147-A177-3AD203B41FA5}">
                          <a16:colId xmlns:a16="http://schemas.microsoft.com/office/drawing/2014/main" val="3664732389"/>
                        </a:ext>
                      </a:extLst>
                    </a:gridCol>
                    <a:gridCol w="580572">
                      <a:extLst>
                        <a:ext uri="{9D8B030D-6E8A-4147-A177-3AD203B41FA5}">
                          <a16:colId xmlns:a16="http://schemas.microsoft.com/office/drawing/2014/main" val="82051230"/>
                        </a:ext>
                      </a:extLst>
                    </a:gridCol>
                    <a:gridCol w="580572">
                      <a:extLst>
                        <a:ext uri="{9D8B030D-6E8A-4147-A177-3AD203B41FA5}">
                          <a16:colId xmlns:a16="http://schemas.microsoft.com/office/drawing/2014/main" val="1364216602"/>
                        </a:ext>
                      </a:extLst>
                    </a:gridCol>
                    <a:gridCol w="580572">
                      <a:extLst>
                        <a:ext uri="{9D8B030D-6E8A-4147-A177-3AD203B41FA5}">
                          <a16:colId xmlns:a16="http://schemas.microsoft.com/office/drawing/2014/main" val="1984615080"/>
                        </a:ext>
                      </a:extLst>
                    </a:gridCol>
                    <a:gridCol w="580572">
                      <a:extLst>
                        <a:ext uri="{9D8B030D-6E8A-4147-A177-3AD203B41FA5}">
                          <a16:colId xmlns:a16="http://schemas.microsoft.com/office/drawing/2014/main" val="819236649"/>
                        </a:ext>
                      </a:extLst>
                    </a:gridCol>
                    <a:gridCol w="580572">
                      <a:extLst>
                        <a:ext uri="{9D8B030D-6E8A-4147-A177-3AD203B41FA5}">
                          <a16:colId xmlns:a16="http://schemas.microsoft.com/office/drawing/2014/main" val="771556778"/>
                        </a:ext>
                      </a:extLst>
                    </a:gridCol>
                    <a:gridCol w="580572">
                      <a:extLst>
                        <a:ext uri="{9D8B030D-6E8A-4147-A177-3AD203B41FA5}">
                          <a16:colId xmlns:a16="http://schemas.microsoft.com/office/drawing/2014/main" val="1450426799"/>
                        </a:ext>
                      </a:extLst>
                    </a:gridCol>
                    <a:gridCol w="580572">
                      <a:extLst>
                        <a:ext uri="{9D8B030D-6E8A-4147-A177-3AD203B41FA5}">
                          <a16:colId xmlns:a16="http://schemas.microsoft.com/office/drawing/2014/main" val="3561737315"/>
                        </a:ext>
                      </a:extLst>
                    </a:gridCol>
                    <a:gridCol w="580572">
                      <a:extLst>
                        <a:ext uri="{9D8B030D-6E8A-4147-A177-3AD203B41FA5}">
                          <a16:colId xmlns:a16="http://schemas.microsoft.com/office/drawing/2014/main" val="12729569"/>
                        </a:ext>
                      </a:extLst>
                    </a:gridCol>
                    <a:gridCol w="580572">
                      <a:extLst>
                        <a:ext uri="{9D8B030D-6E8A-4147-A177-3AD203B41FA5}">
                          <a16:colId xmlns:a16="http://schemas.microsoft.com/office/drawing/2014/main" val="1867759167"/>
                        </a:ext>
                      </a:extLst>
                    </a:gridCol>
                    <a:gridCol w="580572">
                      <a:extLst>
                        <a:ext uri="{9D8B030D-6E8A-4147-A177-3AD203B41FA5}">
                          <a16:colId xmlns:a16="http://schemas.microsoft.com/office/drawing/2014/main" val="2322527556"/>
                        </a:ext>
                      </a:extLst>
                    </a:gridCol>
                  </a:tblGrid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3226" r="-1192708" b="-13306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2105" t="-3226" r="-1105263" b="-13306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2105" t="-3226" r="-1005263" b="-13306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2105" t="-3226" r="-905263" b="-13306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6875" t="-3226" r="-795833" b="-13306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3158" t="-3226" r="-704211" b="-13306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3158" t="-3226" r="-604211" b="-13306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94792" t="-3226" r="-497917" b="-13306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4211" t="-3226" r="-403158" b="-13306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211" t="-3226" r="-303158" b="-13306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04211" t="-3226" r="-203158" b="-13306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91667" t="-3226" r="-101042" b="-13306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05263" t="-3226" r="-2105" b="-13306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3894370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53" t="-101587" r="-1306316" b="-12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3606715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53" t="-204839" r="-1306316" b="-11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8117819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53" t="-304839" r="-1306316" b="-10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1646499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53" t="-404839" r="-1306316" b="-9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3756288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53" t="-496825" r="-1306316" b="-8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6022630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53" t="-606452" r="-1306316" b="-727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7183741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53" t="-706452" r="-1306316" b="-627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0161738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53" t="-793651" r="-1306316" b="-5174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9506041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53" t="-908065" r="-1306316" b="-4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5914596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53" t="-1008065" r="-1306316" b="-3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245938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53" t="-1108065" r="-1306316" b="-2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0512576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53" t="-1188889" r="-1306316" b="-1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6170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53" t="-1309677" r="-1306316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607064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28183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72D0A5-73F9-F8FD-40E9-8BA2F7B35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469A5-0BF4-8619-9A8C-360534ECA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71450"/>
            <a:ext cx="10515600" cy="914400"/>
          </a:xfrm>
        </p:spPr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361CD-97B7-AD4E-0945-F53309C3FF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26B6AEC-EBAC-F663-C1FF-B0DB34FB8DD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810" y="1085850"/>
              <a:ext cx="2016354" cy="519176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672118">
                      <a:extLst>
                        <a:ext uri="{9D8B030D-6E8A-4147-A177-3AD203B41FA5}">
                          <a16:colId xmlns:a16="http://schemas.microsoft.com/office/drawing/2014/main" val="1074254191"/>
                        </a:ext>
                      </a:extLst>
                    </a:gridCol>
                    <a:gridCol w="672118">
                      <a:extLst>
                        <a:ext uri="{9D8B030D-6E8A-4147-A177-3AD203B41FA5}">
                          <a16:colId xmlns:a16="http://schemas.microsoft.com/office/drawing/2014/main" val="424732698"/>
                        </a:ext>
                      </a:extLst>
                    </a:gridCol>
                    <a:gridCol w="672118">
                      <a:extLst>
                        <a:ext uri="{9D8B030D-6E8A-4147-A177-3AD203B41FA5}">
                          <a16:colId xmlns:a16="http://schemas.microsoft.com/office/drawing/2014/main" val="12283594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73051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57727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7394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55453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1995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91557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31285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71353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74148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42309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7118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11141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9890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3713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26B6AEC-EBAC-F663-C1FF-B0DB34FB8DD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810" y="1085850"/>
              <a:ext cx="2016354" cy="519176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672118">
                      <a:extLst>
                        <a:ext uri="{9D8B030D-6E8A-4147-A177-3AD203B41FA5}">
                          <a16:colId xmlns:a16="http://schemas.microsoft.com/office/drawing/2014/main" val="1074254191"/>
                        </a:ext>
                      </a:extLst>
                    </a:gridCol>
                    <a:gridCol w="672118">
                      <a:extLst>
                        <a:ext uri="{9D8B030D-6E8A-4147-A177-3AD203B41FA5}">
                          <a16:colId xmlns:a16="http://schemas.microsoft.com/office/drawing/2014/main" val="424732698"/>
                        </a:ext>
                      </a:extLst>
                    </a:gridCol>
                    <a:gridCol w="672118">
                      <a:extLst>
                        <a:ext uri="{9D8B030D-6E8A-4147-A177-3AD203B41FA5}">
                          <a16:colId xmlns:a16="http://schemas.microsoft.com/office/drawing/2014/main" val="12283594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639" r="-100901" b="-1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818" t="-1639" r="-1818" b="-1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73051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101639" r="-202727" b="-1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57727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201639" r="-202727" b="-1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7394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306667" r="-202727" b="-104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55453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400000" r="-202727" b="-9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1995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500000" r="-202727" b="-8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91557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600000" r="-202727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31285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700000" r="-202727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71353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800000" r="-202727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74148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900000" r="-20272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42309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1016667" r="-202727" b="-3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7118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1098361" r="-202727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11141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1198361" r="-202727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9890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1298361" r="-202727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37132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0F453D6-EC21-D408-6F02-5480F4DBC5F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6465327"/>
                  </p:ext>
                </p:extLst>
              </p:nvPr>
            </p:nvGraphicFramePr>
            <p:xfrm>
              <a:off x="3471389" y="457200"/>
              <a:ext cx="8128008" cy="5314946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580572">
                      <a:extLst>
                        <a:ext uri="{9D8B030D-6E8A-4147-A177-3AD203B41FA5}">
                          <a16:colId xmlns:a16="http://schemas.microsoft.com/office/drawing/2014/main" val="3996370633"/>
                        </a:ext>
                      </a:extLst>
                    </a:gridCol>
                    <a:gridCol w="580572">
                      <a:extLst>
                        <a:ext uri="{9D8B030D-6E8A-4147-A177-3AD203B41FA5}">
                          <a16:colId xmlns:a16="http://schemas.microsoft.com/office/drawing/2014/main" val="2464828909"/>
                        </a:ext>
                      </a:extLst>
                    </a:gridCol>
                    <a:gridCol w="580572">
                      <a:extLst>
                        <a:ext uri="{9D8B030D-6E8A-4147-A177-3AD203B41FA5}">
                          <a16:colId xmlns:a16="http://schemas.microsoft.com/office/drawing/2014/main" val="745799362"/>
                        </a:ext>
                      </a:extLst>
                    </a:gridCol>
                    <a:gridCol w="580572">
                      <a:extLst>
                        <a:ext uri="{9D8B030D-6E8A-4147-A177-3AD203B41FA5}">
                          <a16:colId xmlns:a16="http://schemas.microsoft.com/office/drawing/2014/main" val="3664732389"/>
                        </a:ext>
                      </a:extLst>
                    </a:gridCol>
                    <a:gridCol w="580572">
                      <a:extLst>
                        <a:ext uri="{9D8B030D-6E8A-4147-A177-3AD203B41FA5}">
                          <a16:colId xmlns:a16="http://schemas.microsoft.com/office/drawing/2014/main" val="82051230"/>
                        </a:ext>
                      </a:extLst>
                    </a:gridCol>
                    <a:gridCol w="580572">
                      <a:extLst>
                        <a:ext uri="{9D8B030D-6E8A-4147-A177-3AD203B41FA5}">
                          <a16:colId xmlns:a16="http://schemas.microsoft.com/office/drawing/2014/main" val="1364216602"/>
                        </a:ext>
                      </a:extLst>
                    </a:gridCol>
                    <a:gridCol w="580572">
                      <a:extLst>
                        <a:ext uri="{9D8B030D-6E8A-4147-A177-3AD203B41FA5}">
                          <a16:colId xmlns:a16="http://schemas.microsoft.com/office/drawing/2014/main" val="1984615080"/>
                        </a:ext>
                      </a:extLst>
                    </a:gridCol>
                    <a:gridCol w="580572">
                      <a:extLst>
                        <a:ext uri="{9D8B030D-6E8A-4147-A177-3AD203B41FA5}">
                          <a16:colId xmlns:a16="http://schemas.microsoft.com/office/drawing/2014/main" val="819236649"/>
                        </a:ext>
                      </a:extLst>
                    </a:gridCol>
                    <a:gridCol w="580572">
                      <a:extLst>
                        <a:ext uri="{9D8B030D-6E8A-4147-A177-3AD203B41FA5}">
                          <a16:colId xmlns:a16="http://schemas.microsoft.com/office/drawing/2014/main" val="771556778"/>
                        </a:ext>
                      </a:extLst>
                    </a:gridCol>
                    <a:gridCol w="580572">
                      <a:extLst>
                        <a:ext uri="{9D8B030D-6E8A-4147-A177-3AD203B41FA5}">
                          <a16:colId xmlns:a16="http://schemas.microsoft.com/office/drawing/2014/main" val="1450426799"/>
                        </a:ext>
                      </a:extLst>
                    </a:gridCol>
                    <a:gridCol w="580572">
                      <a:extLst>
                        <a:ext uri="{9D8B030D-6E8A-4147-A177-3AD203B41FA5}">
                          <a16:colId xmlns:a16="http://schemas.microsoft.com/office/drawing/2014/main" val="3561737315"/>
                        </a:ext>
                      </a:extLst>
                    </a:gridCol>
                    <a:gridCol w="580572">
                      <a:extLst>
                        <a:ext uri="{9D8B030D-6E8A-4147-A177-3AD203B41FA5}">
                          <a16:colId xmlns:a16="http://schemas.microsoft.com/office/drawing/2014/main" val="12729569"/>
                        </a:ext>
                      </a:extLst>
                    </a:gridCol>
                    <a:gridCol w="580572">
                      <a:extLst>
                        <a:ext uri="{9D8B030D-6E8A-4147-A177-3AD203B41FA5}">
                          <a16:colId xmlns:a16="http://schemas.microsoft.com/office/drawing/2014/main" val="1867759167"/>
                        </a:ext>
                      </a:extLst>
                    </a:gridCol>
                    <a:gridCol w="580572">
                      <a:extLst>
                        <a:ext uri="{9D8B030D-6E8A-4147-A177-3AD203B41FA5}">
                          <a16:colId xmlns:a16="http://schemas.microsoft.com/office/drawing/2014/main" val="2322527556"/>
                        </a:ext>
                      </a:extLst>
                    </a:gridCol>
                  </a:tblGrid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3894370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3606715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8117819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1646499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3756288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6022630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7183741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0161738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9506041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5914596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245938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0512576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6170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60706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0F453D6-EC21-D408-6F02-5480F4DBC5F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6465327"/>
                  </p:ext>
                </p:extLst>
              </p:nvPr>
            </p:nvGraphicFramePr>
            <p:xfrm>
              <a:off x="3471389" y="457200"/>
              <a:ext cx="8128008" cy="5314946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580572">
                      <a:extLst>
                        <a:ext uri="{9D8B030D-6E8A-4147-A177-3AD203B41FA5}">
                          <a16:colId xmlns:a16="http://schemas.microsoft.com/office/drawing/2014/main" val="3996370633"/>
                        </a:ext>
                      </a:extLst>
                    </a:gridCol>
                    <a:gridCol w="580572">
                      <a:extLst>
                        <a:ext uri="{9D8B030D-6E8A-4147-A177-3AD203B41FA5}">
                          <a16:colId xmlns:a16="http://schemas.microsoft.com/office/drawing/2014/main" val="2464828909"/>
                        </a:ext>
                      </a:extLst>
                    </a:gridCol>
                    <a:gridCol w="580572">
                      <a:extLst>
                        <a:ext uri="{9D8B030D-6E8A-4147-A177-3AD203B41FA5}">
                          <a16:colId xmlns:a16="http://schemas.microsoft.com/office/drawing/2014/main" val="745799362"/>
                        </a:ext>
                      </a:extLst>
                    </a:gridCol>
                    <a:gridCol w="580572">
                      <a:extLst>
                        <a:ext uri="{9D8B030D-6E8A-4147-A177-3AD203B41FA5}">
                          <a16:colId xmlns:a16="http://schemas.microsoft.com/office/drawing/2014/main" val="3664732389"/>
                        </a:ext>
                      </a:extLst>
                    </a:gridCol>
                    <a:gridCol w="580572">
                      <a:extLst>
                        <a:ext uri="{9D8B030D-6E8A-4147-A177-3AD203B41FA5}">
                          <a16:colId xmlns:a16="http://schemas.microsoft.com/office/drawing/2014/main" val="82051230"/>
                        </a:ext>
                      </a:extLst>
                    </a:gridCol>
                    <a:gridCol w="580572">
                      <a:extLst>
                        <a:ext uri="{9D8B030D-6E8A-4147-A177-3AD203B41FA5}">
                          <a16:colId xmlns:a16="http://schemas.microsoft.com/office/drawing/2014/main" val="1364216602"/>
                        </a:ext>
                      </a:extLst>
                    </a:gridCol>
                    <a:gridCol w="580572">
                      <a:extLst>
                        <a:ext uri="{9D8B030D-6E8A-4147-A177-3AD203B41FA5}">
                          <a16:colId xmlns:a16="http://schemas.microsoft.com/office/drawing/2014/main" val="1984615080"/>
                        </a:ext>
                      </a:extLst>
                    </a:gridCol>
                    <a:gridCol w="580572">
                      <a:extLst>
                        <a:ext uri="{9D8B030D-6E8A-4147-A177-3AD203B41FA5}">
                          <a16:colId xmlns:a16="http://schemas.microsoft.com/office/drawing/2014/main" val="819236649"/>
                        </a:ext>
                      </a:extLst>
                    </a:gridCol>
                    <a:gridCol w="580572">
                      <a:extLst>
                        <a:ext uri="{9D8B030D-6E8A-4147-A177-3AD203B41FA5}">
                          <a16:colId xmlns:a16="http://schemas.microsoft.com/office/drawing/2014/main" val="771556778"/>
                        </a:ext>
                      </a:extLst>
                    </a:gridCol>
                    <a:gridCol w="580572">
                      <a:extLst>
                        <a:ext uri="{9D8B030D-6E8A-4147-A177-3AD203B41FA5}">
                          <a16:colId xmlns:a16="http://schemas.microsoft.com/office/drawing/2014/main" val="1450426799"/>
                        </a:ext>
                      </a:extLst>
                    </a:gridCol>
                    <a:gridCol w="580572">
                      <a:extLst>
                        <a:ext uri="{9D8B030D-6E8A-4147-A177-3AD203B41FA5}">
                          <a16:colId xmlns:a16="http://schemas.microsoft.com/office/drawing/2014/main" val="3561737315"/>
                        </a:ext>
                      </a:extLst>
                    </a:gridCol>
                    <a:gridCol w="580572">
                      <a:extLst>
                        <a:ext uri="{9D8B030D-6E8A-4147-A177-3AD203B41FA5}">
                          <a16:colId xmlns:a16="http://schemas.microsoft.com/office/drawing/2014/main" val="12729569"/>
                        </a:ext>
                      </a:extLst>
                    </a:gridCol>
                    <a:gridCol w="580572">
                      <a:extLst>
                        <a:ext uri="{9D8B030D-6E8A-4147-A177-3AD203B41FA5}">
                          <a16:colId xmlns:a16="http://schemas.microsoft.com/office/drawing/2014/main" val="1867759167"/>
                        </a:ext>
                      </a:extLst>
                    </a:gridCol>
                    <a:gridCol w="580572">
                      <a:extLst>
                        <a:ext uri="{9D8B030D-6E8A-4147-A177-3AD203B41FA5}">
                          <a16:colId xmlns:a16="http://schemas.microsoft.com/office/drawing/2014/main" val="2322527556"/>
                        </a:ext>
                      </a:extLst>
                    </a:gridCol>
                  </a:tblGrid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3226" r="-1192708" b="-13306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2105" t="-3226" r="-1105263" b="-13306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2105" t="-3226" r="-1005263" b="-13306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2105" t="-3226" r="-905263" b="-13306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6875" t="-3226" r="-795833" b="-13306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3158" t="-3226" r="-704211" b="-13306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3158" t="-3226" r="-604211" b="-13306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94792" t="-3226" r="-497917" b="-13306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4211" t="-3226" r="-403158" b="-13306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211" t="-3226" r="-303158" b="-13306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04211" t="-3226" r="-203158" b="-13306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91667" t="-3226" r="-101042" b="-13306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05263" t="-3226" r="-2105" b="-13306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3894370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53" t="-101587" r="-1306316" b="-12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3606715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53" t="-204839" r="-1306316" b="-11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8117819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53" t="-304839" r="-1306316" b="-10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1646499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53" t="-404839" r="-1306316" b="-9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3756288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53" t="-496825" r="-1306316" b="-8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6022630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53" t="-606452" r="-1306316" b="-727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7183741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53" t="-706452" r="-1306316" b="-627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0161738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53" t="-793651" r="-1306316" b="-5174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9506041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53" t="-908065" r="-1306316" b="-4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5914596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53" t="-1008065" r="-1306316" b="-3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245938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53" t="-1108065" r="-1306316" b="-2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0512576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53" t="-1188889" r="-1306316" b="-1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6170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53" t="-1309677" r="-1306316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607064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69E3C84-84F9-20CB-AADE-66ACD7C05A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0" y="1356831"/>
            <a:ext cx="4400550" cy="30425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D8851E-A1A2-72AC-A563-8ACED3884094}"/>
              </a:ext>
            </a:extLst>
          </p:cNvPr>
          <p:cNvCxnSpPr/>
          <p:nvPr/>
        </p:nvCxnSpPr>
        <p:spPr>
          <a:xfrm flipV="1">
            <a:off x="7296150" y="2286000"/>
            <a:ext cx="2743200" cy="1600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28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9082C0-D473-5628-FBFE-0CD6D9F3E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404CE-C0FC-6780-8BC1-99FE27958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71450"/>
            <a:ext cx="10515600" cy="914400"/>
          </a:xfrm>
        </p:spPr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A37E8-2C63-C083-F11B-6FAF2C970C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5AA2143-CBA8-5925-D60B-49EE7B2CE26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810" y="1085850"/>
              <a:ext cx="2016354" cy="519176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672118">
                      <a:extLst>
                        <a:ext uri="{9D8B030D-6E8A-4147-A177-3AD203B41FA5}">
                          <a16:colId xmlns:a16="http://schemas.microsoft.com/office/drawing/2014/main" val="1074254191"/>
                        </a:ext>
                      </a:extLst>
                    </a:gridCol>
                    <a:gridCol w="672118">
                      <a:extLst>
                        <a:ext uri="{9D8B030D-6E8A-4147-A177-3AD203B41FA5}">
                          <a16:colId xmlns:a16="http://schemas.microsoft.com/office/drawing/2014/main" val="424732698"/>
                        </a:ext>
                      </a:extLst>
                    </a:gridCol>
                    <a:gridCol w="672118">
                      <a:extLst>
                        <a:ext uri="{9D8B030D-6E8A-4147-A177-3AD203B41FA5}">
                          <a16:colId xmlns:a16="http://schemas.microsoft.com/office/drawing/2014/main" val="12283594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73051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57727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7394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55453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1995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91557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31285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71353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74148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42309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7118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11141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9890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3713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5AA2143-CBA8-5925-D60B-49EE7B2CE26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810" y="1085850"/>
              <a:ext cx="2016354" cy="519176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672118">
                      <a:extLst>
                        <a:ext uri="{9D8B030D-6E8A-4147-A177-3AD203B41FA5}">
                          <a16:colId xmlns:a16="http://schemas.microsoft.com/office/drawing/2014/main" val="1074254191"/>
                        </a:ext>
                      </a:extLst>
                    </a:gridCol>
                    <a:gridCol w="672118">
                      <a:extLst>
                        <a:ext uri="{9D8B030D-6E8A-4147-A177-3AD203B41FA5}">
                          <a16:colId xmlns:a16="http://schemas.microsoft.com/office/drawing/2014/main" val="424732698"/>
                        </a:ext>
                      </a:extLst>
                    </a:gridCol>
                    <a:gridCol w="672118">
                      <a:extLst>
                        <a:ext uri="{9D8B030D-6E8A-4147-A177-3AD203B41FA5}">
                          <a16:colId xmlns:a16="http://schemas.microsoft.com/office/drawing/2014/main" val="12283594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639" r="-100901" b="-1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818" t="-1639" r="-1818" b="-1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73051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101639" r="-202727" b="-1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57727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201639" r="-202727" b="-1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7394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306667" r="-202727" b="-104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55453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400000" r="-202727" b="-9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1995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500000" r="-202727" b="-8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91557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600000" r="-202727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31285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700000" r="-202727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71353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800000" r="-202727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74148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900000" r="-20272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42309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1016667" r="-202727" b="-3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7118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1098361" r="-202727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11141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1198361" r="-202727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9890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1298361" r="-202727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37132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A4B921D-1A10-C646-921A-9D8D75D32B6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7027138"/>
                  </p:ext>
                </p:extLst>
              </p:nvPr>
            </p:nvGraphicFramePr>
            <p:xfrm>
              <a:off x="3471389" y="457200"/>
              <a:ext cx="8128008" cy="5314946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580572">
                      <a:extLst>
                        <a:ext uri="{9D8B030D-6E8A-4147-A177-3AD203B41FA5}">
                          <a16:colId xmlns:a16="http://schemas.microsoft.com/office/drawing/2014/main" val="3996370633"/>
                        </a:ext>
                      </a:extLst>
                    </a:gridCol>
                    <a:gridCol w="580572">
                      <a:extLst>
                        <a:ext uri="{9D8B030D-6E8A-4147-A177-3AD203B41FA5}">
                          <a16:colId xmlns:a16="http://schemas.microsoft.com/office/drawing/2014/main" val="2464828909"/>
                        </a:ext>
                      </a:extLst>
                    </a:gridCol>
                    <a:gridCol w="580572">
                      <a:extLst>
                        <a:ext uri="{9D8B030D-6E8A-4147-A177-3AD203B41FA5}">
                          <a16:colId xmlns:a16="http://schemas.microsoft.com/office/drawing/2014/main" val="745799362"/>
                        </a:ext>
                      </a:extLst>
                    </a:gridCol>
                    <a:gridCol w="580572">
                      <a:extLst>
                        <a:ext uri="{9D8B030D-6E8A-4147-A177-3AD203B41FA5}">
                          <a16:colId xmlns:a16="http://schemas.microsoft.com/office/drawing/2014/main" val="3664732389"/>
                        </a:ext>
                      </a:extLst>
                    </a:gridCol>
                    <a:gridCol w="580572">
                      <a:extLst>
                        <a:ext uri="{9D8B030D-6E8A-4147-A177-3AD203B41FA5}">
                          <a16:colId xmlns:a16="http://schemas.microsoft.com/office/drawing/2014/main" val="82051230"/>
                        </a:ext>
                      </a:extLst>
                    </a:gridCol>
                    <a:gridCol w="580572">
                      <a:extLst>
                        <a:ext uri="{9D8B030D-6E8A-4147-A177-3AD203B41FA5}">
                          <a16:colId xmlns:a16="http://schemas.microsoft.com/office/drawing/2014/main" val="1364216602"/>
                        </a:ext>
                      </a:extLst>
                    </a:gridCol>
                    <a:gridCol w="580572">
                      <a:extLst>
                        <a:ext uri="{9D8B030D-6E8A-4147-A177-3AD203B41FA5}">
                          <a16:colId xmlns:a16="http://schemas.microsoft.com/office/drawing/2014/main" val="1984615080"/>
                        </a:ext>
                      </a:extLst>
                    </a:gridCol>
                    <a:gridCol w="580572">
                      <a:extLst>
                        <a:ext uri="{9D8B030D-6E8A-4147-A177-3AD203B41FA5}">
                          <a16:colId xmlns:a16="http://schemas.microsoft.com/office/drawing/2014/main" val="819236649"/>
                        </a:ext>
                      </a:extLst>
                    </a:gridCol>
                    <a:gridCol w="580572">
                      <a:extLst>
                        <a:ext uri="{9D8B030D-6E8A-4147-A177-3AD203B41FA5}">
                          <a16:colId xmlns:a16="http://schemas.microsoft.com/office/drawing/2014/main" val="771556778"/>
                        </a:ext>
                      </a:extLst>
                    </a:gridCol>
                    <a:gridCol w="580572">
                      <a:extLst>
                        <a:ext uri="{9D8B030D-6E8A-4147-A177-3AD203B41FA5}">
                          <a16:colId xmlns:a16="http://schemas.microsoft.com/office/drawing/2014/main" val="1450426799"/>
                        </a:ext>
                      </a:extLst>
                    </a:gridCol>
                    <a:gridCol w="580572">
                      <a:extLst>
                        <a:ext uri="{9D8B030D-6E8A-4147-A177-3AD203B41FA5}">
                          <a16:colId xmlns:a16="http://schemas.microsoft.com/office/drawing/2014/main" val="3561737315"/>
                        </a:ext>
                      </a:extLst>
                    </a:gridCol>
                    <a:gridCol w="580572">
                      <a:extLst>
                        <a:ext uri="{9D8B030D-6E8A-4147-A177-3AD203B41FA5}">
                          <a16:colId xmlns:a16="http://schemas.microsoft.com/office/drawing/2014/main" val="12729569"/>
                        </a:ext>
                      </a:extLst>
                    </a:gridCol>
                    <a:gridCol w="580572">
                      <a:extLst>
                        <a:ext uri="{9D8B030D-6E8A-4147-A177-3AD203B41FA5}">
                          <a16:colId xmlns:a16="http://schemas.microsoft.com/office/drawing/2014/main" val="1867759167"/>
                        </a:ext>
                      </a:extLst>
                    </a:gridCol>
                    <a:gridCol w="580572">
                      <a:extLst>
                        <a:ext uri="{9D8B030D-6E8A-4147-A177-3AD203B41FA5}">
                          <a16:colId xmlns:a16="http://schemas.microsoft.com/office/drawing/2014/main" val="2322527556"/>
                        </a:ext>
                      </a:extLst>
                    </a:gridCol>
                  </a:tblGrid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3894370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3606715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8117819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1646499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3756288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6022630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7183741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0161738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9506041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5914596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245938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0512576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6170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60706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A4B921D-1A10-C646-921A-9D8D75D32B6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7027138"/>
                  </p:ext>
                </p:extLst>
              </p:nvPr>
            </p:nvGraphicFramePr>
            <p:xfrm>
              <a:off x="3471389" y="457200"/>
              <a:ext cx="8128008" cy="5314946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580572">
                      <a:extLst>
                        <a:ext uri="{9D8B030D-6E8A-4147-A177-3AD203B41FA5}">
                          <a16:colId xmlns:a16="http://schemas.microsoft.com/office/drawing/2014/main" val="3996370633"/>
                        </a:ext>
                      </a:extLst>
                    </a:gridCol>
                    <a:gridCol w="580572">
                      <a:extLst>
                        <a:ext uri="{9D8B030D-6E8A-4147-A177-3AD203B41FA5}">
                          <a16:colId xmlns:a16="http://schemas.microsoft.com/office/drawing/2014/main" val="2464828909"/>
                        </a:ext>
                      </a:extLst>
                    </a:gridCol>
                    <a:gridCol w="580572">
                      <a:extLst>
                        <a:ext uri="{9D8B030D-6E8A-4147-A177-3AD203B41FA5}">
                          <a16:colId xmlns:a16="http://schemas.microsoft.com/office/drawing/2014/main" val="745799362"/>
                        </a:ext>
                      </a:extLst>
                    </a:gridCol>
                    <a:gridCol w="580572">
                      <a:extLst>
                        <a:ext uri="{9D8B030D-6E8A-4147-A177-3AD203B41FA5}">
                          <a16:colId xmlns:a16="http://schemas.microsoft.com/office/drawing/2014/main" val="3664732389"/>
                        </a:ext>
                      </a:extLst>
                    </a:gridCol>
                    <a:gridCol w="580572">
                      <a:extLst>
                        <a:ext uri="{9D8B030D-6E8A-4147-A177-3AD203B41FA5}">
                          <a16:colId xmlns:a16="http://schemas.microsoft.com/office/drawing/2014/main" val="82051230"/>
                        </a:ext>
                      </a:extLst>
                    </a:gridCol>
                    <a:gridCol w="580572">
                      <a:extLst>
                        <a:ext uri="{9D8B030D-6E8A-4147-A177-3AD203B41FA5}">
                          <a16:colId xmlns:a16="http://schemas.microsoft.com/office/drawing/2014/main" val="1364216602"/>
                        </a:ext>
                      </a:extLst>
                    </a:gridCol>
                    <a:gridCol w="580572">
                      <a:extLst>
                        <a:ext uri="{9D8B030D-6E8A-4147-A177-3AD203B41FA5}">
                          <a16:colId xmlns:a16="http://schemas.microsoft.com/office/drawing/2014/main" val="1984615080"/>
                        </a:ext>
                      </a:extLst>
                    </a:gridCol>
                    <a:gridCol w="580572">
                      <a:extLst>
                        <a:ext uri="{9D8B030D-6E8A-4147-A177-3AD203B41FA5}">
                          <a16:colId xmlns:a16="http://schemas.microsoft.com/office/drawing/2014/main" val="819236649"/>
                        </a:ext>
                      </a:extLst>
                    </a:gridCol>
                    <a:gridCol w="580572">
                      <a:extLst>
                        <a:ext uri="{9D8B030D-6E8A-4147-A177-3AD203B41FA5}">
                          <a16:colId xmlns:a16="http://schemas.microsoft.com/office/drawing/2014/main" val="771556778"/>
                        </a:ext>
                      </a:extLst>
                    </a:gridCol>
                    <a:gridCol w="580572">
                      <a:extLst>
                        <a:ext uri="{9D8B030D-6E8A-4147-A177-3AD203B41FA5}">
                          <a16:colId xmlns:a16="http://schemas.microsoft.com/office/drawing/2014/main" val="1450426799"/>
                        </a:ext>
                      </a:extLst>
                    </a:gridCol>
                    <a:gridCol w="580572">
                      <a:extLst>
                        <a:ext uri="{9D8B030D-6E8A-4147-A177-3AD203B41FA5}">
                          <a16:colId xmlns:a16="http://schemas.microsoft.com/office/drawing/2014/main" val="3561737315"/>
                        </a:ext>
                      </a:extLst>
                    </a:gridCol>
                    <a:gridCol w="580572">
                      <a:extLst>
                        <a:ext uri="{9D8B030D-6E8A-4147-A177-3AD203B41FA5}">
                          <a16:colId xmlns:a16="http://schemas.microsoft.com/office/drawing/2014/main" val="12729569"/>
                        </a:ext>
                      </a:extLst>
                    </a:gridCol>
                    <a:gridCol w="580572">
                      <a:extLst>
                        <a:ext uri="{9D8B030D-6E8A-4147-A177-3AD203B41FA5}">
                          <a16:colId xmlns:a16="http://schemas.microsoft.com/office/drawing/2014/main" val="1867759167"/>
                        </a:ext>
                      </a:extLst>
                    </a:gridCol>
                    <a:gridCol w="580572">
                      <a:extLst>
                        <a:ext uri="{9D8B030D-6E8A-4147-A177-3AD203B41FA5}">
                          <a16:colId xmlns:a16="http://schemas.microsoft.com/office/drawing/2014/main" val="2322527556"/>
                        </a:ext>
                      </a:extLst>
                    </a:gridCol>
                  </a:tblGrid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3226" r="-1192708" b="-13306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2105" t="-3226" r="-1105263" b="-13306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2105" t="-3226" r="-1005263" b="-13306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2105" t="-3226" r="-905263" b="-13306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6875" t="-3226" r="-795833" b="-13306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3158" t="-3226" r="-704211" b="-13306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3158" t="-3226" r="-604211" b="-13306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94792" t="-3226" r="-497917" b="-13306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4211" t="-3226" r="-403158" b="-13306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211" t="-3226" r="-303158" b="-13306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04211" t="-3226" r="-203158" b="-13306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91667" t="-3226" r="-101042" b="-13306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05263" t="-3226" r="-2105" b="-13306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3894370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53" t="-101587" r="-1306316" b="-12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3606715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53" t="-204839" r="-1306316" b="-11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8117819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53" t="-304839" r="-1306316" b="-10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1646499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53" t="-404839" r="-1306316" b="-9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3756288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53" t="-496825" r="-1306316" b="-8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6022630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53" t="-606452" r="-1306316" b="-727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7183741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53" t="-706452" r="-1306316" b="-627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0161738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53" t="-793651" r="-1306316" b="-5174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9506041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53" t="-908065" r="-1306316" b="-4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5914596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53" t="-1008065" r="-1306316" b="-3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245938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53" t="-1108065" r="-1306316" b="-2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0512576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53" t="-1188889" r="-1306316" b="-1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6170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53" t="-1309677" r="-1306316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607064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B2C6969-4C0D-EC24-3F6E-398C381B6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0" y="1356831"/>
            <a:ext cx="4400550" cy="30425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F8D8E-9623-CAC5-80E4-8C13120D89F1}"/>
              </a:ext>
            </a:extLst>
          </p:cNvPr>
          <p:cNvCxnSpPr/>
          <p:nvPr/>
        </p:nvCxnSpPr>
        <p:spPr>
          <a:xfrm flipV="1">
            <a:off x="7296150" y="2286000"/>
            <a:ext cx="2743200" cy="1600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06694BC-530C-CCAF-3B0B-F4BF8EC7CA3A}"/>
                  </a:ext>
                </a:extLst>
              </p:cNvPr>
              <p:cNvSpPr txBox="1"/>
              <p:nvPr/>
            </p:nvSpPr>
            <p:spPr>
              <a:xfrm>
                <a:off x="4576567" y="6116095"/>
                <a:ext cx="5147948" cy="3354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3−13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2−5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109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=10.44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06694BC-530C-CCAF-3B0B-F4BF8EC7C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567" y="6116095"/>
                <a:ext cx="5147948" cy="335413"/>
              </a:xfrm>
              <a:prstGeom prst="rect">
                <a:avLst/>
              </a:prstGeom>
              <a:blipFill>
                <a:blip r:embed="rId5"/>
                <a:stretch>
                  <a:fillRect l="-711" r="-711"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804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470299-4DF2-B94D-4C04-DC97BCF6B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A4258-4387-BFB7-5ACB-DBDAF87C5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71450"/>
            <a:ext cx="10515600" cy="914400"/>
          </a:xfrm>
        </p:spPr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98F04-1FA9-130B-8B91-2F4889B5D7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2F68D12-2744-ABFD-332A-6674D9567DA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810" y="1085850"/>
              <a:ext cx="2016354" cy="519176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672118">
                      <a:extLst>
                        <a:ext uri="{9D8B030D-6E8A-4147-A177-3AD203B41FA5}">
                          <a16:colId xmlns:a16="http://schemas.microsoft.com/office/drawing/2014/main" val="1074254191"/>
                        </a:ext>
                      </a:extLst>
                    </a:gridCol>
                    <a:gridCol w="672118">
                      <a:extLst>
                        <a:ext uri="{9D8B030D-6E8A-4147-A177-3AD203B41FA5}">
                          <a16:colId xmlns:a16="http://schemas.microsoft.com/office/drawing/2014/main" val="424732698"/>
                        </a:ext>
                      </a:extLst>
                    </a:gridCol>
                    <a:gridCol w="672118">
                      <a:extLst>
                        <a:ext uri="{9D8B030D-6E8A-4147-A177-3AD203B41FA5}">
                          <a16:colId xmlns:a16="http://schemas.microsoft.com/office/drawing/2014/main" val="12283594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73051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57727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7394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55453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1995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91557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31285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71353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74148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42309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7118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11141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9890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3713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2F68D12-2744-ABFD-332A-6674D9567DA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810" y="1085850"/>
              <a:ext cx="2016354" cy="519176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672118">
                      <a:extLst>
                        <a:ext uri="{9D8B030D-6E8A-4147-A177-3AD203B41FA5}">
                          <a16:colId xmlns:a16="http://schemas.microsoft.com/office/drawing/2014/main" val="1074254191"/>
                        </a:ext>
                      </a:extLst>
                    </a:gridCol>
                    <a:gridCol w="672118">
                      <a:extLst>
                        <a:ext uri="{9D8B030D-6E8A-4147-A177-3AD203B41FA5}">
                          <a16:colId xmlns:a16="http://schemas.microsoft.com/office/drawing/2014/main" val="424732698"/>
                        </a:ext>
                      </a:extLst>
                    </a:gridCol>
                    <a:gridCol w="672118">
                      <a:extLst>
                        <a:ext uri="{9D8B030D-6E8A-4147-A177-3AD203B41FA5}">
                          <a16:colId xmlns:a16="http://schemas.microsoft.com/office/drawing/2014/main" val="12283594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639" r="-100901" b="-1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818" t="-1639" r="-1818" b="-1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73051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101639" r="-202727" b="-1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57727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201639" r="-202727" b="-1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7394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306667" r="-202727" b="-104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55453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400000" r="-202727" b="-9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1995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500000" r="-202727" b="-8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91557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600000" r="-202727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31285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700000" r="-202727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71353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800000" r="-202727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74148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900000" r="-20272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42309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1016667" r="-202727" b="-3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7118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1098361" r="-202727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11141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1198361" r="-202727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9890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1298361" r="-202727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37132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9BCDBB1-2F45-7A53-E5B7-94B49DF51E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3245886"/>
                  </p:ext>
                </p:extLst>
              </p:nvPr>
            </p:nvGraphicFramePr>
            <p:xfrm>
              <a:off x="2838450" y="457200"/>
              <a:ext cx="9029706" cy="5314946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644979">
                      <a:extLst>
                        <a:ext uri="{9D8B030D-6E8A-4147-A177-3AD203B41FA5}">
                          <a16:colId xmlns:a16="http://schemas.microsoft.com/office/drawing/2014/main" val="3996370633"/>
                        </a:ext>
                      </a:extLst>
                    </a:gridCol>
                    <a:gridCol w="783771">
                      <a:extLst>
                        <a:ext uri="{9D8B030D-6E8A-4147-A177-3AD203B41FA5}">
                          <a16:colId xmlns:a16="http://schemas.microsoft.com/office/drawing/2014/main" val="2464828909"/>
                        </a:ext>
                      </a:extLst>
                    </a:gridCol>
                    <a:gridCol w="506187">
                      <a:extLst>
                        <a:ext uri="{9D8B030D-6E8A-4147-A177-3AD203B41FA5}">
                          <a16:colId xmlns:a16="http://schemas.microsoft.com/office/drawing/2014/main" val="745799362"/>
                        </a:ext>
                      </a:extLst>
                    </a:gridCol>
                    <a:gridCol w="644979">
                      <a:extLst>
                        <a:ext uri="{9D8B030D-6E8A-4147-A177-3AD203B41FA5}">
                          <a16:colId xmlns:a16="http://schemas.microsoft.com/office/drawing/2014/main" val="3664732389"/>
                        </a:ext>
                      </a:extLst>
                    </a:gridCol>
                    <a:gridCol w="644979">
                      <a:extLst>
                        <a:ext uri="{9D8B030D-6E8A-4147-A177-3AD203B41FA5}">
                          <a16:colId xmlns:a16="http://schemas.microsoft.com/office/drawing/2014/main" val="82051230"/>
                        </a:ext>
                      </a:extLst>
                    </a:gridCol>
                    <a:gridCol w="644979">
                      <a:extLst>
                        <a:ext uri="{9D8B030D-6E8A-4147-A177-3AD203B41FA5}">
                          <a16:colId xmlns:a16="http://schemas.microsoft.com/office/drawing/2014/main" val="1364216602"/>
                        </a:ext>
                      </a:extLst>
                    </a:gridCol>
                    <a:gridCol w="644979">
                      <a:extLst>
                        <a:ext uri="{9D8B030D-6E8A-4147-A177-3AD203B41FA5}">
                          <a16:colId xmlns:a16="http://schemas.microsoft.com/office/drawing/2014/main" val="1984615080"/>
                        </a:ext>
                      </a:extLst>
                    </a:gridCol>
                    <a:gridCol w="644979">
                      <a:extLst>
                        <a:ext uri="{9D8B030D-6E8A-4147-A177-3AD203B41FA5}">
                          <a16:colId xmlns:a16="http://schemas.microsoft.com/office/drawing/2014/main" val="819236649"/>
                        </a:ext>
                      </a:extLst>
                    </a:gridCol>
                    <a:gridCol w="644979">
                      <a:extLst>
                        <a:ext uri="{9D8B030D-6E8A-4147-A177-3AD203B41FA5}">
                          <a16:colId xmlns:a16="http://schemas.microsoft.com/office/drawing/2014/main" val="771556778"/>
                        </a:ext>
                      </a:extLst>
                    </a:gridCol>
                    <a:gridCol w="644979">
                      <a:extLst>
                        <a:ext uri="{9D8B030D-6E8A-4147-A177-3AD203B41FA5}">
                          <a16:colId xmlns:a16="http://schemas.microsoft.com/office/drawing/2014/main" val="1450426799"/>
                        </a:ext>
                      </a:extLst>
                    </a:gridCol>
                    <a:gridCol w="644979">
                      <a:extLst>
                        <a:ext uri="{9D8B030D-6E8A-4147-A177-3AD203B41FA5}">
                          <a16:colId xmlns:a16="http://schemas.microsoft.com/office/drawing/2014/main" val="3561737315"/>
                        </a:ext>
                      </a:extLst>
                    </a:gridCol>
                    <a:gridCol w="644979">
                      <a:extLst>
                        <a:ext uri="{9D8B030D-6E8A-4147-A177-3AD203B41FA5}">
                          <a16:colId xmlns:a16="http://schemas.microsoft.com/office/drawing/2014/main" val="12729569"/>
                        </a:ext>
                      </a:extLst>
                    </a:gridCol>
                    <a:gridCol w="644979">
                      <a:extLst>
                        <a:ext uri="{9D8B030D-6E8A-4147-A177-3AD203B41FA5}">
                          <a16:colId xmlns:a16="http://schemas.microsoft.com/office/drawing/2014/main" val="1867759167"/>
                        </a:ext>
                      </a:extLst>
                    </a:gridCol>
                    <a:gridCol w="644979">
                      <a:extLst>
                        <a:ext uri="{9D8B030D-6E8A-4147-A177-3AD203B41FA5}">
                          <a16:colId xmlns:a16="http://schemas.microsoft.com/office/drawing/2014/main" val="2322527556"/>
                        </a:ext>
                      </a:extLst>
                    </a:gridCol>
                  </a:tblGrid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3894370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3606715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10.44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8117819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1646499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3756288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6022630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7183741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0161738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9506041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5914596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245938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0512576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6170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60706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9BCDBB1-2F45-7A53-E5B7-94B49DF51E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3245886"/>
                  </p:ext>
                </p:extLst>
              </p:nvPr>
            </p:nvGraphicFramePr>
            <p:xfrm>
              <a:off x="2838450" y="457200"/>
              <a:ext cx="9029706" cy="5314946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644979">
                      <a:extLst>
                        <a:ext uri="{9D8B030D-6E8A-4147-A177-3AD203B41FA5}">
                          <a16:colId xmlns:a16="http://schemas.microsoft.com/office/drawing/2014/main" val="3996370633"/>
                        </a:ext>
                      </a:extLst>
                    </a:gridCol>
                    <a:gridCol w="783771">
                      <a:extLst>
                        <a:ext uri="{9D8B030D-6E8A-4147-A177-3AD203B41FA5}">
                          <a16:colId xmlns:a16="http://schemas.microsoft.com/office/drawing/2014/main" val="2464828909"/>
                        </a:ext>
                      </a:extLst>
                    </a:gridCol>
                    <a:gridCol w="506187">
                      <a:extLst>
                        <a:ext uri="{9D8B030D-6E8A-4147-A177-3AD203B41FA5}">
                          <a16:colId xmlns:a16="http://schemas.microsoft.com/office/drawing/2014/main" val="745799362"/>
                        </a:ext>
                      </a:extLst>
                    </a:gridCol>
                    <a:gridCol w="644979">
                      <a:extLst>
                        <a:ext uri="{9D8B030D-6E8A-4147-A177-3AD203B41FA5}">
                          <a16:colId xmlns:a16="http://schemas.microsoft.com/office/drawing/2014/main" val="3664732389"/>
                        </a:ext>
                      </a:extLst>
                    </a:gridCol>
                    <a:gridCol w="644979">
                      <a:extLst>
                        <a:ext uri="{9D8B030D-6E8A-4147-A177-3AD203B41FA5}">
                          <a16:colId xmlns:a16="http://schemas.microsoft.com/office/drawing/2014/main" val="82051230"/>
                        </a:ext>
                      </a:extLst>
                    </a:gridCol>
                    <a:gridCol w="644979">
                      <a:extLst>
                        <a:ext uri="{9D8B030D-6E8A-4147-A177-3AD203B41FA5}">
                          <a16:colId xmlns:a16="http://schemas.microsoft.com/office/drawing/2014/main" val="1364216602"/>
                        </a:ext>
                      </a:extLst>
                    </a:gridCol>
                    <a:gridCol w="644979">
                      <a:extLst>
                        <a:ext uri="{9D8B030D-6E8A-4147-A177-3AD203B41FA5}">
                          <a16:colId xmlns:a16="http://schemas.microsoft.com/office/drawing/2014/main" val="1984615080"/>
                        </a:ext>
                      </a:extLst>
                    </a:gridCol>
                    <a:gridCol w="644979">
                      <a:extLst>
                        <a:ext uri="{9D8B030D-6E8A-4147-A177-3AD203B41FA5}">
                          <a16:colId xmlns:a16="http://schemas.microsoft.com/office/drawing/2014/main" val="819236649"/>
                        </a:ext>
                      </a:extLst>
                    </a:gridCol>
                    <a:gridCol w="644979">
                      <a:extLst>
                        <a:ext uri="{9D8B030D-6E8A-4147-A177-3AD203B41FA5}">
                          <a16:colId xmlns:a16="http://schemas.microsoft.com/office/drawing/2014/main" val="771556778"/>
                        </a:ext>
                      </a:extLst>
                    </a:gridCol>
                    <a:gridCol w="644979">
                      <a:extLst>
                        <a:ext uri="{9D8B030D-6E8A-4147-A177-3AD203B41FA5}">
                          <a16:colId xmlns:a16="http://schemas.microsoft.com/office/drawing/2014/main" val="1450426799"/>
                        </a:ext>
                      </a:extLst>
                    </a:gridCol>
                    <a:gridCol w="644979">
                      <a:extLst>
                        <a:ext uri="{9D8B030D-6E8A-4147-A177-3AD203B41FA5}">
                          <a16:colId xmlns:a16="http://schemas.microsoft.com/office/drawing/2014/main" val="3561737315"/>
                        </a:ext>
                      </a:extLst>
                    </a:gridCol>
                    <a:gridCol w="644979">
                      <a:extLst>
                        <a:ext uri="{9D8B030D-6E8A-4147-A177-3AD203B41FA5}">
                          <a16:colId xmlns:a16="http://schemas.microsoft.com/office/drawing/2014/main" val="12729569"/>
                        </a:ext>
                      </a:extLst>
                    </a:gridCol>
                    <a:gridCol w="644979">
                      <a:extLst>
                        <a:ext uri="{9D8B030D-6E8A-4147-A177-3AD203B41FA5}">
                          <a16:colId xmlns:a16="http://schemas.microsoft.com/office/drawing/2014/main" val="1867759167"/>
                        </a:ext>
                      </a:extLst>
                    </a:gridCol>
                    <a:gridCol w="644979">
                      <a:extLst>
                        <a:ext uri="{9D8B030D-6E8A-4147-A177-3AD203B41FA5}">
                          <a16:colId xmlns:a16="http://schemas.microsoft.com/office/drawing/2014/main" val="2322527556"/>
                        </a:ext>
                      </a:extLst>
                    </a:gridCol>
                  </a:tblGrid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3594" t="-3226" r="-976563" b="-13306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79762" t="-3226" r="-1388095" b="-13306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3810" t="-3226" r="-1010476" b="-13306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000" t="-3226" r="-900943" b="-13306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000" t="-3226" r="-800943" b="-13306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000" t="-3226" r="-700943" b="-13306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0000" t="-3226" r="-600943" b="-13306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00000" t="-3226" r="-500943" b="-13306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0000" t="-3226" r="-400943" b="-13306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9524" t="-3226" r="-304762" b="-13306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99057" t="-3226" r="-201887" b="-13306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99057" t="-3226" r="-101887" b="-13306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99057" t="-3226" r="-1887" b="-13306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3894370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43" t="-101587" r="-1300000" b="-12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3606715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43" t="-204839" r="-1300000" b="-11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10.44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8117819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43" t="-304839" r="-1300000" b="-10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1646499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43" t="-404839" r="-1300000" b="-9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3756288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43" t="-496825" r="-1300000" b="-8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6022630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43" t="-606452" r="-1300000" b="-727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7183741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43" t="-706452" r="-1300000" b="-627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0161738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43" t="-793651" r="-1300000" b="-5174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9506041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43" t="-908065" r="-1300000" b="-4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5914596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43" t="-1008065" r="-1300000" b="-3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245938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43" t="-1108065" r="-1300000" b="-2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0512576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43" t="-1188889" r="-1300000" b="-1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6170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43" t="-1309677" r="-130000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607064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F5EAEE1-A438-1554-C3F7-567D02B3E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0" y="1356831"/>
            <a:ext cx="4400550" cy="30425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D12F0E-28CE-8724-B8DE-ADC5EE9E8876}"/>
              </a:ext>
            </a:extLst>
          </p:cNvPr>
          <p:cNvCxnSpPr/>
          <p:nvPr/>
        </p:nvCxnSpPr>
        <p:spPr>
          <a:xfrm flipV="1">
            <a:off x="7296150" y="2286000"/>
            <a:ext cx="2743200" cy="1600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DD918C-0BB4-7BE6-8393-6B2C85E54331}"/>
                  </a:ext>
                </a:extLst>
              </p:cNvPr>
              <p:cNvSpPr txBox="1"/>
              <p:nvPr/>
            </p:nvSpPr>
            <p:spPr>
              <a:xfrm>
                <a:off x="4576567" y="6116095"/>
                <a:ext cx="5147948" cy="3354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3−13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2−5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109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=10.44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DD918C-0BB4-7BE6-8393-6B2C85E54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567" y="6116095"/>
                <a:ext cx="5147948" cy="335413"/>
              </a:xfrm>
              <a:prstGeom prst="rect">
                <a:avLst/>
              </a:prstGeom>
              <a:blipFill>
                <a:blip r:embed="rId5"/>
                <a:stretch>
                  <a:fillRect l="-711" r="-711"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352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7A8D23-F8CC-FF04-6B84-F96651DEC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A2885-FACC-20B0-5038-040DA67AE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71450"/>
            <a:ext cx="10515600" cy="914400"/>
          </a:xfrm>
        </p:spPr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EF817-3DAC-2839-DABF-D8B39D5FFC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E2A9B3C-989A-54E8-B814-E59FBF3E3F6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810" y="1085850"/>
              <a:ext cx="2016354" cy="519176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672118">
                      <a:extLst>
                        <a:ext uri="{9D8B030D-6E8A-4147-A177-3AD203B41FA5}">
                          <a16:colId xmlns:a16="http://schemas.microsoft.com/office/drawing/2014/main" val="1074254191"/>
                        </a:ext>
                      </a:extLst>
                    </a:gridCol>
                    <a:gridCol w="672118">
                      <a:extLst>
                        <a:ext uri="{9D8B030D-6E8A-4147-A177-3AD203B41FA5}">
                          <a16:colId xmlns:a16="http://schemas.microsoft.com/office/drawing/2014/main" val="424732698"/>
                        </a:ext>
                      </a:extLst>
                    </a:gridCol>
                    <a:gridCol w="672118">
                      <a:extLst>
                        <a:ext uri="{9D8B030D-6E8A-4147-A177-3AD203B41FA5}">
                          <a16:colId xmlns:a16="http://schemas.microsoft.com/office/drawing/2014/main" val="12283594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73051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57727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7394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55453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1995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91557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31285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71353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74148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42309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7118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11141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9890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3713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E2A9B3C-989A-54E8-B814-E59FBF3E3F6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810" y="1085850"/>
              <a:ext cx="2016354" cy="519176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672118">
                      <a:extLst>
                        <a:ext uri="{9D8B030D-6E8A-4147-A177-3AD203B41FA5}">
                          <a16:colId xmlns:a16="http://schemas.microsoft.com/office/drawing/2014/main" val="1074254191"/>
                        </a:ext>
                      </a:extLst>
                    </a:gridCol>
                    <a:gridCol w="672118">
                      <a:extLst>
                        <a:ext uri="{9D8B030D-6E8A-4147-A177-3AD203B41FA5}">
                          <a16:colId xmlns:a16="http://schemas.microsoft.com/office/drawing/2014/main" val="424732698"/>
                        </a:ext>
                      </a:extLst>
                    </a:gridCol>
                    <a:gridCol w="672118">
                      <a:extLst>
                        <a:ext uri="{9D8B030D-6E8A-4147-A177-3AD203B41FA5}">
                          <a16:colId xmlns:a16="http://schemas.microsoft.com/office/drawing/2014/main" val="12283594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639" r="-100901" b="-1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818" t="-1639" r="-1818" b="-1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73051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101639" r="-202727" b="-1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57727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201639" r="-202727" b="-1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7394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306667" r="-202727" b="-104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55453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400000" r="-202727" b="-9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1995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500000" r="-202727" b="-8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91557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600000" r="-202727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31285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700000" r="-202727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71353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800000" r="-202727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74148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900000" r="-20272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42309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1016667" r="-202727" b="-3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7118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1098361" r="-202727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11141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1198361" r="-202727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9890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1298361" r="-202727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37132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86401AA-3114-D76A-9887-8787C64EF5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3450384"/>
                  </p:ext>
                </p:extLst>
              </p:nvPr>
            </p:nvGraphicFramePr>
            <p:xfrm>
              <a:off x="2838450" y="457200"/>
              <a:ext cx="9029706" cy="5314946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644979">
                      <a:extLst>
                        <a:ext uri="{9D8B030D-6E8A-4147-A177-3AD203B41FA5}">
                          <a16:colId xmlns:a16="http://schemas.microsoft.com/office/drawing/2014/main" val="3996370633"/>
                        </a:ext>
                      </a:extLst>
                    </a:gridCol>
                    <a:gridCol w="783771">
                      <a:extLst>
                        <a:ext uri="{9D8B030D-6E8A-4147-A177-3AD203B41FA5}">
                          <a16:colId xmlns:a16="http://schemas.microsoft.com/office/drawing/2014/main" val="2464828909"/>
                        </a:ext>
                      </a:extLst>
                    </a:gridCol>
                    <a:gridCol w="506187">
                      <a:extLst>
                        <a:ext uri="{9D8B030D-6E8A-4147-A177-3AD203B41FA5}">
                          <a16:colId xmlns:a16="http://schemas.microsoft.com/office/drawing/2014/main" val="745799362"/>
                        </a:ext>
                      </a:extLst>
                    </a:gridCol>
                    <a:gridCol w="644979">
                      <a:extLst>
                        <a:ext uri="{9D8B030D-6E8A-4147-A177-3AD203B41FA5}">
                          <a16:colId xmlns:a16="http://schemas.microsoft.com/office/drawing/2014/main" val="3664732389"/>
                        </a:ext>
                      </a:extLst>
                    </a:gridCol>
                    <a:gridCol w="644979">
                      <a:extLst>
                        <a:ext uri="{9D8B030D-6E8A-4147-A177-3AD203B41FA5}">
                          <a16:colId xmlns:a16="http://schemas.microsoft.com/office/drawing/2014/main" val="82051230"/>
                        </a:ext>
                      </a:extLst>
                    </a:gridCol>
                    <a:gridCol w="644979">
                      <a:extLst>
                        <a:ext uri="{9D8B030D-6E8A-4147-A177-3AD203B41FA5}">
                          <a16:colId xmlns:a16="http://schemas.microsoft.com/office/drawing/2014/main" val="1364216602"/>
                        </a:ext>
                      </a:extLst>
                    </a:gridCol>
                    <a:gridCol w="644979">
                      <a:extLst>
                        <a:ext uri="{9D8B030D-6E8A-4147-A177-3AD203B41FA5}">
                          <a16:colId xmlns:a16="http://schemas.microsoft.com/office/drawing/2014/main" val="1984615080"/>
                        </a:ext>
                      </a:extLst>
                    </a:gridCol>
                    <a:gridCol w="644979">
                      <a:extLst>
                        <a:ext uri="{9D8B030D-6E8A-4147-A177-3AD203B41FA5}">
                          <a16:colId xmlns:a16="http://schemas.microsoft.com/office/drawing/2014/main" val="819236649"/>
                        </a:ext>
                      </a:extLst>
                    </a:gridCol>
                    <a:gridCol w="644979">
                      <a:extLst>
                        <a:ext uri="{9D8B030D-6E8A-4147-A177-3AD203B41FA5}">
                          <a16:colId xmlns:a16="http://schemas.microsoft.com/office/drawing/2014/main" val="771556778"/>
                        </a:ext>
                      </a:extLst>
                    </a:gridCol>
                    <a:gridCol w="644979">
                      <a:extLst>
                        <a:ext uri="{9D8B030D-6E8A-4147-A177-3AD203B41FA5}">
                          <a16:colId xmlns:a16="http://schemas.microsoft.com/office/drawing/2014/main" val="1450426799"/>
                        </a:ext>
                      </a:extLst>
                    </a:gridCol>
                    <a:gridCol w="644979">
                      <a:extLst>
                        <a:ext uri="{9D8B030D-6E8A-4147-A177-3AD203B41FA5}">
                          <a16:colId xmlns:a16="http://schemas.microsoft.com/office/drawing/2014/main" val="3561737315"/>
                        </a:ext>
                      </a:extLst>
                    </a:gridCol>
                    <a:gridCol w="644979">
                      <a:extLst>
                        <a:ext uri="{9D8B030D-6E8A-4147-A177-3AD203B41FA5}">
                          <a16:colId xmlns:a16="http://schemas.microsoft.com/office/drawing/2014/main" val="12729569"/>
                        </a:ext>
                      </a:extLst>
                    </a:gridCol>
                    <a:gridCol w="644979">
                      <a:extLst>
                        <a:ext uri="{9D8B030D-6E8A-4147-A177-3AD203B41FA5}">
                          <a16:colId xmlns:a16="http://schemas.microsoft.com/office/drawing/2014/main" val="1867759167"/>
                        </a:ext>
                      </a:extLst>
                    </a:gridCol>
                    <a:gridCol w="644979">
                      <a:extLst>
                        <a:ext uri="{9D8B030D-6E8A-4147-A177-3AD203B41FA5}">
                          <a16:colId xmlns:a16="http://schemas.microsoft.com/office/drawing/2014/main" val="2322527556"/>
                        </a:ext>
                      </a:extLst>
                    </a:gridCol>
                  </a:tblGrid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3894370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3606715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10.44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8117819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1646499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3756288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6022630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7183741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0161738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9506041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5914596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245938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0512576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6170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60706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86401AA-3114-D76A-9887-8787C64EF5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3450384"/>
                  </p:ext>
                </p:extLst>
              </p:nvPr>
            </p:nvGraphicFramePr>
            <p:xfrm>
              <a:off x="2838450" y="457200"/>
              <a:ext cx="9029706" cy="5314946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644979">
                      <a:extLst>
                        <a:ext uri="{9D8B030D-6E8A-4147-A177-3AD203B41FA5}">
                          <a16:colId xmlns:a16="http://schemas.microsoft.com/office/drawing/2014/main" val="3996370633"/>
                        </a:ext>
                      </a:extLst>
                    </a:gridCol>
                    <a:gridCol w="783771">
                      <a:extLst>
                        <a:ext uri="{9D8B030D-6E8A-4147-A177-3AD203B41FA5}">
                          <a16:colId xmlns:a16="http://schemas.microsoft.com/office/drawing/2014/main" val="2464828909"/>
                        </a:ext>
                      </a:extLst>
                    </a:gridCol>
                    <a:gridCol w="506187">
                      <a:extLst>
                        <a:ext uri="{9D8B030D-6E8A-4147-A177-3AD203B41FA5}">
                          <a16:colId xmlns:a16="http://schemas.microsoft.com/office/drawing/2014/main" val="745799362"/>
                        </a:ext>
                      </a:extLst>
                    </a:gridCol>
                    <a:gridCol w="644979">
                      <a:extLst>
                        <a:ext uri="{9D8B030D-6E8A-4147-A177-3AD203B41FA5}">
                          <a16:colId xmlns:a16="http://schemas.microsoft.com/office/drawing/2014/main" val="3664732389"/>
                        </a:ext>
                      </a:extLst>
                    </a:gridCol>
                    <a:gridCol w="644979">
                      <a:extLst>
                        <a:ext uri="{9D8B030D-6E8A-4147-A177-3AD203B41FA5}">
                          <a16:colId xmlns:a16="http://schemas.microsoft.com/office/drawing/2014/main" val="82051230"/>
                        </a:ext>
                      </a:extLst>
                    </a:gridCol>
                    <a:gridCol w="644979">
                      <a:extLst>
                        <a:ext uri="{9D8B030D-6E8A-4147-A177-3AD203B41FA5}">
                          <a16:colId xmlns:a16="http://schemas.microsoft.com/office/drawing/2014/main" val="1364216602"/>
                        </a:ext>
                      </a:extLst>
                    </a:gridCol>
                    <a:gridCol w="644979">
                      <a:extLst>
                        <a:ext uri="{9D8B030D-6E8A-4147-A177-3AD203B41FA5}">
                          <a16:colId xmlns:a16="http://schemas.microsoft.com/office/drawing/2014/main" val="1984615080"/>
                        </a:ext>
                      </a:extLst>
                    </a:gridCol>
                    <a:gridCol w="644979">
                      <a:extLst>
                        <a:ext uri="{9D8B030D-6E8A-4147-A177-3AD203B41FA5}">
                          <a16:colId xmlns:a16="http://schemas.microsoft.com/office/drawing/2014/main" val="819236649"/>
                        </a:ext>
                      </a:extLst>
                    </a:gridCol>
                    <a:gridCol w="644979">
                      <a:extLst>
                        <a:ext uri="{9D8B030D-6E8A-4147-A177-3AD203B41FA5}">
                          <a16:colId xmlns:a16="http://schemas.microsoft.com/office/drawing/2014/main" val="771556778"/>
                        </a:ext>
                      </a:extLst>
                    </a:gridCol>
                    <a:gridCol w="644979">
                      <a:extLst>
                        <a:ext uri="{9D8B030D-6E8A-4147-A177-3AD203B41FA5}">
                          <a16:colId xmlns:a16="http://schemas.microsoft.com/office/drawing/2014/main" val="1450426799"/>
                        </a:ext>
                      </a:extLst>
                    </a:gridCol>
                    <a:gridCol w="644979">
                      <a:extLst>
                        <a:ext uri="{9D8B030D-6E8A-4147-A177-3AD203B41FA5}">
                          <a16:colId xmlns:a16="http://schemas.microsoft.com/office/drawing/2014/main" val="3561737315"/>
                        </a:ext>
                      </a:extLst>
                    </a:gridCol>
                    <a:gridCol w="644979">
                      <a:extLst>
                        <a:ext uri="{9D8B030D-6E8A-4147-A177-3AD203B41FA5}">
                          <a16:colId xmlns:a16="http://schemas.microsoft.com/office/drawing/2014/main" val="12729569"/>
                        </a:ext>
                      </a:extLst>
                    </a:gridCol>
                    <a:gridCol w="644979">
                      <a:extLst>
                        <a:ext uri="{9D8B030D-6E8A-4147-A177-3AD203B41FA5}">
                          <a16:colId xmlns:a16="http://schemas.microsoft.com/office/drawing/2014/main" val="1867759167"/>
                        </a:ext>
                      </a:extLst>
                    </a:gridCol>
                    <a:gridCol w="644979">
                      <a:extLst>
                        <a:ext uri="{9D8B030D-6E8A-4147-A177-3AD203B41FA5}">
                          <a16:colId xmlns:a16="http://schemas.microsoft.com/office/drawing/2014/main" val="2322527556"/>
                        </a:ext>
                      </a:extLst>
                    </a:gridCol>
                  </a:tblGrid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3594" t="-3226" r="-976563" b="-13306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79762" t="-3226" r="-1388095" b="-13306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3810" t="-3226" r="-1010476" b="-13306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000" t="-3226" r="-900943" b="-13306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000" t="-3226" r="-800943" b="-13306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000" t="-3226" r="-700943" b="-13306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0000" t="-3226" r="-600943" b="-13306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00000" t="-3226" r="-500943" b="-13306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0000" t="-3226" r="-400943" b="-13306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9524" t="-3226" r="-304762" b="-13306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99057" t="-3226" r="-201887" b="-13306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99057" t="-3226" r="-101887" b="-13306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99057" t="-3226" r="-1887" b="-13306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3894370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43" t="-101587" r="-1300000" b="-12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3606715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43" t="-204839" r="-1300000" b="-11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10.44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8117819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43" t="-304839" r="-1300000" b="-10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00B050"/>
                              </a:solidFill>
                            </a:rPr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1646499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43" t="-404839" r="-1300000" b="-9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3756288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43" t="-496825" r="-1300000" b="-8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6022630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43" t="-606452" r="-1300000" b="-727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7183741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43" t="-706452" r="-1300000" b="-627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0161738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43" t="-793651" r="-1300000" b="-5174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9506041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43" t="-908065" r="-1300000" b="-4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5914596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43" t="-1008065" r="-1300000" b="-3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245938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43" t="-1108065" r="-1300000" b="-2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0512576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43" t="-1188889" r="-1300000" b="-1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6170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43" t="-1309677" r="-130000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607064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D272943-B90E-5B90-BF4D-0CFBEF8C80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0" y="1356831"/>
            <a:ext cx="4400550" cy="30425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93AB55A-F743-67AB-4A76-19328CF6644A}"/>
              </a:ext>
            </a:extLst>
          </p:cNvPr>
          <p:cNvCxnSpPr>
            <a:cxnSpLocks/>
          </p:cNvCxnSpPr>
          <p:nvPr/>
        </p:nvCxnSpPr>
        <p:spPr>
          <a:xfrm flipV="1">
            <a:off x="7296150" y="3371850"/>
            <a:ext cx="228600" cy="5143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ED3E8B-A69C-110D-EDF1-EE41408153CD}"/>
                  </a:ext>
                </a:extLst>
              </p:cNvPr>
              <p:cNvSpPr txBox="1"/>
              <p:nvPr/>
            </p:nvSpPr>
            <p:spPr>
              <a:xfrm>
                <a:off x="4576567" y="6116095"/>
                <a:ext cx="4634987" cy="3354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3−4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2−3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=1.41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ED3E8B-A69C-110D-EDF1-EE4140815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567" y="6116095"/>
                <a:ext cx="4634987" cy="335413"/>
              </a:xfrm>
              <a:prstGeom prst="rect">
                <a:avLst/>
              </a:prstGeom>
              <a:blipFill>
                <a:blip r:embed="rId5"/>
                <a:stretch>
                  <a:fillRect l="-921" r="-789"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4842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CA85B-117D-2A60-01B7-9C775E98F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A62EC-587A-531B-BB31-D9ABEA0BC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71450"/>
            <a:ext cx="10515600" cy="914400"/>
          </a:xfrm>
        </p:spPr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B47D3E7-7CE0-47D1-F759-F588368AA3A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810" y="1085850"/>
              <a:ext cx="2016354" cy="519176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672118">
                      <a:extLst>
                        <a:ext uri="{9D8B030D-6E8A-4147-A177-3AD203B41FA5}">
                          <a16:colId xmlns:a16="http://schemas.microsoft.com/office/drawing/2014/main" val="1074254191"/>
                        </a:ext>
                      </a:extLst>
                    </a:gridCol>
                    <a:gridCol w="672118">
                      <a:extLst>
                        <a:ext uri="{9D8B030D-6E8A-4147-A177-3AD203B41FA5}">
                          <a16:colId xmlns:a16="http://schemas.microsoft.com/office/drawing/2014/main" val="424732698"/>
                        </a:ext>
                      </a:extLst>
                    </a:gridCol>
                    <a:gridCol w="672118">
                      <a:extLst>
                        <a:ext uri="{9D8B030D-6E8A-4147-A177-3AD203B41FA5}">
                          <a16:colId xmlns:a16="http://schemas.microsoft.com/office/drawing/2014/main" val="12283594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73051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57727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7394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55453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1995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91557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31285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71353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74148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42309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7118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11141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9890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3713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B47D3E7-7CE0-47D1-F759-F588368AA3A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810" y="1085850"/>
              <a:ext cx="2016354" cy="519176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672118">
                      <a:extLst>
                        <a:ext uri="{9D8B030D-6E8A-4147-A177-3AD203B41FA5}">
                          <a16:colId xmlns:a16="http://schemas.microsoft.com/office/drawing/2014/main" val="1074254191"/>
                        </a:ext>
                      </a:extLst>
                    </a:gridCol>
                    <a:gridCol w="672118">
                      <a:extLst>
                        <a:ext uri="{9D8B030D-6E8A-4147-A177-3AD203B41FA5}">
                          <a16:colId xmlns:a16="http://schemas.microsoft.com/office/drawing/2014/main" val="424732698"/>
                        </a:ext>
                      </a:extLst>
                    </a:gridCol>
                    <a:gridCol w="672118">
                      <a:extLst>
                        <a:ext uri="{9D8B030D-6E8A-4147-A177-3AD203B41FA5}">
                          <a16:colId xmlns:a16="http://schemas.microsoft.com/office/drawing/2014/main" val="12283594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639" r="-100901" b="-1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818" t="-1639" r="-1818" b="-1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73051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101639" r="-202727" b="-1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57727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201639" r="-202727" b="-1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7394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306667" r="-202727" b="-104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55453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400000" r="-202727" b="-9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1995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500000" r="-202727" b="-8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91557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600000" r="-202727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31285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700000" r="-202727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71353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800000" r="-202727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74148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900000" r="-20272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42309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1016667" r="-202727" b="-3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7118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1098361" r="-202727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11141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1198361" r="-202727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9890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1298361" r="-202727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37132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FC68054-D28F-A39F-B89C-80CD5B8608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9042615"/>
                  </p:ext>
                </p:extLst>
              </p:nvPr>
            </p:nvGraphicFramePr>
            <p:xfrm>
              <a:off x="2552698" y="962664"/>
              <a:ext cx="9372604" cy="5575387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517506">
                      <a:extLst>
                        <a:ext uri="{9D8B030D-6E8A-4147-A177-3AD203B41FA5}">
                          <a16:colId xmlns:a16="http://schemas.microsoft.com/office/drawing/2014/main" val="3996370633"/>
                        </a:ext>
                      </a:extLst>
                    </a:gridCol>
                    <a:gridCol w="805009">
                      <a:extLst>
                        <a:ext uri="{9D8B030D-6E8A-4147-A177-3AD203B41FA5}">
                          <a16:colId xmlns:a16="http://schemas.microsoft.com/office/drawing/2014/main" val="2464828909"/>
                        </a:ext>
                      </a:extLst>
                    </a:gridCol>
                    <a:gridCol w="747508">
                      <a:extLst>
                        <a:ext uri="{9D8B030D-6E8A-4147-A177-3AD203B41FA5}">
                          <a16:colId xmlns:a16="http://schemas.microsoft.com/office/drawing/2014/main" val="745799362"/>
                        </a:ext>
                      </a:extLst>
                    </a:gridCol>
                    <a:gridCol w="747508">
                      <a:extLst>
                        <a:ext uri="{9D8B030D-6E8A-4147-A177-3AD203B41FA5}">
                          <a16:colId xmlns:a16="http://schemas.microsoft.com/office/drawing/2014/main" val="3664732389"/>
                        </a:ext>
                      </a:extLst>
                    </a:gridCol>
                    <a:gridCol w="741683">
                      <a:extLst>
                        <a:ext uri="{9D8B030D-6E8A-4147-A177-3AD203B41FA5}">
                          <a16:colId xmlns:a16="http://schemas.microsoft.com/office/drawing/2014/main" val="82051230"/>
                        </a:ext>
                      </a:extLst>
                    </a:gridCol>
                    <a:gridCol w="638331">
                      <a:extLst>
                        <a:ext uri="{9D8B030D-6E8A-4147-A177-3AD203B41FA5}">
                          <a16:colId xmlns:a16="http://schemas.microsoft.com/office/drawing/2014/main" val="1364216602"/>
                        </a:ext>
                      </a:extLst>
                    </a:gridCol>
                    <a:gridCol w="632507">
                      <a:extLst>
                        <a:ext uri="{9D8B030D-6E8A-4147-A177-3AD203B41FA5}">
                          <a16:colId xmlns:a16="http://schemas.microsoft.com/office/drawing/2014/main" val="1984615080"/>
                        </a:ext>
                      </a:extLst>
                    </a:gridCol>
                    <a:gridCol w="632507">
                      <a:extLst>
                        <a:ext uri="{9D8B030D-6E8A-4147-A177-3AD203B41FA5}">
                          <a16:colId xmlns:a16="http://schemas.microsoft.com/office/drawing/2014/main" val="819236649"/>
                        </a:ext>
                      </a:extLst>
                    </a:gridCol>
                    <a:gridCol w="747508">
                      <a:extLst>
                        <a:ext uri="{9D8B030D-6E8A-4147-A177-3AD203B41FA5}">
                          <a16:colId xmlns:a16="http://schemas.microsoft.com/office/drawing/2014/main" val="771556778"/>
                        </a:ext>
                      </a:extLst>
                    </a:gridCol>
                    <a:gridCol w="747508">
                      <a:extLst>
                        <a:ext uri="{9D8B030D-6E8A-4147-A177-3AD203B41FA5}">
                          <a16:colId xmlns:a16="http://schemas.microsoft.com/office/drawing/2014/main" val="1450426799"/>
                        </a:ext>
                      </a:extLst>
                    </a:gridCol>
                    <a:gridCol w="805009">
                      <a:extLst>
                        <a:ext uri="{9D8B030D-6E8A-4147-A177-3AD203B41FA5}">
                          <a16:colId xmlns:a16="http://schemas.microsoft.com/office/drawing/2014/main" val="3561737315"/>
                        </a:ext>
                      </a:extLst>
                    </a:gridCol>
                    <a:gridCol w="632507">
                      <a:extLst>
                        <a:ext uri="{9D8B030D-6E8A-4147-A177-3AD203B41FA5}">
                          <a16:colId xmlns:a16="http://schemas.microsoft.com/office/drawing/2014/main" val="12729569"/>
                        </a:ext>
                      </a:extLst>
                    </a:gridCol>
                    <a:gridCol w="577461">
                      <a:extLst>
                        <a:ext uri="{9D8B030D-6E8A-4147-A177-3AD203B41FA5}">
                          <a16:colId xmlns:a16="http://schemas.microsoft.com/office/drawing/2014/main" val="1867759167"/>
                        </a:ext>
                      </a:extLst>
                    </a:gridCol>
                    <a:gridCol w="400052">
                      <a:extLst>
                        <a:ext uri="{9D8B030D-6E8A-4147-A177-3AD203B41FA5}">
                          <a16:colId xmlns:a16="http://schemas.microsoft.com/office/drawing/2014/main" val="2322527556"/>
                        </a:ext>
                      </a:extLst>
                    </a:gridCol>
                  </a:tblGrid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3894370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3606715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10.44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8117819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1646499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3756288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6022630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7183741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7.07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0161738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9506041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11.70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10.44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3.16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5914596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7.28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8.54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10.77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245938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7.28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8.54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10.77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0512576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6170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12.37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60706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FC68054-D28F-A39F-B89C-80CD5B8608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9042615"/>
                  </p:ext>
                </p:extLst>
              </p:nvPr>
            </p:nvGraphicFramePr>
            <p:xfrm>
              <a:off x="2552698" y="962664"/>
              <a:ext cx="9372604" cy="5575387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517506">
                      <a:extLst>
                        <a:ext uri="{9D8B030D-6E8A-4147-A177-3AD203B41FA5}">
                          <a16:colId xmlns:a16="http://schemas.microsoft.com/office/drawing/2014/main" val="3996370633"/>
                        </a:ext>
                      </a:extLst>
                    </a:gridCol>
                    <a:gridCol w="805009">
                      <a:extLst>
                        <a:ext uri="{9D8B030D-6E8A-4147-A177-3AD203B41FA5}">
                          <a16:colId xmlns:a16="http://schemas.microsoft.com/office/drawing/2014/main" val="2464828909"/>
                        </a:ext>
                      </a:extLst>
                    </a:gridCol>
                    <a:gridCol w="747508">
                      <a:extLst>
                        <a:ext uri="{9D8B030D-6E8A-4147-A177-3AD203B41FA5}">
                          <a16:colId xmlns:a16="http://schemas.microsoft.com/office/drawing/2014/main" val="745799362"/>
                        </a:ext>
                      </a:extLst>
                    </a:gridCol>
                    <a:gridCol w="747508">
                      <a:extLst>
                        <a:ext uri="{9D8B030D-6E8A-4147-A177-3AD203B41FA5}">
                          <a16:colId xmlns:a16="http://schemas.microsoft.com/office/drawing/2014/main" val="3664732389"/>
                        </a:ext>
                      </a:extLst>
                    </a:gridCol>
                    <a:gridCol w="741683">
                      <a:extLst>
                        <a:ext uri="{9D8B030D-6E8A-4147-A177-3AD203B41FA5}">
                          <a16:colId xmlns:a16="http://schemas.microsoft.com/office/drawing/2014/main" val="82051230"/>
                        </a:ext>
                      </a:extLst>
                    </a:gridCol>
                    <a:gridCol w="638331">
                      <a:extLst>
                        <a:ext uri="{9D8B030D-6E8A-4147-A177-3AD203B41FA5}">
                          <a16:colId xmlns:a16="http://schemas.microsoft.com/office/drawing/2014/main" val="1364216602"/>
                        </a:ext>
                      </a:extLst>
                    </a:gridCol>
                    <a:gridCol w="632507">
                      <a:extLst>
                        <a:ext uri="{9D8B030D-6E8A-4147-A177-3AD203B41FA5}">
                          <a16:colId xmlns:a16="http://schemas.microsoft.com/office/drawing/2014/main" val="1984615080"/>
                        </a:ext>
                      </a:extLst>
                    </a:gridCol>
                    <a:gridCol w="632507">
                      <a:extLst>
                        <a:ext uri="{9D8B030D-6E8A-4147-A177-3AD203B41FA5}">
                          <a16:colId xmlns:a16="http://schemas.microsoft.com/office/drawing/2014/main" val="819236649"/>
                        </a:ext>
                      </a:extLst>
                    </a:gridCol>
                    <a:gridCol w="747508">
                      <a:extLst>
                        <a:ext uri="{9D8B030D-6E8A-4147-A177-3AD203B41FA5}">
                          <a16:colId xmlns:a16="http://schemas.microsoft.com/office/drawing/2014/main" val="771556778"/>
                        </a:ext>
                      </a:extLst>
                    </a:gridCol>
                    <a:gridCol w="747508">
                      <a:extLst>
                        <a:ext uri="{9D8B030D-6E8A-4147-A177-3AD203B41FA5}">
                          <a16:colId xmlns:a16="http://schemas.microsoft.com/office/drawing/2014/main" val="1450426799"/>
                        </a:ext>
                      </a:extLst>
                    </a:gridCol>
                    <a:gridCol w="805009">
                      <a:extLst>
                        <a:ext uri="{9D8B030D-6E8A-4147-A177-3AD203B41FA5}">
                          <a16:colId xmlns:a16="http://schemas.microsoft.com/office/drawing/2014/main" val="3561737315"/>
                        </a:ext>
                      </a:extLst>
                    </a:gridCol>
                    <a:gridCol w="632507">
                      <a:extLst>
                        <a:ext uri="{9D8B030D-6E8A-4147-A177-3AD203B41FA5}">
                          <a16:colId xmlns:a16="http://schemas.microsoft.com/office/drawing/2014/main" val="12729569"/>
                        </a:ext>
                      </a:extLst>
                    </a:gridCol>
                    <a:gridCol w="577461">
                      <a:extLst>
                        <a:ext uri="{9D8B030D-6E8A-4147-A177-3AD203B41FA5}">
                          <a16:colId xmlns:a16="http://schemas.microsoft.com/office/drawing/2014/main" val="1867759167"/>
                        </a:ext>
                      </a:extLst>
                    </a:gridCol>
                    <a:gridCol w="400052">
                      <a:extLst>
                        <a:ext uri="{9D8B030D-6E8A-4147-A177-3AD203B41FA5}">
                          <a16:colId xmlns:a16="http://schemas.microsoft.com/office/drawing/2014/main" val="2322527556"/>
                        </a:ext>
                      </a:extLst>
                    </a:gridCol>
                  </a:tblGrid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5152" t="-1613" r="-1003030" b="-140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7236" t="-1613" r="-976423" b="-140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77236" t="-1613" r="-876423" b="-140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83471" t="-1613" r="-790909" b="-140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57143" t="-1613" r="-811429" b="-140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63462" t="-1613" r="-719231" b="-140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63462" t="-1613" r="-619231" b="-140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30081" t="-1613" r="-423577" b="-140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36885" t="-1613" r="-327049" b="-140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59398" t="-1613" r="-200000" b="-140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38835" t="-1613" r="-158252" b="-140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51579" t="-1613" r="-71579" b="-140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33333" t="-1613" r="-3030" b="-14048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3894370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100000" r="-1712941" b="-12825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3606715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203226" r="-1712941" b="-12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10.44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8117819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303226" r="-1712941" b="-1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1646499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396825" r="-1712941" b="-9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3756288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504839" r="-1712941" b="-9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6022630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595238" r="-1712941" b="-7873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7183741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706452" r="-1712941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7.07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0161738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806452" r="-1712941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9506041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892063" r="-1712941" b="-49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11.70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10.44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3.16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5914596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1008065" r="-1712941" b="-3983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7.28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8.54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10.77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245938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1108065" r="-1712941" b="-2983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7.28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8.54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10.77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0512576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1188889" r="-1712941" b="-193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617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76" t="-773333" r="-1712941" b="-1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12.37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607064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31669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256A2-642E-F928-1A2E-13608BEDD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DD82BD-0792-1856-EC99-3A31641781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004" y="1428750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K-means clustering requires us to pre-specify the number of clusters </a:t>
                </a:r>
                <a:r>
                  <a:rPr lang="en-US" b="1" dirty="0"/>
                  <a:t>K</a:t>
                </a:r>
                <a:r>
                  <a:rPr lang="en-US" dirty="0"/>
                  <a:t> . </a:t>
                </a:r>
              </a:p>
              <a:p>
                <a:r>
                  <a:rPr lang="en-US" b="1" dirty="0"/>
                  <a:t>DBSCAN </a:t>
                </a:r>
                <a:r>
                  <a:rPr lang="en-US" dirty="0"/>
                  <a:t>requires approximating appropriate values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en-US" dirty="0"/>
                  <a:t> and </a:t>
                </a:r>
                <a:r>
                  <a:rPr lang="en-US" b="1" dirty="0" err="1"/>
                  <a:t>minpt</a:t>
                </a:r>
                <a:r>
                  <a:rPr lang="en-US" b="1" dirty="0"/>
                  <a:t>.</a:t>
                </a:r>
              </a:p>
              <a:p>
                <a:r>
                  <a:rPr lang="en-US" dirty="0">
                    <a:solidFill>
                      <a:srgbClr val="00B050"/>
                    </a:solidFill>
                  </a:rPr>
                  <a:t>Hierarchical clustering </a:t>
                </a:r>
                <a:r>
                  <a:rPr lang="en-US" dirty="0"/>
                  <a:t>is an alternative approach which does not require that we commit to a particular choice of </a:t>
                </a:r>
                <a:r>
                  <a:rPr lang="en-US" b="1" dirty="0"/>
                  <a:t>K</a:t>
                </a:r>
                <a:r>
                  <a:rPr lang="en-US" dirty="0"/>
                  <a:t> and don’t require estimates for parameters.</a:t>
                </a:r>
              </a:p>
              <a:p>
                <a:r>
                  <a:rPr lang="en-US" dirty="0"/>
                  <a:t>The goal of hierarchical clustering is to create a sequence of </a:t>
                </a:r>
                <a:r>
                  <a:rPr lang="en-US" dirty="0">
                    <a:solidFill>
                      <a:srgbClr val="00B050"/>
                    </a:solidFill>
                  </a:rPr>
                  <a:t>nested partitions</a:t>
                </a:r>
                <a:r>
                  <a:rPr lang="en-US" dirty="0"/>
                  <a:t>, which can be conveniently visualized via a tree or hierarchy of clusters, also called the </a:t>
                </a:r>
                <a:r>
                  <a:rPr lang="en-US" dirty="0">
                    <a:solidFill>
                      <a:srgbClr val="00B050"/>
                    </a:solidFill>
                  </a:rPr>
                  <a:t>cluster dendrogram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DD82BD-0792-1856-EC99-3A31641781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004" y="1428750"/>
                <a:ext cx="10515600" cy="4351338"/>
              </a:xfrm>
              <a:blipFill>
                <a:blip r:embed="rId2"/>
                <a:stretch>
                  <a:fillRect l="-1043" t="-238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751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DB624-3924-00B8-DF83-7776C2634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BD1E-66CA-2638-3B01-98ABCF522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dirty="0"/>
              <a:t>Agglomerative clustering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44662D-94DA-40CA-0ACA-98FFB59F4E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3000"/>
                <a:ext cx="10515600" cy="5033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AgglomerativeClustering(D, k)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Repeat: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>
                    <a:solidFill>
                      <a:srgbClr val="00B050"/>
                    </a:solidFill>
                  </a:rPr>
                  <a:t>Find the closest pair of clusters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\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Update the distance matrix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/>
                  <a:t> to reflect new clustering.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Until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44662D-94DA-40CA-0ACA-98FFB59F4E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3000"/>
                <a:ext cx="10515600" cy="5033963"/>
              </a:xfrm>
              <a:blipFill>
                <a:blip r:embed="rId2"/>
                <a:stretch>
                  <a:fillRect l="-1217" t="-2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3799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75836-DCDF-80C9-F67E-AD495B524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E20F1088-2437-8C53-472E-07DEF8A3E7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2810216"/>
                  </p:ext>
                </p:extLst>
              </p:nvPr>
            </p:nvGraphicFramePr>
            <p:xfrm>
              <a:off x="2552698" y="962664"/>
              <a:ext cx="9315452" cy="5314946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514350">
                      <a:extLst>
                        <a:ext uri="{9D8B030D-6E8A-4147-A177-3AD203B41FA5}">
                          <a16:colId xmlns:a16="http://schemas.microsoft.com/office/drawing/2014/main" val="399637063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2464828909"/>
                        </a:ext>
                      </a:extLst>
                    </a:gridCol>
                    <a:gridCol w="742950">
                      <a:extLst>
                        <a:ext uri="{9D8B030D-6E8A-4147-A177-3AD203B41FA5}">
                          <a16:colId xmlns:a16="http://schemas.microsoft.com/office/drawing/2014/main" val="745799362"/>
                        </a:ext>
                      </a:extLst>
                    </a:gridCol>
                    <a:gridCol w="742950">
                      <a:extLst>
                        <a:ext uri="{9D8B030D-6E8A-4147-A177-3AD203B41FA5}">
                          <a16:colId xmlns:a16="http://schemas.microsoft.com/office/drawing/2014/main" val="3664732389"/>
                        </a:ext>
                      </a:extLst>
                    </a:gridCol>
                    <a:gridCol w="737161">
                      <a:extLst>
                        <a:ext uri="{9D8B030D-6E8A-4147-A177-3AD203B41FA5}">
                          <a16:colId xmlns:a16="http://schemas.microsoft.com/office/drawing/2014/main" val="82051230"/>
                        </a:ext>
                      </a:extLst>
                    </a:gridCol>
                    <a:gridCol w="634439">
                      <a:extLst>
                        <a:ext uri="{9D8B030D-6E8A-4147-A177-3AD203B41FA5}">
                          <a16:colId xmlns:a16="http://schemas.microsoft.com/office/drawing/2014/main" val="1364216602"/>
                        </a:ext>
                      </a:extLst>
                    </a:gridCol>
                    <a:gridCol w="628650">
                      <a:extLst>
                        <a:ext uri="{9D8B030D-6E8A-4147-A177-3AD203B41FA5}">
                          <a16:colId xmlns:a16="http://schemas.microsoft.com/office/drawing/2014/main" val="1984615080"/>
                        </a:ext>
                      </a:extLst>
                    </a:gridCol>
                    <a:gridCol w="628650">
                      <a:extLst>
                        <a:ext uri="{9D8B030D-6E8A-4147-A177-3AD203B41FA5}">
                          <a16:colId xmlns:a16="http://schemas.microsoft.com/office/drawing/2014/main" val="819236649"/>
                        </a:ext>
                      </a:extLst>
                    </a:gridCol>
                    <a:gridCol w="742950">
                      <a:extLst>
                        <a:ext uri="{9D8B030D-6E8A-4147-A177-3AD203B41FA5}">
                          <a16:colId xmlns:a16="http://schemas.microsoft.com/office/drawing/2014/main" val="771556778"/>
                        </a:ext>
                      </a:extLst>
                    </a:gridCol>
                    <a:gridCol w="742950">
                      <a:extLst>
                        <a:ext uri="{9D8B030D-6E8A-4147-A177-3AD203B41FA5}">
                          <a16:colId xmlns:a16="http://schemas.microsoft.com/office/drawing/2014/main" val="1450426799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561737315"/>
                        </a:ext>
                      </a:extLst>
                    </a:gridCol>
                    <a:gridCol w="628650">
                      <a:extLst>
                        <a:ext uri="{9D8B030D-6E8A-4147-A177-3AD203B41FA5}">
                          <a16:colId xmlns:a16="http://schemas.microsoft.com/office/drawing/2014/main" val="12729569"/>
                        </a:ext>
                      </a:extLst>
                    </a:gridCol>
                    <a:gridCol w="628650">
                      <a:extLst>
                        <a:ext uri="{9D8B030D-6E8A-4147-A177-3AD203B41FA5}">
                          <a16:colId xmlns:a16="http://schemas.microsoft.com/office/drawing/2014/main" val="1867759167"/>
                        </a:ext>
                      </a:extLst>
                    </a:gridCol>
                    <a:gridCol w="342902">
                      <a:extLst>
                        <a:ext uri="{9D8B030D-6E8A-4147-A177-3AD203B41FA5}">
                          <a16:colId xmlns:a16="http://schemas.microsoft.com/office/drawing/2014/main" val="2322527556"/>
                        </a:ext>
                      </a:extLst>
                    </a:gridCol>
                  </a:tblGrid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3894370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3606715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10.44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8117819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1646499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3756288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6022630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7183741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7.07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0161738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9506041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11.70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10.44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3.16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5914596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7.28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8.54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10.77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245938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7.28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8.54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10.77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0512576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6170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12.37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60706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E20F1088-2437-8C53-472E-07DEF8A3E7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2810216"/>
                  </p:ext>
                </p:extLst>
              </p:nvPr>
            </p:nvGraphicFramePr>
            <p:xfrm>
              <a:off x="2552698" y="962664"/>
              <a:ext cx="9315452" cy="5314946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514350">
                      <a:extLst>
                        <a:ext uri="{9D8B030D-6E8A-4147-A177-3AD203B41FA5}">
                          <a16:colId xmlns:a16="http://schemas.microsoft.com/office/drawing/2014/main" val="399637063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2464828909"/>
                        </a:ext>
                      </a:extLst>
                    </a:gridCol>
                    <a:gridCol w="742950">
                      <a:extLst>
                        <a:ext uri="{9D8B030D-6E8A-4147-A177-3AD203B41FA5}">
                          <a16:colId xmlns:a16="http://schemas.microsoft.com/office/drawing/2014/main" val="745799362"/>
                        </a:ext>
                      </a:extLst>
                    </a:gridCol>
                    <a:gridCol w="742950">
                      <a:extLst>
                        <a:ext uri="{9D8B030D-6E8A-4147-A177-3AD203B41FA5}">
                          <a16:colId xmlns:a16="http://schemas.microsoft.com/office/drawing/2014/main" val="3664732389"/>
                        </a:ext>
                      </a:extLst>
                    </a:gridCol>
                    <a:gridCol w="737161">
                      <a:extLst>
                        <a:ext uri="{9D8B030D-6E8A-4147-A177-3AD203B41FA5}">
                          <a16:colId xmlns:a16="http://schemas.microsoft.com/office/drawing/2014/main" val="82051230"/>
                        </a:ext>
                      </a:extLst>
                    </a:gridCol>
                    <a:gridCol w="634439">
                      <a:extLst>
                        <a:ext uri="{9D8B030D-6E8A-4147-A177-3AD203B41FA5}">
                          <a16:colId xmlns:a16="http://schemas.microsoft.com/office/drawing/2014/main" val="1364216602"/>
                        </a:ext>
                      </a:extLst>
                    </a:gridCol>
                    <a:gridCol w="628650">
                      <a:extLst>
                        <a:ext uri="{9D8B030D-6E8A-4147-A177-3AD203B41FA5}">
                          <a16:colId xmlns:a16="http://schemas.microsoft.com/office/drawing/2014/main" val="1984615080"/>
                        </a:ext>
                      </a:extLst>
                    </a:gridCol>
                    <a:gridCol w="628650">
                      <a:extLst>
                        <a:ext uri="{9D8B030D-6E8A-4147-A177-3AD203B41FA5}">
                          <a16:colId xmlns:a16="http://schemas.microsoft.com/office/drawing/2014/main" val="819236649"/>
                        </a:ext>
                      </a:extLst>
                    </a:gridCol>
                    <a:gridCol w="742950">
                      <a:extLst>
                        <a:ext uri="{9D8B030D-6E8A-4147-A177-3AD203B41FA5}">
                          <a16:colId xmlns:a16="http://schemas.microsoft.com/office/drawing/2014/main" val="771556778"/>
                        </a:ext>
                      </a:extLst>
                    </a:gridCol>
                    <a:gridCol w="742950">
                      <a:extLst>
                        <a:ext uri="{9D8B030D-6E8A-4147-A177-3AD203B41FA5}">
                          <a16:colId xmlns:a16="http://schemas.microsoft.com/office/drawing/2014/main" val="1450426799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561737315"/>
                        </a:ext>
                      </a:extLst>
                    </a:gridCol>
                    <a:gridCol w="628650">
                      <a:extLst>
                        <a:ext uri="{9D8B030D-6E8A-4147-A177-3AD203B41FA5}">
                          <a16:colId xmlns:a16="http://schemas.microsoft.com/office/drawing/2014/main" val="12729569"/>
                        </a:ext>
                      </a:extLst>
                    </a:gridCol>
                    <a:gridCol w="628650">
                      <a:extLst>
                        <a:ext uri="{9D8B030D-6E8A-4147-A177-3AD203B41FA5}">
                          <a16:colId xmlns:a16="http://schemas.microsoft.com/office/drawing/2014/main" val="1867759167"/>
                        </a:ext>
                      </a:extLst>
                    </a:gridCol>
                    <a:gridCol w="342902">
                      <a:extLst>
                        <a:ext uri="{9D8B030D-6E8A-4147-A177-3AD203B41FA5}">
                          <a16:colId xmlns:a16="http://schemas.microsoft.com/office/drawing/2014/main" val="2322527556"/>
                        </a:ext>
                      </a:extLst>
                    </a:gridCol>
                  </a:tblGrid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4394" t="-1613" r="-996212" b="-133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7869" t="-1613" r="-977869" b="-133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77869" t="-1613" r="-877869" b="-133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80992" t="-1613" r="-785124" b="-133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59615" t="-1613" r="-813462" b="-133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66019" t="-1613" r="-721359" b="-133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66019" t="-1613" r="-621359" b="-133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31148" t="-1613" r="-424590" b="-133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31148" t="-1613" r="-324590" b="-133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67176" t="-1613" r="-202290" b="-133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18269" t="-1613" r="-154808" b="-133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31068" t="-1613" r="-56311" b="-133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32143" t="-1613" r="-3571" b="-13322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3894370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90" t="-100000" r="-1722619" b="-1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3606715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90" t="-203226" r="-1722619" b="-11306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10.44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8117819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90" t="-303226" r="-1722619" b="-10306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1646499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90" t="-396825" r="-1722619" b="-9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3756288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90" t="-504839" r="-1722619" b="-8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6022630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90" t="-595238" r="-1722619" b="-7158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7183741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90" t="-706452" r="-1722619" b="-627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7.07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0161738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90" t="-806452" r="-1722619" b="-527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9506041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90" t="-892063" r="-1722619" b="-4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11.70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10.44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3.16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5914596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90" t="-1008065" r="-1722619" b="-3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7.28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8.54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10.77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245938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90" t="-1108065" r="-1722619" b="-2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7.28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8.54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10.77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0512576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90" t="-1188889" r="-1722619" b="-1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6170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90" t="-1309677" r="-1722619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12.37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607064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F9971749-79DD-041B-86BE-68B63DE65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71450"/>
            <a:ext cx="10515600" cy="914400"/>
          </a:xfrm>
        </p:spPr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9C4B132-3696-AA21-2F43-1032520B60F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810" y="1085850"/>
              <a:ext cx="2016354" cy="519176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672118">
                      <a:extLst>
                        <a:ext uri="{9D8B030D-6E8A-4147-A177-3AD203B41FA5}">
                          <a16:colId xmlns:a16="http://schemas.microsoft.com/office/drawing/2014/main" val="1074254191"/>
                        </a:ext>
                      </a:extLst>
                    </a:gridCol>
                    <a:gridCol w="672118">
                      <a:extLst>
                        <a:ext uri="{9D8B030D-6E8A-4147-A177-3AD203B41FA5}">
                          <a16:colId xmlns:a16="http://schemas.microsoft.com/office/drawing/2014/main" val="424732698"/>
                        </a:ext>
                      </a:extLst>
                    </a:gridCol>
                    <a:gridCol w="672118">
                      <a:extLst>
                        <a:ext uri="{9D8B030D-6E8A-4147-A177-3AD203B41FA5}">
                          <a16:colId xmlns:a16="http://schemas.microsoft.com/office/drawing/2014/main" val="12283594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73051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57727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7394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55453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1995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91557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31285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71353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74148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42309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7118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11141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9890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3713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9C4B132-3696-AA21-2F43-1032520B60F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810" y="1085850"/>
              <a:ext cx="2016354" cy="519176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672118">
                      <a:extLst>
                        <a:ext uri="{9D8B030D-6E8A-4147-A177-3AD203B41FA5}">
                          <a16:colId xmlns:a16="http://schemas.microsoft.com/office/drawing/2014/main" val="1074254191"/>
                        </a:ext>
                      </a:extLst>
                    </a:gridCol>
                    <a:gridCol w="672118">
                      <a:extLst>
                        <a:ext uri="{9D8B030D-6E8A-4147-A177-3AD203B41FA5}">
                          <a16:colId xmlns:a16="http://schemas.microsoft.com/office/drawing/2014/main" val="424732698"/>
                        </a:ext>
                      </a:extLst>
                    </a:gridCol>
                    <a:gridCol w="672118">
                      <a:extLst>
                        <a:ext uri="{9D8B030D-6E8A-4147-A177-3AD203B41FA5}">
                          <a16:colId xmlns:a16="http://schemas.microsoft.com/office/drawing/2014/main" val="12283594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639" r="-100901" b="-1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818" t="-1639" r="-1818" b="-1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73051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9" t="-101639" r="-202727" b="-1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57727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9" t="-201639" r="-202727" b="-1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7394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9" t="-306667" r="-202727" b="-104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55453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9" t="-400000" r="-202727" b="-9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1995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9" t="-500000" r="-202727" b="-8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91557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9" t="-600000" r="-202727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31285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9" t="-700000" r="-202727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71353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9" t="-800000" r="-202727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74148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9" t="-900000" r="-20272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42309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9" t="-1016667" r="-202727" b="-3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7118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9" t="-1098361" r="-202727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11141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9" t="-1198361" r="-202727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9890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9" t="-1298361" r="-202727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37132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9ABBECB-F48C-A0AF-533E-C47433492D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0424" y="457200"/>
            <a:ext cx="4400550" cy="30425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A0D698-BE13-60FC-8B42-69FB39F85131}"/>
              </a:ext>
            </a:extLst>
          </p:cNvPr>
          <p:cNvCxnSpPr/>
          <p:nvPr/>
        </p:nvCxnSpPr>
        <p:spPr>
          <a:xfrm>
            <a:off x="8210550" y="2971800"/>
            <a:ext cx="228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33D37D-8B32-B00E-87C0-66CBD88DDEF1}"/>
              </a:ext>
            </a:extLst>
          </p:cNvPr>
          <p:cNvCxnSpPr/>
          <p:nvPr/>
        </p:nvCxnSpPr>
        <p:spPr>
          <a:xfrm>
            <a:off x="7924800" y="2457450"/>
            <a:ext cx="228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43F2A-ACE1-E220-05C9-5D62D02DC927}"/>
              </a:ext>
            </a:extLst>
          </p:cNvPr>
          <p:cNvCxnSpPr/>
          <p:nvPr/>
        </p:nvCxnSpPr>
        <p:spPr>
          <a:xfrm>
            <a:off x="8210550" y="2457450"/>
            <a:ext cx="228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A1E1971-84E0-DB38-50D9-218D476FA4DE}"/>
              </a:ext>
            </a:extLst>
          </p:cNvPr>
          <p:cNvCxnSpPr>
            <a:cxnSpLocks/>
          </p:cNvCxnSpPr>
          <p:nvPr/>
        </p:nvCxnSpPr>
        <p:spPr>
          <a:xfrm flipV="1">
            <a:off x="8439150" y="1885950"/>
            <a:ext cx="0" cy="5715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C2AD45B-C93B-5B01-D85A-C2BCDF78E543}"/>
              </a:ext>
            </a:extLst>
          </p:cNvPr>
          <p:cNvCxnSpPr>
            <a:cxnSpLocks/>
          </p:cNvCxnSpPr>
          <p:nvPr/>
        </p:nvCxnSpPr>
        <p:spPr>
          <a:xfrm flipV="1">
            <a:off x="8472327" y="2400300"/>
            <a:ext cx="0" cy="5715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DF808B4-555E-C0B9-68FC-07623A5DA51C}"/>
              </a:ext>
            </a:extLst>
          </p:cNvPr>
          <p:cNvCxnSpPr>
            <a:cxnSpLocks/>
          </p:cNvCxnSpPr>
          <p:nvPr/>
        </p:nvCxnSpPr>
        <p:spPr>
          <a:xfrm flipV="1">
            <a:off x="8155754" y="2457450"/>
            <a:ext cx="0" cy="5715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FB92DF-9207-C4CE-8F92-C160BCA1528B}"/>
              </a:ext>
            </a:extLst>
          </p:cNvPr>
          <p:cNvCxnSpPr/>
          <p:nvPr/>
        </p:nvCxnSpPr>
        <p:spPr>
          <a:xfrm>
            <a:off x="10705672" y="2457450"/>
            <a:ext cx="228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785EDB4-85B1-EB64-6879-A7CB885DDE90}"/>
              </a:ext>
            </a:extLst>
          </p:cNvPr>
          <p:cNvCxnSpPr/>
          <p:nvPr/>
        </p:nvCxnSpPr>
        <p:spPr>
          <a:xfrm>
            <a:off x="10705672" y="1371600"/>
            <a:ext cx="228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20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8138F9-880B-8947-C9D3-D3F173F2F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52053-0F24-D37A-0387-E72D19BCA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71450"/>
            <a:ext cx="10515600" cy="914400"/>
          </a:xfrm>
        </p:spPr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2084871C-6618-52C8-405F-86B09F090AA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810" y="1085850"/>
              <a:ext cx="2016354" cy="519176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672118">
                      <a:extLst>
                        <a:ext uri="{9D8B030D-6E8A-4147-A177-3AD203B41FA5}">
                          <a16:colId xmlns:a16="http://schemas.microsoft.com/office/drawing/2014/main" val="1074254191"/>
                        </a:ext>
                      </a:extLst>
                    </a:gridCol>
                    <a:gridCol w="672118">
                      <a:extLst>
                        <a:ext uri="{9D8B030D-6E8A-4147-A177-3AD203B41FA5}">
                          <a16:colId xmlns:a16="http://schemas.microsoft.com/office/drawing/2014/main" val="424732698"/>
                        </a:ext>
                      </a:extLst>
                    </a:gridCol>
                    <a:gridCol w="672118">
                      <a:extLst>
                        <a:ext uri="{9D8B030D-6E8A-4147-A177-3AD203B41FA5}">
                          <a16:colId xmlns:a16="http://schemas.microsoft.com/office/drawing/2014/main" val="12283594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73051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57727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7394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55453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1995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91557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31285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71353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74148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42309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7118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11141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9890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3713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2084871C-6618-52C8-405F-86B09F090AA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810" y="1085850"/>
              <a:ext cx="2016354" cy="519176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672118">
                      <a:extLst>
                        <a:ext uri="{9D8B030D-6E8A-4147-A177-3AD203B41FA5}">
                          <a16:colId xmlns:a16="http://schemas.microsoft.com/office/drawing/2014/main" val="1074254191"/>
                        </a:ext>
                      </a:extLst>
                    </a:gridCol>
                    <a:gridCol w="672118">
                      <a:extLst>
                        <a:ext uri="{9D8B030D-6E8A-4147-A177-3AD203B41FA5}">
                          <a16:colId xmlns:a16="http://schemas.microsoft.com/office/drawing/2014/main" val="424732698"/>
                        </a:ext>
                      </a:extLst>
                    </a:gridCol>
                    <a:gridCol w="672118">
                      <a:extLst>
                        <a:ext uri="{9D8B030D-6E8A-4147-A177-3AD203B41FA5}">
                          <a16:colId xmlns:a16="http://schemas.microsoft.com/office/drawing/2014/main" val="12283594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639" r="-100901" b="-1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818" t="-1639" r="-1818" b="-1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73051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101639" r="-202727" b="-1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57727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201639" r="-202727" b="-1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7394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306667" r="-202727" b="-104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55453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400000" r="-202727" b="-9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1995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500000" r="-202727" b="-8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91557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600000" r="-202727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31285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700000" r="-202727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71353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800000" r="-202727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74148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900000" r="-20272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42309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1016667" r="-202727" b="-3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7118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1098361" r="-202727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11141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1198361" r="-202727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9890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1298361" r="-202727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37132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A8EB5FF2-08B2-076C-0860-2A0346B99C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9551147"/>
                  </p:ext>
                </p:extLst>
              </p:nvPr>
            </p:nvGraphicFramePr>
            <p:xfrm>
              <a:off x="2552698" y="962664"/>
              <a:ext cx="9429752" cy="5314946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514350">
                      <a:extLst>
                        <a:ext uri="{9D8B030D-6E8A-4147-A177-3AD203B41FA5}">
                          <a16:colId xmlns:a16="http://schemas.microsoft.com/office/drawing/2014/main" val="399637063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2464828909"/>
                        </a:ext>
                      </a:extLst>
                    </a:gridCol>
                    <a:gridCol w="742950">
                      <a:extLst>
                        <a:ext uri="{9D8B030D-6E8A-4147-A177-3AD203B41FA5}">
                          <a16:colId xmlns:a16="http://schemas.microsoft.com/office/drawing/2014/main" val="745799362"/>
                        </a:ext>
                      </a:extLst>
                    </a:gridCol>
                    <a:gridCol w="742950">
                      <a:extLst>
                        <a:ext uri="{9D8B030D-6E8A-4147-A177-3AD203B41FA5}">
                          <a16:colId xmlns:a16="http://schemas.microsoft.com/office/drawing/2014/main" val="3664732389"/>
                        </a:ext>
                      </a:extLst>
                    </a:gridCol>
                    <a:gridCol w="737161">
                      <a:extLst>
                        <a:ext uri="{9D8B030D-6E8A-4147-A177-3AD203B41FA5}">
                          <a16:colId xmlns:a16="http://schemas.microsoft.com/office/drawing/2014/main" val="82051230"/>
                        </a:ext>
                      </a:extLst>
                    </a:gridCol>
                    <a:gridCol w="634439">
                      <a:extLst>
                        <a:ext uri="{9D8B030D-6E8A-4147-A177-3AD203B41FA5}">
                          <a16:colId xmlns:a16="http://schemas.microsoft.com/office/drawing/2014/main" val="1364216602"/>
                        </a:ext>
                      </a:extLst>
                    </a:gridCol>
                    <a:gridCol w="628650">
                      <a:extLst>
                        <a:ext uri="{9D8B030D-6E8A-4147-A177-3AD203B41FA5}">
                          <a16:colId xmlns:a16="http://schemas.microsoft.com/office/drawing/2014/main" val="1984615080"/>
                        </a:ext>
                      </a:extLst>
                    </a:gridCol>
                    <a:gridCol w="628650">
                      <a:extLst>
                        <a:ext uri="{9D8B030D-6E8A-4147-A177-3AD203B41FA5}">
                          <a16:colId xmlns:a16="http://schemas.microsoft.com/office/drawing/2014/main" val="819236649"/>
                        </a:ext>
                      </a:extLst>
                    </a:gridCol>
                    <a:gridCol w="742950">
                      <a:extLst>
                        <a:ext uri="{9D8B030D-6E8A-4147-A177-3AD203B41FA5}">
                          <a16:colId xmlns:a16="http://schemas.microsoft.com/office/drawing/2014/main" val="771556778"/>
                        </a:ext>
                      </a:extLst>
                    </a:gridCol>
                    <a:gridCol w="742950">
                      <a:extLst>
                        <a:ext uri="{9D8B030D-6E8A-4147-A177-3AD203B41FA5}">
                          <a16:colId xmlns:a16="http://schemas.microsoft.com/office/drawing/2014/main" val="1450426799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561737315"/>
                        </a:ext>
                      </a:extLst>
                    </a:gridCol>
                    <a:gridCol w="628650">
                      <a:extLst>
                        <a:ext uri="{9D8B030D-6E8A-4147-A177-3AD203B41FA5}">
                          <a16:colId xmlns:a16="http://schemas.microsoft.com/office/drawing/2014/main" val="12729569"/>
                        </a:ext>
                      </a:extLst>
                    </a:gridCol>
                    <a:gridCol w="628650">
                      <a:extLst>
                        <a:ext uri="{9D8B030D-6E8A-4147-A177-3AD203B41FA5}">
                          <a16:colId xmlns:a16="http://schemas.microsoft.com/office/drawing/2014/main" val="1867759167"/>
                        </a:ext>
                      </a:extLst>
                    </a:gridCol>
                    <a:gridCol w="457202">
                      <a:extLst>
                        <a:ext uri="{9D8B030D-6E8A-4147-A177-3AD203B41FA5}">
                          <a16:colId xmlns:a16="http://schemas.microsoft.com/office/drawing/2014/main" val="2322527556"/>
                        </a:ext>
                      </a:extLst>
                    </a:gridCol>
                  </a:tblGrid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3894370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3606715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10.44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8117819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1646499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3756288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6022630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7183741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7.07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0161738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9506041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11.70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10.44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3.16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5914596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7.28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8.54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10.77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245938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7.28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8.54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10.77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0512576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6170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12.37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60706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A8EB5FF2-08B2-076C-0860-2A0346B99C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9551147"/>
                  </p:ext>
                </p:extLst>
              </p:nvPr>
            </p:nvGraphicFramePr>
            <p:xfrm>
              <a:off x="2552698" y="962664"/>
              <a:ext cx="9429752" cy="5314946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514350">
                      <a:extLst>
                        <a:ext uri="{9D8B030D-6E8A-4147-A177-3AD203B41FA5}">
                          <a16:colId xmlns:a16="http://schemas.microsoft.com/office/drawing/2014/main" val="399637063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2464828909"/>
                        </a:ext>
                      </a:extLst>
                    </a:gridCol>
                    <a:gridCol w="742950">
                      <a:extLst>
                        <a:ext uri="{9D8B030D-6E8A-4147-A177-3AD203B41FA5}">
                          <a16:colId xmlns:a16="http://schemas.microsoft.com/office/drawing/2014/main" val="745799362"/>
                        </a:ext>
                      </a:extLst>
                    </a:gridCol>
                    <a:gridCol w="742950">
                      <a:extLst>
                        <a:ext uri="{9D8B030D-6E8A-4147-A177-3AD203B41FA5}">
                          <a16:colId xmlns:a16="http://schemas.microsoft.com/office/drawing/2014/main" val="3664732389"/>
                        </a:ext>
                      </a:extLst>
                    </a:gridCol>
                    <a:gridCol w="737161">
                      <a:extLst>
                        <a:ext uri="{9D8B030D-6E8A-4147-A177-3AD203B41FA5}">
                          <a16:colId xmlns:a16="http://schemas.microsoft.com/office/drawing/2014/main" val="82051230"/>
                        </a:ext>
                      </a:extLst>
                    </a:gridCol>
                    <a:gridCol w="634439">
                      <a:extLst>
                        <a:ext uri="{9D8B030D-6E8A-4147-A177-3AD203B41FA5}">
                          <a16:colId xmlns:a16="http://schemas.microsoft.com/office/drawing/2014/main" val="1364216602"/>
                        </a:ext>
                      </a:extLst>
                    </a:gridCol>
                    <a:gridCol w="628650">
                      <a:extLst>
                        <a:ext uri="{9D8B030D-6E8A-4147-A177-3AD203B41FA5}">
                          <a16:colId xmlns:a16="http://schemas.microsoft.com/office/drawing/2014/main" val="1984615080"/>
                        </a:ext>
                      </a:extLst>
                    </a:gridCol>
                    <a:gridCol w="628650">
                      <a:extLst>
                        <a:ext uri="{9D8B030D-6E8A-4147-A177-3AD203B41FA5}">
                          <a16:colId xmlns:a16="http://schemas.microsoft.com/office/drawing/2014/main" val="819236649"/>
                        </a:ext>
                      </a:extLst>
                    </a:gridCol>
                    <a:gridCol w="742950">
                      <a:extLst>
                        <a:ext uri="{9D8B030D-6E8A-4147-A177-3AD203B41FA5}">
                          <a16:colId xmlns:a16="http://schemas.microsoft.com/office/drawing/2014/main" val="771556778"/>
                        </a:ext>
                      </a:extLst>
                    </a:gridCol>
                    <a:gridCol w="742950">
                      <a:extLst>
                        <a:ext uri="{9D8B030D-6E8A-4147-A177-3AD203B41FA5}">
                          <a16:colId xmlns:a16="http://schemas.microsoft.com/office/drawing/2014/main" val="1450426799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561737315"/>
                        </a:ext>
                      </a:extLst>
                    </a:gridCol>
                    <a:gridCol w="628650">
                      <a:extLst>
                        <a:ext uri="{9D8B030D-6E8A-4147-A177-3AD203B41FA5}">
                          <a16:colId xmlns:a16="http://schemas.microsoft.com/office/drawing/2014/main" val="12729569"/>
                        </a:ext>
                      </a:extLst>
                    </a:gridCol>
                    <a:gridCol w="628650">
                      <a:extLst>
                        <a:ext uri="{9D8B030D-6E8A-4147-A177-3AD203B41FA5}">
                          <a16:colId xmlns:a16="http://schemas.microsoft.com/office/drawing/2014/main" val="1867759167"/>
                        </a:ext>
                      </a:extLst>
                    </a:gridCol>
                    <a:gridCol w="457202">
                      <a:extLst>
                        <a:ext uri="{9D8B030D-6E8A-4147-A177-3AD203B41FA5}">
                          <a16:colId xmlns:a16="http://schemas.microsoft.com/office/drawing/2014/main" val="2322527556"/>
                        </a:ext>
                      </a:extLst>
                    </a:gridCol>
                  </a:tblGrid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394" t="-1613" r="-1010606" b="-133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7869" t="-1613" r="-993443" b="-133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77869" t="-1613" r="-893443" b="-133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80992" t="-1613" r="-800826" b="-133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59615" t="-1613" r="-831731" b="-133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66019" t="-1613" r="-739806" b="-133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66019" t="-1613" r="-639806" b="-133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31148" t="-1613" r="-440164" b="-133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31148" t="-1613" r="-340164" b="-133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60606" t="-1613" r="-214394" b="-133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31068" t="-1613" r="-174757" b="-133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31068" t="-1613" r="-74757" b="-133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65333" t="-1613" r="-2667" b="-13322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3894370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90" t="-100000" r="-1745238" b="-1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3606715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90" t="-203226" r="-1745238" b="-11306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10.44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8117819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90" t="-303226" r="-1745238" b="-10306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1646499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90" t="-396825" r="-1745238" b="-9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3756288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90" t="-504839" r="-1745238" b="-8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6022630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90" t="-595238" r="-1745238" b="-7158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7183741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90" t="-706452" r="-1745238" b="-627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7.07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0161738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90" t="-806452" r="-1745238" b="-527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9506041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90" t="-892063" r="-1745238" b="-4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11.70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10.44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3.16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5914596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90" t="-1008065" r="-1745238" b="-3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7.28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8.54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10.77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245938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90" t="-1108065" r="-1745238" b="-2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7.28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8.54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10.77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0512576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90" t="-1188889" r="-1745238" b="-1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6170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90" t="-1309677" r="-1745238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12.37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607064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914196CB-9C1C-BC75-EFDA-C89196D997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0424" y="457200"/>
            <a:ext cx="4400550" cy="30425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9A1AFD-7E7B-1CBF-1594-7A333CFE499B}"/>
              </a:ext>
            </a:extLst>
          </p:cNvPr>
          <p:cNvCxnSpPr/>
          <p:nvPr/>
        </p:nvCxnSpPr>
        <p:spPr>
          <a:xfrm>
            <a:off x="8210550" y="2971800"/>
            <a:ext cx="228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79F4E36-23EA-F9B1-6E3D-667833331E47}"/>
              </a:ext>
            </a:extLst>
          </p:cNvPr>
          <p:cNvCxnSpPr/>
          <p:nvPr/>
        </p:nvCxnSpPr>
        <p:spPr>
          <a:xfrm>
            <a:off x="7924800" y="2457450"/>
            <a:ext cx="228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69F3E5-C23E-366C-7446-08E5BC7ABAA3}"/>
              </a:ext>
            </a:extLst>
          </p:cNvPr>
          <p:cNvCxnSpPr/>
          <p:nvPr/>
        </p:nvCxnSpPr>
        <p:spPr>
          <a:xfrm>
            <a:off x="8210550" y="2457450"/>
            <a:ext cx="228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D8EC62-4684-28A2-B135-14C0D56154C0}"/>
              </a:ext>
            </a:extLst>
          </p:cNvPr>
          <p:cNvCxnSpPr>
            <a:cxnSpLocks/>
          </p:cNvCxnSpPr>
          <p:nvPr/>
        </p:nvCxnSpPr>
        <p:spPr>
          <a:xfrm flipV="1">
            <a:off x="8439150" y="1885950"/>
            <a:ext cx="0" cy="5715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F939F98-9D46-3976-34E1-20821AF9FBAD}"/>
              </a:ext>
            </a:extLst>
          </p:cNvPr>
          <p:cNvCxnSpPr>
            <a:cxnSpLocks/>
          </p:cNvCxnSpPr>
          <p:nvPr/>
        </p:nvCxnSpPr>
        <p:spPr>
          <a:xfrm flipV="1">
            <a:off x="8472327" y="2400300"/>
            <a:ext cx="0" cy="5715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6E6DA7-9220-0A81-49AE-39A42C670327}"/>
              </a:ext>
            </a:extLst>
          </p:cNvPr>
          <p:cNvCxnSpPr>
            <a:cxnSpLocks/>
          </p:cNvCxnSpPr>
          <p:nvPr/>
        </p:nvCxnSpPr>
        <p:spPr>
          <a:xfrm flipV="1">
            <a:off x="8155754" y="2457450"/>
            <a:ext cx="0" cy="5715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83A303-9E69-D881-86BE-562B8F9CBC74}"/>
              </a:ext>
            </a:extLst>
          </p:cNvPr>
          <p:cNvCxnSpPr/>
          <p:nvPr/>
        </p:nvCxnSpPr>
        <p:spPr>
          <a:xfrm>
            <a:off x="10705672" y="2457450"/>
            <a:ext cx="228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4D5C2EE-2E8D-4EAD-3470-694DF6D14A57}"/>
              </a:ext>
            </a:extLst>
          </p:cNvPr>
          <p:cNvCxnSpPr/>
          <p:nvPr/>
        </p:nvCxnSpPr>
        <p:spPr>
          <a:xfrm>
            <a:off x="10705672" y="1371600"/>
            <a:ext cx="228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29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FA2F8F-17F4-7B92-5359-AE322D4BD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BD2F5-12EC-8866-18C3-501BBE39F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71450"/>
            <a:ext cx="10515600" cy="914400"/>
          </a:xfrm>
        </p:spPr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D26C263-73A6-0172-068E-6BF796733E9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810" y="1085850"/>
              <a:ext cx="2016354" cy="519176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672118">
                      <a:extLst>
                        <a:ext uri="{9D8B030D-6E8A-4147-A177-3AD203B41FA5}">
                          <a16:colId xmlns:a16="http://schemas.microsoft.com/office/drawing/2014/main" val="1074254191"/>
                        </a:ext>
                      </a:extLst>
                    </a:gridCol>
                    <a:gridCol w="672118">
                      <a:extLst>
                        <a:ext uri="{9D8B030D-6E8A-4147-A177-3AD203B41FA5}">
                          <a16:colId xmlns:a16="http://schemas.microsoft.com/office/drawing/2014/main" val="424732698"/>
                        </a:ext>
                      </a:extLst>
                    </a:gridCol>
                    <a:gridCol w="672118">
                      <a:extLst>
                        <a:ext uri="{9D8B030D-6E8A-4147-A177-3AD203B41FA5}">
                          <a16:colId xmlns:a16="http://schemas.microsoft.com/office/drawing/2014/main" val="12283594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73051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57727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7394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55453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1995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91557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31285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71353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74148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42309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7118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11141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9890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3713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D26C263-73A6-0172-068E-6BF796733E9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810" y="1085850"/>
              <a:ext cx="2016354" cy="519176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672118">
                      <a:extLst>
                        <a:ext uri="{9D8B030D-6E8A-4147-A177-3AD203B41FA5}">
                          <a16:colId xmlns:a16="http://schemas.microsoft.com/office/drawing/2014/main" val="1074254191"/>
                        </a:ext>
                      </a:extLst>
                    </a:gridCol>
                    <a:gridCol w="672118">
                      <a:extLst>
                        <a:ext uri="{9D8B030D-6E8A-4147-A177-3AD203B41FA5}">
                          <a16:colId xmlns:a16="http://schemas.microsoft.com/office/drawing/2014/main" val="424732698"/>
                        </a:ext>
                      </a:extLst>
                    </a:gridCol>
                    <a:gridCol w="672118">
                      <a:extLst>
                        <a:ext uri="{9D8B030D-6E8A-4147-A177-3AD203B41FA5}">
                          <a16:colId xmlns:a16="http://schemas.microsoft.com/office/drawing/2014/main" val="12283594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639" r="-100901" b="-1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818" t="-1639" r="-1818" b="-1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73051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101639" r="-202727" b="-1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57727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201639" r="-202727" b="-1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7394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306667" r="-202727" b="-104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55453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400000" r="-202727" b="-9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1995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500000" r="-202727" b="-8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91557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600000" r="-202727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31285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700000" r="-202727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71353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800000" r="-202727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74148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900000" r="-20272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42309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1016667" r="-202727" b="-3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7118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1098361" r="-202727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11141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1198361" r="-202727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9890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1298361" r="-202727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37132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A8CF845-2B9D-60FF-AEDC-50ACB88375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8670202"/>
                  </p:ext>
                </p:extLst>
              </p:nvPr>
            </p:nvGraphicFramePr>
            <p:xfrm>
              <a:off x="2552698" y="962664"/>
              <a:ext cx="9429752" cy="5314946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514350">
                      <a:extLst>
                        <a:ext uri="{9D8B030D-6E8A-4147-A177-3AD203B41FA5}">
                          <a16:colId xmlns:a16="http://schemas.microsoft.com/office/drawing/2014/main" val="399637063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2464828909"/>
                        </a:ext>
                      </a:extLst>
                    </a:gridCol>
                    <a:gridCol w="742950">
                      <a:extLst>
                        <a:ext uri="{9D8B030D-6E8A-4147-A177-3AD203B41FA5}">
                          <a16:colId xmlns:a16="http://schemas.microsoft.com/office/drawing/2014/main" val="745799362"/>
                        </a:ext>
                      </a:extLst>
                    </a:gridCol>
                    <a:gridCol w="742950">
                      <a:extLst>
                        <a:ext uri="{9D8B030D-6E8A-4147-A177-3AD203B41FA5}">
                          <a16:colId xmlns:a16="http://schemas.microsoft.com/office/drawing/2014/main" val="3664732389"/>
                        </a:ext>
                      </a:extLst>
                    </a:gridCol>
                    <a:gridCol w="737161">
                      <a:extLst>
                        <a:ext uri="{9D8B030D-6E8A-4147-A177-3AD203B41FA5}">
                          <a16:colId xmlns:a16="http://schemas.microsoft.com/office/drawing/2014/main" val="82051230"/>
                        </a:ext>
                      </a:extLst>
                    </a:gridCol>
                    <a:gridCol w="634439">
                      <a:extLst>
                        <a:ext uri="{9D8B030D-6E8A-4147-A177-3AD203B41FA5}">
                          <a16:colId xmlns:a16="http://schemas.microsoft.com/office/drawing/2014/main" val="1364216602"/>
                        </a:ext>
                      </a:extLst>
                    </a:gridCol>
                    <a:gridCol w="628650">
                      <a:extLst>
                        <a:ext uri="{9D8B030D-6E8A-4147-A177-3AD203B41FA5}">
                          <a16:colId xmlns:a16="http://schemas.microsoft.com/office/drawing/2014/main" val="1984615080"/>
                        </a:ext>
                      </a:extLst>
                    </a:gridCol>
                    <a:gridCol w="628650">
                      <a:extLst>
                        <a:ext uri="{9D8B030D-6E8A-4147-A177-3AD203B41FA5}">
                          <a16:colId xmlns:a16="http://schemas.microsoft.com/office/drawing/2014/main" val="819236649"/>
                        </a:ext>
                      </a:extLst>
                    </a:gridCol>
                    <a:gridCol w="742950">
                      <a:extLst>
                        <a:ext uri="{9D8B030D-6E8A-4147-A177-3AD203B41FA5}">
                          <a16:colId xmlns:a16="http://schemas.microsoft.com/office/drawing/2014/main" val="771556778"/>
                        </a:ext>
                      </a:extLst>
                    </a:gridCol>
                    <a:gridCol w="742950">
                      <a:extLst>
                        <a:ext uri="{9D8B030D-6E8A-4147-A177-3AD203B41FA5}">
                          <a16:colId xmlns:a16="http://schemas.microsoft.com/office/drawing/2014/main" val="1450426799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561737315"/>
                        </a:ext>
                      </a:extLst>
                    </a:gridCol>
                    <a:gridCol w="628650">
                      <a:extLst>
                        <a:ext uri="{9D8B030D-6E8A-4147-A177-3AD203B41FA5}">
                          <a16:colId xmlns:a16="http://schemas.microsoft.com/office/drawing/2014/main" val="12729569"/>
                        </a:ext>
                      </a:extLst>
                    </a:gridCol>
                    <a:gridCol w="628650">
                      <a:extLst>
                        <a:ext uri="{9D8B030D-6E8A-4147-A177-3AD203B41FA5}">
                          <a16:colId xmlns:a16="http://schemas.microsoft.com/office/drawing/2014/main" val="1867759167"/>
                        </a:ext>
                      </a:extLst>
                    </a:gridCol>
                    <a:gridCol w="457202">
                      <a:extLst>
                        <a:ext uri="{9D8B030D-6E8A-4147-A177-3AD203B41FA5}">
                          <a16:colId xmlns:a16="http://schemas.microsoft.com/office/drawing/2014/main" val="2322527556"/>
                        </a:ext>
                      </a:extLst>
                    </a:gridCol>
                  </a:tblGrid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3894370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3606715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10.44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8117819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1646499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3756288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6022630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7183741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7.07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0161738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9506041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11.70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10.44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3.16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5914596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7.28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8.54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10.77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245938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7.28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8.54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10.77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0512576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6170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12.37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60706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A8CF845-2B9D-60FF-AEDC-50ACB88375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8670202"/>
                  </p:ext>
                </p:extLst>
              </p:nvPr>
            </p:nvGraphicFramePr>
            <p:xfrm>
              <a:off x="2552698" y="962664"/>
              <a:ext cx="9429752" cy="5314946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514350">
                      <a:extLst>
                        <a:ext uri="{9D8B030D-6E8A-4147-A177-3AD203B41FA5}">
                          <a16:colId xmlns:a16="http://schemas.microsoft.com/office/drawing/2014/main" val="3996370633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2464828909"/>
                        </a:ext>
                      </a:extLst>
                    </a:gridCol>
                    <a:gridCol w="742950">
                      <a:extLst>
                        <a:ext uri="{9D8B030D-6E8A-4147-A177-3AD203B41FA5}">
                          <a16:colId xmlns:a16="http://schemas.microsoft.com/office/drawing/2014/main" val="745799362"/>
                        </a:ext>
                      </a:extLst>
                    </a:gridCol>
                    <a:gridCol w="742950">
                      <a:extLst>
                        <a:ext uri="{9D8B030D-6E8A-4147-A177-3AD203B41FA5}">
                          <a16:colId xmlns:a16="http://schemas.microsoft.com/office/drawing/2014/main" val="3664732389"/>
                        </a:ext>
                      </a:extLst>
                    </a:gridCol>
                    <a:gridCol w="737161">
                      <a:extLst>
                        <a:ext uri="{9D8B030D-6E8A-4147-A177-3AD203B41FA5}">
                          <a16:colId xmlns:a16="http://schemas.microsoft.com/office/drawing/2014/main" val="82051230"/>
                        </a:ext>
                      </a:extLst>
                    </a:gridCol>
                    <a:gridCol w="634439">
                      <a:extLst>
                        <a:ext uri="{9D8B030D-6E8A-4147-A177-3AD203B41FA5}">
                          <a16:colId xmlns:a16="http://schemas.microsoft.com/office/drawing/2014/main" val="1364216602"/>
                        </a:ext>
                      </a:extLst>
                    </a:gridCol>
                    <a:gridCol w="628650">
                      <a:extLst>
                        <a:ext uri="{9D8B030D-6E8A-4147-A177-3AD203B41FA5}">
                          <a16:colId xmlns:a16="http://schemas.microsoft.com/office/drawing/2014/main" val="1984615080"/>
                        </a:ext>
                      </a:extLst>
                    </a:gridCol>
                    <a:gridCol w="628650">
                      <a:extLst>
                        <a:ext uri="{9D8B030D-6E8A-4147-A177-3AD203B41FA5}">
                          <a16:colId xmlns:a16="http://schemas.microsoft.com/office/drawing/2014/main" val="819236649"/>
                        </a:ext>
                      </a:extLst>
                    </a:gridCol>
                    <a:gridCol w="742950">
                      <a:extLst>
                        <a:ext uri="{9D8B030D-6E8A-4147-A177-3AD203B41FA5}">
                          <a16:colId xmlns:a16="http://schemas.microsoft.com/office/drawing/2014/main" val="771556778"/>
                        </a:ext>
                      </a:extLst>
                    </a:gridCol>
                    <a:gridCol w="742950">
                      <a:extLst>
                        <a:ext uri="{9D8B030D-6E8A-4147-A177-3AD203B41FA5}">
                          <a16:colId xmlns:a16="http://schemas.microsoft.com/office/drawing/2014/main" val="1450426799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3561737315"/>
                        </a:ext>
                      </a:extLst>
                    </a:gridCol>
                    <a:gridCol w="628650">
                      <a:extLst>
                        <a:ext uri="{9D8B030D-6E8A-4147-A177-3AD203B41FA5}">
                          <a16:colId xmlns:a16="http://schemas.microsoft.com/office/drawing/2014/main" val="12729569"/>
                        </a:ext>
                      </a:extLst>
                    </a:gridCol>
                    <a:gridCol w="628650">
                      <a:extLst>
                        <a:ext uri="{9D8B030D-6E8A-4147-A177-3AD203B41FA5}">
                          <a16:colId xmlns:a16="http://schemas.microsoft.com/office/drawing/2014/main" val="1867759167"/>
                        </a:ext>
                      </a:extLst>
                    </a:gridCol>
                    <a:gridCol w="457202">
                      <a:extLst>
                        <a:ext uri="{9D8B030D-6E8A-4147-A177-3AD203B41FA5}">
                          <a16:colId xmlns:a16="http://schemas.microsoft.com/office/drawing/2014/main" val="2322527556"/>
                        </a:ext>
                      </a:extLst>
                    </a:gridCol>
                  </a:tblGrid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394" t="-1613" r="-1010606" b="-133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7869" t="-1613" r="-993443" b="-133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77869" t="-1613" r="-893443" b="-133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80992" t="-1613" r="-800826" b="-133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59615" t="-1613" r="-831731" b="-133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66019" t="-1613" r="-739806" b="-133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66019" t="-1613" r="-639806" b="-133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31148" t="-1613" r="-440164" b="-133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31148" t="-1613" r="-340164" b="-133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60606" t="-1613" r="-214394" b="-133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31068" t="-1613" r="-174757" b="-133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31068" t="-1613" r="-74757" b="-133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65333" t="-1613" r="-2667" b="-13322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3894370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90" t="-100000" r="-1745238" b="-1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3606715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90" t="-203226" r="-1745238" b="-11306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10.44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8117819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90" t="-303226" r="-1745238" b="-10306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1646499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90" t="-396825" r="-1745238" b="-9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3756288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90" t="-504839" r="-1745238" b="-8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6022630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90" t="-595238" r="-1745238" b="-7158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7183741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90" t="-706452" r="-1745238" b="-627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7.07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0161738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90" t="-806452" r="-1745238" b="-527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9506041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90" t="-892063" r="-1745238" b="-4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11.70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10.44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3.16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5914596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90" t="-1008065" r="-1745238" b="-3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7.28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8.54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10.77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245938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90" t="-1108065" r="-1745238" b="-2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7.28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8.54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10.77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0512576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90" t="-1188889" r="-1745238" b="-1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6170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90" t="-1309677" r="-1745238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12.37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607064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55AFBD82-4661-AF2F-285B-74AF74317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0424" y="457200"/>
            <a:ext cx="4400550" cy="30425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D637EE-3776-E2A5-955F-0277A70AB3FA}"/>
              </a:ext>
            </a:extLst>
          </p:cNvPr>
          <p:cNvCxnSpPr/>
          <p:nvPr/>
        </p:nvCxnSpPr>
        <p:spPr>
          <a:xfrm>
            <a:off x="8210550" y="2971800"/>
            <a:ext cx="228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783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1F153-86E1-74D6-118E-ACF0F68DE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ECCCA-ECB3-8D58-7F6E-2E230E64E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dirty="0"/>
              <a:t>Agglomerative clustering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68420C-077D-EAE4-5934-01108960BD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3000"/>
                <a:ext cx="10515600" cy="5033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AgglomerativeClustering(D, k)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Repeat: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>
                    <a:solidFill>
                      <a:schemeClr val="tx1"/>
                    </a:solidFill>
                  </a:rPr>
                  <a:t>Find the closest pair of clusters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𝒞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\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>
                    <a:solidFill>
                      <a:srgbClr val="00B050"/>
                    </a:solidFill>
                  </a:rPr>
                  <a:t>Update the distance matrix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to reflect new clustering.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Until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68420C-077D-EAE4-5934-01108960BD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3000"/>
                <a:ext cx="10515600" cy="5033963"/>
              </a:xfrm>
              <a:blipFill>
                <a:blip r:embed="rId3"/>
                <a:stretch>
                  <a:fillRect l="-1217" t="-2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34798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A55554-7280-4644-E436-753F20D38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0C2F6-FEE4-F88C-907D-1A51C147E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114300"/>
            <a:ext cx="2057400" cy="74295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AEAF972-376F-3F65-0DA5-90E32FCA79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3512123"/>
                  </p:ext>
                </p:extLst>
              </p:nvPr>
            </p:nvGraphicFramePr>
            <p:xfrm>
              <a:off x="3914775" y="114300"/>
              <a:ext cx="8181975" cy="623546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54168">
                      <a:extLst>
                        <a:ext uri="{9D8B030D-6E8A-4147-A177-3AD203B41FA5}">
                          <a16:colId xmlns:a16="http://schemas.microsoft.com/office/drawing/2014/main" val="3996370633"/>
                        </a:ext>
                      </a:extLst>
                    </a:gridCol>
                    <a:gridCol w="707677">
                      <a:extLst>
                        <a:ext uri="{9D8B030D-6E8A-4147-A177-3AD203B41FA5}">
                          <a16:colId xmlns:a16="http://schemas.microsoft.com/office/drawing/2014/main" val="2464828909"/>
                        </a:ext>
                      </a:extLst>
                    </a:gridCol>
                    <a:gridCol w="628650">
                      <a:extLst>
                        <a:ext uri="{9D8B030D-6E8A-4147-A177-3AD203B41FA5}">
                          <a16:colId xmlns:a16="http://schemas.microsoft.com/office/drawing/2014/main" val="745799362"/>
                        </a:ext>
                      </a:extLst>
                    </a:gridCol>
                    <a:gridCol w="628650">
                      <a:extLst>
                        <a:ext uri="{9D8B030D-6E8A-4147-A177-3AD203B41FA5}">
                          <a16:colId xmlns:a16="http://schemas.microsoft.com/office/drawing/2014/main" val="3664732389"/>
                        </a:ext>
                      </a:extLst>
                    </a:gridCol>
                    <a:gridCol w="628650">
                      <a:extLst>
                        <a:ext uri="{9D8B030D-6E8A-4147-A177-3AD203B41FA5}">
                          <a16:colId xmlns:a16="http://schemas.microsoft.com/office/drawing/2014/main" val="82051230"/>
                        </a:ext>
                      </a:extLst>
                    </a:gridCol>
                    <a:gridCol w="571500">
                      <a:extLst>
                        <a:ext uri="{9D8B030D-6E8A-4147-A177-3AD203B41FA5}">
                          <a16:colId xmlns:a16="http://schemas.microsoft.com/office/drawing/2014/main" val="1364216602"/>
                        </a:ext>
                      </a:extLst>
                    </a:gridCol>
                    <a:gridCol w="571500">
                      <a:extLst>
                        <a:ext uri="{9D8B030D-6E8A-4147-A177-3AD203B41FA5}">
                          <a16:colId xmlns:a16="http://schemas.microsoft.com/office/drawing/2014/main" val="1984615080"/>
                        </a:ext>
                      </a:extLst>
                    </a:gridCol>
                    <a:gridCol w="628650">
                      <a:extLst>
                        <a:ext uri="{9D8B030D-6E8A-4147-A177-3AD203B41FA5}">
                          <a16:colId xmlns:a16="http://schemas.microsoft.com/office/drawing/2014/main" val="819236649"/>
                        </a:ext>
                      </a:extLst>
                    </a:gridCol>
                    <a:gridCol w="628650">
                      <a:extLst>
                        <a:ext uri="{9D8B030D-6E8A-4147-A177-3AD203B41FA5}">
                          <a16:colId xmlns:a16="http://schemas.microsoft.com/office/drawing/2014/main" val="771556778"/>
                        </a:ext>
                      </a:extLst>
                    </a:gridCol>
                    <a:gridCol w="628650">
                      <a:extLst>
                        <a:ext uri="{9D8B030D-6E8A-4147-A177-3AD203B41FA5}">
                          <a16:colId xmlns:a16="http://schemas.microsoft.com/office/drawing/2014/main" val="1450426799"/>
                        </a:ext>
                      </a:extLst>
                    </a:gridCol>
                    <a:gridCol w="571500">
                      <a:extLst>
                        <a:ext uri="{9D8B030D-6E8A-4147-A177-3AD203B41FA5}">
                          <a16:colId xmlns:a16="http://schemas.microsoft.com/office/drawing/2014/main" val="1272956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867759167"/>
                        </a:ext>
                      </a:extLst>
                    </a:gridCol>
                    <a:gridCol w="576530">
                      <a:extLst>
                        <a:ext uri="{9D8B030D-6E8A-4147-A177-3AD203B41FA5}">
                          <a16:colId xmlns:a16="http://schemas.microsoft.com/office/drawing/2014/main" val="3418593600"/>
                        </a:ext>
                      </a:extLst>
                    </a:gridCol>
                  </a:tblGrid>
                  <a:tr h="337268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3894370"/>
                      </a:ext>
                    </a:extLst>
                  </a:tr>
                  <a:tr h="56864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rgbClr val="00B050"/>
                            </a:solidFill>
                          </a:endParaRPr>
                        </a:p>
                        <a:p>
                          <a:endParaRPr lang="en-US" sz="1400" b="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00B05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3606715"/>
                      </a:ext>
                    </a:extLst>
                  </a:tr>
                  <a:tr h="33726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00B050"/>
                              </a:solidFill>
                            </a:rPr>
                            <a:t>9.49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8117819"/>
                      </a:ext>
                    </a:extLst>
                  </a:tr>
                  <a:tr h="33726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9.21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1646499"/>
                      </a:ext>
                    </a:extLst>
                  </a:tr>
                  <a:tr h="5686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00B050"/>
                              </a:solidFill>
                            </a:rPr>
                            <a:t>10.20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3756288"/>
                      </a:ext>
                    </a:extLst>
                  </a:tr>
                  <a:tr h="33726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00B050"/>
                              </a:solidFill>
                            </a:rPr>
                            <a:t>9.06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6022630"/>
                      </a:ext>
                    </a:extLst>
                  </a:tr>
                  <a:tr h="33726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00B050"/>
                              </a:solidFill>
                            </a:rPr>
                            <a:t>3.61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7183741"/>
                      </a:ext>
                    </a:extLst>
                  </a:tr>
                  <a:tr h="5686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00B050"/>
                              </a:solidFill>
                            </a:rPr>
                            <a:t>7.28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7.07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0161738"/>
                      </a:ext>
                    </a:extLst>
                  </a:tr>
                  <a:tr h="5686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00B050"/>
                              </a:solidFill>
                            </a:rPr>
                            <a:t>8.54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8.25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2.23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9506041"/>
                      </a:ext>
                    </a:extLst>
                  </a:tr>
                  <a:tr h="5686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00B050"/>
                              </a:solidFill>
                            </a:rPr>
                            <a:t>10.77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10.44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3.16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5914596"/>
                      </a:ext>
                    </a:extLst>
                  </a:tr>
                  <a:tr h="5686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10.20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11.05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8.06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9.22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11.40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245938"/>
                      </a:ext>
                    </a:extLst>
                  </a:tr>
                  <a:tr h="5686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9.06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9.06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8.06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8.06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0512576"/>
                      </a:ext>
                    </a:extLst>
                  </a:tr>
                  <a:tr h="5686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>
                              <a:solidFill>
                                <a:srgbClr val="00B050"/>
                              </a:solidFill>
                            </a:rPr>
                            <a:t>1.41</a:t>
                          </a:r>
                          <a:endParaRPr lang="en-US" sz="14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11.18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12.04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9.06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12.37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61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AEAF972-376F-3F65-0DA5-90E32FCA79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3512123"/>
                  </p:ext>
                </p:extLst>
              </p:nvPr>
            </p:nvGraphicFramePr>
            <p:xfrm>
              <a:off x="3914775" y="114300"/>
              <a:ext cx="8181975" cy="623546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54168">
                      <a:extLst>
                        <a:ext uri="{9D8B030D-6E8A-4147-A177-3AD203B41FA5}">
                          <a16:colId xmlns:a16="http://schemas.microsoft.com/office/drawing/2014/main" val="3996370633"/>
                        </a:ext>
                      </a:extLst>
                    </a:gridCol>
                    <a:gridCol w="707677">
                      <a:extLst>
                        <a:ext uri="{9D8B030D-6E8A-4147-A177-3AD203B41FA5}">
                          <a16:colId xmlns:a16="http://schemas.microsoft.com/office/drawing/2014/main" val="2464828909"/>
                        </a:ext>
                      </a:extLst>
                    </a:gridCol>
                    <a:gridCol w="628650">
                      <a:extLst>
                        <a:ext uri="{9D8B030D-6E8A-4147-A177-3AD203B41FA5}">
                          <a16:colId xmlns:a16="http://schemas.microsoft.com/office/drawing/2014/main" val="745799362"/>
                        </a:ext>
                      </a:extLst>
                    </a:gridCol>
                    <a:gridCol w="628650">
                      <a:extLst>
                        <a:ext uri="{9D8B030D-6E8A-4147-A177-3AD203B41FA5}">
                          <a16:colId xmlns:a16="http://schemas.microsoft.com/office/drawing/2014/main" val="3664732389"/>
                        </a:ext>
                      </a:extLst>
                    </a:gridCol>
                    <a:gridCol w="628650">
                      <a:extLst>
                        <a:ext uri="{9D8B030D-6E8A-4147-A177-3AD203B41FA5}">
                          <a16:colId xmlns:a16="http://schemas.microsoft.com/office/drawing/2014/main" val="82051230"/>
                        </a:ext>
                      </a:extLst>
                    </a:gridCol>
                    <a:gridCol w="571500">
                      <a:extLst>
                        <a:ext uri="{9D8B030D-6E8A-4147-A177-3AD203B41FA5}">
                          <a16:colId xmlns:a16="http://schemas.microsoft.com/office/drawing/2014/main" val="1364216602"/>
                        </a:ext>
                      </a:extLst>
                    </a:gridCol>
                    <a:gridCol w="571500">
                      <a:extLst>
                        <a:ext uri="{9D8B030D-6E8A-4147-A177-3AD203B41FA5}">
                          <a16:colId xmlns:a16="http://schemas.microsoft.com/office/drawing/2014/main" val="1984615080"/>
                        </a:ext>
                      </a:extLst>
                    </a:gridCol>
                    <a:gridCol w="628650">
                      <a:extLst>
                        <a:ext uri="{9D8B030D-6E8A-4147-A177-3AD203B41FA5}">
                          <a16:colId xmlns:a16="http://schemas.microsoft.com/office/drawing/2014/main" val="819236649"/>
                        </a:ext>
                      </a:extLst>
                    </a:gridCol>
                    <a:gridCol w="628650">
                      <a:extLst>
                        <a:ext uri="{9D8B030D-6E8A-4147-A177-3AD203B41FA5}">
                          <a16:colId xmlns:a16="http://schemas.microsoft.com/office/drawing/2014/main" val="771556778"/>
                        </a:ext>
                      </a:extLst>
                    </a:gridCol>
                    <a:gridCol w="628650">
                      <a:extLst>
                        <a:ext uri="{9D8B030D-6E8A-4147-A177-3AD203B41FA5}">
                          <a16:colId xmlns:a16="http://schemas.microsoft.com/office/drawing/2014/main" val="1450426799"/>
                        </a:ext>
                      </a:extLst>
                    </a:gridCol>
                    <a:gridCol w="571500">
                      <a:extLst>
                        <a:ext uri="{9D8B030D-6E8A-4147-A177-3AD203B41FA5}">
                          <a16:colId xmlns:a16="http://schemas.microsoft.com/office/drawing/2014/main" val="1272956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867759167"/>
                        </a:ext>
                      </a:extLst>
                    </a:gridCol>
                    <a:gridCol w="576530">
                      <a:extLst>
                        <a:ext uri="{9D8B030D-6E8A-4147-A177-3AD203B41FA5}">
                          <a16:colId xmlns:a16="http://schemas.microsoft.com/office/drawing/2014/main" val="3418593600"/>
                        </a:ext>
                      </a:extLst>
                    </a:gridCol>
                  </a:tblGrid>
                  <a:tr h="337268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6207" t="-1818" r="-924138" b="-176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6019" t="-1818" r="-940777" b="-176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66019" t="-1818" r="-840777" b="-176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66019" t="-1818" r="-740777" b="-176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20213" t="-1818" r="-711702" b="-176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20213" t="-1818" r="-611702" b="-176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48544" t="-1818" r="-458252" b="-176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48544" t="-1818" r="-358252" b="-176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39423" t="-1818" r="-254808" b="-176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62366" t="-1818" r="-184946" b="-176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65333" t="-1818" r="-129333" b="-176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14737" t="-1818" r="-2105" b="-176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3894370"/>
                      </a:ext>
                    </a:extLst>
                  </a:tr>
                  <a:tr h="56864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37" t="-59574" r="-756688" b="-9329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00B05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3606715"/>
                      </a:ext>
                    </a:extLst>
                  </a:tr>
                  <a:tr h="3372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37" t="-272727" r="-756688" b="-149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00B050"/>
                              </a:solidFill>
                            </a:rPr>
                            <a:t>9.49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8117819"/>
                      </a:ext>
                    </a:extLst>
                  </a:tr>
                  <a:tr h="3372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37" t="-366071" r="-756688" b="-136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9.21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1646499"/>
                      </a:ext>
                    </a:extLst>
                  </a:tr>
                  <a:tr h="56864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37" t="-280645" r="-756688" b="-7236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00B050"/>
                              </a:solidFill>
                            </a:rPr>
                            <a:t>10.20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3756288"/>
                      </a:ext>
                    </a:extLst>
                  </a:tr>
                  <a:tr h="3372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37" t="-643636" r="-756688" b="-11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00B050"/>
                              </a:solidFill>
                            </a:rPr>
                            <a:t>9.06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6022630"/>
                      </a:ext>
                    </a:extLst>
                  </a:tr>
                  <a:tr h="3372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37" t="-730357" r="-756688" b="-10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00B050"/>
                              </a:solidFill>
                            </a:rPr>
                            <a:t>3.61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7183741"/>
                      </a:ext>
                    </a:extLst>
                  </a:tr>
                  <a:tr h="56864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37" t="-500000" r="-756688" b="-5043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00B050"/>
                              </a:solidFill>
                            </a:rPr>
                            <a:t>7.28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7.07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0161738"/>
                      </a:ext>
                    </a:extLst>
                  </a:tr>
                  <a:tr h="56864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37" t="-600000" r="-756688" b="-4043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00B050"/>
                              </a:solidFill>
                            </a:rPr>
                            <a:t>8.54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8.25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2.23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9506041"/>
                      </a:ext>
                    </a:extLst>
                  </a:tr>
                  <a:tr h="56864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37" t="-692553" r="-756688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00B050"/>
                              </a:solidFill>
                            </a:rPr>
                            <a:t>10.77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10.44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3.16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5914596"/>
                      </a:ext>
                    </a:extLst>
                  </a:tr>
                  <a:tr h="56864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37" t="-801075" r="-756688" b="-2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10.20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11.05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8.06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9.22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11.40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245938"/>
                      </a:ext>
                    </a:extLst>
                  </a:tr>
                  <a:tr h="56864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37" t="-891489" r="-756688" b="-1010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9.06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9.06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8.06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8.06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0512576"/>
                      </a:ext>
                    </a:extLst>
                  </a:tr>
                  <a:tr h="56864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37" t="-1002151" r="-756688" b="-2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>
                              <a:solidFill>
                                <a:srgbClr val="00B050"/>
                              </a:solidFill>
                            </a:rPr>
                            <a:t>1.41</a:t>
                          </a:r>
                          <a:endParaRPr lang="en-US" sz="14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11.18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12.04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9.06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12.37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617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FFD3AE24-D72B-9641-353E-864AFDC668D0}"/>
              </a:ext>
            </a:extLst>
          </p:cNvPr>
          <p:cNvGrpSpPr/>
          <p:nvPr/>
        </p:nvGrpSpPr>
        <p:grpSpPr>
          <a:xfrm>
            <a:off x="102124" y="1257300"/>
            <a:ext cx="3486150" cy="2891126"/>
            <a:chOff x="2570464" y="3014815"/>
            <a:chExt cx="4400550" cy="34314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39C34E3-6D67-9C4B-4BBE-3F61031F647D}"/>
                    </a:ext>
                  </a:extLst>
                </p:cNvPr>
                <p:cNvSpPr txBox="1"/>
                <p:nvPr/>
              </p:nvSpPr>
              <p:spPr>
                <a:xfrm>
                  <a:off x="3324223" y="6064776"/>
                  <a:ext cx="742949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39C34E3-6D67-9C4B-4BBE-3F61031F64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4223" y="6064776"/>
                  <a:ext cx="742949" cy="381515"/>
                </a:xfrm>
                <a:prstGeom prst="rect">
                  <a:avLst/>
                </a:prstGeom>
                <a:blipFill>
                  <a:blip r:embed="rId3"/>
                  <a:stretch>
                    <a:fillRect r="-2083" b="-150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755E81D-9FF9-3FD0-7534-6A6CF0A6D16B}"/>
                </a:ext>
              </a:extLst>
            </p:cNvPr>
            <p:cNvGrpSpPr/>
            <p:nvPr/>
          </p:nvGrpSpPr>
          <p:grpSpPr>
            <a:xfrm>
              <a:off x="2570464" y="3014815"/>
              <a:ext cx="4400550" cy="3042539"/>
              <a:chOff x="7228190" y="500215"/>
              <a:chExt cx="4400550" cy="3042539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DC61A117-0C5E-8307-0415-901D20604C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28190" y="500215"/>
                <a:ext cx="4400550" cy="3042539"/>
              </a:xfrm>
              <a:prstGeom prst="rect">
                <a:avLst/>
              </a:prstGeom>
            </p:spPr>
          </p:pic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3EB6C3CF-8F03-A14F-1F8A-B1187A1DEB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924800" y="2457450"/>
                <a:ext cx="285750" cy="51435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9076AA1-8437-F06C-20FD-8CDEE1A261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410574" y="1922096"/>
                <a:ext cx="40670" cy="104970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BF33F1E5-3DE5-42CA-CD1E-CAABA549B0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72327" y="2457450"/>
                <a:ext cx="2195671" cy="51435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E2603F5-57A3-3887-9520-68B3B0F8AC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72327" y="2400300"/>
                <a:ext cx="0" cy="5715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03D60BDC-4BB2-43FD-6FAB-A1B95AE30EB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55754" y="2457450"/>
                <a:ext cx="0" cy="5715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DF918C4-A385-76AA-48EE-2ACB90E914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72327" y="1949894"/>
                <a:ext cx="1912276" cy="102190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AF5BA531-AE75-5668-0E51-7EE98E175C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51244" y="1371600"/>
                <a:ext cx="2216754" cy="16002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E806F3F-8C70-0EE1-550F-608C74E2EE62}"/>
                  </a:ext>
                </a:extLst>
              </p:cNvPr>
              <p:cNvSpPr/>
              <p:nvPr/>
            </p:nvSpPr>
            <p:spPr>
              <a:xfrm>
                <a:off x="7924800" y="2628900"/>
                <a:ext cx="857249" cy="45719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7EFE0D3F-7928-4E19-093D-0D628AAADE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51243" y="843661"/>
                <a:ext cx="2780018" cy="212813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41549E8B-F3B2-3C00-FC3B-DAAC3B5132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30909" y="1371600"/>
                <a:ext cx="2504966" cy="16002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3067007-7BD3-D9F1-4536-D812ECC97D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71578" y="1907730"/>
                <a:ext cx="2759683" cy="103979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A0CCD21-2D84-790A-040D-F1E5694AA1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65369" y="2464037"/>
                <a:ext cx="2470506" cy="50776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53D9FC7-E9B3-9D95-EF6D-125ED6461030}"/>
                  </a:ext>
                </a:extLst>
              </p:cNvPr>
              <p:cNvSpPr txBox="1"/>
              <p:nvPr/>
            </p:nvSpPr>
            <p:spPr>
              <a:xfrm>
                <a:off x="-459394" y="4813643"/>
                <a:ext cx="4463371" cy="2095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𝒞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\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>
                    <a:solidFill>
                      <a:srgbClr val="00B050"/>
                    </a:solidFill>
                  </a:rPr>
                  <a:t>Update the distance matrix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to reflect new clustering.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We pick the single linkage strategy to compute the distance between two clusters.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53D9FC7-E9B3-9D95-EF6D-125ED6461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59394" y="4813643"/>
                <a:ext cx="4463371" cy="2095702"/>
              </a:xfrm>
              <a:prstGeom prst="rect">
                <a:avLst/>
              </a:prstGeom>
              <a:blipFill>
                <a:blip r:embed="rId5"/>
                <a:stretch>
                  <a:fillRect t="-1166"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990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605F665-5659-5D22-4DB4-672858541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29606E3-3F4D-7E41-C8DC-C115C5C37E1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7721400"/>
                  </p:ext>
                </p:extLst>
              </p:nvPr>
            </p:nvGraphicFramePr>
            <p:xfrm>
              <a:off x="3837260" y="171450"/>
              <a:ext cx="8181975" cy="623546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54168">
                      <a:extLst>
                        <a:ext uri="{9D8B030D-6E8A-4147-A177-3AD203B41FA5}">
                          <a16:colId xmlns:a16="http://schemas.microsoft.com/office/drawing/2014/main" val="3996370633"/>
                        </a:ext>
                      </a:extLst>
                    </a:gridCol>
                    <a:gridCol w="707677">
                      <a:extLst>
                        <a:ext uri="{9D8B030D-6E8A-4147-A177-3AD203B41FA5}">
                          <a16:colId xmlns:a16="http://schemas.microsoft.com/office/drawing/2014/main" val="2464828909"/>
                        </a:ext>
                      </a:extLst>
                    </a:gridCol>
                    <a:gridCol w="628650">
                      <a:extLst>
                        <a:ext uri="{9D8B030D-6E8A-4147-A177-3AD203B41FA5}">
                          <a16:colId xmlns:a16="http://schemas.microsoft.com/office/drawing/2014/main" val="745799362"/>
                        </a:ext>
                      </a:extLst>
                    </a:gridCol>
                    <a:gridCol w="628650">
                      <a:extLst>
                        <a:ext uri="{9D8B030D-6E8A-4147-A177-3AD203B41FA5}">
                          <a16:colId xmlns:a16="http://schemas.microsoft.com/office/drawing/2014/main" val="3664732389"/>
                        </a:ext>
                      </a:extLst>
                    </a:gridCol>
                    <a:gridCol w="628650">
                      <a:extLst>
                        <a:ext uri="{9D8B030D-6E8A-4147-A177-3AD203B41FA5}">
                          <a16:colId xmlns:a16="http://schemas.microsoft.com/office/drawing/2014/main" val="82051230"/>
                        </a:ext>
                      </a:extLst>
                    </a:gridCol>
                    <a:gridCol w="571500">
                      <a:extLst>
                        <a:ext uri="{9D8B030D-6E8A-4147-A177-3AD203B41FA5}">
                          <a16:colId xmlns:a16="http://schemas.microsoft.com/office/drawing/2014/main" val="1364216602"/>
                        </a:ext>
                      </a:extLst>
                    </a:gridCol>
                    <a:gridCol w="571500">
                      <a:extLst>
                        <a:ext uri="{9D8B030D-6E8A-4147-A177-3AD203B41FA5}">
                          <a16:colId xmlns:a16="http://schemas.microsoft.com/office/drawing/2014/main" val="1984615080"/>
                        </a:ext>
                      </a:extLst>
                    </a:gridCol>
                    <a:gridCol w="628650">
                      <a:extLst>
                        <a:ext uri="{9D8B030D-6E8A-4147-A177-3AD203B41FA5}">
                          <a16:colId xmlns:a16="http://schemas.microsoft.com/office/drawing/2014/main" val="819236649"/>
                        </a:ext>
                      </a:extLst>
                    </a:gridCol>
                    <a:gridCol w="628650">
                      <a:extLst>
                        <a:ext uri="{9D8B030D-6E8A-4147-A177-3AD203B41FA5}">
                          <a16:colId xmlns:a16="http://schemas.microsoft.com/office/drawing/2014/main" val="771556778"/>
                        </a:ext>
                      </a:extLst>
                    </a:gridCol>
                    <a:gridCol w="628650">
                      <a:extLst>
                        <a:ext uri="{9D8B030D-6E8A-4147-A177-3AD203B41FA5}">
                          <a16:colId xmlns:a16="http://schemas.microsoft.com/office/drawing/2014/main" val="1450426799"/>
                        </a:ext>
                      </a:extLst>
                    </a:gridCol>
                    <a:gridCol w="571500">
                      <a:extLst>
                        <a:ext uri="{9D8B030D-6E8A-4147-A177-3AD203B41FA5}">
                          <a16:colId xmlns:a16="http://schemas.microsoft.com/office/drawing/2014/main" val="1272956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867759167"/>
                        </a:ext>
                      </a:extLst>
                    </a:gridCol>
                    <a:gridCol w="576530">
                      <a:extLst>
                        <a:ext uri="{9D8B030D-6E8A-4147-A177-3AD203B41FA5}">
                          <a16:colId xmlns:a16="http://schemas.microsoft.com/office/drawing/2014/main" val="3418593600"/>
                        </a:ext>
                      </a:extLst>
                    </a:gridCol>
                  </a:tblGrid>
                  <a:tr h="337268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3894370"/>
                      </a:ext>
                    </a:extLst>
                  </a:tr>
                  <a:tr h="56864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rgbClr val="00B050"/>
                            </a:solidFill>
                          </a:endParaRPr>
                        </a:p>
                        <a:p>
                          <a:endParaRPr lang="en-US" sz="1400" b="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00B05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3606715"/>
                      </a:ext>
                    </a:extLst>
                  </a:tr>
                  <a:tr h="33726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00B050"/>
                              </a:solidFill>
                            </a:rPr>
                            <a:t>9.49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8117819"/>
                      </a:ext>
                    </a:extLst>
                  </a:tr>
                  <a:tr h="33726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9.21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1646499"/>
                      </a:ext>
                    </a:extLst>
                  </a:tr>
                  <a:tr h="5686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00B050"/>
                              </a:solidFill>
                            </a:rPr>
                            <a:t>10.20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3756288"/>
                      </a:ext>
                    </a:extLst>
                  </a:tr>
                  <a:tr h="33726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00B050"/>
                              </a:solidFill>
                            </a:rPr>
                            <a:t>9.06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6022630"/>
                      </a:ext>
                    </a:extLst>
                  </a:tr>
                  <a:tr h="33726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00B050"/>
                              </a:solidFill>
                            </a:rPr>
                            <a:t>3.61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7183741"/>
                      </a:ext>
                    </a:extLst>
                  </a:tr>
                  <a:tr h="5686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00B050"/>
                              </a:solidFill>
                            </a:rPr>
                            <a:t>7.28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7.07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0161738"/>
                      </a:ext>
                    </a:extLst>
                  </a:tr>
                  <a:tr h="5686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00B050"/>
                              </a:solidFill>
                            </a:rPr>
                            <a:t>8.54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8.25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2.23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9506041"/>
                      </a:ext>
                    </a:extLst>
                  </a:tr>
                  <a:tr h="5686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00B050"/>
                              </a:solidFill>
                            </a:rPr>
                            <a:t>10.77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10.44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3.16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5914596"/>
                      </a:ext>
                    </a:extLst>
                  </a:tr>
                  <a:tr h="5686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10.20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11.05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8.06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9.22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11.40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245938"/>
                      </a:ext>
                    </a:extLst>
                  </a:tr>
                  <a:tr h="5686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9.06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9.06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8.06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8.06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0512576"/>
                      </a:ext>
                    </a:extLst>
                  </a:tr>
                  <a:tr h="56864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>
                              <a:solidFill>
                                <a:srgbClr val="00B050"/>
                              </a:solidFill>
                            </a:rPr>
                            <a:t>1.41</a:t>
                          </a:r>
                          <a:endParaRPr lang="en-US" sz="14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11.18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12.04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9.06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12.37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61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29606E3-3F4D-7E41-C8DC-C115C5C37E1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7721400"/>
                  </p:ext>
                </p:extLst>
              </p:nvPr>
            </p:nvGraphicFramePr>
            <p:xfrm>
              <a:off x="3837260" y="171450"/>
              <a:ext cx="8181975" cy="623546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54168">
                      <a:extLst>
                        <a:ext uri="{9D8B030D-6E8A-4147-A177-3AD203B41FA5}">
                          <a16:colId xmlns:a16="http://schemas.microsoft.com/office/drawing/2014/main" val="3996370633"/>
                        </a:ext>
                      </a:extLst>
                    </a:gridCol>
                    <a:gridCol w="707677">
                      <a:extLst>
                        <a:ext uri="{9D8B030D-6E8A-4147-A177-3AD203B41FA5}">
                          <a16:colId xmlns:a16="http://schemas.microsoft.com/office/drawing/2014/main" val="2464828909"/>
                        </a:ext>
                      </a:extLst>
                    </a:gridCol>
                    <a:gridCol w="628650">
                      <a:extLst>
                        <a:ext uri="{9D8B030D-6E8A-4147-A177-3AD203B41FA5}">
                          <a16:colId xmlns:a16="http://schemas.microsoft.com/office/drawing/2014/main" val="745799362"/>
                        </a:ext>
                      </a:extLst>
                    </a:gridCol>
                    <a:gridCol w="628650">
                      <a:extLst>
                        <a:ext uri="{9D8B030D-6E8A-4147-A177-3AD203B41FA5}">
                          <a16:colId xmlns:a16="http://schemas.microsoft.com/office/drawing/2014/main" val="3664732389"/>
                        </a:ext>
                      </a:extLst>
                    </a:gridCol>
                    <a:gridCol w="628650">
                      <a:extLst>
                        <a:ext uri="{9D8B030D-6E8A-4147-A177-3AD203B41FA5}">
                          <a16:colId xmlns:a16="http://schemas.microsoft.com/office/drawing/2014/main" val="82051230"/>
                        </a:ext>
                      </a:extLst>
                    </a:gridCol>
                    <a:gridCol w="571500">
                      <a:extLst>
                        <a:ext uri="{9D8B030D-6E8A-4147-A177-3AD203B41FA5}">
                          <a16:colId xmlns:a16="http://schemas.microsoft.com/office/drawing/2014/main" val="1364216602"/>
                        </a:ext>
                      </a:extLst>
                    </a:gridCol>
                    <a:gridCol w="571500">
                      <a:extLst>
                        <a:ext uri="{9D8B030D-6E8A-4147-A177-3AD203B41FA5}">
                          <a16:colId xmlns:a16="http://schemas.microsoft.com/office/drawing/2014/main" val="1984615080"/>
                        </a:ext>
                      </a:extLst>
                    </a:gridCol>
                    <a:gridCol w="628650">
                      <a:extLst>
                        <a:ext uri="{9D8B030D-6E8A-4147-A177-3AD203B41FA5}">
                          <a16:colId xmlns:a16="http://schemas.microsoft.com/office/drawing/2014/main" val="819236649"/>
                        </a:ext>
                      </a:extLst>
                    </a:gridCol>
                    <a:gridCol w="628650">
                      <a:extLst>
                        <a:ext uri="{9D8B030D-6E8A-4147-A177-3AD203B41FA5}">
                          <a16:colId xmlns:a16="http://schemas.microsoft.com/office/drawing/2014/main" val="771556778"/>
                        </a:ext>
                      </a:extLst>
                    </a:gridCol>
                    <a:gridCol w="628650">
                      <a:extLst>
                        <a:ext uri="{9D8B030D-6E8A-4147-A177-3AD203B41FA5}">
                          <a16:colId xmlns:a16="http://schemas.microsoft.com/office/drawing/2014/main" val="1450426799"/>
                        </a:ext>
                      </a:extLst>
                    </a:gridCol>
                    <a:gridCol w="571500">
                      <a:extLst>
                        <a:ext uri="{9D8B030D-6E8A-4147-A177-3AD203B41FA5}">
                          <a16:colId xmlns:a16="http://schemas.microsoft.com/office/drawing/2014/main" val="12729569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1867759167"/>
                        </a:ext>
                      </a:extLst>
                    </a:gridCol>
                    <a:gridCol w="576530">
                      <a:extLst>
                        <a:ext uri="{9D8B030D-6E8A-4147-A177-3AD203B41FA5}">
                          <a16:colId xmlns:a16="http://schemas.microsoft.com/office/drawing/2014/main" val="3418593600"/>
                        </a:ext>
                      </a:extLst>
                    </a:gridCol>
                  </a:tblGrid>
                  <a:tr h="337268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6207" t="-1818" r="-924138" b="-176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6019" t="-1818" r="-940777" b="-176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66019" t="-1818" r="-840777" b="-176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66019" t="-1818" r="-740777" b="-176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20213" t="-1818" r="-711702" b="-176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20213" t="-1818" r="-611702" b="-176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48544" t="-1818" r="-458252" b="-176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48544" t="-1818" r="-358252" b="-176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39423" t="-1818" r="-254808" b="-176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62366" t="-1818" r="-184946" b="-176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65333" t="-1818" r="-129333" b="-176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14737" t="-1818" r="-2105" b="-176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3894370"/>
                      </a:ext>
                    </a:extLst>
                  </a:tr>
                  <a:tr h="56864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37" t="-59574" r="-756688" b="-9329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00B05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3606715"/>
                      </a:ext>
                    </a:extLst>
                  </a:tr>
                  <a:tr h="3372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37" t="-272727" r="-756688" b="-149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00B050"/>
                              </a:solidFill>
                            </a:rPr>
                            <a:t>9.49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8117819"/>
                      </a:ext>
                    </a:extLst>
                  </a:tr>
                  <a:tr h="3372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37" t="-366071" r="-756688" b="-136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9.21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1646499"/>
                      </a:ext>
                    </a:extLst>
                  </a:tr>
                  <a:tr h="56864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37" t="-280645" r="-756688" b="-7236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00B050"/>
                              </a:solidFill>
                            </a:rPr>
                            <a:t>10.20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3756288"/>
                      </a:ext>
                    </a:extLst>
                  </a:tr>
                  <a:tr h="3372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37" t="-643636" r="-756688" b="-11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00B050"/>
                              </a:solidFill>
                            </a:rPr>
                            <a:t>9.06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6022630"/>
                      </a:ext>
                    </a:extLst>
                  </a:tr>
                  <a:tr h="3372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37" t="-730357" r="-756688" b="-10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00B050"/>
                              </a:solidFill>
                            </a:rPr>
                            <a:t>3.61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7183741"/>
                      </a:ext>
                    </a:extLst>
                  </a:tr>
                  <a:tr h="56864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37" t="-500000" r="-756688" b="-5043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00B050"/>
                              </a:solidFill>
                            </a:rPr>
                            <a:t>7.28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7.07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0161738"/>
                      </a:ext>
                    </a:extLst>
                  </a:tr>
                  <a:tr h="56864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37" t="-600000" r="-756688" b="-4043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00B050"/>
                              </a:solidFill>
                            </a:rPr>
                            <a:t>8.54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8.25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2.23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9506041"/>
                      </a:ext>
                    </a:extLst>
                  </a:tr>
                  <a:tr h="56864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37" t="-692553" r="-756688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00B050"/>
                              </a:solidFill>
                            </a:rPr>
                            <a:t>10.77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10.44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3.16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5914596"/>
                      </a:ext>
                    </a:extLst>
                  </a:tr>
                  <a:tr h="56864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37" t="-801075" r="-756688" b="-2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10.20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11.05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8.06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9.22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11.40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245938"/>
                      </a:ext>
                    </a:extLst>
                  </a:tr>
                  <a:tr h="56864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37" t="-891489" r="-756688" b="-1010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00B050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9.06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9.06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8.06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8.06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0512576"/>
                      </a:ext>
                    </a:extLst>
                  </a:tr>
                  <a:tr h="56864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37" t="-1002151" r="-756688" b="-2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>
                              <a:solidFill>
                                <a:srgbClr val="00B050"/>
                              </a:solidFill>
                            </a:rPr>
                            <a:t>1.41</a:t>
                          </a:r>
                          <a:endParaRPr lang="en-US" sz="140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11.18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12.04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9.06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12.37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61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28505FFE-50BF-A6BB-744A-3C13AF0A5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71450"/>
            <a:ext cx="10515600" cy="914400"/>
          </a:xfrm>
        </p:spPr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C243465-C538-EDC3-3FEB-F1FC68182366}"/>
              </a:ext>
            </a:extLst>
          </p:cNvPr>
          <p:cNvGrpSpPr/>
          <p:nvPr/>
        </p:nvGrpSpPr>
        <p:grpSpPr>
          <a:xfrm>
            <a:off x="97382" y="1200150"/>
            <a:ext cx="3739878" cy="2743734"/>
            <a:chOff x="2552698" y="2971800"/>
            <a:chExt cx="4400550" cy="33514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3EDD909-D49F-83AD-CA23-4E38A163907A}"/>
                    </a:ext>
                  </a:extLst>
                </p:cNvPr>
                <p:cNvSpPr txBox="1"/>
                <p:nvPr/>
              </p:nvSpPr>
              <p:spPr>
                <a:xfrm>
                  <a:off x="3267074" y="5941698"/>
                  <a:ext cx="742949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3EDD909-D49F-83AD-CA23-4E38A16390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7074" y="5941698"/>
                  <a:ext cx="742949" cy="381515"/>
                </a:xfrm>
                <a:prstGeom prst="rect">
                  <a:avLst/>
                </a:prstGeom>
                <a:blipFill>
                  <a:blip r:embed="rId3"/>
                  <a:stretch>
                    <a:fillRect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47CE1A8-D73F-D8FA-6BEC-365B309B0863}"/>
                </a:ext>
              </a:extLst>
            </p:cNvPr>
            <p:cNvGrpSpPr/>
            <p:nvPr/>
          </p:nvGrpSpPr>
          <p:grpSpPr>
            <a:xfrm>
              <a:off x="2552698" y="2971800"/>
              <a:ext cx="4400550" cy="3042539"/>
              <a:chOff x="7210424" y="457200"/>
              <a:chExt cx="4400550" cy="3042539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61724798-3CC1-1D06-63ED-12BC4834B0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424" y="457200"/>
                <a:ext cx="4400550" cy="3042539"/>
              </a:xfrm>
              <a:prstGeom prst="rect">
                <a:avLst/>
              </a:prstGeom>
            </p:spPr>
          </p:pic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F4396DFA-6298-7381-E4E8-C6A606EBD5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924800" y="2457450"/>
                <a:ext cx="285750" cy="51435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CDF6FCF-FDD9-055D-016F-EB073A31F4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410574" y="1922096"/>
                <a:ext cx="40670" cy="104970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72755D6D-CAF1-0E6E-F445-F78847F134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72327" y="2457450"/>
                <a:ext cx="2195671" cy="51435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5E880B7-F71F-FC35-CCAE-4535C489B4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72327" y="2400300"/>
                <a:ext cx="0" cy="5715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030ADD3-F67A-1569-BFC1-68CC0DE68D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55754" y="2457450"/>
                <a:ext cx="0" cy="5715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C58A1CB-CB98-1661-34D6-2A264EF38A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72327" y="1949894"/>
                <a:ext cx="1912276" cy="102190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D1B2647F-D824-A46A-1C0B-92F3C4BA49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51244" y="1371600"/>
                <a:ext cx="2216754" cy="16002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B3F5D1C-1CE0-D29B-75CB-97E8B4331F64}"/>
                  </a:ext>
                </a:extLst>
              </p:cNvPr>
              <p:cNvSpPr/>
              <p:nvPr/>
            </p:nvSpPr>
            <p:spPr>
              <a:xfrm>
                <a:off x="7924800" y="2628900"/>
                <a:ext cx="857249" cy="45719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08392089-A196-108A-0E1F-8DEFE0FB0E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51243" y="843661"/>
                <a:ext cx="2780018" cy="2128139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18029C2-8ABB-B71A-8A6B-A9CB73C0B4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30909" y="1371600"/>
                <a:ext cx="2504966" cy="16002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CE8EEB1-7E9E-B510-377E-A31C698BAC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71578" y="1907730"/>
                <a:ext cx="2759683" cy="103979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63BD2B5-D0E4-C291-57B5-569D750235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65369" y="2464037"/>
                <a:ext cx="2470506" cy="50776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5F76399-86C1-85A7-8FE0-0438F0A12796}"/>
                  </a:ext>
                </a:extLst>
              </p:cNvPr>
              <p:cNvSpPr txBox="1"/>
              <p:nvPr/>
            </p:nvSpPr>
            <p:spPr>
              <a:xfrm>
                <a:off x="-190500" y="5314950"/>
                <a:ext cx="4171950" cy="12647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𝒞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\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>
                    <a:solidFill>
                      <a:srgbClr val="00B050"/>
                    </a:solidFill>
                  </a:rPr>
                  <a:t>Update the distance matrix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to reflect new clustering.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5F76399-86C1-85A7-8FE0-0438F0A12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0500" y="5314950"/>
                <a:ext cx="4171950" cy="1264705"/>
              </a:xfrm>
              <a:prstGeom prst="rect">
                <a:avLst/>
              </a:prstGeom>
              <a:blipFill>
                <a:blip r:embed="rId5"/>
                <a:stretch>
                  <a:fillRect t="-1932"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947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83F904-1227-C1A7-3622-1110DA9BF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DC4FF-7D9D-9347-A0AF-D70FF3BA6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dirty="0"/>
              <a:t>Agglomerative clustering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7CD8FD-9148-FB79-35B6-E644331AE4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3000"/>
                <a:ext cx="10515600" cy="5033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AgglomerativeClustering(D, k)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srgbClr val="00B050"/>
                    </a:solidFill>
                  </a:rPr>
                  <a:t>Repeat: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>
                    <a:solidFill>
                      <a:schemeClr val="tx1"/>
                    </a:solidFill>
                  </a:rPr>
                  <a:t>Find the closest pair of clusters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\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Update the distance matrix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/>
                  <a:t> to reflect new clustering.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srgbClr val="00B050"/>
                    </a:solidFill>
                  </a:rPr>
                  <a:t>Until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𝒞</m:t>
                        </m:r>
                      </m:e>
                    </m:d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7CD8FD-9148-FB79-35B6-E644331AE4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3000"/>
                <a:ext cx="10515600" cy="5033963"/>
              </a:xfrm>
              <a:blipFill>
                <a:blip r:embed="rId2"/>
                <a:stretch>
                  <a:fillRect l="-1217" t="-2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58739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813F7-8C7C-AC63-BA09-030548C4C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14E8308A-291E-78FC-BF80-14911A049E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1890666"/>
                  </p:ext>
                </p:extLst>
              </p:nvPr>
            </p:nvGraphicFramePr>
            <p:xfrm>
              <a:off x="2903993" y="114300"/>
              <a:ext cx="9107648" cy="4935307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851925">
                      <a:extLst>
                        <a:ext uri="{9D8B030D-6E8A-4147-A177-3AD203B41FA5}">
                          <a16:colId xmlns:a16="http://schemas.microsoft.com/office/drawing/2014/main" val="3996370633"/>
                        </a:ext>
                      </a:extLst>
                    </a:gridCol>
                    <a:gridCol w="845151">
                      <a:extLst>
                        <a:ext uri="{9D8B030D-6E8A-4147-A177-3AD203B41FA5}">
                          <a16:colId xmlns:a16="http://schemas.microsoft.com/office/drawing/2014/main" val="2464828909"/>
                        </a:ext>
                      </a:extLst>
                    </a:gridCol>
                    <a:gridCol w="735400">
                      <a:extLst>
                        <a:ext uri="{9D8B030D-6E8A-4147-A177-3AD203B41FA5}">
                          <a16:colId xmlns:a16="http://schemas.microsoft.com/office/drawing/2014/main" val="745799362"/>
                        </a:ext>
                      </a:extLst>
                    </a:gridCol>
                    <a:gridCol w="735400">
                      <a:extLst>
                        <a:ext uri="{9D8B030D-6E8A-4147-A177-3AD203B41FA5}">
                          <a16:colId xmlns:a16="http://schemas.microsoft.com/office/drawing/2014/main" val="3664732389"/>
                        </a:ext>
                      </a:extLst>
                    </a:gridCol>
                    <a:gridCol w="729670">
                      <a:extLst>
                        <a:ext uri="{9D8B030D-6E8A-4147-A177-3AD203B41FA5}">
                          <a16:colId xmlns:a16="http://schemas.microsoft.com/office/drawing/2014/main" val="82051230"/>
                        </a:ext>
                      </a:extLst>
                    </a:gridCol>
                    <a:gridCol w="627992">
                      <a:extLst>
                        <a:ext uri="{9D8B030D-6E8A-4147-A177-3AD203B41FA5}">
                          <a16:colId xmlns:a16="http://schemas.microsoft.com/office/drawing/2014/main" val="1364216602"/>
                        </a:ext>
                      </a:extLst>
                    </a:gridCol>
                    <a:gridCol w="622262">
                      <a:extLst>
                        <a:ext uri="{9D8B030D-6E8A-4147-A177-3AD203B41FA5}">
                          <a16:colId xmlns:a16="http://schemas.microsoft.com/office/drawing/2014/main" val="1984615080"/>
                        </a:ext>
                      </a:extLst>
                    </a:gridCol>
                    <a:gridCol w="622262">
                      <a:extLst>
                        <a:ext uri="{9D8B030D-6E8A-4147-A177-3AD203B41FA5}">
                          <a16:colId xmlns:a16="http://schemas.microsoft.com/office/drawing/2014/main" val="819236649"/>
                        </a:ext>
                      </a:extLst>
                    </a:gridCol>
                    <a:gridCol w="735400">
                      <a:extLst>
                        <a:ext uri="{9D8B030D-6E8A-4147-A177-3AD203B41FA5}">
                          <a16:colId xmlns:a16="http://schemas.microsoft.com/office/drawing/2014/main" val="771556778"/>
                        </a:ext>
                      </a:extLst>
                    </a:gridCol>
                    <a:gridCol w="735400">
                      <a:extLst>
                        <a:ext uri="{9D8B030D-6E8A-4147-A177-3AD203B41FA5}">
                          <a16:colId xmlns:a16="http://schemas.microsoft.com/office/drawing/2014/main" val="1450426799"/>
                        </a:ext>
                      </a:extLst>
                    </a:gridCol>
                    <a:gridCol w="622262">
                      <a:extLst>
                        <a:ext uri="{9D8B030D-6E8A-4147-A177-3AD203B41FA5}">
                          <a16:colId xmlns:a16="http://schemas.microsoft.com/office/drawing/2014/main" val="12729569"/>
                        </a:ext>
                      </a:extLst>
                    </a:gridCol>
                    <a:gridCol w="622262">
                      <a:extLst>
                        <a:ext uri="{9D8B030D-6E8A-4147-A177-3AD203B41FA5}">
                          <a16:colId xmlns:a16="http://schemas.microsoft.com/office/drawing/2014/main" val="1867759167"/>
                        </a:ext>
                      </a:extLst>
                    </a:gridCol>
                    <a:gridCol w="622262">
                      <a:extLst>
                        <a:ext uri="{9D8B030D-6E8A-4147-A177-3AD203B41FA5}">
                          <a16:colId xmlns:a16="http://schemas.microsoft.com/office/drawing/2014/main" val="3676360569"/>
                        </a:ext>
                      </a:extLst>
                    </a:gridCol>
                  </a:tblGrid>
                  <a:tr h="379639"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3894370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3606715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9.49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8117819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9.21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1646499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3756288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9.06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6022630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7183741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7.28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7.07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0161738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8.54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8.25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2.23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9506041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10.77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10.44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3.16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5914596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11.05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8.06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9.22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11.40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245938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9.06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9.06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8.06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8.06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0512576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11.18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12.04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9.06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12.37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61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14E8308A-291E-78FC-BF80-14911A049E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1890666"/>
                  </p:ext>
                </p:extLst>
              </p:nvPr>
            </p:nvGraphicFramePr>
            <p:xfrm>
              <a:off x="2903993" y="114300"/>
              <a:ext cx="9107648" cy="4935307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851925">
                      <a:extLst>
                        <a:ext uri="{9D8B030D-6E8A-4147-A177-3AD203B41FA5}">
                          <a16:colId xmlns:a16="http://schemas.microsoft.com/office/drawing/2014/main" val="3996370633"/>
                        </a:ext>
                      </a:extLst>
                    </a:gridCol>
                    <a:gridCol w="845151">
                      <a:extLst>
                        <a:ext uri="{9D8B030D-6E8A-4147-A177-3AD203B41FA5}">
                          <a16:colId xmlns:a16="http://schemas.microsoft.com/office/drawing/2014/main" val="2464828909"/>
                        </a:ext>
                      </a:extLst>
                    </a:gridCol>
                    <a:gridCol w="735400">
                      <a:extLst>
                        <a:ext uri="{9D8B030D-6E8A-4147-A177-3AD203B41FA5}">
                          <a16:colId xmlns:a16="http://schemas.microsoft.com/office/drawing/2014/main" val="745799362"/>
                        </a:ext>
                      </a:extLst>
                    </a:gridCol>
                    <a:gridCol w="735400">
                      <a:extLst>
                        <a:ext uri="{9D8B030D-6E8A-4147-A177-3AD203B41FA5}">
                          <a16:colId xmlns:a16="http://schemas.microsoft.com/office/drawing/2014/main" val="3664732389"/>
                        </a:ext>
                      </a:extLst>
                    </a:gridCol>
                    <a:gridCol w="729670">
                      <a:extLst>
                        <a:ext uri="{9D8B030D-6E8A-4147-A177-3AD203B41FA5}">
                          <a16:colId xmlns:a16="http://schemas.microsoft.com/office/drawing/2014/main" val="82051230"/>
                        </a:ext>
                      </a:extLst>
                    </a:gridCol>
                    <a:gridCol w="627992">
                      <a:extLst>
                        <a:ext uri="{9D8B030D-6E8A-4147-A177-3AD203B41FA5}">
                          <a16:colId xmlns:a16="http://schemas.microsoft.com/office/drawing/2014/main" val="1364216602"/>
                        </a:ext>
                      </a:extLst>
                    </a:gridCol>
                    <a:gridCol w="622262">
                      <a:extLst>
                        <a:ext uri="{9D8B030D-6E8A-4147-A177-3AD203B41FA5}">
                          <a16:colId xmlns:a16="http://schemas.microsoft.com/office/drawing/2014/main" val="1984615080"/>
                        </a:ext>
                      </a:extLst>
                    </a:gridCol>
                    <a:gridCol w="622262">
                      <a:extLst>
                        <a:ext uri="{9D8B030D-6E8A-4147-A177-3AD203B41FA5}">
                          <a16:colId xmlns:a16="http://schemas.microsoft.com/office/drawing/2014/main" val="819236649"/>
                        </a:ext>
                      </a:extLst>
                    </a:gridCol>
                    <a:gridCol w="735400">
                      <a:extLst>
                        <a:ext uri="{9D8B030D-6E8A-4147-A177-3AD203B41FA5}">
                          <a16:colId xmlns:a16="http://schemas.microsoft.com/office/drawing/2014/main" val="771556778"/>
                        </a:ext>
                      </a:extLst>
                    </a:gridCol>
                    <a:gridCol w="735400">
                      <a:extLst>
                        <a:ext uri="{9D8B030D-6E8A-4147-A177-3AD203B41FA5}">
                          <a16:colId xmlns:a16="http://schemas.microsoft.com/office/drawing/2014/main" val="1450426799"/>
                        </a:ext>
                      </a:extLst>
                    </a:gridCol>
                    <a:gridCol w="622262">
                      <a:extLst>
                        <a:ext uri="{9D8B030D-6E8A-4147-A177-3AD203B41FA5}">
                          <a16:colId xmlns:a16="http://schemas.microsoft.com/office/drawing/2014/main" val="12729569"/>
                        </a:ext>
                      </a:extLst>
                    </a:gridCol>
                    <a:gridCol w="622262">
                      <a:extLst>
                        <a:ext uri="{9D8B030D-6E8A-4147-A177-3AD203B41FA5}">
                          <a16:colId xmlns:a16="http://schemas.microsoft.com/office/drawing/2014/main" val="1867759167"/>
                        </a:ext>
                      </a:extLst>
                    </a:gridCol>
                    <a:gridCol w="622262">
                      <a:extLst>
                        <a:ext uri="{9D8B030D-6E8A-4147-A177-3AD203B41FA5}">
                          <a16:colId xmlns:a16="http://schemas.microsoft.com/office/drawing/2014/main" val="3676360569"/>
                        </a:ext>
                      </a:extLst>
                    </a:gridCol>
                  </a:tblGrid>
                  <a:tr h="379639"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439" t="-1613" r="-876259" b="-12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3333" t="-1613" r="-915000" b="-12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30579" t="-1613" r="-807438" b="-12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34167" t="-1613" r="-714167" b="-12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22330" t="-1613" r="-732039" b="-12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29412" t="-1613" r="-639216" b="-12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29412" t="-1613" r="-539216" b="-12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83471" t="-1613" r="-354545" b="-12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83471" t="-1613" r="-254545" b="-12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66667" t="-1613" r="-201961" b="-12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6667" t="-1613" r="-101961" b="-12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66667" t="-1613" r="-1961" b="-121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3894370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14" t="-100000" r="-969286" b="-10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3606715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14" t="-203226" r="-969286" b="-10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9.49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8117819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14" t="-298413" r="-969286" b="-893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9.21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1646499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14" t="-404839" r="-969286" b="-808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3756288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14" t="-504839" r="-969286" b="-708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9.06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6022630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14" t="-595238" r="-969286" b="-5968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7183741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14" t="-706452" r="-969286" b="-5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7.28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7.07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0161738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14" t="-806452" r="-969286" b="-4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8.54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8.25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2.23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9506041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14" t="-892063" r="-969286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10.77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10.44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3.16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5914596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14" t="-1008065" r="-969286" b="-20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11.05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8.06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9.22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11.40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245938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14" t="-1090476" r="-969286" b="-101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9.06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9.06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8.06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8.06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0512576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14" t="-1209677" r="-969286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11.18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12.04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9.06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12.37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61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144D034E-1F48-27F9-7BA6-FE9F6160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6" y="114300"/>
            <a:ext cx="1943100" cy="62865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Example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552D220-9E29-B112-D0B4-3ED764BA965F}"/>
              </a:ext>
            </a:extLst>
          </p:cNvPr>
          <p:cNvGrpSpPr/>
          <p:nvPr/>
        </p:nvGrpSpPr>
        <p:grpSpPr>
          <a:xfrm>
            <a:off x="57098" y="4578266"/>
            <a:ext cx="3181350" cy="2279734"/>
            <a:chOff x="7210424" y="457200"/>
            <a:chExt cx="4400550" cy="304253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FBB84C7-F4EF-123E-2110-2CF046998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10424" y="457200"/>
              <a:ext cx="4400550" cy="3042539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E5595EB-941F-FF62-24F2-DF0960406D62}"/>
                </a:ext>
              </a:extLst>
            </p:cNvPr>
            <p:cNvCxnSpPr/>
            <p:nvPr/>
          </p:nvCxnSpPr>
          <p:spPr>
            <a:xfrm>
              <a:off x="7924800" y="2457450"/>
              <a:ext cx="2286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8D1A0AA-4898-F8C2-CC37-7F0726970520}"/>
                </a:ext>
              </a:extLst>
            </p:cNvPr>
            <p:cNvCxnSpPr/>
            <p:nvPr/>
          </p:nvCxnSpPr>
          <p:spPr>
            <a:xfrm>
              <a:off x="8210550" y="2457450"/>
              <a:ext cx="2286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61D53C0-263F-5FAD-F519-3B70C782D3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39150" y="1885950"/>
              <a:ext cx="0" cy="5715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C89392-7B83-7695-8C89-5F13A9B10F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72327" y="2400300"/>
              <a:ext cx="0" cy="5715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B94ADC0-AD6B-5FC0-94F2-1943A242B5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55754" y="2457450"/>
              <a:ext cx="0" cy="5715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AF82A22-9A8A-2454-838F-821441C5ADEF}"/>
                </a:ext>
              </a:extLst>
            </p:cNvPr>
            <p:cNvCxnSpPr/>
            <p:nvPr/>
          </p:nvCxnSpPr>
          <p:spPr>
            <a:xfrm>
              <a:off x="10705672" y="2457450"/>
              <a:ext cx="2286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6085BB8-DA70-A1FF-BF3F-37710278C54A}"/>
                </a:ext>
              </a:extLst>
            </p:cNvPr>
            <p:cNvCxnSpPr/>
            <p:nvPr/>
          </p:nvCxnSpPr>
          <p:spPr>
            <a:xfrm>
              <a:off x="10705672" y="1371600"/>
              <a:ext cx="2286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7EEB576-886C-947B-8B20-87E7370D522A}"/>
                </a:ext>
              </a:extLst>
            </p:cNvPr>
            <p:cNvSpPr/>
            <p:nvPr/>
          </p:nvSpPr>
          <p:spPr>
            <a:xfrm>
              <a:off x="7981950" y="2686050"/>
              <a:ext cx="800100" cy="45719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079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166116-FDCE-AE54-983A-89A72C7ED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0BAF7384-DC6C-FCF2-2CA7-AECFD701FB3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903993" y="114300"/>
              <a:ext cx="9107648" cy="4935307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851925">
                      <a:extLst>
                        <a:ext uri="{9D8B030D-6E8A-4147-A177-3AD203B41FA5}">
                          <a16:colId xmlns:a16="http://schemas.microsoft.com/office/drawing/2014/main" val="3996370633"/>
                        </a:ext>
                      </a:extLst>
                    </a:gridCol>
                    <a:gridCol w="845151">
                      <a:extLst>
                        <a:ext uri="{9D8B030D-6E8A-4147-A177-3AD203B41FA5}">
                          <a16:colId xmlns:a16="http://schemas.microsoft.com/office/drawing/2014/main" val="2464828909"/>
                        </a:ext>
                      </a:extLst>
                    </a:gridCol>
                    <a:gridCol w="735400">
                      <a:extLst>
                        <a:ext uri="{9D8B030D-6E8A-4147-A177-3AD203B41FA5}">
                          <a16:colId xmlns:a16="http://schemas.microsoft.com/office/drawing/2014/main" val="745799362"/>
                        </a:ext>
                      </a:extLst>
                    </a:gridCol>
                    <a:gridCol w="735400">
                      <a:extLst>
                        <a:ext uri="{9D8B030D-6E8A-4147-A177-3AD203B41FA5}">
                          <a16:colId xmlns:a16="http://schemas.microsoft.com/office/drawing/2014/main" val="3664732389"/>
                        </a:ext>
                      </a:extLst>
                    </a:gridCol>
                    <a:gridCol w="729670">
                      <a:extLst>
                        <a:ext uri="{9D8B030D-6E8A-4147-A177-3AD203B41FA5}">
                          <a16:colId xmlns:a16="http://schemas.microsoft.com/office/drawing/2014/main" val="82051230"/>
                        </a:ext>
                      </a:extLst>
                    </a:gridCol>
                    <a:gridCol w="627992">
                      <a:extLst>
                        <a:ext uri="{9D8B030D-6E8A-4147-A177-3AD203B41FA5}">
                          <a16:colId xmlns:a16="http://schemas.microsoft.com/office/drawing/2014/main" val="1364216602"/>
                        </a:ext>
                      </a:extLst>
                    </a:gridCol>
                    <a:gridCol w="622262">
                      <a:extLst>
                        <a:ext uri="{9D8B030D-6E8A-4147-A177-3AD203B41FA5}">
                          <a16:colId xmlns:a16="http://schemas.microsoft.com/office/drawing/2014/main" val="1984615080"/>
                        </a:ext>
                      </a:extLst>
                    </a:gridCol>
                    <a:gridCol w="622262">
                      <a:extLst>
                        <a:ext uri="{9D8B030D-6E8A-4147-A177-3AD203B41FA5}">
                          <a16:colId xmlns:a16="http://schemas.microsoft.com/office/drawing/2014/main" val="819236649"/>
                        </a:ext>
                      </a:extLst>
                    </a:gridCol>
                    <a:gridCol w="735400">
                      <a:extLst>
                        <a:ext uri="{9D8B030D-6E8A-4147-A177-3AD203B41FA5}">
                          <a16:colId xmlns:a16="http://schemas.microsoft.com/office/drawing/2014/main" val="771556778"/>
                        </a:ext>
                      </a:extLst>
                    </a:gridCol>
                    <a:gridCol w="735400">
                      <a:extLst>
                        <a:ext uri="{9D8B030D-6E8A-4147-A177-3AD203B41FA5}">
                          <a16:colId xmlns:a16="http://schemas.microsoft.com/office/drawing/2014/main" val="1450426799"/>
                        </a:ext>
                      </a:extLst>
                    </a:gridCol>
                    <a:gridCol w="622262">
                      <a:extLst>
                        <a:ext uri="{9D8B030D-6E8A-4147-A177-3AD203B41FA5}">
                          <a16:colId xmlns:a16="http://schemas.microsoft.com/office/drawing/2014/main" val="12729569"/>
                        </a:ext>
                      </a:extLst>
                    </a:gridCol>
                    <a:gridCol w="622262">
                      <a:extLst>
                        <a:ext uri="{9D8B030D-6E8A-4147-A177-3AD203B41FA5}">
                          <a16:colId xmlns:a16="http://schemas.microsoft.com/office/drawing/2014/main" val="1867759167"/>
                        </a:ext>
                      </a:extLst>
                    </a:gridCol>
                    <a:gridCol w="622262">
                      <a:extLst>
                        <a:ext uri="{9D8B030D-6E8A-4147-A177-3AD203B41FA5}">
                          <a16:colId xmlns:a16="http://schemas.microsoft.com/office/drawing/2014/main" val="3676360569"/>
                        </a:ext>
                      </a:extLst>
                    </a:gridCol>
                  </a:tblGrid>
                  <a:tr h="379639"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3894370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3606715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9.49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8117819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9.21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1646499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3756288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9.06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6022630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7183741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7.28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7.07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0161738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8.54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8.25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2.23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9506041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10.77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10.44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3.16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5914596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10.20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11.05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8.06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9.22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11.40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245938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9.06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9.06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8.06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8.06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0512576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11.18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12.04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9.06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12.37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61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0BAF7384-DC6C-FCF2-2CA7-AECFD701FB3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903993" y="114300"/>
              <a:ext cx="9107648" cy="4935307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851925">
                      <a:extLst>
                        <a:ext uri="{9D8B030D-6E8A-4147-A177-3AD203B41FA5}">
                          <a16:colId xmlns:a16="http://schemas.microsoft.com/office/drawing/2014/main" val="3996370633"/>
                        </a:ext>
                      </a:extLst>
                    </a:gridCol>
                    <a:gridCol w="845151">
                      <a:extLst>
                        <a:ext uri="{9D8B030D-6E8A-4147-A177-3AD203B41FA5}">
                          <a16:colId xmlns:a16="http://schemas.microsoft.com/office/drawing/2014/main" val="2464828909"/>
                        </a:ext>
                      </a:extLst>
                    </a:gridCol>
                    <a:gridCol w="735400">
                      <a:extLst>
                        <a:ext uri="{9D8B030D-6E8A-4147-A177-3AD203B41FA5}">
                          <a16:colId xmlns:a16="http://schemas.microsoft.com/office/drawing/2014/main" val="745799362"/>
                        </a:ext>
                      </a:extLst>
                    </a:gridCol>
                    <a:gridCol w="735400">
                      <a:extLst>
                        <a:ext uri="{9D8B030D-6E8A-4147-A177-3AD203B41FA5}">
                          <a16:colId xmlns:a16="http://schemas.microsoft.com/office/drawing/2014/main" val="3664732389"/>
                        </a:ext>
                      </a:extLst>
                    </a:gridCol>
                    <a:gridCol w="729670">
                      <a:extLst>
                        <a:ext uri="{9D8B030D-6E8A-4147-A177-3AD203B41FA5}">
                          <a16:colId xmlns:a16="http://schemas.microsoft.com/office/drawing/2014/main" val="82051230"/>
                        </a:ext>
                      </a:extLst>
                    </a:gridCol>
                    <a:gridCol w="627992">
                      <a:extLst>
                        <a:ext uri="{9D8B030D-6E8A-4147-A177-3AD203B41FA5}">
                          <a16:colId xmlns:a16="http://schemas.microsoft.com/office/drawing/2014/main" val="1364216602"/>
                        </a:ext>
                      </a:extLst>
                    </a:gridCol>
                    <a:gridCol w="622262">
                      <a:extLst>
                        <a:ext uri="{9D8B030D-6E8A-4147-A177-3AD203B41FA5}">
                          <a16:colId xmlns:a16="http://schemas.microsoft.com/office/drawing/2014/main" val="1984615080"/>
                        </a:ext>
                      </a:extLst>
                    </a:gridCol>
                    <a:gridCol w="622262">
                      <a:extLst>
                        <a:ext uri="{9D8B030D-6E8A-4147-A177-3AD203B41FA5}">
                          <a16:colId xmlns:a16="http://schemas.microsoft.com/office/drawing/2014/main" val="819236649"/>
                        </a:ext>
                      </a:extLst>
                    </a:gridCol>
                    <a:gridCol w="735400">
                      <a:extLst>
                        <a:ext uri="{9D8B030D-6E8A-4147-A177-3AD203B41FA5}">
                          <a16:colId xmlns:a16="http://schemas.microsoft.com/office/drawing/2014/main" val="771556778"/>
                        </a:ext>
                      </a:extLst>
                    </a:gridCol>
                    <a:gridCol w="735400">
                      <a:extLst>
                        <a:ext uri="{9D8B030D-6E8A-4147-A177-3AD203B41FA5}">
                          <a16:colId xmlns:a16="http://schemas.microsoft.com/office/drawing/2014/main" val="1450426799"/>
                        </a:ext>
                      </a:extLst>
                    </a:gridCol>
                    <a:gridCol w="622262">
                      <a:extLst>
                        <a:ext uri="{9D8B030D-6E8A-4147-A177-3AD203B41FA5}">
                          <a16:colId xmlns:a16="http://schemas.microsoft.com/office/drawing/2014/main" val="12729569"/>
                        </a:ext>
                      </a:extLst>
                    </a:gridCol>
                    <a:gridCol w="622262">
                      <a:extLst>
                        <a:ext uri="{9D8B030D-6E8A-4147-A177-3AD203B41FA5}">
                          <a16:colId xmlns:a16="http://schemas.microsoft.com/office/drawing/2014/main" val="1867759167"/>
                        </a:ext>
                      </a:extLst>
                    </a:gridCol>
                    <a:gridCol w="622262">
                      <a:extLst>
                        <a:ext uri="{9D8B030D-6E8A-4147-A177-3AD203B41FA5}">
                          <a16:colId xmlns:a16="http://schemas.microsoft.com/office/drawing/2014/main" val="3676360569"/>
                        </a:ext>
                      </a:extLst>
                    </a:gridCol>
                  </a:tblGrid>
                  <a:tr h="379639"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439" t="-1613" r="-876259" b="-12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3333" t="-1613" r="-915000" b="-12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30579" t="-1613" r="-807438" b="-12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34167" t="-1613" r="-714167" b="-12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22330" t="-1613" r="-732039" b="-12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29412" t="-1613" r="-639216" b="-12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29412" t="-1613" r="-539216" b="-12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83471" t="-1613" r="-354545" b="-12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83471" t="-1613" r="-254545" b="-12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66667" t="-1613" r="-201961" b="-12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6667" t="-1613" r="-101961" b="-12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66667" t="-1613" r="-1961" b="-121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3894370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14" t="-100000" r="-969286" b="-10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3606715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14" t="-203226" r="-969286" b="-10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9.49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8117819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14" t="-298413" r="-969286" b="-893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9.21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1646499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14" t="-404839" r="-969286" b="-808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3756288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14" t="-504839" r="-969286" b="-708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9.06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6022630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14" t="-595238" r="-969286" b="-5968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7183741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14" t="-706452" r="-969286" b="-5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7.28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7.07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0161738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14" t="-806452" r="-969286" b="-4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8.54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8.25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2.23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9506041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14" t="-892063" r="-969286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10.77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10.44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3.16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5914596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14" t="-1008065" r="-969286" b="-20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10.20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11.05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8.06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9.22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11.40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245938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14" t="-1090476" r="-969286" b="-101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9.06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9.06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8.06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8.06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0512576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14" t="-1209677" r="-969286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11.18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12.04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9.06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12.37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61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1AD329F7-A3BF-9CC5-F848-C69E84D43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6" y="114300"/>
            <a:ext cx="1943100" cy="62865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Example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7BFFC76-E910-F26D-C141-F06C59356836}"/>
              </a:ext>
            </a:extLst>
          </p:cNvPr>
          <p:cNvGrpSpPr/>
          <p:nvPr/>
        </p:nvGrpSpPr>
        <p:grpSpPr>
          <a:xfrm>
            <a:off x="57098" y="4578266"/>
            <a:ext cx="3181350" cy="2279734"/>
            <a:chOff x="7210424" y="457200"/>
            <a:chExt cx="4400550" cy="304253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8DA0CE9-2551-942A-3EE2-92DB013E3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10424" y="457200"/>
              <a:ext cx="4400550" cy="3042539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9C28A0A-8B76-0C7D-A33F-FDEF32BF217B}"/>
                </a:ext>
              </a:extLst>
            </p:cNvPr>
            <p:cNvCxnSpPr/>
            <p:nvPr/>
          </p:nvCxnSpPr>
          <p:spPr>
            <a:xfrm>
              <a:off x="7924800" y="2457450"/>
              <a:ext cx="2286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D97D425-2DBB-4A4B-D074-464F957B0BBB}"/>
                </a:ext>
              </a:extLst>
            </p:cNvPr>
            <p:cNvCxnSpPr/>
            <p:nvPr/>
          </p:nvCxnSpPr>
          <p:spPr>
            <a:xfrm>
              <a:off x="8210550" y="2457450"/>
              <a:ext cx="2286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1FFD295-32F4-72D1-956E-CE9925898D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39150" y="1885950"/>
              <a:ext cx="0" cy="5715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17FAA8E-CAFD-CECF-FF3A-1ED03D4B34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72327" y="2400300"/>
              <a:ext cx="0" cy="5715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F39A7AD-FDF4-04B2-5325-27D72C21A1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55754" y="2457450"/>
              <a:ext cx="0" cy="5715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D3664B3-9AE7-2073-5E9E-EDE325D2A35D}"/>
                </a:ext>
              </a:extLst>
            </p:cNvPr>
            <p:cNvCxnSpPr/>
            <p:nvPr/>
          </p:nvCxnSpPr>
          <p:spPr>
            <a:xfrm>
              <a:off x="10705672" y="2457450"/>
              <a:ext cx="2286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32ADED3-FC80-9E5F-8EF5-7E4F586EF0BA}"/>
                </a:ext>
              </a:extLst>
            </p:cNvPr>
            <p:cNvCxnSpPr/>
            <p:nvPr/>
          </p:nvCxnSpPr>
          <p:spPr>
            <a:xfrm>
              <a:off x="10705672" y="1371600"/>
              <a:ext cx="2286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284251A-8946-D29B-8139-6E78127A327A}"/>
                </a:ext>
              </a:extLst>
            </p:cNvPr>
            <p:cNvSpPr/>
            <p:nvPr/>
          </p:nvSpPr>
          <p:spPr>
            <a:xfrm>
              <a:off x="7981950" y="2686050"/>
              <a:ext cx="800100" cy="45719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442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F70F75-EB97-7D7E-794A-3B621877F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9FB6B-0993-B90C-6822-3FC8F1396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6F4F7A-1AC6-EF29-8089-040DA3AF3D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004" y="1428750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clusters in the hierarchy range from the fine-grained to the coarse-grained –the lowest level of the tree (the leaves) consists of each point in its own cluster, whereas the highest level (the root) consists of all points in one cluster.</a:t>
                </a:r>
              </a:p>
              <a:p>
                <a:r>
                  <a:rPr lang="en-US" dirty="0"/>
                  <a:t>At some intermediate level, we may find meaningful clusters.</a:t>
                </a:r>
              </a:p>
              <a:p>
                <a:pPr lvl="1"/>
                <a:r>
                  <a:rPr lang="en-US" dirty="0"/>
                  <a:t>If the user provides the number of clusters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we can choose the level at which there are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clusters</a:t>
                </a:r>
              </a:p>
              <a:p>
                <a:r>
                  <a:rPr lang="en-US" dirty="0"/>
                  <a:t>In this lecture, we discuss </a:t>
                </a:r>
                <a:r>
                  <a:rPr lang="en-US" dirty="0">
                    <a:solidFill>
                      <a:srgbClr val="00B050"/>
                    </a:solidFill>
                  </a:rPr>
                  <a:t>bottom-up</a:t>
                </a:r>
                <a:r>
                  <a:rPr lang="en-US" dirty="0"/>
                  <a:t> or </a:t>
                </a:r>
                <a:r>
                  <a:rPr lang="en-US" dirty="0">
                    <a:solidFill>
                      <a:srgbClr val="00B050"/>
                    </a:solidFill>
                  </a:rPr>
                  <a:t>agglomerative clustering</a:t>
                </a:r>
                <a:r>
                  <a:rPr lang="en-US" dirty="0"/>
                  <a:t>. This is the most common type of hierarchical clustering.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6F4F7A-1AC6-EF29-8089-040DA3AF3D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004" y="1428750"/>
                <a:ext cx="10515600" cy="4351338"/>
              </a:xfrm>
              <a:blipFill>
                <a:blip r:embed="rId2"/>
                <a:stretch>
                  <a:fillRect l="-1043" t="-238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787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6BFE85-6B31-794D-F02F-FB879AB0D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1180F685-8C55-AF3E-EDBD-2DD247977B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4652985"/>
                  </p:ext>
                </p:extLst>
              </p:nvPr>
            </p:nvGraphicFramePr>
            <p:xfrm>
              <a:off x="2903993" y="114300"/>
              <a:ext cx="9107648" cy="4935307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851925">
                      <a:extLst>
                        <a:ext uri="{9D8B030D-6E8A-4147-A177-3AD203B41FA5}">
                          <a16:colId xmlns:a16="http://schemas.microsoft.com/office/drawing/2014/main" val="3996370633"/>
                        </a:ext>
                      </a:extLst>
                    </a:gridCol>
                    <a:gridCol w="845151">
                      <a:extLst>
                        <a:ext uri="{9D8B030D-6E8A-4147-A177-3AD203B41FA5}">
                          <a16:colId xmlns:a16="http://schemas.microsoft.com/office/drawing/2014/main" val="2464828909"/>
                        </a:ext>
                      </a:extLst>
                    </a:gridCol>
                    <a:gridCol w="735400">
                      <a:extLst>
                        <a:ext uri="{9D8B030D-6E8A-4147-A177-3AD203B41FA5}">
                          <a16:colId xmlns:a16="http://schemas.microsoft.com/office/drawing/2014/main" val="745799362"/>
                        </a:ext>
                      </a:extLst>
                    </a:gridCol>
                    <a:gridCol w="735400">
                      <a:extLst>
                        <a:ext uri="{9D8B030D-6E8A-4147-A177-3AD203B41FA5}">
                          <a16:colId xmlns:a16="http://schemas.microsoft.com/office/drawing/2014/main" val="3664732389"/>
                        </a:ext>
                      </a:extLst>
                    </a:gridCol>
                    <a:gridCol w="729670">
                      <a:extLst>
                        <a:ext uri="{9D8B030D-6E8A-4147-A177-3AD203B41FA5}">
                          <a16:colId xmlns:a16="http://schemas.microsoft.com/office/drawing/2014/main" val="82051230"/>
                        </a:ext>
                      </a:extLst>
                    </a:gridCol>
                    <a:gridCol w="627992">
                      <a:extLst>
                        <a:ext uri="{9D8B030D-6E8A-4147-A177-3AD203B41FA5}">
                          <a16:colId xmlns:a16="http://schemas.microsoft.com/office/drawing/2014/main" val="1364216602"/>
                        </a:ext>
                      </a:extLst>
                    </a:gridCol>
                    <a:gridCol w="622262">
                      <a:extLst>
                        <a:ext uri="{9D8B030D-6E8A-4147-A177-3AD203B41FA5}">
                          <a16:colId xmlns:a16="http://schemas.microsoft.com/office/drawing/2014/main" val="1984615080"/>
                        </a:ext>
                      </a:extLst>
                    </a:gridCol>
                    <a:gridCol w="622262">
                      <a:extLst>
                        <a:ext uri="{9D8B030D-6E8A-4147-A177-3AD203B41FA5}">
                          <a16:colId xmlns:a16="http://schemas.microsoft.com/office/drawing/2014/main" val="819236649"/>
                        </a:ext>
                      </a:extLst>
                    </a:gridCol>
                    <a:gridCol w="735400">
                      <a:extLst>
                        <a:ext uri="{9D8B030D-6E8A-4147-A177-3AD203B41FA5}">
                          <a16:colId xmlns:a16="http://schemas.microsoft.com/office/drawing/2014/main" val="771556778"/>
                        </a:ext>
                      </a:extLst>
                    </a:gridCol>
                    <a:gridCol w="735400">
                      <a:extLst>
                        <a:ext uri="{9D8B030D-6E8A-4147-A177-3AD203B41FA5}">
                          <a16:colId xmlns:a16="http://schemas.microsoft.com/office/drawing/2014/main" val="1450426799"/>
                        </a:ext>
                      </a:extLst>
                    </a:gridCol>
                    <a:gridCol w="622262">
                      <a:extLst>
                        <a:ext uri="{9D8B030D-6E8A-4147-A177-3AD203B41FA5}">
                          <a16:colId xmlns:a16="http://schemas.microsoft.com/office/drawing/2014/main" val="12729569"/>
                        </a:ext>
                      </a:extLst>
                    </a:gridCol>
                    <a:gridCol w="622262">
                      <a:extLst>
                        <a:ext uri="{9D8B030D-6E8A-4147-A177-3AD203B41FA5}">
                          <a16:colId xmlns:a16="http://schemas.microsoft.com/office/drawing/2014/main" val="1867759167"/>
                        </a:ext>
                      </a:extLst>
                    </a:gridCol>
                    <a:gridCol w="622262">
                      <a:extLst>
                        <a:ext uri="{9D8B030D-6E8A-4147-A177-3AD203B41FA5}">
                          <a16:colId xmlns:a16="http://schemas.microsoft.com/office/drawing/2014/main" val="3676360569"/>
                        </a:ext>
                      </a:extLst>
                    </a:gridCol>
                  </a:tblGrid>
                  <a:tr h="379639">
                    <a:tc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3894370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3606715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9.49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8117819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9.21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1646499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3756288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9.06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6022630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7183741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7.28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7.07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0161738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8.54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8.25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2.23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9506041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10.77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10.44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3.16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5914596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11.05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8.06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9.22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11.40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245938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9.06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9.06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8.06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8.06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0512576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11.18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12.04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9.06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12.37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61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1180F685-8C55-AF3E-EDBD-2DD247977B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4652985"/>
                  </p:ext>
                </p:extLst>
              </p:nvPr>
            </p:nvGraphicFramePr>
            <p:xfrm>
              <a:off x="2903993" y="114300"/>
              <a:ext cx="9107648" cy="4935307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851925">
                      <a:extLst>
                        <a:ext uri="{9D8B030D-6E8A-4147-A177-3AD203B41FA5}">
                          <a16:colId xmlns:a16="http://schemas.microsoft.com/office/drawing/2014/main" val="3996370633"/>
                        </a:ext>
                      </a:extLst>
                    </a:gridCol>
                    <a:gridCol w="845151">
                      <a:extLst>
                        <a:ext uri="{9D8B030D-6E8A-4147-A177-3AD203B41FA5}">
                          <a16:colId xmlns:a16="http://schemas.microsoft.com/office/drawing/2014/main" val="2464828909"/>
                        </a:ext>
                      </a:extLst>
                    </a:gridCol>
                    <a:gridCol w="735400">
                      <a:extLst>
                        <a:ext uri="{9D8B030D-6E8A-4147-A177-3AD203B41FA5}">
                          <a16:colId xmlns:a16="http://schemas.microsoft.com/office/drawing/2014/main" val="745799362"/>
                        </a:ext>
                      </a:extLst>
                    </a:gridCol>
                    <a:gridCol w="735400">
                      <a:extLst>
                        <a:ext uri="{9D8B030D-6E8A-4147-A177-3AD203B41FA5}">
                          <a16:colId xmlns:a16="http://schemas.microsoft.com/office/drawing/2014/main" val="3664732389"/>
                        </a:ext>
                      </a:extLst>
                    </a:gridCol>
                    <a:gridCol w="729670">
                      <a:extLst>
                        <a:ext uri="{9D8B030D-6E8A-4147-A177-3AD203B41FA5}">
                          <a16:colId xmlns:a16="http://schemas.microsoft.com/office/drawing/2014/main" val="82051230"/>
                        </a:ext>
                      </a:extLst>
                    </a:gridCol>
                    <a:gridCol w="627992">
                      <a:extLst>
                        <a:ext uri="{9D8B030D-6E8A-4147-A177-3AD203B41FA5}">
                          <a16:colId xmlns:a16="http://schemas.microsoft.com/office/drawing/2014/main" val="1364216602"/>
                        </a:ext>
                      </a:extLst>
                    </a:gridCol>
                    <a:gridCol w="622262">
                      <a:extLst>
                        <a:ext uri="{9D8B030D-6E8A-4147-A177-3AD203B41FA5}">
                          <a16:colId xmlns:a16="http://schemas.microsoft.com/office/drawing/2014/main" val="1984615080"/>
                        </a:ext>
                      </a:extLst>
                    </a:gridCol>
                    <a:gridCol w="622262">
                      <a:extLst>
                        <a:ext uri="{9D8B030D-6E8A-4147-A177-3AD203B41FA5}">
                          <a16:colId xmlns:a16="http://schemas.microsoft.com/office/drawing/2014/main" val="819236649"/>
                        </a:ext>
                      </a:extLst>
                    </a:gridCol>
                    <a:gridCol w="735400">
                      <a:extLst>
                        <a:ext uri="{9D8B030D-6E8A-4147-A177-3AD203B41FA5}">
                          <a16:colId xmlns:a16="http://schemas.microsoft.com/office/drawing/2014/main" val="771556778"/>
                        </a:ext>
                      </a:extLst>
                    </a:gridCol>
                    <a:gridCol w="735400">
                      <a:extLst>
                        <a:ext uri="{9D8B030D-6E8A-4147-A177-3AD203B41FA5}">
                          <a16:colId xmlns:a16="http://schemas.microsoft.com/office/drawing/2014/main" val="1450426799"/>
                        </a:ext>
                      </a:extLst>
                    </a:gridCol>
                    <a:gridCol w="622262">
                      <a:extLst>
                        <a:ext uri="{9D8B030D-6E8A-4147-A177-3AD203B41FA5}">
                          <a16:colId xmlns:a16="http://schemas.microsoft.com/office/drawing/2014/main" val="12729569"/>
                        </a:ext>
                      </a:extLst>
                    </a:gridCol>
                    <a:gridCol w="622262">
                      <a:extLst>
                        <a:ext uri="{9D8B030D-6E8A-4147-A177-3AD203B41FA5}">
                          <a16:colId xmlns:a16="http://schemas.microsoft.com/office/drawing/2014/main" val="1867759167"/>
                        </a:ext>
                      </a:extLst>
                    </a:gridCol>
                    <a:gridCol w="622262">
                      <a:extLst>
                        <a:ext uri="{9D8B030D-6E8A-4147-A177-3AD203B41FA5}">
                          <a16:colId xmlns:a16="http://schemas.microsoft.com/office/drawing/2014/main" val="3676360569"/>
                        </a:ext>
                      </a:extLst>
                    </a:gridCol>
                  </a:tblGrid>
                  <a:tr h="379639">
                    <a:tc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439" t="-1613" r="-876259" b="-12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3333" t="-1613" r="-915000" b="-12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30579" t="-1613" r="-807438" b="-12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34167" t="-1613" r="-714167" b="-12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22330" t="-1613" r="-732039" b="-12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29412" t="-1613" r="-639216" b="-12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29412" t="-1613" r="-539216" b="-12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83471" t="-1613" r="-354545" b="-12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83471" t="-1613" r="-254545" b="-12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66667" t="-1613" r="-201961" b="-12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6667" t="-1613" r="-101961" b="-12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66667" t="-1613" r="-1961" b="-121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3894370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14" t="-100000" r="-969286" b="-10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3606715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14" t="-203226" r="-969286" b="-10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9.49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8117819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14" t="-298413" r="-969286" b="-893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9.21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1646499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14" t="-404839" r="-969286" b="-808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3756288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14" t="-504839" r="-969286" b="-708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9.06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6022630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14" t="-595238" r="-969286" b="-5968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7183741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14" t="-706452" r="-969286" b="-5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7.28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7.07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0161738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14" t="-806452" r="-969286" b="-4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8.54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8.25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2.23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9506041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14" t="-892063" r="-969286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10.77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10.44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3.16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5914596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14" t="-1008065" r="-969286" b="-20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11.05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8.06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9.22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11.40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245938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14" t="-1090476" r="-969286" b="-101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9.06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9.06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8.06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8.06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0512576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14" t="-1209677" r="-969286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11.18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12.04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9.06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12.37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61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AFEFDE29-DD2A-0CCB-09E1-A6511FD4D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60" y="114300"/>
            <a:ext cx="1714500" cy="67691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Example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04B402-9F1C-D1CB-0298-B1FD7E4F468A}"/>
              </a:ext>
            </a:extLst>
          </p:cNvPr>
          <p:cNvGrpSpPr/>
          <p:nvPr/>
        </p:nvGrpSpPr>
        <p:grpSpPr>
          <a:xfrm>
            <a:off x="23960" y="4602048"/>
            <a:ext cx="3238500" cy="2228850"/>
            <a:chOff x="7210424" y="457200"/>
            <a:chExt cx="4400550" cy="304253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C5DFC8A-6735-27E2-432D-8646AB832F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10424" y="457200"/>
              <a:ext cx="4400550" cy="3042539"/>
            </a:xfrm>
            <a:prstGeom prst="rect">
              <a:avLst/>
            </a:prstGeom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B607377-57F4-6E32-5790-CC1CCED5B2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55754" y="2457450"/>
              <a:ext cx="0" cy="5715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5053079-EFDE-A403-014B-B484B4AE4518}"/>
                </a:ext>
              </a:extLst>
            </p:cNvPr>
            <p:cNvSpPr/>
            <p:nvPr/>
          </p:nvSpPr>
          <p:spPr>
            <a:xfrm>
              <a:off x="7981950" y="2686050"/>
              <a:ext cx="800100" cy="45719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96928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4FA19C8-FBEE-0366-2D7A-1CDCABF71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1DEF5AB3-FC74-FA77-A88B-680E499B26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1387551"/>
                  </p:ext>
                </p:extLst>
              </p:nvPr>
            </p:nvGraphicFramePr>
            <p:xfrm>
              <a:off x="2788586" y="215011"/>
              <a:ext cx="9107648" cy="4935307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851925">
                      <a:extLst>
                        <a:ext uri="{9D8B030D-6E8A-4147-A177-3AD203B41FA5}">
                          <a16:colId xmlns:a16="http://schemas.microsoft.com/office/drawing/2014/main" val="3996370633"/>
                        </a:ext>
                      </a:extLst>
                    </a:gridCol>
                    <a:gridCol w="845151">
                      <a:extLst>
                        <a:ext uri="{9D8B030D-6E8A-4147-A177-3AD203B41FA5}">
                          <a16:colId xmlns:a16="http://schemas.microsoft.com/office/drawing/2014/main" val="2464828909"/>
                        </a:ext>
                      </a:extLst>
                    </a:gridCol>
                    <a:gridCol w="735400">
                      <a:extLst>
                        <a:ext uri="{9D8B030D-6E8A-4147-A177-3AD203B41FA5}">
                          <a16:colId xmlns:a16="http://schemas.microsoft.com/office/drawing/2014/main" val="745799362"/>
                        </a:ext>
                      </a:extLst>
                    </a:gridCol>
                    <a:gridCol w="735400">
                      <a:extLst>
                        <a:ext uri="{9D8B030D-6E8A-4147-A177-3AD203B41FA5}">
                          <a16:colId xmlns:a16="http://schemas.microsoft.com/office/drawing/2014/main" val="3664732389"/>
                        </a:ext>
                      </a:extLst>
                    </a:gridCol>
                    <a:gridCol w="729670">
                      <a:extLst>
                        <a:ext uri="{9D8B030D-6E8A-4147-A177-3AD203B41FA5}">
                          <a16:colId xmlns:a16="http://schemas.microsoft.com/office/drawing/2014/main" val="82051230"/>
                        </a:ext>
                      </a:extLst>
                    </a:gridCol>
                    <a:gridCol w="627992">
                      <a:extLst>
                        <a:ext uri="{9D8B030D-6E8A-4147-A177-3AD203B41FA5}">
                          <a16:colId xmlns:a16="http://schemas.microsoft.com/office/drawing/2014/main" val="1364216602"/>
                        </a:ext>
                      </a:extLst>
                    </a:gridCol>
                    <a:gridCol w="622262">
                      <a:extLst>
                        <a:ext uri="{9D8B030D-6E8A-4147-A177-3AD203B41FA5}">
                          <a16:colId xmlns:a16="http://schemas.microsoft.com/office/drawing/2014/main" val="1984615080"/>
                        </a:ext>
                      </a:extLst>
                    </a:gridCol>
                    <a:gridCol w="622262">
                      <a:extLst>
                        <a:ext uri="{9D8B030D-6E8A-4147-A177-3AD203B41FA5}">
                          <a16:colId xmlns:a16="http://schemas.microsoft.com/office/drawing/2014/main" val="819236649"/>
                        </a:ext>
                      </a:extLst>
                    </a:gridCol>
                    <a:gridCol w="735400">
                      <a:extLst>
                        <a:ext uri="{9D8B030D-6E8A-4147-A177-3AD203B41FA5}">
                          <a16:colId xmlns:a16="http://schemas.microsoft.com/office/drawing/2014/main" val="771556778"/>
                        </a:ext>
                      </a:extLst>
                    </a:gridCol>
                    <a:gridCol w="735400">
                      <a:extLst>
                        <a:ext uri="{9D8B030D-6E8A-4147-A177-3AD203B41FA5}">
                          <a16:colId xmlns:a16="http://schemas.microsoft.com/office/drawing/2014/main" val="1450426799"/>
                        </a:ext>
                      </a:extLst>
                    </a:gridCol>
                    <a:gridCol w="622262">
                      <a:extLst>
                        <a:ext uri="{9D8B030D-6E8A-4147-A177-3AD203B41FA5}">
                          <a16:colId xmlns:a16="http://schemas.microsoft.com/office/drawing/2014/main" val="12729569"/>
                        </a:ext>
                      </a:extLst>
                    </a:gridCol>
                    <a:gridCol w="622262">
                      <a:extLst>
                        <a:ext uri="{9D8B030D-6E8A-4147-A177-3AD203B41FA5}">
                          <a16:colId xmlns:a16="http://schemas.microsoft.com/office/drawing/2014/main" val="1867759167"/>
                        </a:ext>
                      </a:extLst>
                    </a:gridCol>
                    <a:gridCol w="622262">
                      <a:extLst>
                        <a:ext uri="{9D8B030D-6E8A-4147-A177-3AD203B41FA5}">
                          <a16:colId xmlns:a16="http://schemas.microsoft.com/office/drawing/2014/main" val="3676360569"/>
                        </a:ext>
                      </a:extLst>
                    </a:gridCol>
                  </a:tblGrid>
                  <a:tr h="379639">
                    <a:tc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3894370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3606715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9.49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8117819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9.21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1646499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3756288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9.06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6022630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7183741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7.28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7.07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0161738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8.54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8.25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2.23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9506041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10.77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10.44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3.16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5914596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11.05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8.06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9.22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11.40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245938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9.06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9.06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8.06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8.06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0512576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11.18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12.04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9.06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12.37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61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1DEF5AB3-FC74-FA77-A88B-680E499B26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1387551"/>
                  </p:ext>
                </p:extLst>
              </p:nvPr>
            </p:nvGraphicFramePr>
            <p:xfrm>
              <a:off x="2788586" y="215011"/>
              <a:ext cx="9107648" cy="4935307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851925">
                      <a:extLst>
                        <a:ext uri="{9D8B030D-6E8A-4147-A177-3AD203B41FA5}">
                          <a16:colId xmlns:a16="http://schemas.microsoft.com/office/drawing/2014/main" val="3996370633"/>
                        </a:ext>
                      </a:extLst>
                    </a:gridCol>
                    <a:gridCol w="845151">
                      <a:extLst>
                        <a:ext uri="{9D8B030D-6E8A-4147-A177-3AD203B41FA5}">
                          <a16:colId xmlns:a16="http://schemas.microsoft.com/office/drawing/2014/main" val="2464828909"/>
                        </a:ext>
                      </a:extLst>
                    </a:gridCol>
                    <a:gridCol w="735400">
                      <a:extLst>
                        <a:ext uri="{9D8B030D-6E8A-4147-A177-3AD203B41FA5}">
                          <a16:colId xmlns:a16="http://schemas.microsoft.com/office/drawing/2014/main" val="745799362"/>
                        </a:ext>
                      </a:extLst>
                    </a:gridCol>
                    <a:gridCol w="735400">
                      <a:extLst>
                        <a:ext uri="{9D8B030D-6E8A-4147-A177-3AD203B41FA5}">
                          <a16:colId xmlns:a16="http://schemas.microsoft.com/office/drawing/2014/main" val="3664732389"/>
                        </a:ext>
                      </a:extLst>
                    </a:gridCol>
                    <a:gridCol w="729670">
                      <a:extLst>
                        <a:ext uri="{9D8B030D-6E8A-4147-A177-3AD203B41FA5}">
                          <a16:colId xmlns:a16="http://schemas.microsoft.com/office/drawing/2014/main" val="82051230"/>
                        </a:ext>
                      </a:extLst>
                    </a:gridCol>
                    <a:gridCol w="627992">
                      <a:extLst>
                        <a:ext uri="{9D8B030D-6E8A-4147-A177-3AD203B41FA5}">
                          <a16:colId xmlns:a16="http://schemas.microsoft.com/office/drawing/2014/main" val="1364216602"/>
                        </a:ext>
                      </a:extLst>
                    </a:gridCol>
                    <a:gridCol w="622262">
                      <a:extLst>
                        <a:ext uri="{9D8B030D-6E8A-4147-A177-3AD203B41FA5}">
                          <a16:colId xmlns:a16="http://schemas.microsoft.com/office/drawing/2014/main" val="1984615080"/>
                        </a:ext>
                      </a:extLst>
                    </a:gridCol>
                    <a:gridCol w="622262">
                      <a:extLst>
                        <a:ext uri="{9D8B030D-6E8A-4147-A177-3AD203B41FA5}">
                          <a16:colId xmlns:a16="http://schemas.microsoft.com/office/drawing/2014/main" val="819236649"/>
                        </a:ext>
                      </a:extLst>
                    </a:gridCol>
                    <a:gridCol w="735400">
                      <a:extLst>
                        <a:ext uri="{9D8B030D-6E8A-4147-A177-3AD203B41FA5}">
                          <a16:colId xmlns:a16="http://schemas.microsoft.com/office/drawing/2014/main" val="771556778"/>
                        </a:ext>
                      </a:extLst>
                    </a:gridCol>
                    <a:gridCol w="735400">
                      <a:extLst>
                        <a:ext uri="{9D8B030D-6E8A-4147-A177-3AD203B41FA5}">
                          <a16:colId xmlns:a16="http://schemas.microsoft.com/office/drawing/2014/main" val="1450426799"/>
                        </a:ext>
                      </a:extLst>
                    </a:gridCol>
                    <a:gridCol w="622262">
                      <a:extLst>
                        <a:ext uri="{9D8B030D-6E8A-4147-A177-3AD203B41FA5}">
                          <a16:colId xmlns:a16="http://schemas.microsoft.com/office/drawing/2014/main" val="12729569"/>
                        </a:ext>
                      </a:extLst>
                    </a:gridCol>
                    <a:gridCol w="622262">
                      <a:extLst>
                        <a:ext uri="{9D8B030D-6E8A-4147-A177-3AD203B41FA5}">
                          <a16:colId xmlns:a16="http://schemas.microsoft.com/office/drawing/2014/main" val="1867759167"/>
                        </a:ext>
                      </a:extLst>
                    </a:gridCol>
                    <a:gridCol w="622262">
                      <a:extLst>
                        <a:ext uri="{9D8B030D-6E8A-4147-A177-3AD203B41FA5}">
                          <a16:colId xmlns:a16="http://schemas.microsoft.com/office/drawing/2014/main" val="3676360569"/>
                        </a:ext>
                      </a:extLst>
                    </a:gridCol>
                  </a:tblGrid>
                  <a:tr h="379639">
                    <a:tc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439" t="-1613" r="-876259" b="-12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3333" t="-1613" r="-915000" b="-12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30579" t="-1613" r="-807438" b="-12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34167" t="-1613" r="-714167" b="-12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22330" t="-1613" r="-732039" b="-12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29412" t="-1613" r="-639216" b="-12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29412" t="-1613" r="-539216" b="-12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83471" t="-1613" r="-354545" b="-12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83471" t="-1613" r="-254545" b="-12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66667" t="-1613" r="-201961" b="-12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6667" t="-1613" r="-101961" b="-12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66667" t="-1613" r="-1961" b="-120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3894370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14" t="-100000" r="-969286" b="-10904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3606715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14" t="-203226" r="-969286" b="-1008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9.49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8117819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14" t="-303226" r="-969286" b="-908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9.21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1646499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14" t="-396825" r="-969286" b="-793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3756288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14" t="-504839" r="-969286" b="-7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9.06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6022630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14" t="-604839" r="-969286" b="-6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7183741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14" t="-704839" r="-969286" b="-5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7.28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7.07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0161738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14" t="-792063" r="-969286" b="-3984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8.54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8.25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2.23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9506041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14" t="-906452" r="-969286" b="-30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10.77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10.44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3.16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5914596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14" t="-1006452" r="-969286" b="-20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11.05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8.06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9.22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11.40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245938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14" t="-1088889" r="-969286" b="-101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9.06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9.06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8.06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8.06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0512576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14" t="-1208065" r="-969286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11.18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12.04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9.06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12.37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61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A931E60A-0F74-0D9C-1D41-63B1A204B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71450"/>
            <a:ext cx="10515600" cy="914400"/>
          </a:xfrm>
        </p:spPr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C7AE2E3-512E-EB3D-3B4A-4C5B4970AB40}"/>
              </a:ext>
            </a:extLst>
          </p:cNvPr>
          <p:cNvGrpSpPr/>
          <p:nvPr/>
        </p:nvGrpSpPr>
        <p:grpSpPr>
          <a:xfrm>
            <a:off x="5695" y="4714875"/>
            <a:ext cx="3238500" cy="2114550"/>
            <a:chOff x="7181850" y="457200"/>
            <a:chExt cx="4400550" cy="304253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B8239CA-390A-C77D-5197-BE4CB80BAE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81850" y="457200"/>
              <a:ext cx="4400550" cy="3042539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BF1F97D-D981-9643-749D-22188955471E}"/>
                    </a:ext>
                  </a:extLst>
                </p14:cNvPr>
                <p14:cNvContentPartPr/>
                <p14:nvPr/>
              </p14:nvContentPartPr>
              <p14:xfrm>
                <a:off x="8012488" y="2145115"/>
                <a:ext cx="618480" cy="1001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BF1F97D-D981-9643-749D-22188955471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004176" y="2136310"/>
                  <a:ext cx="635103" cy="101877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793974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0F20492-1260-F5A0-B7E7-046B908FD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55CA9545-E9BB-ACBD-5D21-87E3399E90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2842084"/>
                  </p:ext>
                </p:extLst>
              </p:nvPr>
            </p:nvGraphicFramePr>
            <p:xfrm>
              <a:off x="2438397" y="1085850"/>
              <a:ext cx="9789022" cy="519574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007170">
                      <a:extLst>
                        <a:ext uri="{9D8B030D-6E8A-4147-A177-3AD203B41FA5}">
                          <a16:colId xmlns:a16="http://schemas.microsoft.com/office/drawing/2014/main" val="3996370633"/>
                        </a:ext>
                      </a:extLst>
                    </a:gridCol>
                    <a:gridCol w="1031367">
                      <a:extLst>
                        <a:ext uri="{9D8B030D-6E8A-4147-A177-3AD203B41FA5}">
                          <a16:colId xmlns:a16="http://schemas.microsoft.com/office/drawing/2014/main" val="2464828909"/>
                        </a:ext>
                      </a:extLst>
                    </a:gridCol>
                    <a:gridCol w="839636">
                      <a:extLst>
                        <a:ext uri="{9D8B030D-6E8A-4147-A177-3AD203B41FA5}">
                          <a16:colId xmlns:a16="http://schemas.microsoft.com/office/drawing/2014/main" val="745799362"/>
                        </a:ext>
                      </a:extLst>
                    </a:gridCol>
                    <a:gridCol w="839636">
                      <a:extLst>
                        <a:ext uri="{9D8B030D-6E8A-4147-A177-3AD203B41FA5}">
                          <a16:colId xmlns:a16="http://schemas.microsoft.com/office/drawing/2014/main" val="3664732389"/>
                        </a:ext>
                      </a:extLst>
                    </a:gridCol>
                    <a:gridCol w="833093">
                      <a:extLst>
                        <a:ext uri="{9D8B030D-6E8A-4147-A177-3AD203B41FA5}">
                          <a16:colId xmlns:a16="http://schemas.microsoft.com/office/drawing/2014/main" val="82051230"/>
                        </a:ext>
                      </a:extLst>
                    </a:gridCol>
                    <a:gridCol w="717004">
                      <a:extLst>
                        <a:ext uri="{9D8B030D-6E8A-4147-A177-3AD203B41FA5}">
                          <a16:colId xmlns:a16="http://schemas.microsoft.com/office/drawing/2014/main" val="1364216602"/>
                        </a:ext>
                      </a:extLst>
                    </a:gridCol>
                    <a:gridCol w="710461">
                      <a:extLst>
                        <a:ext uri="{9D8B030D-6E8A-4147-A177-3AD203B41FA5}">
                          <a16:colId xmlns:a16="http://schemas.microsoft.com/office/drawing/2014/main" val="1984615080"/>
                        </a:ext>
                      </a:extLst>
                    </a:gridCol>
                    <a:gridCol w="710461">
                      <a:extLst>
                        <a:ext uri="{9D8B030D-6E8A-4147-A177-3AD203B41FA5}">
                          <a16:colId xmlns:a16="http://schemas.microsoft.com/office/drawing/2014/main" val="819236649"/>
                        </a:ext>
                      </a:extLst>
                    </a:gridCol>
                    <a:gridCol w="839636">
                      <a:extLst>
                        <a:ext uri="{9D8B030D-6E8A-4147-A177-3AD203B41FA5}">
                          <a16:colId xmlns:a16="http://schemas.microsoft.com/office/drawing/2014/main" val="771556778"/>
                        </a:ext>
                      </a:extLst>
                    </a:gridCol>
                    <a:gridCol w="839636">
                      <a:extLst>
                        <a:ext uri="{9D8B030D-6E8A-4147-A177-3AD203B41FA5}">
                          <a16:colId xmlns:a16="http://schemas.microsoft.com/office/drawing/2014/main" val="1450426799"/>
                        </a:ext>
                      </a:extLst>
                    </a:gridCol>
                    <a:gridCol w="710461">
                      <a:extLst>
                        <a:ext uri="{9D8B030D-6E8A-4147-A177-3AD203B41FA5}">
                          <a16:colId xmlns:a16="http://schemas.microsoft.com/office/drawing/2014/main" val="12729569"/>
                        </a:ext>
                      </a:extLst>
                    </a:gridCol>
                    <a:gridCol w="710461">
                      <a:extLst>
                        <a:ext uri="{9D8B030D-6E8A-4147-A177-3AD203B41FA5}">
                          <a16:colId xmlns:a16="http://schemas.microsoft.com/office/drawing/2014/main" val="1867759167"/>
                        </a:ext>
                      </a:extLst>
                    </a:gridCol>
                  </a:tblGrid>
                  <a:tr h="37963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3894370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3606715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8117819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1646499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3756288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6022630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7183741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7.28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7.07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0161738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8.54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9506041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10.77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10.44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3.16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5914596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11.40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245938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0512576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12.37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61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55CA9545-E9BB-ACBD-5D21-87E3399E90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2842084"/>
                  </p:ext>
                </p:extLst>
              </p:nvPr>
            </p:nvGraphicFramePr>
            <p:xfrm>
              <a:off x="2438397" y="1085850"/>
              <a:ext cx="9789022" cy="519574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007170">
                      <a:extLst>
                        <a:ext uri="{9D8B030D-6E8A-4147-A177-3AD203B41FA5}">
                          <a16:colId xmlns:a16="http://schemas.microsoft.com/office/drawing/2014/main" val="3996370633"/>
                        </a:ext>
                      </a:extLst>
                    </a:gridCol>
                    <a:gridCol w="1031367">
                      <a:extLst>
                        <a:ext uri="{9D8B030D-6E8A-4147-A177-3AD203B41FA5}">
                          <a16:colId xmlns:a16="http://schemas.microsoft.com/office/drawing/2014/main" val="2464828909"/>
                        </a:ext>
                      </a:extLst>
                    </a:gridCol>
                    <a:gridCol w="839636">
                      <a:extLst>
                        <a:ext uri="{9D8B030D-6E8A-4147-A177-3AD203B41FA5}">
                          <a16:colId xmlns:a16="http://schemas.microsoft.com/office/drawing/2014/main" val="745799362"/>
                        </a:ext>
                      </a:extLst>
                    </a:gridCol>
                    <a:gridCol w="839636">
                      <a:extLst>
                        <a:ext uri="{9D8B030D-6E8A-4147-A177-3AD203B41FA5}">
                          <a16:colId xmlns:a16="http://schemas.microsoft.com/office/drawing/2014/main" val="3664732389"/>
                        </a:ext>
                      </a:extLst>
                    </a:gridCol>
                    <a:gridCol w="833093">
                      <a:extLst>
                        <a:ext uri="{9D8B030D-6E8A-4147-A177-3AD203B41FA5}">
                          <a16:colId xmlns:a16="http://schemas.microsoft.com/office/drawing/2014/main" val="82051230"/>
                        </a:ext>
                      </a:extLst>
                    </a:gridCol>
                    <a:gridCol w="717004">
                      <a:extLst>
                        <a:ext uri="{9D8B030D-6E8A-4147-A177-3AD203B41FA5}">
                          <a16:colId xmlns:a16="http://schemas.microsoft.com/office/drawing/2014/main" val="1364216602"/>
                        </a:ext>
                      </a:extLst>
                    </a:gridCol>
                    <a:gridCol w="710461">
                      <a:extLst>
                        <a:ext uri="{9D8B030D-6E8A-4147-A177-3AD203B41FA5}">
                          <a16:colId xmlns:a16="http://schemas.microsoft.com/office/drawing/2014/main" val="1984615080"/>
                        </a:ext>
                      </a:extLst>
                    </a:gridCol>
                    <a:gridCol w="710461">
                      <a:extLst>
                        <a:ext uri="{9D8B030D-6E8A-4147-A177-3AD203B41FA5}">
                          <a16:colId xmlns:a16="http://schemas.microsoft.com/office/drawing/2014/main" val="819236649"/>
                        </a:ext>
                      </a:extLst>
                    </a:gridCol>
                    <a:gridCol w="839636">
                      <a:extLst>
                        <a:ext uri="{9D8B030D-6E8A-4147-A177-3AD203B41FA5}">
                          <a16:colId xmlns:a16="http://schemas.microsoft.com/office/drawing/2014/main" val="771556778"/>
                        </a:ext>
                      </a:extLst>
                    </a:gridCol>
                    <a:gridCol w="839636">
                      <a:extLst>
                        <a:ext uri="{9D8B030D-6E8A-4147-A177-3AD203B41FA5}">
                          <a16:colId xmlns:a16="http://schemas.microsoft.com/office/drawing/2014/main" val="1450426799"/>
                        </a:ext>
                      </a:extLst>
                    </a:gridCol>
                    <a:gridCol w="710461">
                      <a:extLst>
                        <a:ext uri="{9D8B030D-6E8A-4147-A177-3AD203B41FA5}">
                          <a16:colId xmlns:a16="http://schemas.microsoft.com/office/drawing/2014/main" val="12729569"/>
                        </a:ext>
                      </a:extLst>
                    </a:gridCol>
                    <a:gridCol w="710461">
                      <a:extLst>
                        <a:ext uri="{9D8B030D-6E8A-4147-A177-3AD203B41FA5}">
                          <a16:colId xmlns:a16="http://schemas.microsoft.com/office/drawing/2014/main" val="1867759167"/>
                        </a:ext>
                      </a:extLst>
                    </a:gridCol>
                  </a:tblGrid>
                  <a:tr h="37963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7647" t="-1613" r="-749412" b="-12983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5255" t="-1613" r="-829927" b="-12983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42754" t="-1613" r="-723913" b="-12983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5985" t="-1613" r="-629197" b="-12983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33898" t="-1613" r="-630508" b="-12983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46552" t="-1613" r="-541379" b="-12983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39316" t="-1613" r="-436752" b="-12983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96377" t="-1613" r="-270290" b="-12983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96377" t="-1613" r="-170290" b="-12983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85345" t="-1613" r="-102586" b="-12983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74359" t="-1613" r="-1709" b="-12983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389437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6" t="-60000" r="-875152" b="-6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3606715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6" t="-266667" r="-875152" b="-10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8117819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6" t="-372581" r="-875152" b="-927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1646499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6" t="-472581" r="-875152" b="-827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3756288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6" t="-563492" r="-875152" b="-7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6022630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6" t="-674194" r="-875152" b="-6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7183741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6" t="-774194" r="-875152" b="-5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7.28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7.07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0161738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6" t="-860317" r="-875152" b="-4174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8.54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9506041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6" t="-975806" r="-875152" b="-3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10.77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10.44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3.16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5914596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6" t="-1075806" r="-875152" b="-2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11.40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1245938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6" t="-1157143" r="-875152" b="-1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8.06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0512576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06" t="-1277419" r="-875152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9.06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12.37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61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4E5C570D-1039-34EC-8DDC-F419482DB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71450"/>
            <a:ext cx="10515600" cy="914400"/>
          </a:xfrm>
        </p:spPr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7C3BD46-E12A-49B5-665E-16D24856E59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810" y="1085850"/>
              <a:ext cx="2016354" cy="519176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672118">
                      <a:extLst>
                        <a:ext uri="{9D8B030D-6E8A-4147-A177-3AD203B41FA5}">
                          <a16:colId xmlns:a16="http://schemas.microsoft.com/office/drawing/2014/main" val="1074254191"/>
                        </a:ext>
                      </a:extLst>
                    </a:gridCol>
                    <a:gridCol w="672118">
                      <a:extLst>
                        <a:ext uri="{9D8B030D-6E8A-4147-A177-3AD203B41FA5}">
                          <a16:colId xmlns:a16="http://schemas.microsoft.com/office/drawing/2014/main" val="424732698"/>
                        </a:ext>
                      </a:extLst>
                    </a:gridCol>
                    <a:gridCol w="672118">
                      <a:extLst>
                        <a:ext uri="{9D8B030D-6E8A-4147-A177-3AD203B41FA5}">
                          <a16:colId xmlns:a16="http://schemas.microsoft.com/office/drawing/2014/main" val="12283594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73051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57727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7394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55453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1995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91557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31285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71353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74148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42309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7118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11141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9890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3713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7C3BD46-E12A-49B5-665E-16D24856E59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810" y="1085850"/>
              <a:ext cx="2016354" cy="519176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672118">
                      <a:extLst>
                        <a:ext uri="{9D8B030D-6E8A-4147-A177-3AD203B41FA5}">
                          <a16:colId xmlns:a16="http://schemas.microsoft.com/office/drawing/2014/main" val="1074254191"/>
                        </a:ext>
                      </a:extLst>
                    </a:gridCol>
                    <a:gridCol w="672118">
                      <a:extLst>
                        <a:ext uri="{9D8B030D-6E8A-4147-A177-3AD203B41FA5}">
                          <a16:colId xmlns:a16="http://schemas.microsoft.com/office/drawing/2014/main" val="424732698"/>
                        </a:ext>
                      </a:extLst>
                    </a:gridCol>
                    <a:gridCol w="672118">
                      <a:extLst>
                        <a:ext uri="{9D8B030D-6E8A-4147-A177-3AD203B41FA5}">
                          <a16:colId xmlns:a16="http://schemas.microsoft.com/office/drawing/2014/main" val="12283594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639" r="-100901" b="-1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818" t="-1639" r="-1818" b="-1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73051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9" t="-101639" r="-202727" b="-1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57727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9" t="-201639" r="-202727" b="-1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7394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9" t="-306667" r="-202727" b="-104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55453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9" t="-400000" r="-202727" b="-9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1995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9" t="-500000" r="-202727" b="-8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91557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9" t="-600000" r="-202727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31285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9" t="-700000" r="-202727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71353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9" t="-800000" r="-202727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74148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9" t="-900000" r="-202727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42309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9" t="-1016667" r="-202727" b="-3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7118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9" t="-1098361" r="-202727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11141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9" t="-1198361" r="-202727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9890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9" t="-1298361" r="-202727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637132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64FCE754-A13E-7932-4856-D73AA67FCAC8}"/>
              </a:ext>
            </a:extLst>
          </p:cNvPr>
          <p:cNvGrpSpPr/>
          <p:nvPr/>
        </p:nvGrpSpPr>
        <p:grpSpPr>
          <a:xfrm>
            <a:off x="3381375" y="2571750"/>
            <a:ext cx="4400550" cy="3042539"/>
            <a:chOff x="7210424" y="457200"/>
            <a:chExt cx="4400550" cy="304253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C823A81-1B0C-C91E-5CEF-30BB531BF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10424" y="457200"/>
              <a:ext cx="4400550" cy="3042539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E5F73C1-FA73-5BAC-5D72-0E2D1041AF34}"/>
                    </a:ext>
                  </a:extLst>
                </p14:cNvPr>
                <p14:cNvContentPartPr/>
                <p14:nvPr/>
              </p14:nvContentPartPr>
              <p14:xfrm>
                <a:off x="8012488" y="2145115"/>
                <a:ext cx="618480" cy="1001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E5F73C1-FA73-5BAC-5D72-0E2D1041AF3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006368" y="2138995"/>
                  <a:ext cx="630720" cy="1013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956575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59681F-8955-DF95-A42D-DBADDFA79C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655E2A66-5953-35C7-CA4E-F38791FCF1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9989451"/>
                  </p:ext>
                </p:extLst>
              </p:nvPr>
            </p:nvGraphicFramePr>
            <p:xfrm>
              <a:off x="2561341" y="114300"/>
              <a:ext cx="9601200" cy="455566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334514">
                      <a:extLst>
                        <a:ext uri="{9D8B030D-6E8A-4147-A177-3AD203B41FA5}">
                          <a16:colId xmlns:a16="http://schemas.microsoft.com/office/drawing/2014/main" val="3996370633"/>
                        </a:ext>
                      </a:extLst>
                    </a:gridCol>
                    <a:gridCol w="1122936">
                      <a:extLst>
                        <a:ext uri="{9D8B030D-6E8A-4147-A177-3AD203B41FA5}">
                          <a16:colId xmlns:a16="http://schemas.microsoft.com/office/drawing/2014/main" val="2464828909"/>
                        </a:ext>
                      </a:extLst>
                    </a:gridCol>
                    <a:gridCol w="708993">
                      <a:extLst>
                        <a:ext uri="{9D8B030D-6E8A-4147-A177-3AD203B41FA5}">
                          <a16:colId xmlns:a16="http://schemas.microsoft.com/office/drawing/2014/main" val="745799362"/>
                        </a:ext>
                      </a:extLst>
                    </a:gridCol>
                    <a:gridCol w="662607">
                      <a:extLst>
                        <a:ext uri="{9D8B030D-6E8A-4147-A177-3AD203B41FA5}">
                          <a16:colId xmlns:a16="http://schemas.microsoft.com/office/drawing/2014/main" val="3664732389"/>
                        </a:ext>
                      </a:extLst>
                    </a:gridCol>
                    <a:gridCol w="857250">
                      <a:extLst>
                        <a:ext uri="{9D8B030D-6E8A-4147-A177-3AD203B41FA5}">
                          <a16:colId xmlns:a16="http://schemas.microsoft.com/office/drawing/2014/main" val="82051230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3642166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984615080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819236649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771556778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1450426799"/>
                        </a:ext>
                      </a:extLst>
                    </a:gridCol>
                    <a:gridCol w="742950">
                      <a:extLst>
                        <a:ext uri="{9D8B030D-6E8A-4147-A177-3AD203B41FA5}">
                          <a16:colId xmlns:a16="http://schemas.microsoft.com/office/drawing/2014/main" val="1867759167"/>
                        </a:ext>
                      </a:extLst>
                    </a:gridCol>
                    <a:gridCol w="514350">
                      <a:extLst>
                        <a:ext uri="{9D8B030D-6E8A-4147-A177-3AD203B41FA5}">
                          <a16:colId xmlns:a16="http://schemas.microsoft.com/office/drawing/2014/main" val="1119881541"/>
                        </a:ext>
                      </a:extLst>
                    </a:gridCol>
                  </a:tblGrid>
                  <a:tr h="379639"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3894370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00B05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3606715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00B050"/>
                              </a:solidFill>
                            </a:rPr>
                            <a:t>9.49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8117819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9.21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1646499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00B050"/>
                              </a:solidFill>
                            </a:rPr>
                            <a:t>10.20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3756288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00B050"/>
                              </a:solidFill>
                            </a:rPr>
                            <a:t>9.06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6022630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00B050"/>
                              </a:solidFill>
                            </a:rPr>
                            <a:t>3.61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7183741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00B050"/>
                              </a:solidFill>
                            </a:rPr>
                            <a:t>7.28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7.07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0161738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00B050"/>
                              </a:solidFill>
                            </a:rPr>
                            <a:t>8.54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8.25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2.23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9506041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00B050"/>
                              </a:solidFill>
                            </a:rPr>
                            <a:t>10.77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10.44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3.16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5914596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00B050"/>
                              </a:solidFill>
                            </a:rPr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9.06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9.06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8.06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8.06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0512576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11.18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12.04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9.06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12.37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61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655E2A66-5953-35C7-CA4E-F38791FCF1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9989451"/>
                  </p:ext>
                </p:extLst>
              </p:nvPr>
            </p:nvGraphicFramePr>
            <p:xfrm>
              <a:off x="2561341" y="114300"/>
              <a:ext cx="9601200" cy="455566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334514">
                      <a:extLst>
                        <a:ext uri="{9D8B030D-6E8A-4147-A177-3AD203B41FA5}">
                          <a16:colId xmlns:a16="http://schemas.microsoft.com/office/drawing/2014/main" val="3996370633"/>
                        </a:ext>
                      </a:extLst>
                    </a:gridCol>
                    <a:gridCol w="1122936">
                      <a:extLst>
                        <a:ext uri="{9D8B030D-6E8A-4147-A177-3AD203B41FA5}">
                          <a16:colId xmlns:a16="http://schemas.microsoft.com/office/drawing/2014/main" val="2464828909"/>
                        </a:ext>
                      </a:extLst>
                    </a:gridCol>
                    <a:gridCol w="708993">
                      <a:extLst>
                        <a:ext uri="{9D8B030D-6E8A-4147-A177-3AD203B41FA5}">
                          <a16:colId xmlns:a16="http://schemas.microsoft.com/office/drawing/2014/main" val="745799362"/>
                        </a:ext>
                      </a:extLst>
                    </a:gridCol>
                    <a:gridCol w="662607">
                      <a:extLst>
                        <a:ext uri="{9D8B030D-6E8A-4147-A177-3AD203B41FA5}">
                          <a16:colId xmlns:a16="http://schemas.microsoft.com/office/drawing/2014/main" val="3664732389"/>
                        </a:ext>
                      </a:extLst>
                    </a:gridCol>
                    <a:gridCol w="857250">
                      <a:extLst>
                        <a:ext uri="{9D8B030D-6E8A-4147-A177-3AD203B41FA5}">
                          <a16:colId xmlns:a16="http://schemas.microsoft.com/office/drawing/2014/main" val="82051230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3642166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1984615080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819236649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771556778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1450426799"/>
                        </a:ext>
                      </a:extLst>
                    </a:gridCol>
                    <a:gridCol w="742950">
                      <a:extLst>
                        <a:ext uri="{9D8B030D-6E8A-4147-A177-3AD203B41FA5}">
                          <a16:colId xmlns:a16="http://schemas.microsoft.com/office/drawing/2014/main" val="1867759167"/>
                        </a:ext>
                      </a:extLst>
                    </a:gridCol>
                    <a:gridCol w="514350">
                      <a:extLst>
                        <a:ext uri="{9D8B030D-6E8A-4147-A177-3AD203B41FA5}">
                          <a16:colId xmlns:a16="http://schemas.microsoft.com/office/drawing/2014/main" val="1119881541"/>
                        </a:ext>
                      </a:extLst>
                    </a:gridCol>
                  </a:tblGrid>
                  <a:tr h="379639"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9565" t="-1613" r="-638587" b="-11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45299" t="-1613" r="-904274" b="-11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77982" t="-1613" r="-870642" b="-11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50000" t="-1613" r="-577857" b="-11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81416" t="-1613" r="-615929" b="-11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88393" t="-1613" r="-521429" b="-11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80531" t="-1613" r="-416814" b="-11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45802" t="-1613" r="-259542" b="-11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38636" t="-1613" r="-157576" b="-11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23770" t="-1613" r="-70492" b="-111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77381" t="-1613" r="-2381" b="-111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3894370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57" t="-100000" r="-620548" b="-993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00B05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3606715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57" t="-203226" r="-620548" b="-9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00B050"/>
                              </a:solidFill>
                            </a:rPr>
                            <a:t>9.49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8117819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57" t="-298413" r="-620548" b="-79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9.21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1646499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57" t="-404839" r="-620548" b="-708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00B050"/>
                              </a:solidFill>
                            </a:rPr>
                            <a:t>10.20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10.05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3756288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57" t="-496825" r="-620548" b="-5968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00B050"/>
                              </a:solidFill>
                            </a:rPr>
                            <a:t>9.06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6022630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57" t="-606452" r="-620548" b="-5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00B050"/>
                              </a:solidFill>
                            </a:rPr>
                            <a:t>3.61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7183741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57" t="-706452" r="-620548" b="-4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00B050"/>
                              </a:solidFill>
                            </a:rPr>
                            <a:t>7.28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7.07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0161738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57" t="-793651" r="-620548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00B050"/>
                              </a:solidFill>
                            </a:rPr>
                            <a:t>8.54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8.25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2.23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9506041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57" t="-908065" r="-620548" b="-20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00B050"/>
                              </a:solidFill>
                            </a:rPr>
                            <a:t>10.77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10.44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3.16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5914596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57" t="-992063" r="-620548" b="-101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00B050"/>
                              </a:solidFill>
                            </a:rPr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9.06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9.06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8.06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8.06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0512576"/>
                      </a:ext>
                    </a:extLst>
                  </a:tr>
                  <a:tr h="3796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57" t="-1109677" r="-620548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00B05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11.18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12.04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9.06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10.20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12.37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2.24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61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E02348D8-162D-3D66-E61D-6C0D64362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79" y="114300"/>
            <a:ext cx="2057400" cy="400050"/>
          </a:xfrm>
        </p:spPr>
        <p:txBody>
          <a:bodyPr>
            <a:noAutofit/>
          </a:bodyPr>
          <a:lstStyle/>
          <a:p>
            <a:r>
              <a:rPr lang="en-US" sz="3600" dirty="0"/>
              <a:t>Example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141401-42FC-EDEE-D5B3-B052DB855E94}"/>
              </a:ext>
            </a:extLst>
          </p:cNvPr>
          <p:cNvGrpSpPr/>
          <p:nvPr/>
        </p:nvGrpSpPr>
        <p:grpSpPr>
          <a:xfrm>
            <a:off x="31030" y="4561357"/>
            <a:ext cx="3412405" cy="2185289"/>
            <a:chOff x="7210424" y="457200"/>
            <a:chExt cx="4400550" cy="304253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03ABB8B-3D5C-405E-E186-F5EBCAD2F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10424" y="457200"/>
              <a:ext cx="4400550" cy="3042539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8B6F1C7-ABBB-3413-F044-A3C42A1D5562}"/>
                    </a:ext>
                  </a:extLst>
                </p14:cNvPr>
                <p14:cNvContentPartPr/>
                <p14:nvPr/>
              </p14:nvContentPartPr>
              <p14:xfrm>
                <a:off x="8012488" y="2145115"/>
                <a:ext cx="618480" cy="1001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8B6F1C7-ABBB-3413-F044-A3C42A1D556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004594" y="2136597"/>
                  <a:ext cx="634267" cy="1018197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280093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E4432-5829-1405-071C-6A64AD49F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Different distance measures will affect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15FBE-05EC-653E-EDB0-316E37368D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5B12553-D52B-8D43-7FD5-5B93D216D0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635525"/>
              </p:ext>
            </p:extLst>
          </p:nvPr>
        </p:nvGraphicFramePr>
        <p:xfrm>
          <a:off x="665226" y="1256408"/>
          <a:ext cx="10861548" cy="4630041"/>
        </p:xfrm>
        <a:graphic>
          <a:graphicData uri="http://schemas.openxmlformats.org/drawingml/2006/table">
            <a:tbl>
              <a:tblPr firstRow="1" bandRow="1"/>
              <a:tblGrid>
                <a:gridCol w="1258824">
                  <a:extLst>
                    <a:ext uri="{9D8B030D-6E8A-4147-A177-3AD203B41FA5}">
                      <a16:colId xmlns:a16="http://schemas.microsoft.com/office/drawing/2014/main" val="3318634458"/>
                    </a:ext>
                  </a:extLst>
                </a:gridCol>
                <a:gridCol w="9602724">
                  <a:extLst>
                    <a:ext uri="{9D8B030D-6E8A-4147-A177-3AD203B41FA5}">
                      <a16:colId xmlns:a16="http://schemas.microsoft.com/office/drawing/2014/main" val="3521390655"/>
                    </a:ext>
                  </a:extLst>
                </a:gridCol>
              </a:tblGrid>
              <a:tr h="493421">
                <a:tc>
                  <a:txBody>
                    <a:bodyPr/>
                    <a:lstStyle/>
                    <a:p>
                      <a:r>
                        <a:rPr lang="en-US" dirty="0"/>
                        <a:t>Linkage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425602"/>
                  </a:ext>
                </a:extLst>
              </a:tr>
              <a:tr h="1216653">
                <a:tc>
                  <a:txBody>
                    <a:bodyPr/>
                    <a:lstStyle/>
                    <a:p>
                      <a:r>
                        <a:rPr lang="en-US" dirty="0"/>
                        <a:t>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Maximal inter-cluster dissimilarity. Compute all pairwise dissimilarities between the observations in cluster A and the observations in cluster B, and record the 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largest</a:t>
                      </a:r>
                      <a:r>
                        <a:rPr lang="en-US" dirty="0"/>
                        <a:t> of these similarities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17798"/>
                  </a:ext>
                </a:extLst>
              </a:tr>
              <a:tr h="1216653">
                <a:tc>
                  <a:txBody>
                    <a:bodyPr/>
                    <a:lstStyle/>
                    <a:p>
                      <a:r>
                        <a:rPr lang="en-US" dirty="0"/>
                        <a:t>Single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Minimal inter-cluster dissimilarity. Compute all pairwise dissimilarities between the observations in cluster A and the observations in cluster B and record the 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smallest</a:t>
                      </a:r>
                      <a:r>
                        <a:rPr lang="en-US" dirty="0"/>
                        <a:t> of these dissimilarities.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733039"/>
                  </a:ext>
                </a:extLst>
              </a:tr>
              <a:tr h="851657"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inter-cluster dissimilarity. Compute all pairwise dissimilarities between the observations in cluster A and the observations in cluster B and record the 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average</a:t>
                      </a:r>
                      <a:r>
                        <a:rPr lang="en-US" dirty="0"/>
                        <a:t> of these dissimilarities.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67483"/>
                  </a:ext>
                </a:extLst>
              </a:tr>
              <a:tr h="851657">
                <a:tc>
                  <a:txBody>
                    <a:bodyPr/>
                    <a:lstStyle/>
                    <a:p>
                      <a:r>
                        <a:rPr lang="en-US" dirty="0"/>
                        <a:t>Centroid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Dissimilarity between the centroid for cluster A (a mean vector of length p) and the centroid for cluster B. Centroid linkage can result in undesirable 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inversions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3388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53A71-A3DA-32E5-DF24-E698B09C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complexity of agglomerative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F1E396-3FBC-E1EE-83B9-EA3EFADE4E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0201"/>
                <a:ext cx="10515600" cy="457676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Initially it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time to create the pairwise distance matrix.</a:t>
                </a:r>
              </a:p>
              <a:p>
                <a:r>
                  <a:rPr lang="en-US" dirty="0"/>
                  <a:t>At each merge step, the distance from the merge cluster to all other clusters needs to be recomputed.</a:t>
                </a:r>
              </a:p>
              <a:p>
                <a:pPr lvl="1"/>
                <a:r>
                  <a:rPr lang="en-US" dirty="0"/>
                  <a:t>Distance between the other clusters remain unchanged.</a:t>
                </a:r>
              </a:p>
              <a:p>
                <a:pPr lvl="1"/>
                <a:r>
                  <a:rPr lang="en-US" dirty="0"/>
                  <a:t>In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we need to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distances, we can do this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Other operation is to find the closest point in the distance matrix.</a:t>
                </a:r>
              </a:p>
              <a:p>
                <a:pPr lvl="1"/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distances in the matrix.</a:t>
                </a:r>
              </a:p>
              <a:p>
                <a:pPr lvl="1"/>
                <a:r>
                  <a:rPr lang="en-US" dirty="0"/>
                  <a:t>If we try to naively find the min, it will take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We can improve this by having a min heap.</a:t>
                </a:r>
              </a:p>
              <a:p>
                <a:pPr lvl="1"/>
                <a:r>
                  <a:rPr lang="en-US" dirty="0"/>
                  <a:t>Creating the heap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finding the min distance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, deleting and updating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Total time for all merge steps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F1E396-3FBC-E1EE-83B9-EA3EFADE4E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0201"/>
                <a:ext cx="10515600" cy="4576762"/>
              </a:xfrm>
              <a:blipFill>
                <a:blip r:embed="rId2"/>
                <a:stretch>
                  <a:fillRect l="-928" t="-2800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38D8F-9360-4940-9FA0-AA60E73A44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8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00569-DF0B-0C00-AF59-1288A830F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2DA47-EF41-8EC7-C4FF-8DCAEA5F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A87DDB-CA3F-4E2D-C9BA-B3929CA5F0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004" y="1428750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There are two main approaches in Hierarchical clustering.</a:t>
                </a:r>
              </a:p>
              <a:p>
                <a:pPr lvl="1"/>
                <a:r>
                  <a:rPr lang="en-US" dirty="0"/>
                  <a:t>Agglomerative clustering</a:t>
                </a:r>
              </a:p>
              <a:p>
                <a:pPr lvl="1"/>
                <a:r>
                  <a:rPr lang="en-US" dirty="0"/>
                  <a:t>Divisive clustering</a:t>
                </a:r>
              </a:p>
              <a:p>
                <a:r>
                  <a:rPr lang="en-US" dirty="0"/>
                  <a:t>Agglomerative strategies work in a bottom-up manner.</a:t>
                </a:r>
              </a:p>
              <a:p>
                <a:pPr lvl="1"/>
                <a:r>
                  <a:rPr lang="en-US" dirty="0"/>
                  <a:t>We start with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points in a separate cluster and repeatedly merge if they are similar until all points are members of the same cluster.</a:t>
                </a:r>
              </a:p>
              <a:p>
                <a:r>
                  <a:rPr lang="en-US" dirty="0"/>
                  <a:t>Divisive strategy works completely opposite, it starts with all points in the same cluster and then recursively split the clusters until all points are in separate clusters.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A87DDB-CA3F-4E2D-C9BA-B3929CA5F0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004" y="1428750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380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37A38-15BF-EFA2-C1B2-5164C20F5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16845-96F9-5BAD-61DF-A40623F2B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B0E62-7E5C-343C-7DFC-C13DAE759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2114550"/>
          </a:xfrm>
        </p:spPr>
        <p:txBody>
          <a:bodyPr>
            <a:normAutofit/>
          </a:bodyPr>
          <a:lstStyle/>
          <a:p>
            <a:r>
              <a:rPr lang="en-US" dirty="0"/>
              <a:t>Higher level idea:</a:t>
            </a:r>
          </a:p>
          <a:p>
            <a:pPr lvl="1"/>
            <a:r>
              <a:rPr lang="en-US" dirty="0"/>
              <a:t>Start each point in its own cluster.</a:t>
            </a:r>
          </a:p>
          <a:p>
            <a:pPr lvl="1"/>
            <a:r>
              <a:rPr lang="en-US" dirty="0"/>
              <a:t>Identify closest two clusters and merge them.</a:t>
            </a:r>
          </a:p>
          <a:p>
            <a:pPr lvl="1"/>
            <a:r>
              <a:rPr lang="en-US" dirty="0"/>
              <a:t>Repeat.</a:t>
            </a:r>
          </a:p>
          <a:p>
            <a:pPr lvl="1"/>
            <a:r>
              <a:rPr lang="en-US" dirty="0"/>
              <a:t>Ends when all points are in a single cluster.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BA1520E-FFDB-819A-8913-843812A028BC}"/>
              </a:ext>
            </a:extLst>
          </p:cNvPr>
          <p:cNvGrpSpPr/>
          <p:nvPr/>
        </p:nvGrpSpPr>
        <p:grpSpPr>
          <a:xfrm>
            <a:off x="2838450" y="3264620"/>
            <a:ext cx="2229046" cy="2477482"/>
            <a:chOff x="2838450" y="3264620"/>
            <a:chExt cx="2229046" cy="247748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A73015F-BBB1-AFBE-610E-9B3D2C92EE38}"/>
                </a:ext>
              </a:extLst>
            </p:cNvPr>
            <p:cNvSpPr/>
            <p:nvPr/>
          </p:nvSpPr>
          <p:spPr>
            <a:xfrm>
              <a:off x="2838450" y="3264620"/>
              <a:ext cx="2229046" cy="24774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B37C68E-3E81-E4AA-E4AD-7F7737973251}"/>
                </a:ext>
              </a:extLst>
            </p:cNvPr>
            <p:cNvSpPr/>
            <p:nvPr/>
          </p:nvSpPr>
          <p:spPr>
            <a:xfrm rot="19659486">
              <a:off x="3058969" y="3294238"/>
              <a:ext cx="1788008" cy="2418244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88ECB16-6B2D-79BD-A347-92B01697D8A7}"/>
                </a:ext>
              </a:extLst>
            </p:cNvPr>
            <p:cNvSpPr txBox="1"/>
            <p:nvPr/>
          </p:nvSpPr>
          <p:spPr>
            <a:xfrm>
              <a:off x="3524250" y="3829050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5E45A5F-B5CF-F7C2-E4EB-4692338C9C85}"/>
                </a:ext>
              </a:extLst>
            </p:cNvPr>
            <p:cNvSpPr txBox="1"/>
            <p:nvPr/>
          </p:nvSpPr>
          <p:spPr>
            <a:xfrm>
              <a:off x="4038600" y="5086350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1BAC6A1-CE12-D5A2-829F-2D7F97774412}"/>
                </a:ext>
              </a:extLst>
            </p:cNvPr>
            <p:cNvSpPr txBox="1"/>
            <p:nvPr/>
          </p:nvSpPr>
          <p:spPr>
            <a:xfrm>
              <a:off x="4410173" y="4927862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24E3306-2EBE-EFC9-CE57-52AEB01F1E51}"/>
                </a:ext>
              </a:extLst>
            </p:cNvPr>
            <p:cNvSpPr txBox="1"/>
            <p:nvPr/>
          </p:nvSpPr>
          <p:spPr>
            <a:xfrm>
              <a:off x="4255318" y="4743196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5BBCFD7-F155-9F51-A042-9556FC5563AD}"/>
                </a:ext>
              </a:extLst>
            </p:cNvPr>
            <p:cNvSpPr txBox="1"/>
            <p:nvPr/>
          </p:nvSpPr>
          <p:spPr>
            <a:xfrm>
              <a:off x="3676650" y="3981450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BF3B760-9450-DDC3-7048-F00864973BA5}"/>
                </a:ext>
              </a:extLst>
            </p:cNvPr>
            <p:cNvSpPr/>
            <p:nvPr/>
          </p:nvSpPr>
          <p:spPr>
            <a:xfrm>
              <a:off x="3524250" y="3829050"/>
              <a:ext cx="514350" cy="521732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27212A0-E2E4-1762-0547-722F795A5D06}"/>
                </a:ext>
              </a:extLst>
            </p:cNvPr>
            <p:cNvSpPr/>
            <p:nvPr/>
          </p:nvSpPr>
          <p:spPr>
            <a:xfrm>
              <a:off x="3946295" y="4582405"/>
              <a:ext cx="903795" cy="92807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146F50F-D31A-355A-3DD7-13F8E4B4835F}"/>
                </a:ext>
              </a:extLst>
            </p:cNvPr>
            <p:cNvSpPr/>
            <p:nvPr/>
          </p:nvSpPr>
          <p:spPr>
            <a:xfrm rot="18752242">
              <a:off x="4255318" y="4743196"/>
              <a:ext cx="526232" cy="553998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F4341F2B-018B-C969-4E4E-212663C49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950" y="2428416"/>
            <a:ext cx="2972215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99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FFAC95-9A5A-9281-D3A1-31E504F97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1AD6-A27F-EB2A-DA54-FF7A2195D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97B202-86E0-B59D-D09B-440E216AC3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3000"/>
                <a:ext cx="10515600" cy="520065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Some notations we are going to use in this lecture.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the dataset,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b="0" dirty="0"/>
              </a:p>
              <a:p>
                <a:r>
                  <a:rPr lang="en-US" dirty="0"/>
                  <a:t>A clustering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a partition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Each cluster is a set of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, such that the clusters are pairwise disjoint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=∅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A clustering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said to be nested in another clustering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if and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, and for each cluster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Hierarchical clustering yields a sequence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nested partitions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ranging from the trivial clustering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where each point is a separate cluster, to the trivial clustering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, where all points are in the same cluster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97B202-86E0-B59D-D09B-440E216AC3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3000"/>
                <a:ext cx="10515600" cy="5200650"/>
              </a:xfrm>
              <a:blipFill>
                <a:blip r:embed="rId2"/>
                <a:stretch>
                  <a:fillRect l="-1043" t="-2696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3364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773290-B624-C9FA-CBC6-98C636F131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EB359-9A5B-3A85-A3FA-1888FCEFC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271" y="84901"/>
            <a:ext cx="10515600" cy="1325563"/>
          </a:xfrm>
        </p:spPr>
        <p:txBody>
          <a:bodyPr/>
          <a:lstStyle/>
          <a:p>
            <a:r>
              <a:rPr lang="en-US" dirty="0"/>
              <a:t>Hierarchical clustering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F4C33-8C0C-9798-158B-2D2E2F4FD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271" y="745734"/>
            <a:ext cx="10515600" cy="85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Cluster dendrogram is basically represents the hierarchy of clusters.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4C29270D-C731-C3A2-9DE8-4E0DCB88BF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4712456"/>
                  </p:ext>
                </p:extLst>
              </p:nvPr>
            </p:nvGraphicFramePr>
            <p:xfrm>
              <a:off x="2631615" y="1491350"/>
              <a:ext cx="4400550" cy="222504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2200275">
                      <a:extLst>
                        <a:ext uri="{9D8B030D-6E8A-4147-A177-3AD203B41FA5}">
                          <a16:colId xmlns:a16="http://schemas.microsoft.com/office/drawing/2014/main" val="1772227859"/>
                        </a:ext>
                      </a:extLst>
                    </a:gridCol>
                    <a:gridCol w="2200275">
                      <a:extLst>
                        <a:ext uri="{9D8B030D-6E8A-4147-A177-3AD203B41FA5}">
                          <a16:colId xmlns:a16="http://schemas.microsoft.com/office/drawing/2014/main" val="37932208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Clustering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Clusters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625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{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89102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𝐴𝐵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{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74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𝐴𝐵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𝐶𝐷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{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5276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𝐴𝐵𝐶𝐷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{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36071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𝐴𝐵𝐶𝐷𝐸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43107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4C29270D-C731-C3A2-9DE8-4E0DCB88BF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4712456"/>
                  </p:ext>
                </p:extLst>
              </p:nvPr>
            </p:nvGraphicFramePr>
            <p:xfrm>
              <a:off x="2631615" y="1491350"/>
              <a:ext cx="4400550" cy="2225040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2200275">
                      <a:extLst>
                        <a:ext uri="{9D8B030D-6E8A-4147-A177-3AD203B41FA5}">
                          <a16:colId xmlns:a16="http://schemas.microsoft.com/office/drawing/2014/main" val="1772227859"/>
                        </a:ext>
                      </a:extLst>
                    </a:gridCol>
                    <a:gridCol w="2200275">
                      <a:extLst>
                        <a:ext uri="{9D8B030D-6E8A-4147-A177-3AD203B41FA5}">
                          <a16:colId xmlns:a16="http://schemas.microsoft.com/office/drawing/2014/main" val="37932208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Clustering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Clusters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625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76" t="-106557" r="-100276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54" t="-106557" r="-554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89102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76" t="-206557" r="-100276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54" t="-206557" r="-554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74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76" t="-306557" r="-100276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54" t="-306557" r="-554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276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76" t="-406557" r="-100276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54" t="-406557" r="-554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36071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76" t="-506557" r="-10027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54" t="-506557" r="-554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431074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A9DF0386-9264-8F2A-E0A7-50D890BC2486}"/>
              </a:ext>
            </a:extLst>
          </p:cNvPr>
          <p:cNvGrpSpPr/>
          <p:nvPr/>
        </p:nvGrpSpPr>
        <p:grpSpPr>
          <a:xfrm>
            <a:off x="7079719" y="1349223"/>
            <a:ext cx="4800600" cy="3607246"/>
            <a:chOff x="6438900" y="1848436"/>
            <a:chExt cx="4800600" cy="360724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2E6BC3B-3528-DE1F-3262-6F9DE34AF9EA}"/>
                </a:ext>
              </a:extLst>
            </p:cNvPr>
            <p:cNvSpPr/>
            <p:nvPr/>
          </p:nvSpPr>
          <p:spPr>
            <a:xfrm>
              <a:off x="9410700" y="2033102"/>
              <a:ext cx="228600" cy="23971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55EDE8F-9A3D-6BD0-05FE-267D9113A879}"/>
                </a:ext>
              </a:extLst>
            </p:cNvPr>
            <p:cNvSpPr/>
            <p:nvPr/>
          </p:nvSpPr>
          <p:spPr>
            <a:xfrm>
              <a:off x="7947905" y="3008554"/>
              <a:ext cx="228600" cy="23971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50A8F12-2CC6-991D-EACF-7B912888D27E}"/>
                </a:ext>
              </a:extLst>
            </p:cNvPr>
            <p:cNvSpPr/>
            <p:nvPr/>
          </p:nvSpPr>
          <p:spPr>
            <a:xfrm>
              <a:off x="8782050" y="4010996"/>
              <a:ext cx="228600" cy="23971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D35F191-EC40-B429-E3C1-933C2FA501D4}"/>
                </a:ext>
              </a:extLst>
            </p:cNvPr>
            <p:cNvSpPr/>
            <p:nvPr/>
          </p:nvSpPr>
          <p:spPr>
            <a:xfrm>
              <a:off x="7010402" y="4010995"/>
              <a:ext cx="228600" cy="23971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7E031AD-CE7F-8025-C98B-E4AC561474CB}"/>
                </a:ext>
              </a:extLst>
            </p:cNvPr>
            <p:cNvSpPr txBox="1"/>
            <p:nvPr/>
          </p:nvSpPr>
          <p:spPr>
            <a:xfrm>
              <a:off x="6438900" y="5086350"/>
              <a:ext cx="400050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6272948-9F32-4439-DFCB-E0C52F701B28}"/>
                </a:ext>
              </a:extLst>
            </p:cNvPr>
            <p:cNvSpPr txBox="1"/>
            <p:nvPr/>
          </p:nvSpPr>
          <p:spPr>
            <a:xfrm>
              <a:off x="7496175" y="5086350"/>
              <a:ext cx="400050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F7CD3FC-5DFB-E5D3-5664-BE6047DA46DB}"/>
                </a:ext>
              </a:extLst>
            </p:cNvPr>
            <p:cNvSpPr txBox="1"/>
            <p:nvPr/>
          </p:nvSpPr>
          <p:spPr>
            <a:xfrm>
              <a:off x="8267700" y="5086350"/>
              <a:ext cx="400050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C703C02-34B9-20F8-641E-9CEB9DB210D3}"/>
                </a:ext>
              </a:extLst>
            </p:cNvPr>
            <p:cNvSpPr txBox="1"/>
            <p:nvPr/>
          </p:nvSpPr>
          <p:spPr>
            <a:xfrm>
              <a:off x="9239250" y="5086350"/>
              <a:ext cx="400050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396CB08-CBC3-CAD9-78FD-A9A582C3FF85}"/>
                </a:ext>
              </a:extLst>
            </p:cNvPr>
            <p:cNvSpPr txBox="1"/>
            <p:nvPr/>
          </p:nvSpPr>
          <p:spPr>
            <a:xfrm>
              <a:off x="10839450" y="5086350"/>
              <a:ext cx="400050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A6BAFC4-3A9C-2D00-8359-4AA5F49692F1}"/>
                </a:ext>
              </a:extLst>
            </p:cNvPr>
            <p:cNvCxnSpPr>
              <a:stCxn id="16" idx="3"/>
              <a:endCxn id="17" idx="7"/>
            </p:cNvCxnSpPr>
            <p:nvPr/>
          </p:nvCxnSpPr>
          <p:spPr>
            <a:xfrm flipH="1">
              <a:off x="8143027" y="2237710"/>
              <a:ext cx="1301151" cy="80594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DE7DB74-BD53-816B-D612-B587CA3A7E30}"/>
                </a:ext>
              </a:extLst>
            </p:cNvPr>
            <p:cNvCxnSpPr>
              <a:cxnSpLocks/>
              <a:stCxn id="17" idx="3"/>
              <a:endCxn id="20" idx="7"/>
            </p:cNvCxnSpPr>
            <p:nvPr/>
          </p:nvCxnSpPr>
          <p:spPr>
            <a:xfrm flipH="1">
              <a:off x="7205524" y="3213162"/>
              <a:ext cx="775859" cy="83293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CF8E7AA-EA36-72E0-08C1-B4E5EE3FB43B}"/>
                </a:ext>
              </a:extLst>
            </p:cNvPr>
            <p:cNvCxnSpPr>
              <a:cxnSpLocks/>
              <a:stCxn id="18" idx="1"/>
              <a:endCxn id="17" idx="5"/>
            </p:cNvCxnSpPr>
            <p:nvPr/>
          </p:nvCxnSpPr>
          <p:spPr>
            <a:xfrm flipH="1" flipV="1">
              <a:off x="8143027" y="3213162"/>
              <a:ext cx="672501" cy="83293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2F0EC25-584D-6725-EA74-96963A6A0932}"/>
                </a:ext>
              </a:extLst>
            </p:cNvPr>
            <p:cNvCxnSpPr>
              <a:cxnSpLocks/>
              <a:stCxn id="20" idx="3"/>
              <a:endCxn id="24" idx="0"/>
            </p:cNvCxnSpPr>
            <p:nvPr/>
          </p:nvCxnSpPr>
          <p:spPr>
            <a:xfrm flipH="1">
              <a:off x="6638925" y="4215603"/>
              <a:ext cx="404955" cy="87074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8E17085-353D-0B9A-91BF-D2798AB4342B}"/>
                </a:ext>
              </a:extLst>
            </p:cNvPr>
            <p:cNvCxnSpPr>
              <a:cxnSpLocks/>
              <a:stCxn id="25" idx="0"/>
              <a:endCxn id="20" idx="5"/>
            </p:cNvCxnSpPr>
            <p:nvPr/>
          </p:nvCxnSpPr>
          <p:spPr>
            <a:xfrm flipH="1" flipV="1">
              <a:off x="7205524" y="4215603"/>
              <a:ext cx="490676" cy="87074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241C221-B4D5-9372-7141-6EE0364DB626}"/>
                </a:ext>
              </a:extLst>
            </p:cNvPr>
            <p:cNvCxnSpPr>
              <a:cxnSpLocks/>
              <a:stCxn id="18" idx="4"/>
              <a:endCxn id="26" idx="0"/>
            </p:cNvCxnSpPr>
            <p:nvPr/>
          </p:nvCxnSpPr>
          <p:spPr>
            <a:xfrm flipH="1">
              <a:off x="8467725" y="4250709"/>
              <a:ext cx="428625" cy="8356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0E36958-ABE4-2148-A659-F0DB14CA8B37}"/>
                </a:ext>
              </a:extLst>
            </p:cNvPr>
            <p:cNvCxnSpPr>
              <a:cxnSpLocks/>
              <a:stCxn id="18" idx="4"/>
              <a:endCxn id="27" idx="0"/>
            </p:cNvCxnSpPr>
            <p:nvPr/>
          </p:nvCxnSpPr>
          <p:spPr>
            <a:xfrm>
              <a:off x="8896350" y="4250709"/>
              <a:ext cx="542925" cy="83564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DF6AE74-7C48-3281-EAE2-048CDEC0254A}"/>
                </a:ext>
              </a:extLst>
            </p:cNvPr>
            <p:cNvCxnSpPr>
              <a:cxnSpLocks/>
              <a:stCxn id="16" idx="5"/>
              <a:endCxn id="28" idx="0"/>
            </p:cNvCxnSpPr>
            <p:nvPr/>
          </p:nvCxnSpPr>
          <p:spPr>
            <a:xfrm>
              <a:off x="9605822" y="2237710"/>
              <a:ext cx="1433653" cy="284864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FD81EEF-CC00-C05A-19FA-19643B4218A4}"/>
                </a:ext>
              </a:extLst>
            </p:cNvPr>
            <p:cNvSpPr txBox="1"/>
            <p:nvPr/>
          </p:nvSpPr>
          <p:spPr>
            <a:xfrm>
              <a:off x="9739312" y="1848436"/>
              <a:ext cx="1100138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ABCDE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DF0385D-44C4-7FE8-1DC9-04A5DF114D20}"/>
                </a:ext>
              </a:extLst>
            </p:cNvPr>
            <p:cNvSpPr txBox="1"/>
            <p:nvPr/>
          </p:nvSpPr>
          <p:spPr>
            <a:xfrm>
              <a:off x="7124702" y="2561435"/>
              <a:ext cx="1000903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ABCD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298D4B0-7701-1C3E-B706-AF7D20F8E310}"/>
                </a:ext>
              </a:extLst>
            </p:cNvPr>
            <p:cNvSpPr txBox="1"/>
            <p:nvPr/>
          </p:nvSpPr>
          <p:spPr>
            <a:xfrm>
              <a:off x="6539265" y="3650147"/>
              <a:ext cx="466234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AB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8E5E2F4-EAB5-9D26-71C2-3C37D27E2E2B}"/>
                </a:ext>
              </a:extLst>
            </p:cNvPr>
            <p:cNvSpPr txBox="1"/>
            <p:nvPr/>
          </p:nvSpPr>
          <p:spPr>
            <a:xfrm>
              <a:off x="9196387" y="3858275"/>
              <a:ext cx="542925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CD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1B207B8-BBD7-7FE5-A343-4FCA56F43C1F}"/>
              </a:ext>
            </a:extLst>
          </p:cNvPr>
          <p:cNvGrpSpPr/>
          <p:nvPr/>
        </p:nvGrpSpPr>
        <p:grpSpPr>
          <a:xfrm>
            <a:off x="245407" y="1542134"/>
            <a:ext cx="2229046" cy="2565030"/>
            <a:chOff x="2838450" y="3264620"/>
            <a:chExt cx="2229046" cy="256503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1E8B53B-027F-6DBE-590F-198EB1798637}"/>
                </a:ext>
              </a:extLst>
            </p:cNvPr>
            <p:cNvSpPr/>
            <p:nvPr/>
          </p:nvSpPr>
          <p:spPr>
            <a:xfrm>
              <a:off x="2838450" y="3264620"/>
              <a:ext cx="2229046" cy="24774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FD8A91B-6E0F-57E6-501A-23B14E37F8F1}"/>
                </a:ext>
              </a:extLst>
            </p:cNvPr>
            <p:cNvSpPr/>
            <p:nvPr/>
          </p:nvSpPr>
          <p:spPr>
            <a:xfrm rot="19659486">
              <a:off x="3092945" y="3284385"/>
              <a:ext cx="1788008" cy="2545265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6B3FB4E-194B-17FF-9C5F-CAF0CCF50ECF}"/>
                </a:ext>
              </a:extLst>
            </p:cNvPr>
            <p:cNvSpPr txBox="1"/>
            <p:nvPr/>
          </p:nvSpPr>
          <p:spPr>
            <a:xfrm>
              <a:off x="3646954" y="4460911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F217AE3-3394-F55D-C65E-9C8BB55BC8DC}"/>
                </a:ext>
              </a:extLst>
            </p:cNvPr>
            <p:cNvSpPr txBox="1"/>
            <p:nvPr/>
          </p:nvSpPr>
          <p:spPr>
            <a:xfrm>
              <a:off x="3713922" y="4800326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CE7B34A-0CC5-2055-08B1-053DC26A7E40}"/>
                </a:ext>
              </a:extLst>
            </p:cNvPr>
            <p:cNvSpPr txBox="1"/>
            <p:nvPr/>
          </p:nvSpPr>
          <p:spPr>
            <a:xfrm>
              <a:off x="4410173" y="4927862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C4AB821-5889-B330-0E76-711F406D0294}"/>
                </a:ext>
              </a:extLst>
            </p:cNvPr>
            <p:cNvSpPr txBox="1"/>
            <p:nvPr/>
          </p:nvSpPr>
          <p:spPr>
            <a:xfrm>
              <a:off x="4255318" y="4743196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2F81D0D-BC6F-1535-D169-5BA932D63700}"/>
                </a:ext>
              </a:extLst>
            </p:cNvPr>
            <p:cNvSpPr txBox="1"/>
            <p:nvPr/>
          </p:nvSpPr>
          <p:spPr>
            <a:xfrm>
              <a:off x="3046169" y="4082266"/>
              <a:ext cx="28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4CBF7BD-018C-A752-7178-392E90D33EF1}"/>
                </a:ext>
              </a:extLst>
            </p:cNvPr>
            <p:cNvSpPr/>
            <p:nvPr/>
          </p:nvSpPr>
          <p:spPr>
            <a:xfrm>
              <a:off x="3452950" y="4429736"/>
              <a:ext cx="702355" cy="674388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138E4C15-6872-EA82-56F5-6887A338E392}"/>
                </a:ext>
              </a:extLst>
            </p:cNvPr>
            <p:cNvSpPr/>
            <p:nvPr/>
          </p:nvSpPr>
          <p:spPr>
            <a:xfrm>
              <a:off x="3443315" y="4082266"/>
              <a:ext cx="1406776" cy="152642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136B5C7-0FC6-7668-D65A-5DA84C41E517}"/>
                </a:ext>
              </a:extLst>
            </p:cNvPr>
            <p:cNvSpPr/>
            <p:nvPr/>
          </p:nvSpPr>
          <p:spPr>
            <a:xfrm rot="21266418">
              <a:off x="4241476" y="4655984"/>
              <a:ext cx="459206" cy="736627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Oval 67">
            <a:extLst>
              <a:ext uri="{FF2B5EF4-FFF2-40B4-BE49-F238E27FC236}">
                <a16:creationId xmlns:a16="http://schemas.microsoft.com/office/drawing/2014/main" id="{4856CE39-583A-15DC-5DF2-9E7403AEBB0F}"/>
              </a:ext>
            </a:extLst>
          </p:cNvPr>
          <p:cNvSpPr/>
          <p:nvPr/>
        </p:nvSpPr>
        <p:spPr>
          <a:xfrm rot="19659486">
            <a:off x="1004883" y="2778220"/>
            <a:ext cx="358029" cy="285427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6A181EC-D3E8-F5F9-1FEE-824E6DAD8AAB}"/>
              </a:ext>
            </a:extLst>
          </p:cNvPr>
          <p:cNvSpPr/>
          <p:nvPr/>
        </p:nvSpPr>
        <p:spPr>
          <a:xfrm rot="19659486">
            <a:off x="468878" y="2375584"/>
            <a:ext cx="358029" cy="285427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815181D-4377-1F18-06EF-4136C3F74915}"/>
              </a:ext>
            </a:extLst>
          </p:cNvPr>
          <p:cNvSpPr/>
          <p:nvPr/>
        </p:nvSpPr>
        <p:spPr>
          <a:xfrm rot="19659486">
            <a:off x="1085706" y="3093277"/>
            <a:ext cx="358029" cy="285427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30B4B9F-4F61-92EA-34CB-CEB8BD9ECC00}"/>
              </a:ext>
            </a:extLst>
          </p:cNvPr>
          <p:cNvSpPr/>
          <p:nvPr/>
        </p:nvSpPr>
        <p:spPr>
          <a:xfrm rot="19659486">
            <a:off x="1675290" y="3020105"/>
            <a:ext cx="358029" cy="285427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A90A4DF-0C72-BBFA-186A-645351CB1D3A}"/>
              </a:ext>
            </a:extLst>
          </p:cNvPr>
          <p:cNvSpPr/>
          <p:nvPr/>
        </p:nvSpPr>
        <p:spPr>
          <a:xfrm rot="19659486">
            <a:off x="1755731" y="3317721"/>
            <a:ext cx="358029" cy="285427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04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D9C9B-339D-3AE2-EF05-B57E1479B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dirty="0"/>
              <a:t>Agglomerative clustering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D05E83-872B-312E-4713-31A2785110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3000"/>
                <a:ext cx="10515600" cy="5033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AgglomerativeClustering(D, k)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Repeat: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Find the closest pair of clusters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\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Update the distance matrix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/>
                  <a:t> to reflect new clustering.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Until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D05E83-872B-312E-4713-31A2785110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3000"/>
                <a:ext cx="10515600" cy="5033963"/>
              </a:xfrm>
              <a:blipFill>
                <a:blip r:embed="rId2"/>
                <a:stretch>
                  <a:fillRect l="-1217" t="-2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0063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1BE171-A01A-EBE7-D534-059C757C9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B9DAE-DE78-C5DB-D61A-3B770547A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dirty="0"/>
              <a:t>Agglomerative clustering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207BB-561B-0CBD-C0E6-DA1BE18AE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33963"/>
          </a:xfrm>
        </p:spPr>
        <p:txBody>
          <a:bodyPr/>
          <a:lstStyle/>
          <a:p>
            <a:r>
              <a:rPr lang="en-US" dirty="0"/>
              <a:t>When it comes to computing distances between two clusters, we can employ several strategies.</a:t>
            </a:r>
          </a:p>
          <a:p>
            <a:pPr lvl="1"/>
            <a:r>
              <a:rPr lang="en-US" dirty="0"/>
              <a:t>Single Link</a:t>
            </a:r>
          </a:p>
          <a:p>
            <a:pPr lvl="1"/>
            <a:r>
              <a:rPr lang="en-US" dirty="0"/>
              <a:t>Complete Link</a:t>
            </a:r>
          </a:p>
          <a:p>
            <a:pPr lvl="1"/>
            <a:r>
              <a:rPr lang="en-US" dirty="0"/>
              <a:t>Group average</a:t>
            </a:r>
          </a:p>
          <a:p>
            <a:pPr lvl="1"/>
            <a:r>
              <a:rPr lang="en-US" dirty="0"/>
              <a:t>Mean distance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342972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 Template">
  <a:themeElements>
    <a:clrScheme name="Montana State Universit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62860"/>
      </a:accent1>
      <a:accent2>
        <a:srgbClr val="F3B324"/>
      </a:accent2>
      <a:accent3>
        <a:srgbClr val="FADA92"/>
      </a:accent3>
      <a:accent4>
        <a:srgbClr val="585858"/>
      </a:accent4>
      <a:accent5>
        <a:srgbClr val="4471C3"/>
      </a:accent5>
      <a:accent6>
        <a:srgbClr val="F7931E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No corner logo">
  <a:themeElements>
    <a:clrScheme name="Montana State Universit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62860"/>
      </a:accent1>
      <a:accent2>
        <a:srgbClr val="F3B324"/>
      </a:accent2>
      <a:accent3>
        <a:srgbClr val="FADA92"/>
      </a:accent3>
      <a:accent4>
        <a:srgbClr val="585858"/>
      </a:accent4>
      <a:accent5>
        <a:srgbClr val="4471C3"/>
      </a:accent5>
      <a:accent6>
        <a:srgbClr val="F7931E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Inverted Standard Template">
  <a:themeElements>
    <a:clrScheme name="Montana State Universit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62860"/>
      </a:accent1>
      <a:accent2>
        <a:srgbClr val="F3B324"/>
      </a:accent2>
      <a:accent3>
        <a:srgbClr val="FADA92"/>
      </a:accent3>
      <a:accent4>
        <a:srgbClr val="585858"/>
      </a:accent4>
      <a:accent5>
        <a:srgbClr val="4471C3"/>
      </a:accent5>
      <a:accent6>
        <a:srgbClr val="F7931E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Simple Blue Background">
  <a:themeElements>
    <a:clrScheme name="Montana State Universit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62860"/>
      </a:accent1>
      <a:accent2>
        <a:srgbClr val="F3B324"/>
      </a:accent2>
      <a:accent3>
        <a:srgbClr val="FADA92"/>
      </a:accent3>
      <a:accent4>
        <a:srgbClr val="585858"/>
      </a:accent4>
      <a:accent5>
        <a:srgbClr val="4471C3"/>
      </a:accent5>
      <a:accent6>
        <a:srgbClr val="F7931E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SU-branded-power-point-template-widescreen-white-test" id="{1DCC296B-1FB8-264B-8B76-D3CB3C933C55}" vid="{00EF76A3-298E-6941-82AB-7A7BEDEAC3AA}"/>
    </a:ext>
  </a:extLst>
</a:theme>
</file>

<file path=ppt/theme/theme5.xml><?xml version="1.0" encoding="utf-8"?>
<a:theme xmlns:a="http://schemas.openxmlformats.org/drawingml/2006/main" name="Simple White Background">
  <a:themeElements>
    <a:clrScheme name="Montana State Universit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62860"/>
      </a:accent1>
      <a:accent2>
        <a:srgbClr val="F3B324"/>
      </a:accent2>
      <a:accent3>
        <a:srgbClr val="FADA92"/>
      </a:accent3>
      <a:accent4>
        <a:srgbClr val="585858"/>
      </a:accent4>
      <a:accent5>
        <a:srgbClr val="4471C3"/>
      </a:accent5>
      <a:accent6>
        <a:srgbClr val="F7931E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SU-branded-power-point-template-widescreen-white-test" id="{1DCC296B-1FB8-264B-8B76-D3CB3C933C55}" vid="{00EF76A3-298E-6941-82AB-7A7BEDEAC3A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3380ef4-09d4-4340-8ccb-160c32c60401">
      <Terms xmlns="http://schemas.microsoft.com/office/infopath/2007/PartnerControls"/>
    </lcf76f155ced4ddcb4097134ff3c332f>
    <TaxCatchAll xmlns="7eb697ea-89e6-4a08-90bb-c11f41386e5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A1B80212167E4CB7BEF9FBFA5891EB" ma:contentTypeVersion="19" ma:contentTypeDescription="Create a new document." ma:contentTypeScope="" ma:versionID="554e0d73130b24d93c69e017f3277833">
  <xsd:schema xmlns:xsd="http://www.w3.org/2001/XMLSchema" xmlns:xs="http://www.w3.org/2001/XMLSchema" xmlns:p="http://schemas.microsoft.com/office/2006/metadata/properties" xmlns:ns2="e3380ef4-09d4-4340-8ccb-160c32c60401" xmlns:ns3="7eb697ea-89e6-4a08-90bb-c11f41386e51" targetNamespace="http://schemas.microsoft.com/office/2006/metadata/properties" ma:root="true" ma:fieldsID="53ea50482b33fcb66c9737c81bd1583c" ns2:_="" ns3:_="">
    <xsd:import namespace="e3380ef4-09d4-4340-8ccb-160c32c60401"/>
    <xsd:import namespace="7eb697ea-89e6-4a08-90bb-c11f41386e5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ObjectDetectorVersion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380ef4-09d4-4340-8ccb-160c32c604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c66bcfc7-c51b-4bc8-8383-b8f609394d6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Tags" ma:index="21" nillable="true" ma:displayName="Tags" ma:internalName="MediaServiceAutoTags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4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b697ea-89e6-4a08-90bb-c11f41386e51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711c2aba-8739-421f-ae05-1e36b8c598e7}" ma:internalName="TaxCatchAll" ma:showField="CatchAllData" ma:web="7eb697ea-89e6-4a08-90bb-c11f41386e5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DBA731A-CE16-429C-B261-25EA2AE8C5DA}">
  <ds:schemaRefs>
    <ds:schemaRef ds:uri="e3380ef4-09d4-4340-8ccb-160c32c60401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7eb697ea-89e6-4a08-90bb-c11f41386e51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51F4AF4-3BB0-40CF-890F-E93EFB639C88}">
  <ds:schemaRefs>
    <ds:schemaRef ds:uri="7eb697ea-89e6-4a08-90bb-c11f41386e51"/>
    <ds:schemaRef ds:uri="e3380ef4-09d4-4340-8ccb-160c32c6040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D073831-1F1E-47DF-BB51-881D635FAF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748</TotalTime>
  <Words>3508</Words>
  <Application>Microsoft Office PowerPoint</Application>
  <PresentationFormat>Widescreen</PresentationFormat>
  <Paragraphs>2111</Paragraphs>
  <Slides>35</Slides>
  <Notes>4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Aptos</vt:lpstr>
      <vt:lpstr>Aptos Display</vt:lpstr>
      <vt:lpstr>Aptos SemiBold</vt:lpstr>
      <vt:lpstr>Arial</vt:lpstr>
      <vt:lpstr>Cambria Math</vt:lpstr>
      <vt:lpstr>Roboto</vt:lpstr>
      <vt:lpstr>Standard Template</vt:lpstr>
      <vt:lpstr>No corner logo</vt:lpstr>
      <vt:lpstr>Inverted Standard Template</vt:lpstr>
      <vt:lpstr>Simple Blue Background</vt:lpstr>
      <vt:lpstr>Simple White Background</vt:lpstr>
      <vt:lpstr>Hierarchical Clustering</vt:lpstr>
      <vt:lpstr>Hierarchical clustering</vt:lpstr>
      <vt:lpstr>Hierarchical clustering</vt:lpstr>
      <vt:lpstr>Hierarchical clustering</vt:lpstr>
      <vt:lpstr>Hierarchical clustering algorithm</vt:lpstr>
      <vt:lpstr>Hierarchical clustering algorithm</vt:lpstr>
      <vt:lpstr>Hierarchical clustering algorithm</vt:lpstr>
      <vt:lpstr>Agglomerative clustering algorithm</vt:lpstr>
      <vt:lpstr>Agglomerative clustering algorithm</vt:lpstr>
      <vt:lpstr>How to calculate the distance between clusters?</vt:lpstr>
      <vt:lpstr>How to calculate the distance between clusters?</vt:lpstr>
      <vt:lpstr>Example</vt:lpstr>
      <vt:lpstr>Agglomerative clustering algorithm</vt:lpstr>
      <vt:lpstr>Example</vt:lpstr>
      <vt:lpstr>Example</vt:lpstr>
      <vt:lpstr>Example</vt:lpstr>
      <vt:lpstr>Example</vt:lpstr>
      <vt:lpstr>Example</vt:lpstr>
      <vt:lpstr>Example</vt:lpstr>
      <vt:lpstr>Agglomerative clustering algorithm</vt:lpstr>
      <vt:lpstr>Example</vt:lpstr>
      <vt:lpstr>Example</vt:lpstr>
      <vt:lpstr>Example</vt:lpstr>
      <vt:lpstr>Agglomerative clustering algorithm</vt:lpstr>
      <vt:lpstr>Example</vt:lpstr>
      <vt:lpstr>Example</vt:lpstr>
      <vt:lpstr>Agglomerative clustering algorithm</vt:lpstr>
      <vt:lpstr>Example</vt:lpstr>
      <vt:lpstr>Example</vt:lpstr>
      <vt:lpstr>Example</vt:lpstr>
      <vt:lpstr>Example</vt:lpstr>
      <vt:lpstr>Example</vt:lpstr>
      <vt:lpstr>Example</vt:lpstr>
      <vt:lpstr>Different distance measures will affect results</vt:lpstr>
      <vt:lpstr>Computation complexity of agglomerative clustering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MSU General PowerPoint Template</dc:title>
  <dc:creator>Bole, Robert</dc:creator>
  <cp:lastModifiedBy>Liyana Ralalage, Adiesha</cp:lastModifiedBy>
  <cp:revision>2</cp:revision>
  <dcterms:created xsi:type="dcterms:W3CDTF">2024-07-24T21:17:45Z</dcterms:created>
  <dcterms:modified xsi:type="dcterms:W3CDTF">2025-03-25T21:20:36Z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0x01010039A1B80212167E4CB7BEF9FBFA5891EB</vt:lpwstr>
  </property>
  <property fmtid="{D5CDD505-2E9C-101B-9397-08002B2CF9AE}" pid="3" name="MediaServiceImageTags">
    <vt:lpwstr/>
  </property>
</Properties>
</file>