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4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23" r:id="rId6"/>
    <p:sldMasterId id="2147483797" r:id="rId7"/>
    <p:sldMasterId id="2147483809" r:id="rId8"/>
  </p:sldMasterIdLst>
  <p:notesMasterIdLst>
    <p:notesMasterId r:id="rId29"/>
  </p:notesMasterIdLst>
  <p:sldIdLst>
    <p:sldId id="1468" r:id="rId9"/>
    <p:sldId id="1471" r:id="rId10"/>
    <p:sldId id="1485" r:id="rId11"/>
    <p:sldId id="1486" r:id="rId12"/>
    <p:sldId id="1484" r:id="rId13"/>
    <p:sldId id="1472" r:id="rId14"/>
    <p:sldId id="1473" r:id="rId15"/>
    <p:sldId id="1476" r:id="rId16"/>
    <p:sldId id="1474" r:id="rId17"/>
    <p:sldId id="1475" r:id="rId18"/>
    <p:sldId id="1477" r:id="rId19"/>
    <p:sldId id="1478" r:id="rId20"/>
    <p:sldId id="1479" r:id="rId21"/>
    <p:sldId id="1480" r:id="rId22"/>
    <p:sldId id="1481" r:id="rId23"/>
    <p:sldId id="1482" r:id="rId24"/>
    <p:sldId id="1483" r:id="rId25"/>
    <p:sldId id="1487" r:id="rId26"/>
    <p:sldId id="1469" r:id="rId27"/>
    <p:sldId id="147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2B4067-9F9B-468B-81B9-745F2A32AEB4}" v="2304" dt="2025-03-27T19:48:05.0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6" d="100"/>
          <a:sy n="106" d="100"/>
        </p:scale>
        <p:origin x="1014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microsoft.com/office/2016/11/relationships/changesInfo" Target="changesInfos/changesInfo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microsoft.com/office/2018/10/relationships/authors" Target="author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532B4067-9F9B-468B-81B9-745F2A32AEB4}"/>
    <pc:docChg chg="undo custSel addSld delSld modSld sldOrd delSection modSection">
      <pc:chgData name="Liyana Ralalage, Adiesha" userId="15fd5c93-10d6-4014-8103-1a4931e3c018" providerId="ADAL" clId="{532B4067-9F9B-468B-81B9-745F2A32AEB4}" dt="2025-03-27T19:48:05.004" v="4044"/>
      <pc:docMkLst>
        <pc:docMk/>
      </pc:docMkLst>
      <pc:sldChg chg="del">
        <pc:chgData name="Liyana Ralalage, Adiesha" userId="15fd5c93-10d6-4014-8103-1a4931e3c018" providerId="ADAL" clId="{532B4067-9F9B-468B-81B9-745F2A32AEB4}" dt="2025-03-20T20:36:33.769" v="1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532B4067-9F9B-468B-81B9-745F2A32AEB4}" dt="2025-03-20T20:36:31.698" v="0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532B4067-9F9B-468B-81B9-745F2A32AEB4}" dt="2025-03-20T20:36:31.698" v="0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532B4067-9F9B-468B-81B9-745F2A32AEB4}" dt="2025-03-20T20:36:35.469" v="3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532B4067-9F9B-468B-81B9-745F2A32AEB4}" dt="2025-03-20T20:36:34.561" v="2" actId="47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532B4067-9F9B-468B-81B9-745F2A32AEB4}" dt="2025-03-20T20:37:12.855" v="105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532B4067-9F9B-468B-81B9-745F2A32AEB4}" dt="2025-03-20T20:36:57.858" v="73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532B4067-9F9B-468B-81B9-745F2A32AEB4}" dt="2025-03-20T20:37:12.855" v="105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modSp mod">
        <pc:chgData name="Liyana Ralalage, Adiesha" userId="15fd5c93-10d6-4014-8103-1a4931e3c018" providerId="ADAL" clId="{532B4067-9F9B-468B-81B9-745F2A32AEB4}" dt="2025-03-21T19:28:00.202" v="166" actId="27636"/>
        <pc:sldMkLst>
          <pc:docMk/>
          <pc:sldMk cId="2014241022" sldId="1469"/>
        </pc:sldMkLst>
        <pc:spChg chg="mod">
          <ac:chgData name="Liyana Ralalage, Adiesha" userId="15fd5c93-10d6-4014-8103-1a4931e3c018" providerId="ADAL" clId="{532B4067-9F9B-468B-81B9-745F2A32AEB4}" dt="2025-03-21T19:28:00.202" v="166" actId="27636"/>
          <ac:spMkLst>
            <pc:docMk/>
            <pc:sldMk cId="2014241022" sldId="1469"/>
            <ac:spMk id="2" creationId="{139F582E-8262-1BCC-E35D-2DC91C6ACBF0}"/>
          </ac:spMkLst>
        </pc:spChg>
      </pc:sldChg>
      <pc:sldChg chg="modSp mod">
        <pc:chgData name="Liyana Ralalage, Adiesha" userId="15fd5c93-10d6-4014-8103-1a4931e3c018" providerId="ADAL" clId="{532B4067-9F9B-468B-81B9-745F2A32AEB4}" dt="2025-03-21T19:28:00.209" v="167" actId="27636"/>
        <pc:sldMkLst>
          <pc:docMk/>
          <pc:sldMk cId="2728285675" sldId="1470"/>
        </pc:sldMkLst>
        <pc:spChg chg="mod">
          <ac:chgData name="Liyana Ralalage, Adiesha" userId="15fd5c93-10d6-4014-8103-1a4931e3c018" providerId="ADAL" clId="{532B4067-9F9B-468B-81B9-745F2A32AEB4}" dt="2025-03-21T19:28:00.209" v="167" actId="27636"/>
          <ac:spMkLst>
            <pc:docMk/>
            <pc:sldMk cId="2728285675" sldId="1470"/>
            <ac:spMk id="4" creationId="{0D938D8F-9360-4940-9FA0-AA60E73A44D9}"/>
          </ac:spMkLst>
        </pc:spChg>
      </pc:sldChg>
      <pc:sldChg chg="modSp new mod modAnim">
        <pc:chgData name="Liyana Ralalage, Adiesha" userId="15fd5c93-10d6-4014-8103-1a4931e3c018" providerId="ADAL" clId="{532B4067-9F9B-468B-81B9-745F2A32AEB4}" dt="2025-03-27T18:28:00.466" v="2296" actId="20577"/>
        <pc:sldMkLst>
          <pc:docMk/>
          <pc:sldMk cId="2362836004" sldId="1471"/>
        </pc:sldMkLst>
        <pc:spChg chg="mod">
          <ac:chgData name="Liyana Ralalage, Adiesha" userId="15fd5c93-10d6-4014-8103-1a4931e3c018" providerId="ADAL" clId="{532B4067-9F9B-468B-81B9-745F2A32AEB4}" dt="2025-03-21T19:27:40.015" v="114" actId="14100"/>
          <ac:spMkLst>
            <pc:docMk/>
            <pc:sldMk cId="2362836004" sldId="1471"/>
            <ac:spMk id="2" creationId="{0ACF9F41-5249-00D7-C015-9E99FB279F18}"/>
          </ac:spMkLst>
        </pc:spChg>
        <pc:spChg chg="mod">
          <ac:chgData name="Liyana Ralalage, Adiesha" userId="15fd5c93-10d6-4014-8103-1a4931e3c018" providerId="ADAL" clId="{532B4067-9F9B-468B-81B9-745F2A32AEB4}" dt="2025-03-27T18:28:00.466" v="2296" actId="20577"/>
          <ac:spMkLst>
            <pc:docMk/>
            <pc:sldMk cId="2362836004" sldId="1471"/>
            <ac:spMk id="3" creationId="{D28A4B09-DB80-B5E2-1314-D1AF4584958A}"/>
          </ac:spMkLst>
        </pc:spChg>
      </pc:sldChg>
      <pc:sldChg chg="delSp modSp new mod ord modAnim modNotesTx">
        <pc:chgData name="Liyana Ralalage, Adiesha" userId="15fd5c93-10d6-4014-8103-1a4931e3c018" providerId="ADAL" clId="{532B4067-9F9B-468B-81B9-745F2A32AEB4}" dt="2025-03-27T18:24:17.195" v="2220" actId="20577"/>
        <pc:sldMkLst>
          <pc:docMk/>
          <pc:sldMk cId="525031713" sldId="1472"/>
        </pc:sldMkLst>
        <pc:spChg chg="mod">
          <ac:chgData name="Liyana Ralalage, Adiesha" userId="15fd5c93-10d6-4014-8103-1a4931e3c018" providerId="ADAL" clId="{532B4067-9F9B-468B-81B9-745F2A32AEB4}" dt="2025-03-21T19:30:31.195" v="307"/>
          <ac:spMkLst>
            <pc:docMk/>
            <pc:sldMk cId="525031713" sldId="1472"/>
            <ac:spMk id="2" creationId="{5A7158BC-6D4B-410B-6FA6-0EE331E1ED34}"/>
          </ac:spMkLst>
        </pc:spChg>
        <pc:spChg chg="mod">
          <ac:chgData name="Liyana Ralalage, Adiesha" userId="15fd5c93-10d6-4014-8103-1a4931e3c018" providerId="ADAL" clId="{532B4067-9F9B-468B-81B9-745F2A32AEB4}" dt="2025-03-27T18:24:17.195" v="2220" actId="20577"/>
          <ac:spMkLst>
            <pc:docMk/>
            <pc:sldMk cId="525031713" sldId="1472"/>
            <ac:spMk id="3" creationId="{BF25B8B3-B134-8BFF-B388-E0FCB09654E6}"/>
          </ac:spMkLst>
        </pc:spChg>
      </pc:sldChg>
      <pc:sldChg chg="new del">
        <pc:chgData name="Liyana Ralalage, Adiesha" userId="15fd5c93-10d6-4014-8103-1a4931e3c018" providerId="ADAL" clId="{532B4067-9F9B-468B-81B9-745F2A32AEB4}" dt="2025-03-21T19:30:10.870" v="302" actId="47"/>
        <pc:sldMkLst>
          <pc:docMk/>
          <pc:sldMk cId="2318236437" sldId="1472"/>
        </pc:sldMkLst>
      </pc:sldChg>
      <pc:sldChg chg="addSp delSp modSp new mod">
        <pc:chgData name="Liyana Ralalage, Adiesha" userId="15fd5c93-10d6-4014-8103-1a4931e3c018" providerId="ADAL" clId="{532B4067-9F9B-468B-81B9-745F2A32AEB4}" dt="2025-03-21T20:06:35.751" v="1135" actId="20577"/>
        <pc:sldMkLst>
          <pc:docMk/>
          <pc:sldMk cId="379107724" sldId="1473"/>
        </pc:sldMkLst>
        <pc:spChg chg="mod">
          <ac:chgData name="Liyana Ralalage, Adiesha" userId="15fd5c93-10d6-4014-8103-1a4931e3c018" providerId="ADAL" clId="{532B4067-9F9B-468B-81B9-745F2A32AEB4}" dt="2025-03-21T20:05:17.159" v="1119" actId="1076"/>
          <ac:spMkLst>
            <pc:docMk/>
            <pc:sldMk cId="379107724" sldId="1473"/>
            <ac:spMk id="2" creationId="{81EEE0DF-DE5B-14D2-7F07-E9CD37C23CEA}"/>
          </ac:spMkLst>
        </pc:spChg>
        <pc:spChg chg="mod">
          <ac:chgData name="Liyana Ralalage, Adiesha" userId="15fd5c93-10d6-4014-8103-1a4931e3c018" providerId="ADAL" clId="{532B4067-9F9B-468B-81B9-745F2A32AEB4}" dt="2025-03-21T20:04:20.520" v="1034" actId="27636"/>
          <ac:spMkLst>
            <pc:docMk/>
            <pc:sldMk cId="379107724" sldId="1473"/>
            <ac:spMk id="3" creationId="{C0AAC2C8-9D74-B1BA-7F3A-EEB05160E3D8}"/>
          </ac:spMkLst>
        </pc:spChg>
        <pc:spChg chg="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92" creationId="{75BDF3AE-CE63-2A00-EC3C-C640060F86D1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98" creationId="{6AD43D79-687F-7607-F05B-569BDC70392F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06" creationId="{38CBFBD9-83D0-1EBD-DA1D-05EF9FDC3814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10" creationId="{B169BFAA-35B1-2871-D0B1-64DF442243FC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17" creationId="{1D0E448A-0E47-8859-E293-DBA4FA3870D0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18" creationId="{DF6D25E2-A058-656B-7E52-DF8A882AE039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19" creationId="{B146E06B-712A-C495-00A4-DA37E19F395F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20" creationId="{6DAE62A7-DEC4-6FCF-363F-08A3757FEF8D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26" creationId="{1A323B62-8AFE-D0AB-4570-B3494A1B4C2E}"/>
          </ac:spMkLst>
        </pc:spChg>
        <pc:spChg chg="add mod">
          <ac:chgData name="Liyana Ralalage, Adiesha" userId="15fd5c93-10d6-4014-8103-1a4931e3c018" providerId="ADAL" clId="{532B4067-9F9B-468B-81B9-745F2A32AEB4}" dt="2025-03-21T20:05:24.403" v="1121" actId="1076"/>
          <ac:spMkLst>
            <pc:docMk/>
            <pc:sldMk cId="379107724" sldId="1473"/>
            <ac:spMk id="127" creationId="{06270A20-3277-F52F-5F84-DA79CDD18770}"/>
          </ac:spMkLst>
        </pc:spChg>
        <pc:spChg chg="add mod">
          <ac:chgData name="Liyana Ralalage, Adiesha" userId="15fd5c93-10d6-4014-8103-1a4931e3c018" providerId="ADAL" clId="{532B4067-9F9B-468B-81B9-745F2A32AEB4}" dt="2025-03-21T20:05:19.633" v="1120" actId="1076"/>
          <ac:spMkLst>
            <pc:docMk/>
            <pc:sldMk cId="379107724" sldId="1473"/>
            <ac:spMk id="128" creationId="{30538E66-ACA6-08AE-B7DE-5BAF4CADB245}"/>
          </ac:spMkLst>
        </pc:spChg>
        <pc:spChg chg="add mod">
          <ac:chgData name="Liyana Ralalage, Adiesha" userId="15fd5c93-10d6-4014-8103-1a4931e3c018" providerId="ADAL" clId="{532B4067-9F9B-468B-81B9-745F2A32AEB4}" dt="2025-03-21T20:05:37.102" v="1123" actId="1076"/>
          <ac:spMkLst>
            <pc:docMk/>
            <pc:sldMk cId="379107724" sldId="1473"/>
            <ac:spMk id="129" creationId="{8787E7F5-BA8B-62A1-9211-F22544564D5E}"/>
          </ac:spMkLst>
        </pc:spChg>
        <pc:spChg chg="add mod">
          <ac:chgData name="Liyana Ralalage, Adiesha" userId="15fd5c93-10d6-4014-8103-1a4931e3c018" providerId="ADAL" clId="{532B4067-9F9B-468B-81B9-745F2A32AEB4}" dt="2025-03-21T20:05:57.704" v="1126" actId="1076"/>
          <ac:spMkLst>
            <pc:docMk/>
            <pc:sldMk cId="379107724" sldId="1473"/>
            <ac:spMk id="131" creationId="{56BA553F-7041-D8CB-DDE2-D20E3E4FE175}"/>
          </ac:spMkLst>
        </pc:spChg>
        <pc:spChg chg="add mod">
          <ac:chgData name="Liyana Ralalage, Adiesha" userId="15fd5c93-10d6-4014-8103-1a4931e3c018" providerId="ADAL" clId="{532B4067-9F9B-468B-81B9-745F2A32AEB4}" dt="2025-03-21T20:06:11.017" v="1129" actId="1076"/>
          <ac:spMkLst>
            <pc:docMk/>
            <pc:sldMk cId="379107724" sldId="1473"/>
            <ac:spMk id="133" creationId="{64B8D35E-1B99-2BDA-6047-ABE57E792F42}"/>
          </ac:spMkLst>
        </pc:spChg>
        <pc:spChg chg="add mod">
          <ac:chgData name="Liyana Ralalage, Adiesha" userId="15fd5c93-10d6-4014-8103-1a4931e3c018" providerId="ADAL" clId="{532B4067-9F9B-468B-81B9-745F2A32AEB4}" dt="2025-03-21T20:06:35.751" v="1135" actId="20577"/>
          <ac:spMkLst>
            <pc:docMk/>
            <pc:sldMk cId="379107724" sldId="1473"/>
            <ac:spMk id="135" creationId="{2DDC7F18-7824-FC59-749C-9D65988CC853}"/>
          </ac:spMkLst>
        </pc:spChg>
      </pc:sldChg>
      <pc:sldChg chg="addSp modSp add mod modAnim">
        <pc:chgData name="Liyana Ralalage, Adiesha" userId="15fd5c93-10d6-4014-8103-1a4931e3c018" providerId="ADAL" clId="{532B4067-9F9B-468B-81B9-745F2A32AEB4}" dt="2025-03-27T19:32:16.779" v="3676" actId="207"/>
        <pc:sldMkLst>
          <pc:docMk/>
          <pc:sldMk cId="1106654304" sldId="1474"/>
        </pc:sldMkLst>
        <pc:spChg chg="add mod">
          <ac:chgData name="Liyana Ralalage, Adiesha" userId="15fd5c93-10d6-4014-8103-1a4931e3c018" providerId="ADAL" clId="{532B4067-9F9B-468B-81B9-745F2A32AEB4}" dt="2025-03-21T20:19:02.590" v="1265" actId="20577"/>
          <ac:spMkLst>
            <pc:docMk/>
            <pc:sldMk cId="1106654304" sldId="1474"/>
            <ac:spMk id="4" creationId="{A87EF423-8A0C-2F0D-D9EE-ED632457A869}"/>
          </ac:spMkLst>
        </pc:spChg>
        <pc:spChg chg="add mod">
          <ac:chgData name="Liyana Ralalage, Adiesha" userId="15fd5c93-10d6-4014-8103-1a4931e3c018" providerId="ADAL" clId="{532B4067-9F9B-468B-81B9-745F2A32AEB4}" dt="2025-03-21T20:17:57.156" v="1215" actId="1076"/>
          <ac:spMkLst>
            <pc:docMk/>
            <pc:sldMk cId="1106654304" sldId="1474"/>
            <ac:spMk id="5" creationId="{04765EA3-8C80-AAD1-1E8A-BFBA98D9F58B}"/>
          </ac:spMkLst>
        </pc:spChg>
        <pc:spChg chg="add mod">
          <ac:chgData name="Liyana Ralalage, Adiesha" userId="15fd5c93-10d6-4014-8103-1a4931e3c018" providerId="ADAL" clId="{532B4067-9F9B-468B-81B9-745F2A32AEB4}" dt="2025-03-21T20:18:39.422" v="1256" actId="20577"/>
          <ac:spMkLst>
            <pc:docMk/>
            <pc:sldMk cId="1106654304" sldId="1474"/>
            <ac:spMk id="6" creationId="{E02273AC-1A88-E643-D51C-5CB4E45972FB}"/>
          </ac:spMkLst>
        </pc:spChg>
        <pc:spChg chg="mod">
          <ac:chgData name="Liyana Ralalage, Adiesha" userId="15fd5c93-10d6-4014-8103-1a4931e3c018" providerId="ADAL" clId="{532B4067-9F9B-468B-81B9-745F2A32AEB4}" dt="2025-03-21T20:07:10.613" v="1142" actId="207"/>
          <ac:spMkLst>
            <pc:docMk/>
            <pc:sldMk cId="1106654304" sldId="1474"/>
            <ac:spMk id="117" creationId="{9F8E0DC0-7E7D-B211-A046-538515840C93}"/>
          </ac:spMkLst>
        </pc:spChg>
        <pc:spChg chg="mod">
          <ac:chgData name="Liyana Ralalage, Adiesha" userId="15fd5c93-10d6-4014-8103-1a4931e3c018" providerId="ADAL" clId="{532B4067-9F9B-468B-81B9-745F2A32AEB4}" dt="2025-03-27T19:32:16.779" v="3676" actId="207"/>
          <ac:spMkLst>
            <pc:docMk/>
            <pc:sldMk cId="1106654304" sldId="1474"/>
            <ac:spMk id="128" creationId="{0D9D40A5-0758-0D05-AF52-C63EA3ECD589}"/>
          </ac:spMkLst>
        </pc:spChg>
      </pc:sldChg>
      <pc:sldChg chg="addSp delSp modSp add mod modAnim">
        <pc:chgData name="Liyana Ralalage, Adiesha" userId="15fd5c93-10d6-4014-8103-1a4931e3c018" providerId="ADAL" clId="{532B4067-9F9B-468B-81B9-745F2A32AEB4}" dt="2025-03-25T20:20:37.411" v="2204"/>
        <pc:sldMkLst>
          <pc:docMk/>
          <pc:sldMk cId="2793349853" sldId="1475"/>
        </pc:sldMkLst>
        <pc:spChg chg="mod">
          <ac:chgData name="Liyana Ralalage, Adiesha" userId="15fd5c93-10d6-4014-8103-1a4931e3c018" providerId="ADAL" clId="{532B4067-9F9B-468B-81B9-745F2A32AEB4}" dt="2025-03-21T20:19:38.987" v="1278" actId="1076"/>
          <ac:spMkLst>
            <pc:docMk/>
            <pc:sldMk cId="2793349853" sldId="1475"/>
            <ac:spMk id="6" creationId="{EB7B4F37-712E-F4F2-EBEC-25AF394A06E0}"/>
          </ac:spMkLst>
        </pc:spChg>
        <pc:spChg chg="add mod">
          <ac:chgData name="Liyana Ralalage, Adiesha" userId="15fd5c93-10d6-4014-8103-1a4931e3c018" providerId="ADAL" clId="{532B4067-9F9B-468B-81B9-745F2A32AEB4}" dt="2025-03-21T20:20:49.879" v="1328" actId="14100"/>
          <ac:spMkLst>
            <pc:docMk/>
            <pc:sldMk cId="2793349853" sldId="1475"/>
            <ac:spMk id="7" creationId="{8014AA86-51A5-F3C5-B75E-3C6998FE20B7}"/>
          </ac:spMkLst>
        </pc:spChg>
        <pc:spChg chg="add mod">
          <ac:chgData name="Liyana Ralalage, Adiesha" userId="15fd5c93-10d6-4014-8103-1a4931e3c018" providerId="ADAL" clId="{532B4067-9F9B-468B-81B9-745F2A32AEB4}" dt="2025-03-21T20:21:59.994" v="1368" actId="14100"/>
          <ac:spMkLst>
            <pc:docMk/>
            <pc:sldMk cId="2793349853" sldId="1475"/>
            <ac:spMk id="8" creationId="{26221689-08AD-1C84-CAAC-592159987B1C}"/>
          </ac:spMkLst>
        </pc:spChg>
        <pc:spChg chg="mod">
          <ac:chgData name="Liyana Ralalage, Adiesha" userId="15fd5c93-10d6-4014-8103-1a4931e3c018" providerId="ADAL" clId="{532B4067-9F9B-468B-81B9-745F2A32AEB4}" dt="2025-03-21T20:19:36.899" v="1277" actId="1076"/>
          <ac:spMkLst>
            <pc:docMk/>
            <pc:sldMk cId="2793349853" sldId="1475"/>
            <ac:spMk id="133" creationId="{38D175FD-6776-B7BB-2BA5-9752CF217A68}"/>
          </ac:spMkLst>
        </pc:spChg>
      </pc:sldChg>
      <pc:sldChg chg="modSp add mod">
        <pc:chgData name="Liyana Ralalage, Adiesha" userId="15fd5c93-10d6-4014-8103-1a4931e3c018" providerId="ADAL" clId="{532B4067-9F9B-468B-81B9-745F2A32AEB4}" dt="2025-03-27T19:31:00.192" v="3672" actId="207"/>
        <pc:sldMkLst>
          <pc:docMk/>
          <pc:sldMk cId="1423587466" sldId="1476"/>
        </pc:sldMkLst>
        <pc:spChg chg="mod">
          <ac:chgData name="Liyana Ralalage, Adiesha" userId="15fd5c93-10d6-4014-8103-1a4931e3c018" providerId="ADAL" clId="{532B4067-9F9B-468B-81B9-745F2A32AEB4}" dt="2025-03-21T20:22:42.092" v="1371" actId="207"/>
          <ac:spMkLst>
            <pc:docMk/>
            <pc:sldMk cId="1423587466" sldId="1476"/>
            <ac:spMk id="117" creationId="{4A80E7FB-3B8A-EA56-9AF9-23D52B228C31}"/>
          </ac:spMkLst>
        </pc:spChg>
        <pc:spChg chg="mod">
          <ac:chgData name="Liyana Ralalage, Adiesha" userId="15fd5c93-10d6-4014-8103-1a4931e3c018" providerId="ADAL" clId="{532B4067-9F9B-468B-81B9-745F2A32AEB4}" dt="2025-03-27T19:31:00.192" v="3672" actId="207"/>
          <ac:spMkLst>
            <pc:docMk/>
            <pc:sldMk cId="1423587466" sldId="1476"/>
            <ac:spMk id="128" creationId="{3A095AD1-AE29-116E-2CF6-F24192475636}"/>
          </ac:spMkLst>
        </pc:spChg>
      </pc:sldChg>
      <pc:sldChg chg="add ord">
        <pc:chgData name="Liyana Ralalage, Adiesha" userId="15fd5c93-10d6-4014-8103-1a4931e3c018" providerId="ADAL" clId="{532B4067-9F9B-468B-81B9-745F2A32AEB4}" dt="2025-03-21T20:22:53.451" v="1374"/>
        <pc:sldMkLst>
          <pc:docMk/>
          <pc:sldMk cId="1213367144" sldId="1477"/>
        </pc:sldMkLst>
      </pc:sldChg>
      <pc:sldChg chg="addSp modSp add mod modAnim">
        <pc:chgData name="Liyana Ralalage, Adiesha" userId="15fd5c93-10d6-4014-8103-1a4931e3c018" providerId="ADAL" clId="{532B4067-9F9B-468B-81B9-745F2A32AEB4}" dt="2025-03-25T20:21:20.381" v="2210"/>
        <pc:sldMkLst>
          <pc:docMk/>
          <pc:sldMk cId="3591434605" sldId="1478"/>
        </pc:sldMkLst>
        <pc:spChg chg="add mod">
          <ac:chgData name="Liyana Ralalage, Adiesha" userId="15fd5c93-10d6-4014-8103-1a4931e3c018" providerId="ADAL" clId="{532B4067-9F9B-468B-81B9-745F2A32AEB4}" dt="2025-03-21T20:28:03.552" v="1564" actId="1076"/>
          <ac:spMkLst>
            <pc:docMk/>
            <pc:sldMk cId="3591434605" sldId="1478"/>
            <ac:spMk id="4" creationId="{F9E17E5B-F48E-C131-EC08-1C54AAA4FCD3}"/>
          </ac:spMkLst>
        </pc:spChg>
        <pc:spChg chg="add mod">
          <ac:chgData name="Liyana Ralalage, Adiesha" userId="15fd5c93-10d6-4014-8103-1a4931e3c018" providerId="ADAL" clId="{532B4067-9F9B-468B-81B9-745F2A32AEB4}" dt="2025-03-21T20:29:17.426" v="1616" actId="14100"/>
          <ac:spMkLst>
            <pc:docMk/>
            <pc:sldMk cId="3591434605" sldId="1478"/>
            <ac:spMk id="5" creationId="{DD4A6794-09C2-5356-4D21-E58D80101466}"/>
          </ac:spMkLst>
        </pc:spChg>
        <pc:spChg chg="mod">
          <ac:chgData name="Liyana Ralalage, Adiesha" userId="15fd5c93-10d6-4014-8103-1a4931e3c018" providerId="ADAL" clId="{532B4067-9F9B-468B-81B9-745F2A32AEB4}" dt="2025-03-21T20:23:18.107" v="1376" actId="207"/>
          <ac:spMkLst>
            <pc:docMk/>
            <pc:sldMk cId="3591434605" sldId="1478"/>
            <ac:spMk id="120" creationId="{C0817870-AD3B-195D-EB18-EAB47AAE0846}"/>
          </ac:spMkLst>
        </pc:spChg>
        <pc:spChg chg="mod">
          <ac:chgData name="Liyana Ralalage, Adiesha" userId="15fd5c93-10d6-4014-8103-1a4931e3c018" providerId="ADAL" clId="{532B4067-9F9B-468B-81B9-745F2A32AEB4}" dt="2025-03-21T20:23:43.884" v="1381" actId="207"/>
          <ac:spMkLst>
            <pc:docMk/>
            <pc:sldMk cId="3591434605" sldId="1478"/>
            <ac:spMk id="128" creationId="{1A951687-AD4D-D1F1-9959-137E80AD1041}"/>
          </ac:spMkLst>
        </pc:spChg>
        <pc:spChg chg="mod">
          <ac:chgData name="Liyana Ralalage, Adiesha" userId="15fd5c93-10d6-4014-8103-1a4931e3c018" providerId="ADAL" clId="{532B4067-9F9B-468B-81B9-745F2A32AEB4}" dt="2025-03-21T20:27:12.887" v="1531" actId="20577"/>
          <ac:spMkLst>
            <pc:docMk/>
            <pc:sldMk cId="3591434605" sldId="1478"/>
            <ac:spMk id="133" creationId="{B3496284-7128-2342-798D-0B5788788397}"/>
          </ac:spMkLst>
        </pc:spChg>
        <pc:spChg chg="mod">
          <ac:chgData name="Liyana Ralalage, Adiesha" userId="15fd5c93-10d6-4014-8103-1a4931e3c018" providerId="ADAL" clId="{532B4067-9F9B-468B-81B9-745F2A32AEB4}" dt="2025-03-21T20:25:23.636" v="1460" actId="14100"/>
          <ac:spMkLst>
            <pc:docMk/>
            <pc:sldMk cId="3591434605" sldId="1478"/>
            <ac:spMk id="135" creationId="{6BA081EA-6F7A-EDD9-2540-F4407B43CE0C}"/>
          </ac:spMkLst>
        </pc:spChg>
      </pc:sldChg>
      <pc:sldChg chg="modSp add mod modAnim">
        <pc:chgData name="Liyana Ralalage, Adiesha" userId="15fd5c93-10d6-4014-8103-1a4931e3c018" providerId="ADAL" clId="{532B4067-9F9B-468B-81B9-745F2A32AEB4}" dt="2025-03-25T20:22:22.876" v="2214"/>
        <pc:sldMkLst>
          <pc:docMk/>
          <pc:sldMk cId="1874994524" sldId="1479"/>
        </pc:sldMkLst>
        <pc:spChg chg="mod">
          <ac:chgData name="Liyana Ralalage, Adiesha" userId="15fd5c93-10d6-4014-8103-1a4931e3c018" providerId="ADAL" clId="{532B4067-9F9B-468B-81B9-745F2A32AEB4}" dt="2025-03-21T20:31:42.748" v="1675" actId="20577"/>
          <ac:spMkLst>
            <pc:docMk/>
            <pc:sldMk cId="1874994524" sldId="1479"/>
            <ac:spMk id="4" creationId="{CD474D32-C211-0154-AB7B-2E7AF0F4C2F7}"/>
          </ac:spMkLst>
        </pc:spChg>
        <pc:spChg chg="mod">
          <ac:chgData name="Liyana Ralalage, Adiesha" userId="15fd5c93-10d6-4014-8103-1a4931e3c018" providerId="ADAL" clId="{532B4067-9F9B-468B-81B9-745F2A32AEB4}" dt="2025-03-21T20:32:22.374" v="1710" actId="20577"/>
          <ac:spMkLst>
            <pc:docMk/>
            <pc:sldMk cId="1874994524" sldId="1479"/>
            <ac:spMk id="5" creationId="{625F80C6-A62F-7198-BDE0-9EA287F0B83B}"/>
          </ac:spMkLst>
        </pc:spChg>
        <pc:spChg chg="mod">
          <ac:chgData name="Liyana Ralalage, Adiesha" userId="15fd5c93-10d6-4014-8103-1a4931e3c018" providerId="ADAL" clId="{532B4067-9F9B-468B-81B9-745F2A32AEB4}" dt="2025-03-21T20:29:50.798" v="1624" actId="207"/>
          <ac:spMkLst>
            <pc:docMk/>
            <pc:sldMk cId="1874994524" sldId="1479"/>
            <ac:spMk id="119" creationId="{E4934299-013F-F884-8B5E-F27231D2614E}"/>
          </ac:spMkLst>
        </pc:spChg>
        <pc:spChg chg="mod">
          <ac:chgData name="Liyana Ralalage, Adiesha" userId="15fd5c93-10d6-4014-8103-1a4931e3c018" providerId="ADAL" clId="{532B4067-9F9B-468B-81B9-745F2A32AEB4}" dt="2025-03-21T20:29:29.881" v="1619" actId="207"/>
          <ac:spMkLst>
            <pc:docMk/>
            <pc:sldMk cId="1874994524" sldId="1479"/>
            <ac:spMk id="120" creationId="{33C4E243-778A-D0CA-801B-9BCC52B8B010}"/>
          </ac:spMkLst>
        </pc:spChg>
        <pc:spChg chg="mod">
          <ac:chgData name="Liyana Ralalage, Adiesha" userId="15fd5c93-10d6-4014-8103-1a4931e3c018" providerId="ADAL" clId="{532B4067-9F9B-468B-81B9-745F2A32AEB4}" dt="2025-03-21T20:29:41.862" v="1621" actId="207"/>
          <ac:spMkLst>
            <pc:docMk/>
            <pc:sldMk cId="1874994524" sldId="1479"/>
            <ac:spMk id="128" creationId="{05F2B815-BF15-651D-345E-25F77405ABE4}"/>
          </ac:spMkLst>
        </pc:spChg>
        <pc:spChg chg="mod">
          <ac:chgData name="Liyana Ralalage, Adiesha" userId="15fd5c93-10d6-4014-8103-1a4931e3c018" providerId="ADAL" clId="{532B4067-9F9B-468B-81B9-745F2A32AEB4}" dt="2025-03-21T20:31:04.746" v="1652" actId="20577"/>
          <ac:spMkLst>
            <pc:docMk/>
            <pc:sldMk cId="1874994524" sldId="1479"/>
            <ac:spMk id="133" creationId="{672AB879-DEB8-F565-D176-1C73C9A11958}"/>
          </ac:spMkLst>
        </pc:spChg>
        <pc:spChg chg="mod">
          <ac:chgData name="Liyana Ralalage, Adiesha" userId="15fd5c93-10d6-4014-8103-1a4931e3c018" providerId="ADAL" clId="{532B4067-9F9B-468B-81B9-745F2A32AEB4}" dt="2025-03-21T20:30:22.909" v="1636" actId="20577"/>
          <ac:spMkLst>
            <pc:docMk/>
            <pc:sldMk cId="1874994524" sldId="1479"/>
            <ac:spMk id="135" creationId="{87233E76-9475-51AB-6E08-0C5A250AF22C}"/>
          </ac:spMkLst>
        </pc:spChg>
      </pc:sldChg>
      <pc:sldChg chg="modSp add mod modAnim">
        <pc:chgData name="Liyana Ralalage, Adiesha" userId="15fd5c93-10d6-4014-8103-1a4931e3c018" providerId="ADAL" clId="{532B4067-9F9B-468B-81B9-745F2A32AEB4}" dt="2025-03-25T20:22:50.099" v="2218"/>
        <pc:sldMkLst>
          <pc:docMk/>
          <pc:sldMk cId="1529991426" sldId="1480"/>
        </pc:sldMkLst>
        <pc:spChg chg="mod">
          <ac:chgData name="Liyana Ralalage, Adiesha" userId="15fd5c93-10d6-4014-8103-1a4931e3c018" providerId="ADAL" clId="{532B4067-9F9B-468B-81B9-745F2A32AEB4}" dt="2025-03-21T20:44:35.926" v="1897" actId="20577"/>
          <ac:spMkLst>
            <pc:docMk/>
            <pc:sldMk cId="1529991426" sldId="1480"/>
            <ac:spMk id="4" creationId="{5E34EBDB-D488-31B5-28BD-EF30F369D131}"/>
          </ac:spMkLst>
        </pc:spChg>
        <pc:spChg chg="mod">
          <ac:chgData name="Liyana Ralalage, Adiesha" userId="15fd5c93-10d6-4014-8103-1a4931e3c018" providerId="ADAL" clId="{532B4067-9F9B-468B-81B9-745F2A32AEB4}" dt="2025-03-21T20:39:47.426" v="1797" actId="20577"/>
          <ac:spMkLst>
            <pc:docMk/>
            <pc:sldMk cId="1529991426" sldId="1480"/>
            <ac:spMk id="5" creationId="{64117B8E-0611-8E01-B53A-BEDD927B38CB}"/>
          </ac:spMkLst>
        </pc:spChg>
        <pc:spChg chg="mod">
          <ac:chgData name="Liyana Ralalage, Adiesha" userId="15fd5c93-10d6-4014-8103-1a4931e3c018" providerId="ADAL" clId="{532B4067-9F9B-468B-81B9-745F2A32AEB4}" dt="2025-03-21T20:33:40.234" v="1718" actId="207"/>
          <ac:spMkLst>
            <pc:docMk/>
            <pc:sldMk cId="1529991426" sldId="1480"/>
            <ac:spMk id="118" creationId="{91102F82-3BBD-CD6F-BC13-958C93186A77}"/>
          </ac:spMkLst>
        </pc:spChg>
        <pc:spChg chg="mod">
          <ac:chgData name="Liyana Ralalage, Adiesha" userId="15fd5c93-10d6-4014-8103-1a4931e3c018" providerId="ADAL" clId="{532B4067-9F9B-468B-81B9-745F2A32AEB4}" dt="2025-03-21T20:33:35.261" v="1717" actId="207"/>
          <ac:spMkLst>
            <pc:docMk/>
            <pc:sldMk cId="1529991426" sldId="1480"/>
            <ac:spMk id="119" creationId="{ABB4CD56-67D7-085C-8A63-F10FA8A0CD0B}"/>
          </ac:spMkLst>
        </pc:spChg>
        <pc:spChg chg="mod">
          <ac:chgData name="Liyana Ralalage, Adiesha" userId="15fd5c93-10d6-4014-8103-1a4931e3c018" providerId="ADAL" clId="{532B4067-9F9B-468B-81B9-745F2A32AEB4}" dt="2025-03-21T20:34:48.163" v="1726" actId="207"/>
          <ac:spMkLst>
            <pc:docMk/>
            <pc:sldMk cId="1529991426" sldId="1480"/>
            <ac:spMk id="128" creationId="{5CD54080-D527-B4F4-C067-1E55E2067D1B}"/>
          </ac:spMkLst>
        </pc:spChg>
        <pc:spChg chg="mod">
          <ac:chgData name="Liyana Ralalage, Adiesha" userId="15fd5c93-10d6-4014-8103-1a4931e3c018" providerId="ADAL" clId="{532B4067-9F9B-468B-81B9-745F2A32AEB4}" dt="2025-03-21T20:36:52.942" v="1753"/>
          <ac:spMkLst>
            <pc:docMk/>
            <pc:sldMk cId="1529991426" sldId="1480"/>
            <ac:spMk id="133" creationId="{A44DEF69-DFC1-5390-A5AB-40AA3C7DAAE9}"/>
          </ac:spMkLst>
        </pc:spChg>
        <pc:spChg chg="mod">
          <ac:chgData name="Liyana Ralalage, Adiesha" userId="15fd5c93-10d6-4014-8103-1a4931e3c018" providerId="ADAL" clId="{532B4067-9F9B-468B-81B9-745F2A32AEB4}" dt="2025-03-21T20:35:49.800" v="1739" actId="20577"/>
          <ac:spMkLst>
            <pc:docMk/>
            <pc:sldMk cId="1529991426" sldId="1480"/>
            <ac:spMk id="135" creationId="{D0498513-A59A-B09E-6CDE-EF75E13B4701}"/>
          </ac:spMkLst>
        </pc:spChg>
      </pc:sldChg>
      <pc:sldChg chg="addSp delSp modSp add mod">
        <pc:chgData name="Liyana Ralalage, Adiesha" userId="15fd5c93-10d6-4014-8103-1a4931e3c018" providerId="ADAL" clId="{532B4067-9F9B-468B-81B9-745F2A32AEB4}" dt="2025-03-21T20:42:30.744" v="1864" actId="207"/>
        <pc:sldMkLst>
          <pc:docMk/>
          <pc:sldMk cId="2213182240" sldId="1481"/>
        </pc:sldMkLst>
        <pc:spChg chg="add mod">
          <ac:chgData name="Liyana Ralalage, Adiesha" userId="15fd5c93-10d6-4014-8103-1a4931e3c018" providerId="ADAL" clId="{532B4067-9F9B-468B-81B9-745F2A32AEB4}" dt="2025-03-21T20:41:04.540" v="1824" actId="14100"/>
          <ac:spMkLst>
            <pc:docMk/>
            <pc:sldMk cId="2213182240" sldId="1481"/>
            <ac:spMk id="6" creationId="{90C0692F-FFDE-22DA-0CC0-555CC29926A1}"/>
          </ac:spMkLst>
        </pc:spChg>
        <pc:spChg chg="add mod">
          <ac:chgData name="Liyana Ralalage, Adiesha" userId="15fd5c93-10d6-4014-8103-1a4931e3c018" providerId="ADAL" clId="{532B4067-9F9B-468B-81B9-745F2A32AEB4}" dt="2025-03-21T20:41:25.783" v="1850" actId="1076"/>
          <ac:spMkLst>
            <pc:docMk/>
            <pc:sldMk cId="2213182240" sldId="1481"/>
            <ac:spMk id="7" creationId="{A2E046F4-8A87-BCBC-BDF7-F9DFEA9AF21D}"/>
          </ac:spMkLst>
        </pc:spChg>
        <pc:spChg chg="mod">
          <ac:chgData name="Liyana Ralalage, Adiesha" userId="15fd5c93-10d6-4014-8103-1a4931e3c018" providerId="ADAL" clId="{532B4067-9F9B-468B-81B9-745F2A32AEB4}" dt="2025-03-21T20:41:46.199" v="1853" actId="207"/>
          <ac:spMkLst>
            <pc:docMk/>
            <pc:sldMk cId="2213182240" sldId="1481"/>
            <ac:spMk id="118" creationId="{5871710A-7944-6409-623A-70E3EF32E4E4}"/>
          </ac:spMkLst>
        </pc:spChg>
        <pc:spChg chg="mod">
          <ac:chgData name="Liyana Ralalage, Adiesha" userId="15fd5c93-10d6-4014-8103-1a4931e3c018" providerId="ADAL" clId="{532B4067-9F9B-468B-81B9-745F2A32AEB4}" dt="2025-03-21T20:42:30.744" v="1864" actId="207"/>
          <ac:spMkLst>
            <pc:docMk/>
            <pc:sldMk cId="2213182240" sldId="1481"/>
            <ac:spMk id="128" creationId="{F1FB5224-3B0E-22BE-C086-81451DA1ADE8}"/>
          </ac:spMkLst>
        </pc:spChg>
        <pc:spChg chg="mod">
          <ac:chgData name="Liyana Ralalage, Adiesha" userId="15fd5c93-10d6-4014-8103-1a4931e3c018" providerId="ADAL" clId="{532B4067-9F9B-468B-81B9-745F2A32AEB4}" dt="2025-03-21T20:40:33.137" v="1804" actId="14100"/>
          <ac:spMkLst>
            <pc:docMk/>
            <pc:sldMk cId="2213182240" sldId="1481"/>
            <ac:spMk id="131" creationId="{865EF416-9308-D1A9-DE3F-6A64A848D237}"/>
          </ac:spMkLst>
        </pc:spChg>
      </pc:sldChg>
      <pc:sldChg chg="modSp add mod">
        <pc:chgData name="Liyana Ralalage, Adiesha" userId="15fd5c93-10d6-4014-8103-1a4931e3c018" providerId="ADAL" clId="{532B4067-9F9B-468B-81B9-745F2A32AEB4}" dt="2025-03-21T20:43:56.757" v="1883" actId="20577"/>
        <pc:sldMkLst>
          <pc:docMk/>
          <pc:sldMk cId="1753940901" sldId="1482"/>
        </pc:sldMkLst>
        <pc:spChg chg="mod">
          <ac:chgData name="Liyana Ralalage, Adiesha" userId="15fd5c93-10d6-4014-8103-1a4931e3c018" providerId="ADAL" clId="{532B4067-9F9B-468B-81B9-745F2A32AEB4}" dt="2025-03-21T20:42:02.451" v="1860" actId="20577"/>
          <ac:spMkLst>
            <pc:docMk/>
            <pc:sldMk cId="1753940901" sldId="1482"/>
            <ac:spMk id="7" creationId="{C163361E-2F1D-9D4D-7C04-611B6195E39A}"/>
          </ac:spMkLst>
        </pc:spChg>
        <pc:spChg chg="mod">
          <ac:chgData name="Liyana Ralalage, Adiesha" userId="15fd5c93-10d6-4014-8103-1a4931e3c018" providerId="ADAL" clId="{532B4067-9F9B-468B-81B9-745F2A32AEB4}" dt="2025-03-21T20:41:49.410" v="1854" actId="207"/>
          <ac:spMkLst>
            <pc:docMk/>
            <pc:sldMk cId="1753940901" sldId="1482"/>
            <ac:spMk id="118" creationId="{4EBB2585-F2F0-2494-4A83-DB64F13B68FF}"/>
          </ac:spMkLst>
        </pc:spChg>
        <pc:spChg chg="mod">
          <ac:chgData name="Liyana Ralalage, Adiesha" userId="15fd5c93-10d6-4014-8103-1a4931e3c018" providerId="ADAL" clId="{532B4067-9F9B-468B-81B9-745F2A32AEB4}" dt="2025-03-21T20:41:58.006" v="1856" actId="14100"/>
          <ac:spMkLst>
            <pc:docMk/>
            <pc:sldMk cId="1753940901" sldId="1482"/>
            <ac:spMk id="126" creationId="{FD66E138-A084-1E67-FD54-C40FC9D4DBB5}"/>
          </ac:spMkLst>
        </pc:spChg>
        <pc:spChg chg="mod">
          <ac:chgData name="Liyana Ralalage, Adiesha" userId="15fd5c93-10d6-4014-8103-1a4931e3c018" providerId="ADAL" clId="{532B4067-9F9B-468B-81B9-745F2A32AEB4}" dt="2025-03-21T20:41:53.578" v="1855" actId="14100"/>
          <ac:spMkLst>
            <pc:docMk/>
            <pc:sldMk cId="1753940901" sldId="1482"/>
            <ac:spMk id="127" creationId="{76DF499E-A6D1-A1E1-F82B-82F95CAEC245}"/>
          </ac:spMkLst>
        </pc:spChg>
        <pc:spChg chg="mod">
          <ac:chgData name="Liyana Ralalage, Adiesha" userId="15fd5c93-10d6-4014-8103-1a4931e3c018" providerId="ADAL" clId="{532B4067-9F9B-468B-81B9-745F2A32AEB4}" dt="2025-03-21T20:43:56.757" v="1883" actId="20577"/>
          <ac:spMkLst>
            <pc:docMk/>
            <pc:sldMk cId="1753940901" sldId="1482"/>
            <ac:spMk id="128" creationId="{DA53D93C-781C-838A-2E69-4B8E12952888}"/>
          </ac:spMkLst>
        </pc:spChg>
      </pc:sldChg>
      <pc:sldChg chg="modSp add mod">
        <pc:chgData name="Liyana Ralalage, Adiesha" userId="15fd5c93-10d6-4014-8103-1a4931e3c018" providerId="ADAL" clId="{532B4067-9F9B-468B-81B9-745F2A32AEB4}" dt="2025-03-21T20:44:27.987" v="1896" actId="20577"/>
        <pc:sldMkLst>
          <pc:docMk/>
          <pc:sldMk cId="4286980456" sldId="1483"/>
        </pc:sldMkLst>
        <pc:spChg chg="mod">
          <ac:chgData name="Liyana Ralalage, Adiesha" userId="15fd5c93-10d6-4014-8103-1a4931e3c018" providerId="ADAL" clId="{532B4067-9F9B-468B-81B9-745F2A32AEB4}" dt="2025-03-21T20:44:27.987" v="1896" actId="20577"/>
          <ac:spMkLst>
            <pc:docMk/>
            <pc:sldMk cId="4286980456" sldId="1483"/>
            <ac:spMk id="7" creationId="{CDCA7CE9-0BFC-BA34-5F65-927FA34AC38A}"/>
          </ac:spMkLst>
        </pc:spChg>
        <pc:spChg chg="mod">
          <ac:chgData name="Liyana Ralalage, Adiesha" userId="15fd5c93-10d6-4014-8103-1a4931e3c018" providerId="ADAL" clId="{532B4067-9F9B-468B-81B9-745F2A32AEB4}" dt="2025-03-21T20:42:24.386" v="1863" actId="14100"/>
          <ac:spMkLst>
            <pc:docMk/>
            <pc:sldMk cId="4286980456" sldId="1483"/>
            <ac:spMk id="126" creationId="{3B560972-B5DC-B6AF-F16C-0FE3965C2126}"/>
          </ac:spMkLst>
        </pc:spChg>
        <pc:spChg chg="mod">
          <ac:chgData name="Liyana Ralalage, Adiesha" userId="15fd5c93-10d6-4014-8103-1a4931e3c018" providerId="ADAL" clId="{532B4067-9F9B-468B-81B9-745F2A32AEB4}" dt="2025-03-21T20:42:20.432" v="1862" actId="14100"/>
          <ac:spMkLst>
            <pc:docMk/>
            <pc:sldMk cId="4286980456" sldId="1483"/>
            <ac:spMk id="127" creationId="{33E3707E-F147-9846-5727-C4280414B37F}"/>
          </ac:spMkLst>
        </pc:spChg>
        <pc:spChg chg="mod">
          <ac:chgData name="Liyana Ralalage, Adiesha" userId="15fd5c93-10d6-4014-8103-1a4931e3c018" providerId="ADAL" clId="{532B4067-9F9B-468B-81B9-745F2A32AEB4}" dt="2025-03-21T20:44:22.557" v="1892" actId="20577"/>
          <ac:spMkLst>
            <pc:docMk/>
            <pc:sldMk cId="4286980456" sldId="1483"/>
            <ac:spMk id="128" creationId="{62B5C77C-1716-66E3-401C-A6528A3008CC}"/>
          </ac:spMkLst>
        </pc:spChg>
      </pc:sldChg>
      <pc:sldChg chg="modSp add mod ord modAnim">
        <pc:chgData name="Liyana Ralalage, Adiesha" userId="15fd5c93-10d6-4014-8103-1a4931e3c018" providerId="ADAL" clId="{532B4067-9F9B-468B-81B9-745F2A32AEB4}" dt="2025-03-25T20:03:02.774" v="2178"/>
        <pc:sldMkLst>
          <pc:docMk/>
          <pc:sldMk cId="2117605139" sldId="1484"/>
        </pc:sldMkLst>
        <pc:spChg chg="mod">
          <ac:chgData name="Liyana Ralalage, Adiesha" userId="15fd5c93-10d6-4014-8103-1a4931e3c018" providerId="ADAL" clId="{532B4067-9F9B-468B-81B9-745F2A32AEB4}" dt="2025-03-25T20:02:58.487" v="2177" actId="20577"/>
          <ac:spMkLst>
            <pc:docMk/>
            <pc:sldMk cId="2117605139" sldId="1484"/>
            <ac:spMk id="3" creationId="{9F4F76F9-7B69-12B7-D487-C427CE15008D}"/>
          </ac:spMkLst>
        </pc:spChg>
      </pc:sldChg>
      <pc:sldChg chg="delSp modSp new mod">
        <pc:chgData name="Liyana Ralalage, Adiesha" userId="15fd5c93-10d6-4014-8103-1a4931e3c018" providerId="ADAL" clId="{532B4067-9F9B-468B-81B9-745F2A32AEB4}" dt="2025-03-27T18:42:55.467" v="2924" actId="20577"/>
        <pc:sldMkLst>
          <pc:docMk/>
          <pc:sldMk cId="1256436861" sldId="1485"/>
        </pc:sldMkLst>
        <pc:spChg chg="mod">
          <ac:chgData name="Liyana Ralalage, Adiesha" userId="15fd5c93-10d6-4014-8103-1a4931e3c018" providerId="ADAL" clId="{532B4067-9F9B-468B-81B9-745F2A32AEB4}" dt="2025-03-27T18:28:35.635" v="2332" actId="27636"/>
          <ac:spMkLst>
            <pc:docMk/>
            <pc:sldMk cId="1256436861" sldId="1485"/>
            <ac:spMk id="2" creationId="{91D0C37C-6827-5BDE-50A5-931243CA2062}"/>
          </ac:spMkLst>
        </pc:spChg>
        <pc:spChg chg="mod">
          <ac:chgData name="Liyana Ralalage, Adiesha" userId="15fd5c93-10d6-4014-8103-1a4931e3c018" providerId="ADAL" clId="{532B4067-9F9B-468B-81B9-745F2A32AEB4}" dt="2025-03-27T18:42:55.467" v="2924" actId="20577"/>
          <ac:spMkLst>
            <pc:docMk/>
            <pc:sldMk cId="1256436861" sldId="1485"/>
            <ac:spMk id="3" creationId="{0223CE3C-3D10-BC94-709F-B0E85BDB3CAB}"/>
          </ac:spMkLst>
        </pc:spChg>
        <pc:spChg chg="mod">
          <ac:chgData name="Liyana Ralalage, Adiesha" userId="15fd5c93-10d6-4014-8103-1a4931e3c018" providerId="ADAL" clId="{532B4067-9F9B-468B-81B9-745F2A32AEB4}" dt="2025-03-27T18:29:19.119" v="2375" actId="27636"/>
          <ac:spMkLst>
            <pc:docMk/>
            <pc:sldMk cId="1256436861" sldId="1485"/>
            <ac:spMk id="4" creationId="{4B957260-FB9A-F523-F5A4-5DAEA721D484}"/>
          </ac:spMkLst>
        </pc:spChg>
        <pc:spChg chg="del">
          <ac:chgData name="Liyana Ralalage, Adiesha" userId="15fd5c93-10d6-4014-8103-1a4931e3c018" providerId="ADAL" clId="{532B4067-9F9B-468B-81B9-745F2A32AEB4}" dt="2025-03-27T18:28:22.549" v="2324" actId="478"/>
          <ac:spMkLst>
            <pc:docMk/>
            <pc:sldMk cId="1256436861" sldId="1485"/>
            <ac:spMk id="5" creationId="{1B5A5B54-5B45-2A31-00F7-7C9ECF61CB50}"/>
          </ac:spMkLst>
        </pc:spChg>
      </pc:sldChg>
      <pc:sldChg chg="modSp add mod modAnim">
        <pc:chgData name="Liyana Ralalage, Adiesha" userId="15fd5c93-10d6-4014-8103-1a4931e3c018" providerId="ADAL" clId="{532B4067-9F9B-468B-81B9-745F2A32AEB4}" dt="2025-03-27T18:49:48.382" v="3671" actId="20577"/>
        <pc:sldMkLst>
          <pc:docMk/>
          <pc:sldMk cId="1761909012" sldId="1486"/>
        </pc:sldMkLst>
        <pc:spChg chg="mod">
          <ac:chgData name="Liyana Ralalage, Adiesha" userId="15fd5c93-10d6-4014-8103-1a4931e3c018" providerId="ADAL" clId="{532B4067-9F9B-468B-81B9-745F2A32AEB4}" dt="2025-03-27T18:49:48.382" v="3671" actId="20577"/>
          <ac:spMkLst>
            <pc:docMk/>
            <pc:sldMk cId="1761909012" sldId="1486"/>
            <ac:spMk id="3" creationId="{52F129D1-5B11-CFFC-150E-69E61BCB4F89}"/>
          </ac:spMkLst>
        </pc:spChg>
      </pc:sldChg>
      <pc:sldChg chg="delSp modSp new mod modAnim">
        <pc:chgData name="Liyana Ralalage, Adiesha" userId="15fd5c93-10d6-4014-8103-1a4931e3c018" providerId="ADAL" clId="{532B4067-9F9B-468B-81B9-745F2A32AEB4}" dt="2025-03-27T19:48:05.004" v="4044"/>
        <pc:sldMkLst>
          <pc:docMk/>
          <pc:sldMk cId="1015359270" sldId="1487"/>
        </pc:sldMkLst>
        <pc:spChg chg="mod">
          <ac:chgData name="Liyana Ralalage, Adiesha" userId="15fd5c93-10d6-4014-8103-1a4931e3c018" providerId="ADAL" clId="{532B4067-9F9B-468B-81B9-745F2A32AEB4}" dt="2025-03-27T19:36:38.502" v="3686" actId="20577"/>
          <ac:spMkLst>
            <pc:docMk/>
            <pc:sldMk cId="1015359270" sldId="1487"/>
            <ac:spMk id="2" creationId="{043951D9-29D0-A10C-4AF9-2F2169090932}"/>
          </ac:spMkLst>
        </pc:spChg>
        <pc:spChg chg="mod">
          <ac:chgData name="Liyana Ralalage, Adiesha" userId="15fd5c93-10d6-4014-8103-1a4931e3c018" providerId="ADAL" clId="{532B4067-9F9B-468B-81B9-745F2A32AEB4}" dt="2025-03-27T19:47:41.949" v="4038" actId="20577"/>
          <ac:spMkLst>
            <pc:docMk/>
            <pc:sldMk cId="1015359270" sldId="1487"/>
            <ac:spMk id="3" creationId="{D644E032-B836-FDF6-6841-1D2A77B3BA4D}"/>
          </ac:spMkLst>
        </pc:spChg>
        <pc:spChg chg="mod">
          <ac:chgData name="Liyana Ralalage, Adiesha" userId="15fd5c93-10d6-4014-8103-1a4931e3c018" providerId="ADAL" clId="{532B4067-9F9B-468B-81B9-745F2A32AEB4}" dt="2025-03-27T19:38:48.448" v="3857" actId="27636"/>
          <ac:spMkLst>
            <pc:docMk/>
            <pc:sldMk cId="1015359270" sldId="1487"/>
            <ac:spMk id="4" creationId="{4BD0E078-F62F-DC08-52AA-F065C2BD901F}"/>
          </ac:spMkLst>
        </pc:spChg>
        <pc:spChg chg="del mod">
          <ac:chgData name="Liyana Ralalage, Adiesha" userId="15fd5c93-10d6-4014-8103-1a4931e3c018" providerId="ADAL" clId="{532B4067-9F9B-468B-81B9-745F2A32AEB4}" dt="2025-03-27T19:38:03.520" v="3813" actId="478"/>
          <ac:spMkLst>
            <pc:docMk/>
            <pc:sldMk cId="1015359270" sldId="1487"/>
            <ac:spMk id="5" creationId="{B2BD7504-0F81-4906-AEE9-F0A6830F5A51}"/>
          </ac:spMkLst>
        </pc:spChg>
      </pc:sldChg>
    </pc:docChg>
  </pc:docChgLst>
  <pc:docChgLst>
    <pc:chgData name="Liyana Ralalage, Adiesha" userId="15fd5c93-10d6-4014-8103-1a4931e3c018" providerId="ADAL" clId="{0020AD6B-27B5-4A8A-9C51-5C5FA14629DA}"/>
    <pc:docChg chg="addSld modSection">
      <pc:chgData name="Liyana Ralalage, Adiesha" userId="15fd5c93-10d6-4014-8103-1a4931e3c018" providerId="ADAL" clId="{0020AD6B-27B5-4A8A-9C51-5C5FA14629DA}" dt="2025-02-10T20:34:37.279" v="1" actId="680"/>
      <pc:docMkLst>
        <pc:docMk/>
      </pc:docMkLst>
      <pc:sldChg chg="new">
        <pc:chgData name="Liyana Ralalage, Adiesha" userId="15fd5c93-10d6-4014-8103-1a4931e3c018" providerId="ADAL" clId="{0020AD6B-27B5-4A8A-9C51-5C5FA14629DA}" dt="2025-02-10T20:32:42.240" v="0" actId="680"/>
        <pc:sldMkLst>
          <pc:docMk/>
          <pc:sldMk cId="2014241022" sldId="1469"/>
        </pc:sldMkLst>
      </pc:sldChg>
      <pc:sldChg chg="new">
        <pc:chgData name="Liyana Ralalage, Adiesha" userId="15fd5c93-10d6-4014-8103-1a4931e3c018" providerId="ADAL" clId="{0020AD6B-27B5-4A8A-9C51-5C5FA14629DA}" dt="2025-02-10T20:34:37.279" v="1" actId="680"/>
        <pc:sldMkLst>
          <pc:docMk/>
          <pc:sldMk cId="2728285675" sldId="1470"/>
        </pc:sldMkLst>
      </pc:sldChg>
    </pc:docChg>
  </pc:docChgLst>
  <pc:docChgLst>
    <pc:chgData name="Liyana Ralalage, Adiesha" userId="15fd5c93-10d6-4014-8103-1a4931e3c018" providerId="ADAL" clId="{8300F834-298A-46F6-A925-54750E0931EF}"/>
    <pc:docChg chg="addSld modSld modSection">
      <pc:chgData name="Liyana Ralalage, Adiesha" userId="15fd5c93-10d6-4014-8103-1a4931e3c018" providerId="ADAL" clId="{8300F834-298A-46F6-A925-54750E0931EF}" dt="2025-01-09T21:03:02.405" v="2" actId="20577"/>
      <pc:docMkLst>
        <pc:docMk/>
      </pc:docMkLst>
      <pc:sldChg chg="modSp new mod">
        <pc:chgData name="Liyana Ralalage, Adiesha" userId="15fd5c93-10d6-4014-8103-1a4931e3c018" providerId="ADAL" clId="{8300F834-298A-46F6-A925-54750E0931EF}" dt="2025-01-09T21:03:02.405" v="2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02.405" v="2" actId="20577"/>
          <ac:spMkLst>
            <pc:docMk/>
            <pc:sldMk cId="2619225836" sldId="1468"/>
            <ac:spMk id="2" creationId="{3A95BBA3-5C8B-0EF8-420B-F14EFA1192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AED1A-8BC5-77C1-6945-8928F8778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2834E8-7537-D3AE-57E4-D66E8F07EE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36E34-0F80-9856-B55C-6EB4A72942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where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μin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)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is the mean distance from 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to points in its own cluster </a:t>
            </a:r>
            <a:r>
              <a:rPr lang="en-US" b="0" i="0" dirty="0">
                <a:effectLst/>
                <a:latin typeface="Arial" panose="020B0604020202020204" pitchFamily="34" charset="0"/>
              </a:rPr>
              <a:t>ˆ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yi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: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μ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min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out (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)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is the mean of the distances from 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to points in the closest cluster: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1B4FA-EC8A-1A6D-B195-8D97FDEE33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012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Times New Roman" panose="02020603050405020304" pitchFamily="18" charset="0"/>
              </a:rPr>
              <a:t>where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μin</a:t>
            </a:r>
            <a:r>
              <a:rPr lang="en-US" b="0" i="0" dirty="0">
                <a:effectLst/>
                <a:latin typeface="Arial" panose="020B0604020202020204" pitchFamily="34" charset="0"/>
              </a:rPr>
              <a:t>(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)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is the mean distance from 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to points in its own cluster </a:t>
            </a:r>
            <a:r>
              <a:rPr lang="en-US" b="0" i="0" dirty="0">
                <a:effectLst/>
                <a:latin typeface="Arial" panose="020B0604020202020204" pitchFamily="34" charset="0"/>
              </a:rPr>
              <a:t>ˆ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yi</a:t>
            </a:r>
            <a:r>
              <a:rPr lang="en-US" b="0" i="0" dirty="0">
                <a:effectLst/>
                <a:latin typeface="Arial" panose="020B0604020202020204" pitchFamily="34" charset="0"/>
              </a:rPr>
              <a:t>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:</a:t>
            </a:r>
          </a:p>
          <a:p>
            <a:r>
              <a:rPr lang="en-US" b="0" i="0" dirty="0" err="1">
                <a:effectLst/>
                <a:latin typeface="Times New Roman" panose="02020603050405020304" pitchFamily="18" charset="0"/>
              </a:rPr>
              <a:t>nd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 </a:t>
            </a:r>
            <a:r>
              <a:rPr lang="en-US" b="0" i="0" dirty="0" err="1">
                <a:effectLst/>
                <a:latin typeface="Arial" panose="020B0604020202020204" pitchFamily="34" charset="0"/>
              </a:rPr>
              <a:t>μ</a:t>
            </a:r>
            <a:r>
              <a:rPr lang="en-US" b="0" i="0" dirty="0" err="1">
                <a:effectLst/>
                <a:latin typeface="Times New Roman" panose="02020603050405020304" pitchFamily="18" charset="0"/>
              </a:rPr>
              <a:t>min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out (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)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is the mean of the distances from x</a:t>
            </a:r>
            <a:r>
              <a:rPr lang="en-US" b="0" i="0" dirty="0">
                <a:effectLst/>
                <a:latin typeface="Arial" panose="020B0604020202020204" pitchFamily="34" charset="0"/>
              </a:rPr>
              <a:t>i </a:t>
            </a:r>
            <a:r>
              <a:rPr lang="en-US" b="0" i="0" dirty="0">
                <a:effectLst/>
                <a:latin typeface="Times New Roman" panose="02020603050405020304" pitchFamily="18" charset="0"/>
              </a:rPr>
              <a:t>to points in the closest cluster: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53A459-4BAB-4A40-A2DC-1D94CDABC16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75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5BB75-1B8F-2BA5-985A-714CDC394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EC390-5E2E-DDC3-8433-2CF97287F4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DFF4-C62C-8B43-7F33-58678F67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3D82-DB40-522A-2D06-BA0D9982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EA16C7-2516-CA7D-E8C3-2C4668C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16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736-12C5-7B49-F3EA-AFEB89829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A5928-3218-DDA2-1B04-F84BD5D12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DA41A-1622-48F7-F140-C271626F8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22DD1-F1EC-DD97-8120-C5C9F91D2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5BA0E-ECF5-21EB-3CB3-6B6E18F99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421D44C-1B05-6407-497F-1533B0FE8D0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  <p:sp>
        <p:nvSpPr>
          <p:cNvPr id="9" name="Subheading">
            <a:extLst>
              <a:ext uri="{FF2B5EF4-FFF2-40B4-BE49-F238E27FC236}">
                <a16:creationId xmlns:a16="http://schemas.microsoft.com/office/drawing/2014/main" id="{3A0EC3EB-5705-2848-FAC2-F3462E41C4B3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30623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4952770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988A-6322-5ACE-F160-64921657F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C49C57-A167-36B9-4CA2-5C585F5401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DC90C-6BD4-B85B-3B40-5C501AA5E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E1B878-BF30-E336-835D-8CDB4528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DF61B-8A57-0346-6240-E2920548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539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7FCD2-CFC4-9775-454E-4F96EE7DF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8A44D-C774-7454-CA66-2BFA6DA25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1C30C-ED7D-7381-E908-4749FDC11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475ECB-B0E3-5A8C-A1C0-E51E7D1E5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6F136-A454-B9F7-1373-BDF708295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4727-0E2E-B418-ADA3-277E4AD6D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FDD2A83D-5D4C-63B1-60DE-1B44A6D281B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9838633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BFC5-C805-2F95-4002-F33C2455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D5E540-F157-E327-CF43-6525EB3833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5662F3-2D0D-CD6D-9370-A503D5BFB8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587754-6A65-998E-0AB7-048532F768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2DD43A-10D5-049A-34DE-1F0EEE603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394673-6F2A-7B40-7D2A-560C3976B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62EF4F-83A2-817E-8E62-264C0FEF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C9EBD5-FC28-37C5-E786-CDC646D3C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MSU Logo">
            <a:extLst>
              <a:ext uri="{FF2B5EF4-FFF2-40B4-BE49-F238E27FC236}">
                <a16:creationId xmlns:a16="http://schemas.microsoft.com/office/drawing/2014/main" id="{21E9D86B-A1FE-851A-EB3B-F81FE59957D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40495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98B3F01C-4C4D-E752-7E13-27BAFDDABD6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15990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23753-F36F-7912-23AD-0F91D415A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408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CB650-0AE2-D8F9-22D8-8EFB76ED1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A3F874-4354-0939-F8BB-E936C64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5CEA6-BA55-1334-59ED-28C00E22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C87A683-B3F9-9CC4-E017-AD82958AAC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1159209"/>
            <a:ext cx="10515600" cy="365125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MSU Logo">
            <a:extLst>
              <a:ext uri="{FF2B5EF4-FFF2-40B4-BE49-F238E27FC236}">
                <a16:creationId xmlns:a16="http://schemas.microsoft.com/office/drawing/2014/main" id="{AD817156-88F2-D8CE-B303-873AD6676A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813326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66839C-6915-00A6-51E5-6EE1EC7CF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DD653-4673-3378-A039-51FADCD6E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904CB-3A93-295E-88D6-1F50B95B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9DCCDADD-8160-227D-3C47-FC1D937F6C7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623639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D451-F6B7-5F7F-3291-01AC63C91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7D6C0-5661-7229-97F4-5CFFB5A1B8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C85B04-5BF4-EF2E-1493-A1D5E5F110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622FD4-8559-6E19-5F2C-7CA6A574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92298F-D433-113C-817C-6C873F49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3109DC-A753-0D44-DE29-95106407D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580A0166-C077-E6CF-9BF8-B164D9BC6B4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2272947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B097-7F3C-F6EA-A80B-FDCAF30D3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EC11B-ED6C-98B4-49D8-ED4CABFA85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830A09-A4B8-AB17-1EA4-581F4067E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C299B-8955-A6D1-9B04-BD0BB7FF6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7A8BF1-2380-AC56-7912-47A63738A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B7C5E7-B424-D5BA-4920-3008CB8C2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C3F1D5C5-DAF4-059D-DB78-FF673F6AF50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3" hasCustomPrompt="1"/>
          </p:nvPr>
        </p:nvSpPr>
        <p:spPr>
          <a:xfrm>
            <a:off x="10323576" y="6172200"/>
            <a:ext cx="1261872" cy="32004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42675978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9AC1-CFFE-BDB5-B0AB-4660EEAB6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440949-8B68-7E3E-7668-8F351DEBB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BC58C-3284-3783-F73B-19918B41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90CFA7-D421-4084-54D2-4807EA0F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687EC-7817-13DA-24E3-3478918D8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076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E0530D-1F14-36B3-52E8-F37A0DF015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792A0-1C34-3452-838E-C1C7117D6B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24BF7-7CE8-C705-3325-D302416D2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B0F6A-03A2-997D-632F-982F401A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A9C6C-099D-C7D9-A08C-A7257703A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5312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5.emf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4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1.xml"/><Relationship Id="rId9" Type="http://schemas.openxmlformats.org/officeDocument/2006/relationships/slideLayout" Target="../slideLayouts/slideLayout56.xml"/><Relationship Id="rId14" Type="http://schemas.openxmlformats.org/officeDocument/2006/relationships/image" Target="../media/image5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36364B-94F4-FE1C-EB7F-8929A29D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98140A-E784-2905-FB91-228D85851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78817-015A-4845-02B9-CF68641FD3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92DB8C-CDAA-B64C-90B3-3ED94AA39941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E44C39-397B-8512-8BD2-FEEF44516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3A35B-0612-E4EA-6D3C-DE98BA0267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64E368-9835-7340-966C-0B0CBDE99B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014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4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rgbClr val="003F7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F7F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3F7F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3F7F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3F7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8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90.png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90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0.png"/><Relationship Id="rId7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38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40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0.png"/><Relationship Id="rId7" Type="http://schemas.openxmlformats.org/officeDocument/2006/relationships/image" Target="../media/image13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validation: Silhouette Coefficient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CSCI 347</a:t>
            </a:r>
          </a:p>
          <a:p>
            <a:r>
              <a:rPr lang="en-US" dirty="0"/>
              <a:t>Adiesha Liyana Ralalage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D9C4A-F11C-6042-A9E3-2312BBD6B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BFE33-3F49-D59D-58CE-8DC130AF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0076F-B8BC-6756-68B6-554EA71C103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066597B-EC2C-DD10-EAC5-383DAEF2D574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F60A7C6-C6C8-B681-FFD4-E907F1679C53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D12CEC1-38CC-F294-0EC7-D690ED21E87C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B9EFA6A-540F-6822-EFEB-C5487632C616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AB340A5-12EA-9A6F-E0DA-609DBC8123F4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4AAD563-F867-9B9C-ECA5-1A3DF676FE37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FA1D4490-26EA-F0C3-C3D5-D843458E0FC6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A97753D-3683-7061-65D5-7B3928D477F4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1729D0A-F855-405B-1169-F562B3505AC8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B6FFCA9-5457-4293-5DAF-24435F7EEDFE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8EC7CE-C7B8-1AF1-AF51-E9C6DBB0F736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11B96B7-7EB0-210C-FD55-956E5CD5C786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8BBC4982-B5E3-9564-176C-6244EECDB5ED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9B83BA3-F8FB-1DBE-CCAE-388890081E92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8E827617-AC78-7116-6E90-DD2A6AE3A9AD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5C93890-DDFD-468B-CDD2-ED8A390C70C8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18FE347-D42D-95DB-C2E1-DFEDE5E9ADCC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1E42B529-DFB2-1CA6-4578-1EDF2B03C4DE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29E828A-ACCA-F989-67A1-771584DBD1BC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A343AB9-E218-117F-C57A-7FDA51509C09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847C5AE-AA1D-DF18-869E-1E9176DED2CF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A049FF4-AD82-24C3-B3BF-1AFE327D9BF3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8F8BA0-32E8-628E-5D6D-D3E0B1F04395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4EEE08-C874-75AD-CC1A-7A18B7709700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8A31C0D-665B-61E0-894C-610E6B48C224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EADCCF28-45FD-9060-0024-F701FC6D0940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6777B89-24B1-2BD2-B39D-87A060306DDD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5A6913D-FF4C-5DAF-B17E-D5E9A061FCED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1940162E-99F2-84D7-6E4C-4E163D56C910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CE6897B-AA4A-1264-2472-043CCA9D86D2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B543D76-848F-0A7B-E8F9-0510A9C91385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E6A6C3A4-84AA-FA47-27FE-147EA3C32F54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4399F05-B00A-1486-D983-63470B30C643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367CC7F-3B65-48CD-81C6-53F2E03A6CCF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96C39C6-DB02-5161-F866-BB660A6D7730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1B51BC3-6959-5DC5-F893-E848DFB001C1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4191012-8140-09F3-B228-7F45DE5417FD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9673A83-C22D-87BA-9D6D-F18FBC0390C4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EC26EEE-A14C-1968-7EBE-791DDC304C0E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1F73EF6-AA10-791B-387D-D470DAA28791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158F497-5736-B7BA-9814-860BB995FFFC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CCC05616-65E5-39DA-A7A0-1518BC7E8D03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5A2E224-922B-9E27-5081-683FE936494B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C93588A-045E-528F-60B0-7F57B96B77E2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E2917A7-9A09-5057-8770-0B741090A3D3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A2BCF90-F27E-14FD-C49C-3EFEFE26F641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4A8741C6-C4EB-9013-60E8-0C62B0F6E83B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A213487-0D89-E159-489E-CFBD0259C471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29C1645-2320-ED06-031D-66F32E1EF1D2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44F6564-0776-CD44-7677-06D69C337727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3E23C524-7DA1-7BD6-7531-1451CED5CA97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1348945-40DD-F4BA-A00D-F49AA7F6D1F7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5DC3718-F1B5-A97A-84B7-308548BB807D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D7D96C70-23E2-E2C8-D0E5-E40409A1AED3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F6097973-9869-A1C8-1310-9FB1D3A2ACA5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EAF51CC8-09E2-B128-B726-562DF73B6571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9EA9AA60-3241-F987-A3D8-917E604BF485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5B188B64-91B8-6E18-BB6F-BCD1FF5C9F9B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4B130DE9-D5E0-8741-7971-C67171CC6BB7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F5E8589-2B90-2830-3747-94C8ABDC118E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33A2908-E814-C6AD-B3C7-91AD4044CDE5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933A2908-E814-C6AD-B3C7-91AD4044C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657753-B589-00C1-A4DA-D20EEE9E7868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91657753-B589-00C1-A4DA-D20EEE9E7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C56BAE-D183-3A1D-6A11-5639CB1B13AD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DC56BAE-D183-3A1D-6A11-5639CB1B1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8D175FD-6776-B7BB-2BA5-9752CF217A68}"/>
                  </a:ext>
                </a:extLst>
              </p:cNvPr>
              <p:cNvSpPr txBox="1"/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38D175FD-6776-B7BB-2BA5-9752CF217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D5A94-42C0-D906-CE51-CD3734E35833}"/>
                  </a:ext>
                </a:extLst>
              </p:cNvPr>
              <p:cNvSpPr txBox="1"/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FF4D5A94-42C0-D906-CE51-CD3734E3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E45A1-7E42-D3D1-4692-663795F19210}"/>
                  </a:ext>
                </a:extLst>
              </p:cNvPr>
              <p:cNvSpPr txBox="1"/>
              <p:nvPr/>
            </p:nvSpPr>
            <p:spPr>
              <a:xfrm>
                <a:off x="896335" y="3825985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3E45A1-7E42-D3D1-4692-663795F19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5" y="3825985"/>
                <a:ext cx="2572733" cy="880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B4F37-712E-F4F2-EBEC-25AF394A06E0}"/>
                  </a:ext>
                </a:extLst>
              </p:cNvPr>
              <p:cNvSpPr txBox="1"/>
              <p:nvPr/>
            </p:nvSpPr>
            <p:spPr>
              <a:xfrm>
                <a:off x="4043516" y="3604909"/>
                <a:ext cx="2438598" cy="414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=7.64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B7B4F37-712E-F4F2-EBEC-25AF394A0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516" y="3604909"/>
                <a:ext cx="2438598" cy="414729"/>
              </a:xfrm>
              <a:prstGeom prst="rect">
                <a:avLst/>
              </a:prstGeom>
              <a:blipFill>
                <a:blip r:embed="rId8"/>
                <a:stretch>
                  <a:fillRect b="-4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4AA86-51A5-F3C5-B75E-3C6998FE20B7}"/>
                  </a:ext>
                </a:extLst>
              </p:cNvPr>
              <p:cNvSpPr txBox="1"/>
              <p:nvPr/>
            </p:nvSpPr>
            <p:spPr>
              <a:xfrm>
                <a:off x="6785146" y="3622853"/>
                <a:ext cx="4968704" cy="757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14AA86-51A5-F3C5-B75E-3C6998FE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146" y="3622853"/>
                <a:ext cx="4968704" cy="7576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1689-08AD-1C84-CAAC-592159987B1C}"/>
                  </a:ext>
                </a:extLst>
              </p:cNvPr>
              <p:cNvSpPr txBox="1"/>
              <p:nvPr/>
            </p:nvSpPr>
            <p:spPr>
              <a:xfrm>
                <a:off x="4123837" y="4531232"/>
                <a:ext cx="4323849" cy="1024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7.64−1.2</m:t>
                        </m:r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7.64, 1.2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6.44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7.64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=0.84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221689-08AD-1C84-CAAC-592159987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3837" y="4531232"/>
                <a:ext cx="4323849" cy="102451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34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12D8AD-6F17-6AAB-2D64-C53611DC0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42A-D7CE-F71C-40A5-75E2D1E97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E2C2A5-FABB-FED3-3E91-CB24BC79F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41E25F8-FFCB-D240-A13F-3C13BA9B3FE0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04E9861-C251-EC73-E473-740EC2576084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EFDD9B1-FBFB-0DF1-B921-35461897E9F8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5DD5C24-B034-43F9-3EEF-3F9DE43A45D6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C3734E5-3AF9-CA19-FA2B-1164A980FCC4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A4AB590E-C788-8FD2-BC21-368BC8810B2B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1710745-D057-18A2-BA80-0CB36EFA5E78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9FF64E7-857D-720C-4348-58B59D2F5716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CDE983B-5EB1-26E7-3F27-0E1A7C3D99A3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706CD65-E55D-3543-BF2E-BACCE7980410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8712388-0319-C25B-9EEF-7427C1C6C464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8EE7527-C3B1-59FD-916B-910CE49154E8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E170B86-3B9E-7AF6-A859-E7548102D792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4341FC1-AF1B-B78E-FB11-DA68ADD61238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338567D-A280-07F7-F8EF-32690A2E174F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72B194-5088-73E6-4E24-73BA28B929BA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111F214-AF34-85BE-51FF-CC909E110C91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8DD6EDF-6FC9-15C1-1A41-00D032EDC338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D485DA-40C0-C8A7-73EF-CFAD374A5651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1530499-E3C1-737F-33C8-F966ED16CAD9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DBEA6C0-1FD4-8111-8AE1-7EB25F6BFF1F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89E9597-4DD2-2D60-D980-035A13E35B5B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F6C962E-901F-5D62-1F9E-9B2B87B09EFF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0F91A9-D18C-4776-944D-B77D28E3D2B7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8E2181-1CF6-A17F-CA28-0BF44A8B365B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789B1710-0DAD-F8A9-3484-53F689EDA1AB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829A286-AF5E-822F-609A-366D7211C17C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ECF84D74-910E-F82A-F18F-96B866472E68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7BEF264-50A3-693F-CBD8-99FE2C22D39A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E1A96F5-D745-3C01-B3F6-48015DC3C510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0D8F26F-3D6F-BB3F-7357-EF7FCEEE1F01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DE767D9-9F96-967C-CA7B-12CE3E7FB0A2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2B153E7-2104-83CF-1AB0-891653255536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7BA0551-905A-16D8-77FF-BFBF8908A67C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FABB3A4B-7850-4F7E-7DE3-F59A8EE05159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573A34A-7A28-09CA-28A7-72FAFDFF2F86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0802DAF-8B52-8FDC-14BD-7C9208CD482F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BBE0E7F-1E75-5A31-BE05-6DD243C5EF5A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C7273A3-D96E-99B5-5CF6-B92A0FEE47D4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C6DD6740-1B0C-AAA9-B6F8-76CF5787AAD3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C0B89AF-562B-803A-9480-0DB09554C963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9E0CF5D-D9AA-7B98-A48E-7FD279CB5DC6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8ADF0C-15BF-D881-21C2-171620389C43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ADF27EA-10AC-07D7-D17A-4718B09B530A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75E8129-80B4-DA43-40EE-2596CF7E04C3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DF9C46F-75D6-4124-F03D-45061E66ABCD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67F0C40-8196-6E63-CC12-8B79493230B4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A4279C0-00AC-0BD1-F1D3-1C0AEB4CEE39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30D3FB9-F045-5354-4B65-E093BF449CF3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7F849B7-BB29-BC18-EE55-02E8ECFB2468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6DB71DA2-4253-361A-8C13-BBF31FB21C7E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C0C4EEA-F112-BCA1-1A30-57F6808CA4D3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8D8F99AF-627A-5B49-4BEF-4E38C74454E7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204B689-8C81-BD50-52B4-B4040A8C7106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A75FD8A0-ED21-7918-87EE-7E1F88B33353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452ACD2-B5A9-017C-4CC9-D4D933210887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D52F49E-174A-75F4-E91F-F77ADF044CFC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74AC229C-24C3-1631-C263-5007FA839DB4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D08BC966-B738-2838-FA2C-C6C0066EBFB6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FC1FB846-81E1-8119-C273-63E5CEA5617D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42D1DD-A9C6-6F2B-A5DF-27009CF63660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7A42D1DD-A9C6-6F2B-A5DF-27009CF636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0851B3E-FA8C-CA1D-48CA-8F3789373BFF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0851B3E-FA8C-CA1D-48CA-8F3789373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04AB41F-94B8-6C8B-55D4-979F24BFFD9A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604AB41F-94B8-6C8B-55D4-979F24BFFD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E08F013-800E-4DA2-7BD3-517E2A12AFA7}"/>
                  </a:ext>
                </a:extLst>
              </p:cNvPr>
              <p:cNvSpPr txBox="1"/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E08F013-800E-4DA2-7BD3-517E2A12AF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D4F096D-2353-BA26-4DE7-040073F8430E}"/>
                  </a:ext>
                </a:extLst>
              </p:cNvPr>
              <p:cNvSpPr txBox="1"/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0D4F096D-2353-BA26-4DE7-040073F84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3367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21A30-E43E-0929-2365-44C096E77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8734-43C8-954F-944C-8C811343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B7ABF-F161-4E58-265D-F5D6CA858A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16F33F8-5E2F-5D76-F68C-869D52466CBC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81293459-DFA4-8F96-7853-B9E8D722BF73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A5EC45-6752-9E6C-D4CF-5175C95AEDF9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5B1C22B-2BBD-0527-F0AA-FDCE8C8ABE17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FBE7630-A0C1-3BB4-95C2-6B0FE66116AC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D75958E-21A3-82D8-7820-F93119AF2F52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FC32B9-7F02-3913-1497-157D39AC7C3D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D684C0A-4F6F-BC02-26B3-391A938A5F61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D1D9B3A-CE90-664C-AC08-6B8C783D0D7B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45A9D37-80E4-A47A-C7D5-B8711E09492B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E100B90-6E17-C4A2-12D4-63D763FDE8DA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77F1E79-BF96-32C4-7897-101495B71BD9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31B38D9-D748-715A-705E-2BCF5EBECFC0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EA0ADA-09FE-FBD3-81C2-51371B31298B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FE898899-A191-842A-D8C5-BA07B247960E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4C5468B-DC5A-25CB-7663-7D92AC72990C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92E28D5-02E6-A274-9E0D-3C4D9A43A4AA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B47859C4-9691-DA42-43EA-360A26AF976D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6C7E827-446E-1C9B-6FB9-703F014EC9F3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79CF99A-C808-D7EE-629A-2778880C93FE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4D3DE2-DBD4-D526-7273-7D18E0C4BBE6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7DEC790-F624-1602-018B-05EA49F2FD87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384E1DC-A3E7-C19B-A046-A8745BFD17D4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46AEE9D-C22E-BA88-C613-50DC3B3A5C0F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FDCD67DD-74F0-23C0-C009-76514B049913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079248A2-3D87-C692-1C43-58B19A79DAF8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333C779-3F81-CD35-5FDF-215546D4295E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ED0347C-117F-7BCD-67FF-240F93AD2001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0EE157F-16D4-E6C7-CA29-1331628A6480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243A207-0316-7278-2698-A031A8F511A7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18D5E33B-D71F-1B0C-404A-1F0744938EF5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95D3C3B-12BA-AEFA-D6C3-8DFD22EF1CDE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DD686B-7285-3A0E-A729-8C2D33A754B7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1599AFA-0BF8-77BA-84B3-F5D3B5E91D59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532E10B-B827-2B88-55A0-8A9D53119D7D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7C455D4-D34C-0186-5533-F7B1651D0CAA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5157C1D-68C4-C5E0-8057-8DD30D1376E5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417C40A-199E-0701-84AA-621F328C7084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1C29D07-4A23-5BAC-AC12-4061E48B9FBA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0290CC96-EE59-304F-1997-076919E80CC4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947807C-02E7-8DBC-6D02-F211C20CAADD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BA6206A0-5311-B7E0-AC7A-1277A22C1805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816014E-129F-0964-9369-AB59BD2AF235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441D4711-CCD8-8D08-4D26-585BE39D4699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09DAFE4-C130-B013-EF08-CFECA70D66EB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345E8D8-8B82-3BD0-F6E3-7727531473BC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9722C2-A8F1-84E5-A8E0-86FAD4CFF9C6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3EC8189-4FE3-DF0B-BCC9-036BFD94DD5C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B216B27-BFE8-57B5-A76A-33C740213E62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1F4AB83B-75EC-5110-BE27-048277852822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A6A21E-0312-2E97-D715-C924959592AD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7A16347F-917F-E126-C62D-BC278E75B3E2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44FC380-EB1F-A322-6F15-A010F10E8218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3A2BF092-28DF-5D80-370D-78F6DC4F1B03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C0817870-AD3B-195D-EB18-EAB47AAE0846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C923D6F0-9C15-CAE2-733F-437A29805AEC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3C5A483-3438-0705-BB04-0DADF52ECE46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85B7A8E9-E969-5983-4221-CDAF32C747EC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813F5E97-75BA-E8B1-6B01-22B8F885789E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D734409-59C3-A491-BD9B-622253B24573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951687-AD4D-D1F1-9959-137E80AD1041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1A951687-AD4D-D1F1-9959-137E80AD1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11AC9-4975-6B44-FDBA-F92C96B8DC9D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6C11AC9-4975-6B44-FDBA-F92C96B8DC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B4B7B1-A873-EFE9-D002-6F575235A9FE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4B4B7B1-A873-EFE9-D002-6F575235A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3496284-7128-2342-798D-0B5788788397}"/>
                  </a:ext>
                </a:extLst>
              </p:cNvPr>
              <p:cNvSpPr txBox="1"/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B3496284-7128-2342-798D-0B5788788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BA081EA-6F7A-EDD9-2540-F4407B43CE0C}"/>
                  </a:ext>
                </a:extLst>
              </p:cNvPr>
              <p:cNvSpPr txBox="1"/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10.9+9.7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BA081EA-6F7A-EDD9-2540-F4407B43C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7E5B-F48E-C131-EC08-1C54AAA4FCD3}"/>
                  </a:ext>
                </a:extLst>
              </p:cNvPr>
              <p:cNvSpPr txBox="1"/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8+4.4+7+3+1.7+8.5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=5.43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E17E5B-F48E-C131-EC08-1C54AAA4FC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4A6794-09C2-5356-4D21-E58D80101466}"/>
                  </a:ext>
                </a:extLst>
              </p:cNvPr>
              <p:cNvSpPr txBox="1"/>
              <p:nvPr/>
            </p:nvSpPr>
            <p:spPr>
              <a:xfrm>
                <a:off x="3031898" y="5420488"/>
                <a:ext cx="5864451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10.3−5.43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10.3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=0.47</m:t>
                    </m:r>
                  </m:oMath>
                </a14:m>
                <a:r>
                  <a:rPr lang="en-US" sz="2400" dirty="0"/>
                  <a:t> 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D4A6794-09C2-5356-4D21-E58D801014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98" y="5420488"/>
                <a:ext cx="5864451" cy="1143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143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57E1F-F2DC-536E-1409-4D77C3DDB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CA269-E3CB-CD6E-E9A8-C61E59AE5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3475F5-8ABA-ACC1-4E91-1DB9A3C157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A57A7CE-F445-FAB9-2877-70067256C316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CC599D7-C63B-4644-F70E-8D503B9785D6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F056466-F0F1-8F3F-27EB-9F9A58AE86CC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DBAFCB6-58EA-3D93-41F1-154BB1DE0EE5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897DB3D-A448-A28B-7093-7C86D2000757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2491079-60AE-E2C1-7D18-682661778F98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A614174-4CD8-F9B5-538A-8BB5F5400013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F0CE770-B64E-E302-7B77-465019E686D4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8A65118-D0C4-9F4E-594B-302075A74246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2AC514F-FD17-5225-E2FD-9EECF7F4FB1B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63B30DE-5870-EDEC-68D4-E900DF3B5FC3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EAD083E4-7557-3237-78B2-B91635AA26E5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7BEE0E45-248E-AF8B-7D80-54AC99A10AA1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FF928B4-80A5-6C61-AB9A-1424280375AD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75C5A44-AEDC-362E-2EB9-136CF2EE44E2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F577729-7C45-FF3B-C35A-222D21E885F8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F9123D0-CF7E-EB6F-06C4-A82B77237EE6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801EC2-1D95-2205-BACC-7AA79BC27AF3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1E684C7-ED99-B0E1-B729-F881FA1448A3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92495F4-910C-EEA8-49CB-D0CF98496675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4C300ABC-9F03-00AA-5BFD-982D0435DC55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335AB6A-D5D9-A56F-382C-3CCA985AEDFA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3C89CC8-A1A7-BCE3-49BD-BD02B1F27069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D2057B1-C398-8822-87C4-2DE528AD5E2B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03442A10-561B-8DCF-81CC-1871CEF29730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AD7CE1A7-88BB-E4DF-2ED9-895D1F6E1993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73251DA-DEE9-851E-7EEF-F5997D448BB0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78453BF-CE43-3A3C-243F-C610F3C9A86B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5361AF33-834E-50BF-3FD0-842C3D6DD42B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E512D4C-E55C-021E-F1F1-2F4FEF72456F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A134ADA-5FFB-980B-B899-9123CDAFC005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F717D07-48DC-DCF4-218A-AB747B9C76E9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F3F696B-2EE5-D14D-2052-F182E265CB95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EB20BE-F781-DED1-B3DF-EE8A49CA4021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AC8A0E0-EB47-866F-1DDA-2ACF4F7403F6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1F4E0FA-A119-A720-E591-40F0D6206406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7556163-82C3-1913-7372-6C13C66E0777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5CE4F15-1417-8A1E-FD78-6D3A46F32D10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261A0C2-0695-6073-C42C-78759DD61A03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D224F1F-C195-AF01-F25E-44306F794934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21A957-7499-9DAE-F9D5-5ED9B066C314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AE1CE3-FEA7-BD14-6CB6-B473C7A25713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993E247-EA5A-41E5-C8EA-D4002451D7B3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FCFA72F-5917-71EF-35C9-3FFEEC37A96B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E5DA86-C99F-9F05-BEA3-78F658BFE725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332BE6B-9D5A-BBA6-9FEE-C7E0F289A0B5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A5D1B1DC-3826-9790-F389-3B45F3F25161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835AB1A7-EABA-F4B9-3F11-2EDE5BFEE14C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222A12-C6E1-B305-7489-349610B1FCA0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08D80D7C-CF03-6136-1D97-C185B56F6A66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29F5F85D-203D-A6C3-EA93-AEA976F502A4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2CC283E0-BC4A-B532-46E4-F216FCE6D361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06598BE7-ACA0-7ED7-7AF5-664EBCEFE615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E4934299-013F-F884-8B5E-F27231D2614E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3C4E243-778A-D0CA-801B-9BCC52B8B010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1F7B02D6-3F97-46BF-D652-0EA0DAAB6A1F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52492D94-374F-9042-8E68-67706B2172D3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332E0E92-903C-9460-3DF4-B36B3155BE18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73FEEC75-D35C-6006-6ABF-0A7D854160DE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680489CD-B024-2C80-142E-B6218861794F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5F2B815-BF15-651D-345E-25F77405ABE4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5F2B815-BF15-651D-345E-25F77405A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CDAD7F-7794-3838-3892-5386DF0A5AF4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53CDAD7F-7794-3838-3892-5386DF0A5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2A49FF-8118-8FB1-99B5-8230FC6DD243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D2A49FF-8118-8FB1-99B5-8230FC6DD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2AB879-DEB8-F565-D176-1C73C9A11958}"/>
                  </a:ext>
                </a:extLst>
              </p:cNvPr>
              <p:cNvSpPr txBox="1"/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72AB879-DEB8-F565-D176-1C73C9A11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233E76-9475-51AB-6E08-0C5A250AF22C}"/>
                  </a:ext>
                </a:extLst>
              </p:cNvPr>
              <p:cNvSpPr txBox="1"/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.9+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.7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87233E76-9475-51AB-6E08-0C5A250AF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474D32-C211-0154-AB7B-2E7AF0F4C2F7}"/>
                  </a:ext>
                </a:extLst>
              </p:cNvPr>
              <p:cNvSpPr txBox="1"/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1+7+11.4+10+8.7+1.5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=6.6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474D32-C211-0154-AB7B-2E7AF0F4C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5F80C6-A62F-7198-BDE0-9EA287F0B83B}"/>
                  </a:ext>
                </a:extLst>
              </p:cNvPr>
              <p:cNvSpPr txBox="1"/>
              <p:nvPr/>
            </p:nvSpPr>
            <p:spPr>
              <a:xfrm>
                <a:off x="3031898" y="5420488"/>
                <a:ext cx="5864451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3.3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6.6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=−0.5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5F80C6-A62F-7198-BDE0-9EA287F0B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98" y="5420488"/>
                <a:ext cx="5864451" cy="7738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4994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044B8-2D41-E648-7C53-A442348900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6A19E-00E9-DFD5-3658-0A79BACD4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BC3F9-22ED-7414-ED45-C08D16ECD2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4D8EA70-E6F9-F872-0F9F-33067DF08C29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27BDE30-C59D-65E5-BBA7-29951E6F88C7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EC04671-E9E7-781C-69CA-31AB21B74E04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70465EA-98DF-EEFD-C863-2DC841065905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14CC29C1-3623-1A78-1133-43419B2E03F8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E982841-58AA-0AF9-0001-1C9E3D1E4A1C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2782CF-1935-F30C-9FB5-B3533B41B278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1F47834-5B19-84DD-9403-99114DDAC35F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051EE73-4F6D-1869-2190-E2E9089806BE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1A53DF0-1E48-9DB7-7991-C74B5D5E6103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2E49718-5361-D435-98E6-1785DF2D56CB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F000E38-75CA-ACAF-0342-F7B57CB42AC1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748CCF1-54AA-D0AF-9DCC-B5E0B0ECA46D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1381390D-225A-80AB-017E-9488201801B8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7A4777-1870-74CB-7DB3-FD6E1098DBA2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B07A13B3-DC0D-32D0-FF72-492B897720E1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14251E2-FD5F-F23A-37B9-479AE3189BE4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F40CC62-8006-60EC-183E-C899CA2426E0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C3E5ED-8DD3-5395-3637-D4CC81A73385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34A2BAE-D812-EDB5-D1BF-46DACD5B8D2C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813B2A06-E8BD-F596-4B97-266301030B04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A3F7CC0-D2AC-9BBB-9786-DBE6313C3A87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3B14EBBE-A6BF-62B8-8858-D1F8A1A7A007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7333F1-0A84-4347-4515-93921FA95486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2CD70B-BB38-3380-065C-24D1F87B08EA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704F108-07EC-AC7E-7365-ECF9377C4260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320766A-0066-B9B6-CA10-05FD0400BAFA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3868B18-D19C-D354-179E-178A75C2B9CE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23163AA-D63D-7E7C-D9FB-D7A1BE36836D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412D138-765F-270C-59BB-17F2EC65E424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A22FF094-DC14-8538-EC1B-C8DA7CA23C1E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ED6BCA9-4AC5-9544-3CAA-FA72485EC7E1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837130F-35A8-10F5-D719-75C3C277EAB2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0FC7E17-E370-08BC-04FC-4DEF4A023E78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9034B8-0040-E95F-2C08-1EA5D04E45FB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81DEB2F-AFC5-2535-AB63-7E0D1B2970B8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899D02A5-4513-CFC7-896C-FD00D81156CC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D86EBEE-3755-8E2F-5120-8319B2E8BDA1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F06A521-8730-27EA-C7AE-CFBD50E637A5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2AF07F0C-BCA1-4C0A-1CBD-5A90B8677DF3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658EFCC5-726A-FE53-1C6D-6CB20D68406C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5888993-18DE-EA71-EB79-BD09258B1E46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F1D46EC-D72B-DF64-EB3B-2E750283E191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46F1EA8-8DEF-EEB3-6313-CA60F7C07033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6216D16-1225-FE70-2424-5E8D1591E7F7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3B828-1F73-91DF-8CED-D2F6133EBD55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A7B4464-91B3-B6FF-110C-438E653E4B4F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45B08F85-1149-B2EA-528C-297F96FEF720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A440C94-B905-69F2-19AC-7E233F5E846B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28A8E841-C5B6-CA36-DDCB-EA670AFC73DD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7862FB1-7B90-60AF-8767-D4B950D761FB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16B2EBE-AE77-6B2D-440E-138E49D4A4A1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91102F82-3BBD-CD6F-BC13-958C93186A77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BB4CD56-67D7-085C-8A63-F10FA8A0CD0B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4970E3-FF8B-0E9A-D9C0-10006356FB27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5B5D5B6-40F2-B4A4-AE74-80D06E1DE5C9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2C2A5E00-5615-BA3F-2A18-0ABA50BE0876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FBD9650A-EA5E-7EF1-EDFD-7F73F366D31E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C600233-489F-25E3-0F32-AFCF596F5E2C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B13DBDF7-1A28-53D6-97EB-CFBE4BF1BE9F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CD54080-D527-B4F4-C067-1E55E2067D1B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CD54080-D527-B4F4-C067-1E55E2067D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C5E49DB-D421-7395-7E7E-FE8826DDA669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C5E49DB-D421-7395-7E7E-FE8826DDA6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6613B6-91CF-4E0B-1D0F-F2084223DEF5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46613B6-91CF-4E0B-1D0F-F2084223D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44DEF69-DFC1-5390-A5AB-40AA3C7DAAE9}"/>
                  </a:ext>
                </a:extLst>
              </p:cNvPr>
              <p:cNvSpPr txBox="1"/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A44DEF69-DFC1-5390-A5AB-40AA3C7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24" y="3704652"/>
                <a:ext cx="11721733" cy="7576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0498513-A59A-B09E-6CDE-EF75E13B4701}"/>
                  </a:ext>
                </a:extLst>
              </p:cNvPr>
              <p:cNvSpPr txBox="1"/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9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2.4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1.2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=1.8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0498513-A59A-B09E-6CDE-EF75E13B4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809" y="2781844"/>
                <a:ext cx="7908616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4EBDB-D488-31B5-28BD-EF30F369D131}"/>
                  </a:ext>
                </a:extLst>
              </p:cNvPr>
              <p:cNvSpPr txBox="1"/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0.5+8.5+12.9+1.5+11.5+10.2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=7.51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34EBDB-D488-31B5-28BD-EF30F369D1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3921" y="4530958"/>
                <a:ext cx="6055436" cy="63658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17B8E-0611-8E01-B53A-BEDD927B38CB}"/>
                  </a:ext>
                </a:extLst>
              </p:cNvPr>
              <p:cNvSpPr txBox="1"/>
              <p:nvPr/>
            </p:nvSpPr>
            <p:spPr>
              <a:xfrm>
                <a:off x="3031898" y="5420488"/>
                <a:ext cx="5864451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1.8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7.51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7.51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=−0.76</m:t>
                    </m:r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17B8E-0611-8E01-B53A-BEDD927B38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898" y="5420488"/>
                <a:ext cx="5864451" cy="11431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99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  <p:bldP spid="135" grpId="0"/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E7D20-6FDB-969B-AB79-EFEBC8A28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BF70B-2E75-5D4D-4ED7-8CC239A41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721F-0925-3432-F9CB-DB70D4FDD5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F4F9DC0-F30D-8AED-7B01-B4BBE2800C43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4A6EA54-6B05-6F96-5E8F-88D193019864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667153D-F38A-820D-6B41-11CE58A8ADCE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7A3833D8-09DD-BD26-ADD7-E9ECAA15C842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2244736E-19BF-2918-7311-28130D0FE2C4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4F81CF4-9B08-4602-CD2D-DAF9E2F0867C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21DEB4-0257-F59F-B9F8-B7851665AF6B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E11727-C51D-20D0-5DFD-D0554F0585D8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333D5AF-984F-D8BE-F3FE-7D8EC2CC4C32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5BCA31-1C7C-D0A4-FFEB-0B5921A2D1DB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0A4C2A3-4380-21E6-1F63-0415C9CA096F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F09C97E-B81D-93E0-4325-11BAC3E1897B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B76D653-4D81-2127-DEC1-83D9CC5C1685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5E8339-A006-A823-1887-EF8B9BA191F1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13E9CA7-FF52-BA73-452A-564A0E99BCCE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4DAB5C-372F-1804-F42E-137BC2D3320B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DEA6BDC-DA73-C751-C80F-1952CC7BD211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AA98B8B-F5F9-799E-3C60-7B5443518623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87023227-3912-1856-9EA1-3A23A97F5C88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77D2082-CF7E-5C31-56DB-77E482FDDD40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65C45130-C057-D944-191F-3C437D9F01F5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7B9813B-2844-21BB-5E6C-57A3F13B5B7C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7FB12D4-8D95-7640-64AD-4150379BFB42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306DF33-D85D-44AA-99EA-3A04D9B58BF7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9556C166-767A-C3DA-4026-0EEA97FCE5B2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3928A54-F70E-FC94-2766-A7402BA8E28B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174778D-EB1A-D57E-E5B6-2821D5DAD284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F0B205-F1CA-C89C-0A0A-99CBDE1B57FF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378BD42-2C42-ED80-4B84-192219E13339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2444F75-DCDC-08E2-52C2-EAE13EE229F0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E7B1CF71-1799-FB8C-46BF-93E4C9258234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2794CD73-4D8E-8768-16F2-0F6606050C25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AB19C467-3935-7847-6C19-A9F004B824FC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751F364D-4A8B-C0B0-D6C1-84AA1C506EE0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ADEE7AD-A45C-F161-EFAA-C521460AAB0B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E3CA7422-70BF-6A74-85BA-D8302F8E7587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6BB02E2F-7F7A-34A5-78DE-61255555C863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AF46416-3C56-FDDB-8A47-380E471A3AD4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C1C80FE6-E72D-A686-A4CA-A3BEEB1D6771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0F4563-BE62-CE55-64E3-423076663A7C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187FD0C-02C7-E0B8-DE5B-01FDE447C21C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D250CCD4-9029-1C47-B2C2-7569927EAB99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1C948B7-E609-282F-AF87-565C35AE7584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E7A2B811-F451-C6A5-1A1A-0BF645E92C42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41895FC-C1EF-5BF4-8A81-41E71A09A9A9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ACF2FA75-3EE6-A1E7-FD35-D32455D2E0E3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12EC6EE-BFDF-31AA-10CC-11E506537575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2E4F50A-0392-DF49-922B-EBA3993EBBCB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44932F43-45F6-5265-209A-069B7495F0AD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CC39568-92D3-BADD-BA6B-E569675A1D60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FA8D5E70-52ED-C554-A36D-BE9C1C3E6C4A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000BC77B-874B-EA70-5617-E9AB7DF0B4A2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871710A-7944-6409-623A-70E3EF32E4E4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2159D55F-626F-FC73-C871-4C86D4348CA9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3F38246A-ADEF-F38E-B4A1-F71A4C1A631E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9A3B0C6E-6091-28DB-5F08-915A9C018CD4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636C7053-0372-62BF-18FD-484F16D65A5F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B4CE4049-CB40-FB79-3AC7-54BFED61F882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521A3CD-47D1-46C9-2B85-FA0FAB97A960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ECBFABA-9849-9FC2-A97C-012E517EDEE7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1FB5224-3B0E-22BE-C086-81451DA1ADE8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1FB5224-3B0E-22BE-C086-81451DA1A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DC35053-ABA7-FD7C-A7DB-D2D12A339C38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BDC35053-ABA7-FD7C-A7DB-D2D12A339C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65EF416-9308-D1A9-DE3F-6A64A848D237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65EF416-9308-D1A9-DE3F-6A64A848D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0692F-FFDE-22DA-0CC0-555CC29926A1}"/>
                  </a:ext>
                </a:extLst>
              </p:cNvPr>
              <p:cNvSpPr txBox="1"/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C0692F-FFDE-22DA-0CC0-555CC2992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046F4-8A87-BCBC-BDF7-F9DFEA9AF21D}"/>
                  </a:ext>
                </a:extLst>
              </p:cNvPr>
              <p:cNvSpPr txBox="1"/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2E046F4-8A87-BCBC-BDF7-F9DFEA9AF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3182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7CD6D-8BB6-2B31-CCA4-E0E5595DD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4D4DF-FE85-1518-1154-796B7E3CF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7E4B4-68B7-764C-249C-30C942C7C30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C9234B6C-203D-CC3D-2517-32FFE2B846CE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B8A00CE-77F0-B32B-F889-709F7E811D1C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73F6037-01FD-C843-C2A4-18077879D2AF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75239D5-701D-7369-DEC2-5E7BA45B9F53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475A563-7722-37A5-2CA0-A91D51E16098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484147E-3CE4-5514-7829-73F28C94A05F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BD2F241-B7EC-4705-9549-96CE76F62EE1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8F6F188-F260-70A4-232F-B223ED7773C1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9A75A46-7474-5F11-B9DB-ED6AB21D0347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EB3A2B-2687-5D7F-675D-05224B7C21BD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680AA8A-F070-1954-0B8D-7985250ED052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96A4A35-FD3B-57A2-0B7B-595A796A96B5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CBC73B2-B76F-F729-5BF9-F7B0B4E02B4E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D6EF482-D7A6-8267-FE3E-804831F0A52F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0D5358F-C62D-1C74-7511-A245782C04F4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ABB0E628-B943-BF36-496D-027E7DF436E9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F9BED28-D32F-6976-4F38-02EF473A9549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371E1DE-AC78-D0F2-2C63-1E7F6061C5B6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79DFC84-2425-687F-5884-7D5BA18014E7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D2DDD30C-7E00-8168-D239-620F9A62154F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2371C89-7493-E6E9-B5B4-9558FC795186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9D038A1E-4266-37A3-251E-2916A9C73912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44BE8D-3883-5FBE-1207-2497812FAEB0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62C785A-F9F4-DCB3-7C9F-A50A14559660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6CE2180-D37E-7BFD-B7CC-CFBD786308EA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BCF721E3-6F53-DD09-27B6-38912CD24E40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2BBC5369-12EC-AEA7-E3F2-18EDDF5231D5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0170820-530B-16CC-55DC-A72B6387DFF7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14E12A-6355-2EB5-81D5-8974C7EC9768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513F80A-D3FD-3ED4-536E-89BB868B8D22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EC762EF-5A2E-EC25-2704-A17A9E50F8DC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B92959C-A4DC-9938-441E-8305429CE6CB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FC13A90-3BC3-C791-E33A-038A50141895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B78B867-563A-0DA2-09EA-80DAA28831F3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D35028-B5EB-B559-5055-54553C6370CD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E5B626B-5443-8FF5-91EF-4BC09E4FFF6D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83A728F-0DB8-BAAD-7402-D8F3C4854368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EB504F8-C540-A84D-CA57-8AD121B6C810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CAAB418-69F9-C39D-666C-B552EBEC9F57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794D6ED-639B-6F67-01C4-8E8704325A34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030130BC-FAB3-C8E0-F2F7-80B431B73B62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6809C7D-4FAF-67EC-9260-0A11EDDCA9DB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2A0A77A-763C-9899-90BC-76A155A6AF2B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C93D96-1290-D983-EA58-B0C6AF26AB1B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ADD30D0-F180-0BDF-4A2C-AD046CB3211E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E0E545B-710D-58C0-F829-90338FBE0088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26BC93-9761-7A13-92B2-251FD4F64698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7AE60DB-8203-0483-13A6-83C52BA659C2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EAEFA09-02B9-D4C4-C5ED-4B6EB95B5696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C4A200A-C329-B918-4C44-AE64E68EC10E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ABB19ECB-40E5-7957-BB6B-A7DAB87B14FC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84ADEB2E-9411-6093-6F58-73AB438E1709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EBB2585-F2F0-2494-4A83-DB64F13B68FF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8F85B5D-CF06-9F1A-EE9B-304BB9CF2B66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D732D806-BBB3-9684-10DC-52E74298E1AB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D46DB20-D41F-1A35-BA78-1DB169EDB4E3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0A207B6A-581E-E2D5-B5A1-90069693A181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7915EB3-DE2B-80B6-51FE-FF3FA206D1C0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FD66E138-A084-1E67-FD54-C40FC9D4DBB5}"/>
              </a:ext>
            </a:extLst>
          </p:cNvPr>
          <p:cNvSpPr/>
          <p:nvPr/>
        </p:nvSpPr>
        <p:spPr>
          <a:xfrm>
            <a:off x="2519907" y="1205284"/>
            <a:ext cx="1251516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76DF499E-A6D1-A1E1-F82B-82F95CAEC245}"/>
              </a:ext>
            </a:extLst>
          </p:cNvPr>
          <p:cNvSpPr/>
          <p:nvPr/>
        </p:nvSpPr>
        <p:spPr>
          <a:xfrm>
            <a:off x="3830038" y="1321736"/>
            <a:ext cx="4617649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53D93C-781C-838A-2E69-4B8E12952888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401176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DA53D93C-781C-838A-2E69-4B8E12952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401176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88F018-FB86-FD83-556B-E51691C0ED72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3888F018-FB86-FD83-556B-E51691C0ED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5342917-821E-E7A7-043F-9F8AC26F442C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5342917-821E-E7A7-043F-9F8AC26F4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5C138-F5C7-581A-0A7E-0750F1061299}"/>
                  </a:ext>
                </a:extLst>
              </p:cNvPr>
              <p:cNvSpPr txBox="1"/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5C138-F5C7-581A-0A7E-0750F1061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63361E-2F1D-9D4D-7C04-611B6195E39A}"/>
                  </a:ext>
                </a:extLst>
              </p:cNvPr>
              <p:cNvSpPr txBox="1"/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=0.57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63361E-2F1D-9D4D-7C04-611B6195E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940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B537-E5F4-1F72-0F5F-8C7D72FF5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2A3E6-B586-368C-4B03-C291B4271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FE051-D158-C80A-B422-388BFAEEBA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A811431-8EC7-A394-6E5C-D4EDDE2303E2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E925D19-A554-B324-EF8B-DB16F19C3640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95CE5FD-B65E-401A-0868-3190DC15360A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D17415-61E7-EEF8-8EC0-888C17740B26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D412EA-A415-B104-AAB1-3511A5D04FAE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43FE65A-AC42-F938-4D27-C10583D93A8A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DFE2061-8299-C165-89EE-CAEF7FAAF6A8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A246D6A5-1555-E5C3-647E-0DCD71E61CC9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FAFEEF4-5E92-972A-B21C-57676025F49E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59C1BE80-CFF8-C952-5CFF-DA48375B1C5E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CFF7C54D-B43D-7AE9-7E57-BC023BE846AD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620BADF-F771-4E4E-27A7-D677DDD12119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7A41C2D-7437-E6EE-53FB-3B8D789ECEB9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25009FB-8D27-E797-6E09-8A93A9790EB4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765A6E71-9B7A-F78E-B142-5BD8EB68C040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D62C3B0-761E-18E8-0875-C2DE67620F8D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B457E8A-0F05-90CB-50CD-B113E575E259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AB3F855-40A0-0ACE-D58A-EBFC8DD9247F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7DFE9A9-0A83-4C33-E8B2-A9932AD0B536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989BEE0E-D73C-D07A-96DA-65A8A1735197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6D6975A-C524-63BF-DD4D-F4398D311AA0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29604D8-6DAA-991A-9097-107A38F7D016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65CBB54-8A95-FC75-08FC-CEBBFCC5CB3A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03CE6ED-F0D8-92C3-F72B-6EFDF976561E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F875278-152B-DEAE-D160-B6AD6BAE1992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D5DC91ED-DEF9-06FA-02F2-C86E623CD8F6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B02FDF88-AF0F-436D-20FF-C995251E21D4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674B522D-7723-0526-5AA6-B413BEF19AA5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BB39BFA-AA4B-CD82-6DCE-FC15E08E7046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5FE7A73-CE17-1212-D1CF-ACD62A7B9BBE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D06FEA-8A4B-CD77-9331-8DBBD0B64395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E79E588-B478-7202-43C4-37EC5A23672F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4275EB5-0D9F-58D9-5D14-634ABDBFA44D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B2EFDF-0BED-078D-27B6-5CA85CDAE831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A9CA7E5-DC16-A6B7-61E5-4FBBDE60B91F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F2756F9A-C9FA-0384-EBE5-727962AF5D51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891FC48-159B-E2DE-282B-D9218EC0FC16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167478C-C719-1588-894C-A6D24508187B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4CBD41ED-ACDA-3EF3-209A-1D65C2DDBDC0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4B33923-1C30-70F4-8A68-9B6919A128A1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75D0A51-F13D-3E90-7221-6438E2FB1126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8627EFA-E6CB-830B-B699-77E77D02614C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1698ABD-0669-E0F5-61DC-578320FA90BD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39CC8282-41B9-930F-3F4F-B7F0AEEE45CD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377D7EF-1E63-4418-80DB-FAA729D1E129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85D2B9C-ADD7-858C-5AAE-9BF9AB00AE65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98CCCD-7FD6-FFDE-656E-EF76C3960BC3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C39C728-00E3-AB94-674E-975635EC5A08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D28EF2A-333F-AAB2-93E4-3477B405B911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7AE5B519-0E0E-C568-94CD-3CC65CF088A0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922F78F-6F93-E64C-55A8-F458F5ED233A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3B36648F-F722-53AA-B9D0-CC81CF8D8CA5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09F806E-95F1-C5C2-5BAF-27FD43C135AF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5AE2BA5B-A3EC-CB48-E224-8BA9BCCD493A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89EBE7E-A400-7D96-5C79-8CBC65B76691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07FFC82-0204-CF2A-DB73-855BE24A9D78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8A0755B4-E3F7-B5DE-5737-07E24D12463C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0040C7F8-5057-2533-9206-582C3FD4AB2F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3B560972-B5DC-B6AF-F16C-0FE3965C2126}"/>
              </a:ext>
            </a:extLst>
          </p:cNvPr>
          <p:cNvSpPr/>
          <p:nvPr/>
        </p:nvSpPr>
        <p:spPr>
          <a:xfrm>
            <a:off x="2519906" y="1205284"/>
            <a:ext cx="1660685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33E3707E-F147-9846-5727-C4280414B37F}"/>
              </a:ext>
            </a:extLst>
          </p:cNvPr>
          <p:cNvSpPr/>
          <p:nvPr/>
        </p:nvSpPr>
        <p:spPr>
          <a:xfrm>
            <a:off x="6096000" y="1321736"/>
            <a:ext cx="235168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B5C77C-1716-66E3-401C-A6528A3008CC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62B5C77C-1716-66E3-401C-A6528A300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3F62C0A-F93F-C282-3A5C-E9F1AC6BC123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63F62C0A-F93F-C282-3A5C-E9F1AC6BC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60B3AC-D1AE-D6B1-78D4-AFE15993512A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B760B3AC-D1AE-D6B1-78D4-AFE159935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3366990" cy="11431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AFFB0-9E4C-5095-51BD-3EAE98DFC3AA}"/>
                  </a:ext>
                </a:extLst>
              </p:cNvPr>
              <p:cNvSpPr txBox="1"/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	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61AFFB0-9E4C-5095-51BD-3EAE98DFC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4174" y="2851295"/>
                <a:ext cx="2470606" cy="107234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A7CE9-0BFC-BA34-5F65-927FA34AC38A}"/>
                  </a:ext>
                </a:extLst>
              </p:cNvPr>
              <p:cNvSpPr txBox="1"/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𝐼𝑛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𝑡h𝑖𝑠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𝑒𝑥𝑎𝑚𝑝𝑙𝑒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=0.80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DCA7CE9-0BFC-BA34-5F65-927FA34AC3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455" y="4330602"/>
                <a:ext cx="466430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6980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51D9-29D0-A10C-4AF9-2F2169090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4E032-B836-FDF6-6841-1D2A77B3BA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3051"/>
                <a:ext cx="10515600" cy="4633912"/>
              </a:xfrm>
            </p:spPr>
            <p:txBody>
              <a:bodyPr/>
              <a:lstStyle/>
              <a:p>
                <a:r>
                  <a:rPr lang="en-US" dirty="0"/>
                  <a:t>Can you think of an example dataset and a clustering where silhouette coefficient is 1 or very close to 1?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0.01, 0.02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100,100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100.1, 100.2</m:t>
                            </m:r>
                          </m:e>
                        </m:d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0.01, 0.02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100,100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100.1, 100.2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you think of an example dataset and a clustering where silhouette coefficient is -1?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.01,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0.02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100, 10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4E032-B836-FDF6-6841-1D2A77B3BA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3051"/>
                <a:ext cx="10515600" cy="4633912"/>
              </a:xfrm>
              <a:blipFill>
                <a:blip r:embed="rId2"/>
                <a:stretch>
                  <a:fillRect l="-1043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0E078-F62F-DC08-52AA-F065C2BD9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9F582E-8262-1BCC-E35D-2DC91C6ACB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241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9F41-5249-00D7-C015-9E99FB279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0725"/>
          </a:xfrm>
        </p:spPr>
        <p:txBody>
          <a:bodyPr/>
          <a:lstStyle/>
          <a:p>
            <a:r>
              <a:rPr lang="en-US" dirty="0"/>
              <a:t>F-score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A4B09-DB80-B5E2-1314-D1AF458495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</p:spPr>
            <p:txBody>
              <a:bodyPr/>
              <a:lstStyle/>
              <a:p>
                <a:r>
                  <a:rPr lang="en-US" dirty="0"/>
                  <a:t>Balances precision and recall.</a:t>
                </a:r>
              </a:p>
              <a:p>
                <a:r>
                  <a:rPr lang="en-US" dirty="0"/>
                  <a:t>For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𝑝𝑟𝑒𝑐𝑖𝑠𝑖𝑜𝑛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𝑟𝑒𝑐𝑎𝑙𝑙</m:t>
                            </m:r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For clustering: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r>
                  <a:rPr lang="en-US" dirty="0"/>
                  <a:t>Why does F-score use harmonic mean instead of arithmetic mean?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8A4B09-DB80-B5E2-1314-D1AF458495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5850"/>
                <a:ext cx="10515600" cy="5091113"/>
              </a:xfrm>
              <a:blipFill>
                <a:blip r:embed="rId2"/>
                <a:stretch>
                  <a:fillRect l="-1043" t="-2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283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53A71-A3DA-32E5-DF24-E698B09C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1E396-3FBC-E1EE-83B9-EA3EFADE4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938D8F-9360-4940-9FA0-AA60E73A44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BFF89B-4D17-5AEC-7FDF-BADBE4F5CE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28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0C37C-6827-5BDE-50A5-931243CA2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81" y="107408"/>
            <a:ext cx="10515600" cy="749842"/>
          </a:xfrm>
        </p:spPr>
        <p:txBody>
          <a:bodyPr>
            <a:normAutofit/>
          </a:bodyPr>
          <a:lstStyle/>
          <a:p>
            <a:r>
              <a:rPr lang="en-US" dirty="0"/>
              <a:t>Different types of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3CE3C-3D10-BC94-709F-B0E85BDB3C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Given set of numbers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Arithmetic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r>
                  <a:rPr lang="en-US" dirty="0"/>
                  <a:t>Geometric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g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⋯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rad>
                  </m:oMath>
                </a14:m>
                <a:endParaRPr lang="en-US" b="0" dirty="0"/>
              </a:p>
              <a:p>
                <a:r>
                  <a:rPr lang="en-US" dirty="0"/>
                  <a:t>Harmonic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+ ⋯ 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Quadratic mean (Root mean squared)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𝑅𝑀𝑆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⋯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rad>
                  </m:oMath>
                </a14:m>
                <a:endParaRPr lang="en-US" dirty="0"/>
              </a:p>
              <a:p>
                <a:r>
                  <a:rPr lang="en-US" dirty="0"/>
                  <a:t>Weighted mean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There are other types of mean as well.</a:t>
                </a:r>
              </a:p>
              <a:p>
                <a:r>
                  <a:rPr lang="en-US" dirty="0"/>
                  <a:t>Each of these means serve a different purpose.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23CE3C-3D10-BC94-709F-B0E85BDB3C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  <a:blipFill>
                <a:blip r:embed="rId2"/>
                <a:stretch>
                  <a:fillRect l="-696" t="-2294" b="-1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57260-FB9A-F523-F5A4-5DAEA721D4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436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A4F75-1252-4794-960A-EC8A0C4A0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A00DA-5093-3E8D-AF64-1D14DBD9C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981" y="107408"/>
            <a:ext cx="10515600" cy="749842"/>
          </a:xfrm>
        </p:spPr>
        <p:txBody>
          <a:bodyPr>
            <a:normAutofit/>
          </a:bodyPr>
          <a:lstStyle/>
          <a:p>
            <a:r>
              <a:rPr lang="en-US" dirty="0"/>
              <a:t>Different types of means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129D1-5B11-CFFC-150E-69E61BCB4F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In F-score, you have two components, precision and recall.</a:t>
                </a:r>
              </a:p>
              <a:p>
                <a:r>
                  <a:rPr lang="en-US" dirty="0"/>
                  <a:t>We should give a high F-score when both precision and recall is high, and low scores when both precision and recall is low or one of the precision or recall is low.</a:t>
                </a:r>
              </a:p>
              <a:p>
                <a:r>
                  <a:rPr lang="en-US" dirty="0"/>
                  <a:t>But if we use arithmetic mean we cannot do this.</a:t>
                </a:r>
              </a:p>
              <a:p>
                <a:pPr lvl="1"/>
                <a:r>
                  <a:rPr lang="en-US" dirty="0"/>
                  <a:t>Ex: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𝑝𝑟𝑒𝑐𝑖𝑠𝑖𝑜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𝑟𝑒𝑐𝑎𝑙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=0.9</m:t>
                    </m:r>
                  </m:oMath>
                </a14:m>
                <a:r>
                  <a:rPr lang="en-US" dirty="0"/>
                  <a:t>, then if we use the arithmetic mean average would be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0.1+0.9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, but we should not output this  as the result.</a:t>
                </a:r>
              </a:p>
              <a:p>
                <a:r>
                  <a:rPr lang="en-US" dirty="0"/>
                  <a:t>If we use Harmonic mean we could avoid this.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0.9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0.1+0.9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=0.18</m:t>
                    </m:r>
                  </m:oMath>
                </a14:m>
                <a:br>
                  <a:rPr lang="en-US" b="0" dirty="0"/>
                </a:br>
                <a:endParaRPr lang="en-US" b="0" dirty="0"/>
              </a:p>
              <a:p>
                <a:r>
                  <a:rPr lang="en-US" dirty="0"/>
                  <a:t>Balances precision and recall well—penalizes imbalance.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2F129D1-5B11-CFFC-150E-69E61BCB4F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57250"/>
                <a:ext cx="10515600" cy="5319713"/>
              </a:xfrm>
              <a:blipFill>
                <a:blip r:embed="rId2"/>
                <a:stretch>
                  <a:fillRect l="-1043" t="-2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16F597-95AA-4DFF-FBD9-3B1215C7C2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909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6C5E5-F5D8-2B77-2E81-C2342A900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01AC1-7CC7-87BE-9947-9A31F9EC8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SILHOUETTE COEFFICIENT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F76F9-7B69-12B7-D487-C427CE15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7300"/>
            <a:ext cx="10515600" cy="4633912"/>
          </a:xfrm>
        </p:spPr>
        <p:txBody>
          <a:bodyPr>
            <a:normAutofit/>
          </a:bodyPr>
          <a:lstStyle/>
          <a:p>
            <a:r>
              <a:rPr lang="en-US" dirty="0"/>
              <a:t>Internal measure.</a:t>
            </a:r>
          </a:p>
          <a:p>
            <a:r>
              <a:rPr lang="en-US" dirty="0"/>
              <a:t>Useful when you do not have the ground-truth (which is typically the case)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3F109-F878-0C50-9856-3A142681017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05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58BC-6D4B-410B-6FA6-0EE331E1E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2175"/>
          </a:xfrm>
        </p:spPr>
        <p:txBody>
          <a:bodyPr/>
          <a:lstStyle/>
          <a:p>
            <a:r>
              <a:rPr lang="en-US" dirty="0"/>
              <a:t>SILHOUETTE COEFFICIENT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5B8B3-B134-8BFF-B388-E0FCB09654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7300"/>
                <a:ext cx="10515600" cy="5429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SILHOUETTE COEFFICIENT</a:t>
                </a:r>
              </a:p>
              <a:p>
                <a:r>
                  <a:rPr lang="en-US" dirty="0"/>
                  <a:t>Measure of both cohesion and separation of clusters.</a:t>
                </a:r>
              </a:p>
              <a:p>
                <a:pPr lvl="1"/>
                <a:r>
                  <a:rPr lang="en-US" dirty="0"/>
                  <a:t>Compares mean distance of points to their cluster’s points and to other clusters’ points.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−1,+1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indicates that points are in general closer to their cluster’s mean than to other clusters’ mean.</a:t>
                </a:r>
              </a:p>
              <a:p>
                <a:pPr lvl="1"/>
                <a:r>
                  <a:rPr lang="en-US" sz="2800" dirty="0"/>
                  <a:t>For point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:					For all points		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sz="2400" dirty="0"/>
                  <a:t>			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𝑆𝐶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800" dirty="0"/>
                  <a:t>Where: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num>
                      <m:den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400" dirty="0"/>
                  <a:t>		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𝑚𝑖𝑛</m:t>
                        </m:r>
                      </m:sup>
                    </m:sSubSup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nary>
                          </m:num>
                          <m:den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5B8B3-B134-8BFF-B388-E0FCB09654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7300"/>
                <a:ext cx="10515600" cy="5429250"/>
              </a:xfrm>
              <a:blipFill>
                <a:blip r:embed="rId3"/>
                <a:stretch>
                  <a:fillRect l="-1043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503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EE0DF-DE5B-14D2-7F07-E9CD37C2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AC2C8-9D74-B1BA-7F3A-EEB05160E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5EE1255-8C3E-2013-2D8B-507B566E9E0B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1A4AD854-3EE1-4104-A593-4BD9BEE6C18D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0FD20EBF-A8AC-2096-64F1-1D15EE16D13A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71991CB-C326-6063-BA53-FE23434D7791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00F9C05-4458-D14C-BC2B-02FDE143422F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CAE2F12-D7A2-F4B6-4DC9-AB3B574E3AC9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2F80637-D246-3366-B005-E03A6D8EEC04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4F15E0-CDB0-A14E-69B7-E0272581F512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69785D3-3483-B659-5186-58720920AB3B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492D28-CA65-8546-B605-DCDED7E4CDBD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4CA2A64-A237-2681-2DF9-CF799F96900D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1F547B2-6B6F-9849-FF0D-1DB7849E35C2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686D4E98-41E9-D01E-50CB-2C72900820BB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F78319E9-9459-70A4-B14E-79D4430692EA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4676A28B-D299-980C-0B2C-A824D1A12C7C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35AE7CB-E408-D457-2A67-9F30B4425548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A8769D3-44BF-8519-229B-1CA9A7E5469E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F28A371-887E-E84D-D9DF-33BE851D922C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5DF91EFA-9780-6BE9-FC0E-F9D7D1A166CB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8F13D39-0584-511B-BDE9-ED960E0AB969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C0A31B9-0350-5DE8-4A81-D308C12094C8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7BED956-598C-894E-695C-690E45E781E8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87DFEDA-E4D6-310C-6451-181A3C404999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D66BF15-887B-2D0A-0158-916001FF844A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70C1AA67-7CC1-10D1-C3BA-9E3A18507028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C11A67D5-0DB8-8B99-B5CD-3D70A64D7E36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5BDF3AE-CE63-2A00-EC3C-C640060F86D1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1CA5E8A-C798-7AC3-CDA0-F2F7B39C5506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D8B2742-9A8D-6515-FA06-06E614C6E041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A63CB75-5B5C-C91F-6B7C-388C715DEA16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94D281AD-DE0D-094B-94E4-F4939A5A7E22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6C6D5EE5-343A-D300-BA0C-5315E9EB7E41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6AD43D79-687F-7607-F05B-569BDC70392F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5AC1E7-DE7E-0FD8-5A41-66F2C91D36A9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CD1890D-CF57-DB17-00EE-E1F78B1B4246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65FA83-95D7-1BAB-E47E-244B4CA36432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04E5264-94C8-3714-63D2-46BACEE3980C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5C60CD57-67E5-11F9-0874-ED2B3783BAB2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041C6184-FAB0-2BCE-489E-8A30E9331DB9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1B8AA09-182F-A77C-D5DC-FCF078B80FF7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8CBFBD9-83D0-1EBD-DA1D-05EF9FDC3814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F8782AB-00BD-BD4A-CEF2-31E7EF72EFA4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CC5749C6-E195-4339-8EA9-C1D846F8F2C7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56437AC-61B4-7933-8315-20233838C382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B169BFAA-35B1-2871-D0B1-64DF442243FC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3F68550-84C4-B780-8DCF-0815C3505F55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23B377EC-B068-A3C3-4665-A4EA510C7AC3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93F7346-F71D-14C7-461B-65A247519E7B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CD8C5BF-45AC-041B-0518-47370ADF04CB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D969DBC-EB06-BB3A-A34F-48D4F74EC7BF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8AF82682-54FC-8482-66DA-3634D3E214DF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1D0E448A-0E47-8859-E293-DBA4FA3870D0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DF6D25E2-A058-656B-7E52-DF8A882AE039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B146E06B-712A-C495-00A4-DA37E19F395F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6DAE62A7-DEC4-6FCF-363F-08A3757FEF8D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26C0E480-FF4B-1F91-DC00-997FBF69FF45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49E75532-7AEE-BE37-37E8-D613F8B0250D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C883B70E-3AD3-971C-BBF8-8353C86E394F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1A323B62-8AFE-D0AB-4570-B3494A1B4C2E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06270A20-3277-F52F-5F84-DA79CDD18770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538E66-ACA6-08AE-B7DE-5BAF4CADB245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0538E66-ACA6-08AE-B7DE-5BAF4CADB2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787E7F5-BA8B-62A1-9211-F22544564D5E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787E7F5-BA8B-62A1-9211-F22544564D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6BA553F-7041-D8CB-DDE2-D20E3E4FE175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56BA553F-7041-D8CB-DDE2-D20E3E4FE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4B8D35E-1B99-2BDA-6047-ABE57E792F42}"/>
                  </a:ext>
                </a:extLst>
              </p:cNvPr>
              <p:cNvSpPr txBox="1"/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64B8D35E-1B99-2BDA-6047-ABE57E792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DDC7F18-7824-FC59-749C-9D65988CC853}"/>
                  </a:ext>
                </a:extLst>
              </p:cNvPr>
              <p:cNvSpPr txBox="1"/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DDC7F18-7824-FC59-749C-9D65988CC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07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D3AD-1F99-0390-0515-785C23DA1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FC7BB-5CF4-8A04-826D-518F7F825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949818-E76D-6F36-B5E9-00269B20CB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FF85EEBA-4324-E2FC-56B4-B139BE642037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CF76D09-8078-ECB0-59C9-FB5DE7D1086D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0404E72-88CE-0631-B240-DED181B76871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9D26EB67-6AC8-673D-C138-6F2783F88A34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348A300-0617-9D42-E24C-59A6AEFA88AE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C39C444-4596-9153-100A-F0BCBA688356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07A69FC-DAE1-F74C-7855-67CB73EEB403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4E1C7A3-E5CF-16C8-EC53-B98B9FEB7DF5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BB6985D-9F3D-876C-7021-36D76021969B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C0DD899-B77C-9878-0839-F813B72AEA15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4D48650-D92F-CB9F-32AD-9647A0F7FDDF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BF9C02F-3D3D-AB32-8AB0-B5B53605DD25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A2172B4F-139E-CE2B-7DA8-CA1CC8F16286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539706AC-8C92-5665-6556-BF74DD0FCD00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DFC73CC0-E0CA-5A43-E940-6C2AF166BA65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EA81730A-0E68-B60C-6966-DDB46E24AF55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66C32DE7-556C-F6E4-02E3-1698D78E00DF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90C2090-7549-2A08-83FF-AD73EF5B07E4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015A62E-00EA-0F75-824A-1210DF694C2F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A181C1F-649F-E125-0CF6-D145DD4887AA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87E5A4C-15F3-1FD2-844E-E119F3EC96F8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194FF5C5-4745-6D77-0DD5-45AB3463904C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6FDFFA7-38FA-325C-648B-DB8EA77ED5C2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2DFA9D10-3811-FECA-715D-C06A7AD3F24A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3D95F94-0866-DA1F-6F3A-7372D729B84C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89C13F7-05DC-8671-BFAA-3EDE7B712A55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8BD0DE21-C601-690B-08A5-61EE581193CA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641FDC4-48B8-ACAE-53BB-32E13575D2DE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0B2FA4D-DF68-2004-7C42-351FF5EC30C8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B240E35-FCE7-FE3A-420E-33A75B6BEB23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0E6F6C6-2A54-8C05-618E-57CCE5891BBB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1448BCA-8A67-6A5B-37AE-98AC595E6B15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48C726B-AB23-FDE7-1591-92F9222F4C2D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04BC7927-B3D2-CB1A-AF67-6D383600E360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D6B7FE5-0904-2DF2-7DBB-AC66A30591DB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CAB027D-8630-ECE6-16EC-AF096BD5E856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2A8FAFE-D24F-8473-391A-31CE24A35ADE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5C9F9A9-BECA-3320-C636-D627E1FD9DBC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042BD05-8A61-849D-230B-F5155261FF06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F960810-F59F-D8E7-1878-1CF8BC53D37E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3482A1B-9ABE-DCB6-797E-ACBCDD458A08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33E4AF9-BE91-51DB-8744-BACAF2CB0969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173C014-87E2-8579-3192-976C84DAAA4E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96A2557-3380-1101-6202-AA6EAA7B847E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4F2DE0-67BA-FB90-0AF9-41903243128C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D24B3F46-DEE6-69F6-700F-E72A72083F4A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956626A3-284C-437C-148B-1DC714778A6F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1E148BA-A925-2998-5A5D-466CC3F92021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A2520443-3CBA-B08F-98C0-71955F706B3B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405544E-FE04-A5A8-CCAF-F0C8D1CE8A8C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554F4894-CF9A-4075-614A-1CB1F0C3C555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4A80E7FB-3B8A-EA56-9AF9-23D52B228C31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484B70AE-7E9B-77F7-B9CB-E3EBFCA7F415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AEC4241A-6282-EBA9-64B6-7BCE29EC2085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7C4A6B26-AA7A-42DE-0090-7B601CFF54C6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598AB11B-778D-2F59-56E8-D33A6A43EFA7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CCC3A211-5ADE-1019-902E-5887B5B38C54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65E4A519-ECFF-9F8F-66F3-2E9DEE582A6D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B6CF4B5B-7567-4D4E-EA76-9EBC25C58EC1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C45AA84C-22B8-123A-707D-1A23E1F8CB5B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A095AD1-AE29-116E-2CF6-F24192475636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3A095AD1-AE29-116E-2CF6-F2419247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22458F-59EE-101D-E487-F05314099FC0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D822458F-59EE-101D-E487-F05314099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ED51734-21E0-1483-7681-926786C25F29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ED51734-21E0-1483-7681-926786C25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36A9801-BC5A-5C8C-2D23-300523DE1AC3}"/>
                  </a:ext>
                </a:extLst>
              </p:cNvPr>
              <p:cNvSpPr txBox="1"/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436A9801-BC5A-5C8C-2D23-300523DE1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829B020-6EF3-67E1-BE65-616A103B1349}"/>
                  </a:ext>
                </a:extLst>
              </p:cNvPr>
              <p:cNvSpPr txBox="1"/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829B020-6EF3-67E1-BE65-616A103B1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587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144F3-4583-B5FA-F044-803BE8DFC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1E9C-5934-88F8-3EEF-9D7499673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132443"/>
            <a:ext cx="10858500" cy="606424"/>
          </a:xfrm>
        </p:spPr>
        <p:txBody>
          <a:bodyPr>
            <a:normAutofit fontScale="90000"/>
          </a:bodyPr>
          <a:lstStyle/>
          <a:p>
            <a:r>
              <a:rPr lang="en-US" dirty="0"/>
              <a:t>Silhouette coefficient (Ground truth is not known)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8C9D97-F61E-7821-8272-2F8A5AFB3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62500" lnSpcReduction="20000"/>
          </a:bodyPr>
          <a:lstStyle/>
          <a:p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978E41D-F586-9BF1-DBE3-114E14030565}"/>
              </a:ext>
            </a:extLst>
          </p:cNvPr>
          <p:cNvCxnSpPr>
            <a:cxnSpLocks/>
          </p:cNvCxnSpPr>
          <p:nvPr/>
        </p:nvCxnSpPr>
        <p:spPr>
          <a:xfrm>
            <a:off x="1689366" y="1833934"/>
            <a:ext cx="84010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EF39B7A-9977-3B63-4C3B-39ED604EC3EC}"/>
              </a:ext>
            </a:extLst>
          </p:cNvPr>
          <p:cNvCxnSpPr/>
          <p:nvPr/>
        </p:nvCxnSpPr>
        <p:spPr>
          <a:xfrm>
            <a:off x="1917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305213-9FB3-E1A7-9D71-CAE35051DFBF}"/>
              </a:ext>
            </a:extLst>
          </p:cNvPr>
          <p:cNvCxnSpPr/>
          <p:nvPr/>
        </p:nvCxnSpPr>
        <p:spPr>
          <a:xfrm>
            <a:off x="2260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44CAB889-229B-D1A1-F8E1-C6C4A9B4061B}"/>
              </a:ext>
            </a:extLst>
          </p:cNvPr>
          <p:cNvCxnSpPr/>
          <p:nvPr/>
        </p:nvCxnSpPr>
        <p:spPr>
          <a:xfrm>
            <a:off x="2603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4EC7ABC-CBC8-A1EC-048A-AC99B97E6C01}"/>
              </a:ext>
            </a:extLst>
          </p:cNvPr>
          <p:cNvCxnSpPr/>
          <p:nvPr/>
        </p:nvCxnSpPr>
        <p:spPr>
          <a:xfrm>
            <a:off x="2946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252D240-BB44-E935-9D99-09938E1C251E}"/>
              </a:ext>
            </a:extLst>
          </p:cNvPr>
          <p:cNvCxnSpPr/>
          <p:nvPr/>
        </p:nvCxnSpPr>
        <p:spPr>
          <a:xfrm>
            <a:off x="3289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CA8BF26-C6F4-48E5-6B72-651F788AEF1C}"/>
              </a:ext>
            </a:extLst>
          </p:cNvPr>
          <p:cNvCxnSpPr/>
          <p:nvPr/>
        </p:nvCxnSpPr>
        <p:spPr>
          <a:xfrm>
            <a:off x="3632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4543E1-8B83-F7AA-3BDB-A1B61C4C3C14}"/>
              </a:ext>
            </a:extLst>
          </p:cNvPr>
          <p:cNvCxnSpPr/>
          <p:nvPr/>
        </p:nvCxnSpPr>
        <p:spPr>
          <a:xfrm>
            <a:off x="3975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855B156A-F59E-D02D-AB90-47C130DBE2E2}"/>
              </a:ext>
            </a:extLst>
          </p:cNvPr>
          <p:cNvCxnSpPr/>
          <p:nvPr/>
        </p:nvCxnSpPr>
        <p:spPr>
          <a:xfrm>
            <a:off x="4318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41F14BD-0F32-DE5E-B169-F67CCB60690C}"/>
              </a:ext>
            </a:extLst>
          </p:cNvPr>
          <p:cNvCxnSpPr>
            <a:cxnSpLocks/>
          </p:cNvCxnSpPr>
          <p:nvPr/>
        </p:nvCxnSpPr>
        <p:spPr>
          <a:xfrm>
            <a:off x="4661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32AC5A2-8DB8-89D1-2B1E-D133AB8FB4A2}"/>
              </a:ext>
            </a:extLst>
          </p:cNvPr>
          <p:cNvCxnSpPr>
            <a:cxnSpLocks/>
          </p:cNvCxnSpPr>
          <p:nvPr/>
        </p:nvCxnSpPr>
        <p:spPr>
          <a:xfrm>
            <a:off x="5004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46B0D05-F8C6-1D75-2C8C-896F6C7F0D1D}"/>
              </a:ext>
            </a:extLst>
          </p:cNvPr>
          <p:cNvCxnSpPr>
            <a:cxnSpLocks/>
          </p:cNvCxnSpPr>
          <p:nvPr/>
        </p:nvCxnSpPr>
        <p:spPr>
          <a:xfrm>
            <a:off x="5346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5C832B-4BD3-15D0-F475-644675F23DF3}"/>
              </a:ext>
            </a:extLst>
          </p:cNvPr>
          <p:cNvCxnSpPr>
            <a:cxnSpLocks/>
          </p:cNvCxnSpPr>
          <p:nvPr/>
        </p:nvCxnSpPr>
        <p:spPr>
          <a:xfrm>
            <a:off x="5689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8FCA3B09-D7B8-28F5-C4C7-F7C908D83894}"/>
              </a:ext>
            </a:extLst>
          </p:cNvPr>
          <p:cNvCxnSpPr>
            <a:cxnSpLocks/>
          </p:cNvCxnSpPr>
          <p:nvPr/>
        </p:nvCxnSpPr>
        <p:spPr>
          <a:xfrm>
            <a:off x="6032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0FEC405-67BC-1E23-2BC8-2A7DEDD3986B}"/>
              </a:ext>
            </a:extLst>
          </p:cNvPr>
          <p:cNvCxnSpPr>
            <a:cxnSpLocks/>
          </p:cNvCxnSpPr>
          <p:nvPr/>
        </p:nvCxnSpPr>
        <p:spPr>
          <a:xfrm>
            <a:off x="6375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7818EA6-FEC1-7626-CA8E-69FB2425E1F4}"/>
              </a:ext>
            </a:extLst>
          </p:cNvPr>
          <p:cNvCxnSpPr>
            <a:cxnSpLocks/>
          </p:cNvCxnSpPr>
          <p:nvPr/>
        </p:nvCxnSpPr>
        <p:spPr>
          <a:xfrm>
            <a:off x="67185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45E71BEF-5A79-DFFF-3481-D978BB486393}"/>
              </a:ext>
            </a:extLst>
          </p:cNvPr>
          <p:cNvCxnSpPr>
            <a:cxnSpLocks/>
          </p:cNvCxnSpPr>
          <p:nvPr/>
        </p:nvCxnSpPr>
        <p:spPr>
          <a:xfrm>
            <a:off x="70614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A11B863-83A8-9C11-A727-42D613710EEB}"/>
              </a:ext>
            </a:extLst>
          </p:cNvPr>
          <p:cNvCxnSpPr>
            <a:cxnSpLocks/>
          </p:cNvCxnSpPr>
          <p:nvPr/>
        </p:nvCxnSpPr>
        <p:spPr>
          <a:xfrm>
            <a:off x="74043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16F0042C-B8AB-A513-487D-A819FE450828}"/>
              </a:ext>
            </a:extLst>
          </p:cNvPr>
          <p:cNvCxnSpPr>
            <a:cxnSpLocks/>
          </p:cNvCxnSpPr>
          <p:nvPr/>
        </p:nvCxnSpPr>
        <p:spPr>
          <a:xfrm>
            <a:off x="77472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62965DE3-36BB-49D5-BA11-590A776632F4}"/>
              </a:ext>
            </a:extLst>
          </p:cNvPr>
          <p:cNvCxnSpPr>
            <a:cxnSpLocks/>
          </p:cNvCxnSpPr>
          <p:nvPr/>
        </p:nvCxnSpPr>
        <p:spPr>
          <a:xfrm>
            <a:off x="80901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50A9530C-7562-0A72-85D9-752D52792BC3}"/>
              </a:ext>
            </a:extLst>
          </p:cNvPr>
          <p:cNvCxnSpPr>
            <a:cxnSpLocks/>
          </p:cNvCxnSpPr>
          <p:nvPr/>
        </p:nvCxnSpPr>
        <p:spPr>
          <a:xfrm>
            <a:off x="84330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E9E1062-11DA-31D0-6D81-14FD3A4046EC}"/>
              </a:ext>
            </a:extLst>
          </p:cNvPr>
          <p:cNvCxnSpPr>
            <a:cxnSpLocks/>
          </p:cNvCxnSpPr>
          <p:nvPr/>
        </p:nvCxnSpPr>
        <p:spPr>
          <a:xfrm>
            <a:off x="87759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8BEC1E2-B3F1-7DE6-188B-2498996DEB17}"/>
              </a:ext>
            </a:extLst>
          </p:cNvPr>
          <p:cNvCxnSpPr>
            <a:cxnSpLocks/>
          </p:cNvCxnSpPr>
          <p:nvPr/>
        </p:nvCxnSpPr>
        <p:spPr>
          <a:xfrm>
            <a:off x="91188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975D4624-6C03-AF54-2687-BD9006841F49}"/>
              </a:ext>
            </a:extLst>
          </p:cNvPr>
          <p:cNvCxnSpPr>
            <a:cxnSpLocks/>
          </p:cNvCxnSpPr>
          <p:nvPr/>
        </p:nvCxnSpPr>
        <p:spPr>
          <a:xfrm>
            <a:off x="94617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1933F253-4445-8CBB-C70D-841C9C7B2612}"/>
              </a:ext>
            </a:extLst>
          </p:cNvPr>
          <p:cNvCxnSpPr>
            <a:cxnSpLocks/>
          </p:cNvCxnSpPr>
          <p:nvPr/>
        </p:nvCxnSpPr>
        <p:spPr>
          <a:xfrm>
            <a:off x="9804666" y="1719634"/>
            <a:ext cx="0" cy="2857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FA65F6FA-30D3-CE0B-7898-BE25482258B1}"/>
              </a:ext>
            </a:extLst>
          </p:cNvPr>
          <p:cNvSpPr txBox="1"/>
          <p:nvPr/>
        </p:nvSpPr>
        <p:spPr>
          <a:xfrm>
            <a:off x="1689366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-1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14659F8-528F-96E9-4512-0AC594B85D6A}"/>
              </a:ext>
            </a:extLst>
          </p:cNvPr>
          <p:cNvSpPr txBox="1"/>
          <p:nvPr/>
        </p:nvSpPr>
        <p:spPr>
          <a:xfrm>
            <a:off x="206958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D01937A-F379-83C8-047F-20D407D9AD0A}"/>
              </a:ext>
            </a:extLst>
          </p:cNvPr>
          <p:cNvSpPr txBox="1"/>
          <p:nvPr/>
        </p:nvSpPr>
        <p:spPr>
          <a:xfrm>
            <a:off x="241365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FB5E630-EBA6-FB4A-E22C-3AF5D826052B}"/>
              </a:ext>
            </a:extLst>
          </p:cNvPr>
          <p:cNvSpPr txBox="1"/>
          <p:nvPr/>
        </p:nvSpPr>
        <p:spPr>
          <a:xfrm>
            <a:off x="2724351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8CA8A2C0-99DA-25BE-081B-B5CC93F103FF}"/>
              </a:ext>
            </a:extLst>
          </p:cNvPr>
          <p:cNvSpPr txBox="1"/>
          <p:nvPr/>
        </p:nvSpPr>
        <p:spPr>
          <a:xfrm>
            <a:off x="308885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3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BA84EF9-2FFA-13D2-7C9F-BDFF68AD9027}"/>
              </a:ext>
            </a:extLst>
          </p:cNvPr>
          <p:cNvSpPr txBox="1"/>
          <p:nvPr/>
        </p:nvSpPr>
        <p:spPr>
          <a:xfrm>
            <a:off x="346906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4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B779430-B2B4-4D9F-D371-DDB88DD02D7A}"/>
              </a:ext>
            </a:extLst>
          </p:cNvPr>
          <p:cNvSpPr txBox="1"/>
          <p:nvPr/>
        </p:nvSpPr>
        <p:spPr>
          <a:xfrm>
            <a:off x="3803917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5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40242724-C831-F7D8-EC39-2732CF41ACEB}"/>
              </a:ext>
            </a:extLst>
          </p:cNvPr>
          <p:cNvSpPr txBox="1"/>
          <p:nvPr/>
        </p:nvSpPr>
        <p:spPr>
          <a:xfrm>
            <a:off x="4123838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6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F2BF904F-24FB-8859-C828-9073DD4FAB9C}"/>
              </a:ext>
            </a:extLst>
          </p:cNvPr>
          <p:cNvSpPr txBox="1"/>
          <p:nvPr/>
        </p:nvSpPr>
        <p:spPr>
          <a:xfrm>
            <a:off x="4438457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46A9F75-8983-7C17-E0D0-89A2CA35BA11}"/>
              </a:ext>
            </a:extLst>
          </p:cNvPr>
          <p:cNvSpPr txBox="1"/>
          <p:nvPr/>
        </p:nvSpPr>
        <p:spPr>
          <a:xfrm>
            <a:off x="481867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8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AA054A0-A1C8-18AE-9C71-433B8948B3FE}"/>
              </a:ext>
            </a:extLst>
          </p:cNvPr>
          <p:cNvSpPr txBox="1"/>
          <p:nvPr/>
        </p:nvSpPr>
        <p:spPr>
          <a:xfrm>
            <a:off x="5162749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9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5ED97A0D-A143-7E88-9536-16128C5E915C}"/>
              </a:ext>
            </a:extLst>
          </p:cNvPr>
          <p:cNvSpPr txBox="1"/>
          <p:nvPr/>
        </p:nvSpPr>
        <p:spPr>
          <a:xfrm>
            <a:off x="5473442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8CCB8C2-B08A-7854-0A4B-AE07E46D40D1}"/>
              </a:ext>
            </a:extLst>
          </p:cNvPr>
          <p:cNvSpPr txBox="1"/>
          <p:nvPr/>
        </p:nvSpPr>
        <p:spPr>
          <a:xfrm>
            <a:off x="5837944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11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76D9BB9-B534-EBA8-64EB-6B164C8C7B85}"/>
              </a:ext>
            </a:extLst>
          </p:cNvPr>
          <p:cNvSpPr txBox="1"/>
          <p:nvPr/>
        </p:nvSpPr>
        <p:spPr>
          <a:xfrm>
            <a:off x="621815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B960DAD-A1DC-E9D8-37F3-4E0C4563B241}"/>
              </a:ext>
            </a:extLst>
          </p:cNvPr>
          <p:cNvSpPr txBox="1"/>
          <p:nvPr/>
        </p:nvSpPr>
        <p:spPr>
          <a:xfrm>
            <a:off x="6553008" y="211868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13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54098B89-4171-2912-FA57-405FD2C5355F}"/>
              </a:ext>
            </a:extLst>
          </p:cNvPr>
          <p:cNvSpPr txBox="1"/>
          <p:nvPr/>
        </p:nvSpPr>
        <p:spPr>
          <a:xfrm>
            <a:off x="6872929" y="2116921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8A61643-9C88-2825-36E2-9E685479295F}"/>
              </a:ext>
            </a:extLst>
          </p:cNvPr>
          <p:cNvSpPr txBox="1"/>
          <p:nvPr/>
        </p:nvSpPr>
        <p:spPr>
          <a:xfrm>
            <a:off x="7207581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C245A58-FBAC-0094-4F8C-225680CB6459}"/>
              </a:ext>
            </a:extLst>
          </p:cNvPr>
          <p:cNvSpPr txBox="1"/>
          <p:nvPr/>
        </p:nvSpPr>
        <p:spPr>
          <a:xfrm>
            <a:off x="758779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A9643D9-05A5-067B-6AB7-80AC443BA558}"/>
              </a:ext>
            </a:extLst>
          </p:cNvPr>
          <p:cNvSpPr txBox="1"/>
          <p:nvPr/>
        </p:nvSpPr>
        <p:spPr>
          <a:xfrm>
            <a:off x="7931873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5324551-7854-B38C-B542-1E59FC957C00}"/>
              </a:ext>
            </a:extLst>
          </p:cNvPr>
          <p:cNvSpPr txBox="1"/>
          <p:nvPr/>
        </p:nvSpPr>
        <p:spPr>
          <a:xfrm>
            <a:off x="8242566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5A9E0BC1-F94B-A24A-B7D4-162D77D9580B}"/>
              </a:ext>
            </a:extLst>
          </p:cNvPr>
          <p:cNvSpPr txBox="1"/>
          <p:nvPr/>
        </p:nvSpPr>
        <p:spPr>
          <a:xfrm>
            <a:off x="8607068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9E8182E-23E0-633B-6B57-0A5D0DA22372}"/>
              </a:ext>
            </a:extLst>
          </p:cNvPr>
          <p:cNvSpPr txBox="1"/>
          <p:nvPr/>
        </p:nvSpPr>
        <p:spPr>
          <a:xfrm>
            <a:off x="898728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CF88F69-E636-415B-3F4D-2FE54E27D083}"/>
              </a:ext>
            </a:extLst>
          </p:cNvPr>
          <p:cNvSpPr txBox="1"/>
          <p:nvPr/>
        </p:nvSpPr>
        <p:spPr>
          <a:xfrm>
            <a:off x="9322132" y="2117917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25823C0-AA5A-2CF2-CE35-746B9AD422BF}"/>
              </a:ext>
            </a:extLst>
          </p:cNvPr>
          <p:cNvSpPr txBox="1"/>
          <p:nvPr/>
        </p:nvSpPr>
        <p:spPr>
          <a:xfrm>
            <a:off x="9642053" y="2116149"/>
            <a:ext cx="4571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22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D52C4514-B9B8-B316-AD85-44968968603E}"/>
              </a:ext>
            </a:extLst>
          </p:cNvPr>
          <p:cNvSpPr/>
          <p:nvPr/>
        </p:nvSpPr>
        <p:spPr>
          <a:xfrm>
            <a:off x="2571559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DD9FD16C-2574-4A6F-D843-CD86E96FE9E6}"/>
              </a:ext>
            </a:extLst>
          </p:cNvPr>
          <p:cNvSpPr/>
          <p:nvPr/>
        </p:nvSpPr>
        <p:spPr>
          <a:xfrm>
            <a:off x="355528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9F8E0DC0-7E7D-B211-A046-538515840C93}"/>
              </a:ext>
            </a:extLst>
          </p:cNvPr>
          <p:cNvSpPr/>
          <p:nvPr/>
        </p:nvSpPr>
        <p:spPr>
          <a:xfrm>
            <a:off x="2923443" y="1760729"/>
            <a:ext cx="152792" cy="17145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771A8612-DD48-518D-CF25-3DDF23C86549}"/>
              </a:ext>
            </a:extLst>
          </p:cNvPr>
          <p:cNvSpPr/>
          <p:nvPr/>
        </p:nvSpPr>
        <p:spPr>
          <a:xfrm>
            <a:off x="3355356" y="174820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1CA9A3D4-A9DF-2902-6E35-26160DB744FE}"/>
              </a:ext>
            </a:extLst>
          </p:cNvPr>
          <p:cNvSpPr/>
          <p:nvPr/>
        </p:nvSpPr>
        <p:spPr>
          <a:xfrm>
            <a:off x="3899166" y="172258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900AE160-5B08-CF2B-E6D3-2B5F4E01C51A}"/>
              </a:ext>
            </a:extLst>
          </p:cNvPr>
          <p:cNvSpPr/>
          <p:nvPr/>
        </p:nvSpPr>
        <p:spPr>
          <a:xfrm>
            <a:off x="6291903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329F41D-A4A6-DC11-18CD-23837DB5E79A}"/>
              </a:ext>
            </a:extLst>
          </p:cNvPr>
          <p:cNvSpPr/>
          <p:nvPr/>
        </p:nvSpPr>
        <p:spPr>
          <a:xfrm>
            <a:off x="6813620" y="1741139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325C5965-F448-11E7-F0F9-D23B210BA24F}"/>
              </a:ext>
            </a:extLst>
          </p:cNvPr>
          <p:cNvSpPr/>
          <p:nvPr/>
        </p:nvSpPr>
        <p:spPr>
          <a:xfrm>
            <a:off x="7326793" y="1731600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2D21579E-9193-BC49-0A8E-1CE2E0E764C0}"/>
              </a:ext>
            </a:extLst>
          </p:cNvPr>
          <p:cNvSpPr/>
          <p:nvPr/>
        </p:nvSpPr>
        <p:spPr>
          <a:xfrm>
            <a:off x="7822484" y="1743496"/>
            <a:ext cx="152792" cy="17145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27533EDE-95DB-8494-1394-942314B26757}"/>
              </a:ext>
            </a:extLst>
          </p:cNvPr>
          <p:cNvSpPr/>
          <p:nvPr/>
        </p:nvSpPr>
        <p:spPr>
          <a:xfrm>
            <a:off x="2519907" y="1205284"/>
            <a:ext cx="577584" cy="117121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9D484600-C952-D0E1-EC7A-60AF51AA28E3}"/>
              </a:ext>
            </a:extLst>
          </p:cNvPr>
          <p:cNvSpPr/>
          <p:nvPr/>
        </p:nvSpPr>
        <p:spPr>
          <a:xfrm>
            <a:off x="3181350" y="1321736"/>
            <a:ext cx="5266337" cy="1145122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9D40A5-0758-0D05-AF52-C63EA3ECD589}"/>
                  </a:ext>
                </a:extLst>
              </p:cNvPr>
              <p:cNvSpPr txBox="1"/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𝒞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0D9D40A5-0758-0D05-AF52-C63EA3ECD5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864" y="715312"/>
                <a:ext cx="6361550" cy="4150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F0150B9-B66A-4D08-5702-9D6349ED07D4}"/>
                  </a:ext>
                </a:extLst>
              </p:cNvPr>
              <p:cNvSpPr txBox="1"/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1.1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16.4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2.3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15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13.7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sub>
                            </m:sSub>
                          </m:e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3.5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8F0150B9-B66A-4D08-5702-9D6349ED0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75" y="696529"/>
                <a:ext cx="1389079" cy="28392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BDA8E67-3B8C-A590-1323-3FF4D460862F}"/>
                  </a:ext>
                </a:extLst>
              </p:cNvPr>
              <p:cNvSpPr txBox="1"/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CBDA8E67-3B8C-A590-1323-3FF4D460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076" y="2802967"/>
                <a:ext cx="2572733" cy="8805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B58B46A-40CE-B752-B799-5897C0AC9110}"/>
                  </a:ext>
                </a:extLst>
              </p:cNvPr>
              <p:cNvSpPr txBox="1"/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CB58B46A-40CE-B752-B799-5897C0AC91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16" y="2736917"/>
                <a:ext cx="3048785" cy="8191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BA6D011-B064-B419-023B-8EABD07E91C2}"/>
                  </a:ext>
                </a:extLst>
              </p:cNvPr>
              <p:cNvSpPr txBox="1"/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lim>
                          </m:limLow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nary>
                                    <m:naryPr>
                                      <m:chr m:val="∑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p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</m:e>
                                  </m:nary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6BA6D011-B064-B419-023B-8EABD07E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780" y="2765936"/>
                <a:ext cx="3628143" cy="7539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EF423-8A0C-2F0D-D9EE-ED632457A869}"/>
                  </a:ext>
                </a:extLst>
              </p:cNvPr>
              <p:cNvSpPr txBox="1"/>
              <p:nvPr/>
            </p:nvSpPr>
            <p:spPr>
              <a:xfrm>
                <a:off x="896335" y="3825985"/>
                <a:ext cx="2572733" cy="880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𝑜𝑢𝑡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sup>
                        </m:sSub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𝑖𝑛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den>
                    </m:f>
                  </m:oMath>
                </a14:m>
                <a:r>
                  <a:rPr lang="en-US" dirty="0"/>
                  <a:t>	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87EF423-8A0C-2F0D-D9EE-ED632457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35" y="3825985"/>
                <a:ext cx="2572733" cy="8805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65EA3-8C80-AAD1-1E8A-BFBA98D9F58B}"/>
                  </a:ext>
                </a:extLst>
              </p:cNvPr>
              <p:cNvSpPr txBox="1"/>
              <p:nvPr/>
            </p:nvSpPr>
            <p:spPr>
              <a:xfrm>
                <a:off x="3229374" y="3594391"/>
                <a:ext cx="9035784" cy="569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𝛿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4765EA3-8C80-AAD1-1E8A-BFBA98D9F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9374" y="3594391"/>
                <a:ext cx="9035784" cy="5693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273AC-1A88-E643-D51C-5CB4E45972FB}"/>
                  </a:ext>
                </a:extLst>
              </p:cNvPr>
              <p:cNvSpPr txBox="1"/>
              <p:nvPr/>
            </p:nvSpPr>
            <p:spPr>
              <a:xfrm>
                <a:off x="3181350" y="4132093"/>
                <a:ext cx="9035784" cy="569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sup>
                      </m:sSubSup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.7+9.7+14.1+2.7+12.7+11.4+1.2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=7.64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2273AC-1A88-E643-D51C-5CB4E4597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350" y="4132093"/>
                <a:ext cx="9035784" cy="56932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654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Inverted 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</TotalTime>
  <Words>1166</Words>
  <Application>Microsoft Office PowerPoint</Application>
  <PresentationFormat>Widescreen</PresentationFormat>
  <Paragraphs>402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Aptos</vt:lpstr>
      <vt:lpstr>Aptos Display</vt:lpstr>
      <vt:lpstr>Aptos SemiBold</vt:lpstr>
      <vt:lpstr>Arial</vt:lpstr>
      <vt:lpstr>Cambria Math</vt:lpstr>
      <vt:lpstr>Times New Roman</vt:lpstr>
      <vt:lpstr>Standard Template</vt:lpstr>
      <vt:lpstr>No corner logo</vt:lpstr>
      <vt:lpstr>Inverted Standard Template</vt:lpstr>
      <vt:lpstr>Simple Blue Background</vt:lpstr>
      <vt:lpstr>Simple White Background</vt:lpstr>
      <vt:lpstr>Clustering validation: Silhouette Coefficient</vt:lpstr>
      <vt:lpstr>F-score</vt:lpstr>
      <vt:lpstr>Different types of means</vt:lpstr>
      <vt:lpstr>Different types of means</vt:lpstr>
      <vt:lpstr>SILHOUETTE COEFFICIENT</vt:lpstr>
      <vt:lpstr>SILHOUETTE COEFFICIENT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Silhouette coefficient (Ground truth is not known)</vt:lpstr>
      <vt:lpstr>Question: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2025-03-27T19:48:14Z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