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8"/>
  </p:notesMasterIdLst>
  <p:sldIdLst>
    <p:sldId id="256" r:id="rId2"/>
    <p:sldId id="299" r:id="rId3"/>
    <p:sldId id="258" r:id="rId4"/>
    <p:sldId id="259" r:id="rId5"/>
    <p:sldId id="300" r:id="rId6"/>
    <p:sldId id="305" r:id="rId7"/>
    <p:sldId id="306" r:id="rId8"/>
    <p:sldId id="307" r:id="rId9"/>
    <p:sldId id="308" r:id="rId10"/>
    <p:sldId id="310" r:id="rId11"/>
    <p:sldId id="309" r:id="rId12"/>
    <p:sldId id="311" r:id="rId13"/>
    <p:sldId id="312" r:id="rId14"/>
    <p:sldId id="313" r:id="rId15"/>
    <p:sldId id="314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8EF0F-F1A3-4F9D-8CD2-37B0D1213221}" v="1159" dt="2024-10-28T04:08:52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S::z72w146@msu.montana.edu::15fd5c93-10d6-4014-8103-1a4931e3c018" providerId="AD" clId="Web-{AC87EA90-85B3-32E0-9C1F-833AEC195612}"/>
    <pc:docChg chg="modSld">
      <pc:chgData name="Liyana Ralalage, Adiesha" userId="S::z72w146@msu.montana.edu::15fd5c93-10d6-4014-8103-1a4931e3c018" providerId="AD" clId="Web-{AC87EA90-85B3-32E0-9C1F-833AEC195612}" dt="2024-04-14T17:39:54.461" v="8" actId="20577"/>
      <pc:docMkLst>
        <pc:docMk/>
      </pc:docMkLst>
      <pc:sldChg chg="modSp">
        <pc:chgData name="Liyana Ralalage, Adiesha" userId="S::z72w146@msu.montana.edu::15fd5c93-10d6-4014-8103-1a4931e3c018" providerId="AD" clId="Web-{AC87EA90-85B3-32E0-9C1F-833AEC195612}" dt="2024-04-14T17:39:54.461" v="8" actId="20577"/>
        <pc:sldMkLst>
          <pc:docMk/>
          <pc:sldMk cId="1032244563" sldId="277"/>
        </pc:sldMkLst>
        <pc:spChg chg="mod">
          <ac:chgData name="Liyana Ralalage, Adiesha" userId="S::z72w146@msu.montana.edu::15fd5c93-10d6-4014-8103-1a4931e3c018" providerId="AD" clId="Web-{AC87EA90-85B3-32E0-9C1F-833AEC195612}" dt="2024-04-14T17:39:54.461" v="8" actId="20577"/>
          <ac:spMkLst>
            <pc:docMk/>
            <pc:sldMk cId="1032244563" sldId="277"/>
            <ac:spMk id="3" creationId="{6FF2AA53-8E6F-31F4-C239-C4314D42F4B4}"/>
          </ac:spMkLst>
        </pc:spChg>
      </pc:sldChg>
    </pc:docChg>
  </pc:docChgLst>
  <pc:docChgLst>
    <pc:chgData name="Liyana Ralalage, Adiesha" userId="15fd5c93-10d6-4014-8103-1a4931e3c018" providerId="ADAL" clId="{4A154E92-2798-4A16-AFE4-2E1404D7057D}"/>
    <pc:docChg chg="undo redo custSel addSld delSld modSld sldOrd">
      <pc:chgData name="Liyana Ralalage, Adiesha" userId="15fd5c93-10d6-4014-8103-1a4931e3c018" providerId="ADAL" clId="{4A154E92-2798-4A16-AFE4-2E1404D7057D}" dt="2024-04-14T01:55:08.482" v="6051"/>
      <pc:docMkLst>
        <pc:docMk/>
      </pc:docMkLst>
      <pc:sldChg chg="modSp mod">
        <pc:chgData name="Liyana Ralalage, Adiesha" userId="15fd5c93-10d6-4014-8103-1a4931e3c018" providerId="ADAL" clId="{4A154E92-2798-4A16-AFE4-2E1404D7057D}" dt="2024-04-14T00:36:41.395" v="4487" actId="403"/>
        <pc:sldMkLst>
          <pc:docMk/>
          <pc:sldMk cId="720798949" sldId="257"/>
        </pc:sldMkLst>
        <pc:spChg chg="mod">
          <ac:chgData name="Liyana Ralalage, Adiesha" userId="15fd5c93-10d6-4014-8103-1a4931e3c018" providerId="ADAL" clId="{4A154E92-2798-4A16-AFE4-2E1404D7057D}" dt="2024-04-14T00:36:41.395" v="4487" actId="403"/>
          <ac:spMkLst>
            <pc:docMk/>
            <pc:sldMk cId="720798949" sldId="257"/>
            <ac:spMk id="3" creationId="{0F0A1A13-891E-4EF9-CCBF-07942B13ADED}"/>
          </ac:spMkLst>
        </pc:spChg>
      </pc:sldChg>
      <pc:sldChg chg="modSp mod">
        <pc:chgData name="Liyana Ralalage, Adiesha" userId="15fd5c93-10d6-4014-8103-1a4931e3c018" providerId="ADAL" clId="{4A154E92-2798-4A16-AFE4-2E1404D7057D}" dt="2024-04-14T00:46:59.975" v="4582" actId="114"/>
        <pc:sldMkLst>
          <pc:docMk/>
          <pc:sldMk cId="1754766920" sldId="259"/>
        </pc:sldMkLst>
        <pc:spChg chg="mod">
          <ac:chgData name="Liyana Ralalage, Adiesha" userId="15fd5c93-10d6-4014-8103-1a4931e3c018" providerId="ADAL" clId="{4A154E92-2798-4A16-AFE4-2E1404D7057D}" dt="2024-04-14T00:27:42.274" v="4272" actId="20577"/>
          <ac:spMkLst>
            <pc:docMk/>
            <pc:sldMk cId="1754766920" sldId="259"/>
            <ac:spMk id="2" creationId="{BEC1C0B2-6A12-FEEE-925D-1FC3294E1953}"/>
          </ac:spMkLst>
        </pc:spChg>
        <pc:spChg chg="mod">
          <ac:chgData name="Liyana Ralalage, Adiesha" userId="15fd5c93-10d6-4014-8103-1a4931e3c018" providerId="ADAL" clId="{4A154E92-2798-4A16-AFE4-2E1404D7057D}" dt="2024-04-14T00:46:59.975" v="4582" actId="114"/>
          <ac:spMkLst>
            <pc:docMk/>
            <pc:sldMk cId="1754766920" sldId="259"/>
            <ac:spMk id="3" creationId="{E8923950-C3DA-120D-B33B-700752CF9DBC}"/>
          </ac:spMkLst>
        </pc:spChg>
      </pc:sldChg>
      <pc:sldChg chg="modSp mod modShow">
        <pc:chgData name="Liyana Ralalage, Adiesha" userId="15fd5c93-10d6-4014-8103-1a4931e3c018" providerId="ADAL" clId="{4A154E92-2798-4A16-AFE4-2E1404D7057D}" dt="2024-04-14T00:54:25.159" v="5179" actId="729"/>
        <pc:sldMkLst>
          <pc:docMk/>
          <pc:sldMk cId="1581973402" sldId="260"/>
        </pc:sldMkLst>
        <pc:spChg chg="mod">
          <ac:chgData name="Liyana Ralalage, Adiesha" userId="15fd5c93-10d6-4014-8103-1a4931e3c018" providerId="ADAL" clId="{4A154E92-2798-4A16-AFE4-2E1404D7057D}" dt="2024-04-14T00:36:53.272" v="4489" actId="14100"/>
          <ac:spMkLst>
            <pc:docMk/>
            <pc:sldMk cId="1581973402" sldId="260"/>
            <ac:spMk id="3" creationId="{4C4725B6-AF2F-3811-CE1D-74F13EEF1657}"/>
          </ac:spMkLst>
        </pc:spChg>
      </pc:sldChg>
      <pc:sldChg chg="modSp mod">
        <pc:chgData name="Liyana Ralalage, Adiesha" userId="15fd5c93-10d6-4014-8103-1a4931e3c018" providerId="ADAL" clId="{4A154E92-2798-4A16-AFE4-2E1404D7057D}" dt="2024-04-14T00:36:59.422" v="4491" actId="403"/>
        <pc:sldMkLst>
          <pc:docMk/>
          <pc:sldMk cId="1719569410" sldId="261"/>
        </pc:sldMkLst>
        <pc:spChg chg="mod">
          <ac:chgData name="Liyana Ralalage, Adiesha" userId="15fd5c93-10d6-4014-8103-1a4931e3c018" providerId="ADAL" clId="{4A154E92-2798-4A16-AFE4-2E1404D7057D}" dt="2024-04-14T00:36:59.422" v="4491" actId="403"/>
          <ac:spMkLst>
            <pc:docMk/>
            <pc:sldMk cId="1719569410" sldId="261"/>
            <ac:spMk id="3" creationId="{DD59A76B-76AE-E137-4B6C-647D1DD985EF}"/>
          </ac:spMkLst>
        </pc:spChg>
      </pc:sldChg>
      <pc:sldChg chg="modSp mod">
        <pc:chgData name="Liyana Ralalage, Adiesha" userId="15fd5c93-10d6-4014-8103-1a4931e3c018" providerId="ADAL" clId="{4A154E92-2798-4A16-AFE4-2E1404D7057D}" dt="2024-04-14T00:56:54.224" v="5199" actId="255"/>
        <pc:sldMkLst>
          <pc:docMk/>
          <pc:sldMk cId="3635650941" sldId="262"/>
        </pc:sldMkLst>
        <pc:spChg chg="mod">
          <ac:chgData name="Liyana Ralalage, Adiesha" userId="15fd5c93-10d6-4014-8103-1a4931e3c018" providerId="ADAL" clId="{4A154E92-2798-4A16-AFE4-2E1404D7057D}" dt="2024-04-14T00:37:18.128" v="4515" actId="1035"/>
          <ac:spMkLst>
            <pc:docMk/>
            <pc:sldMk cId="3635650941" sldId="262"/>
            <ac:spMk id="2" creationId="{27BD32E7-3D04-E9F2-E396-7559B56DFBDA}"/>
          </ac:spMkLst>
        </pc:spChg>
        <pc:spChg chg="mod">
          <ac:chgData name="Liyana Ralalage, Adiesha" userId="15fd5c93-10d6-4014-8103-1a4931e3c018" providerId="ADAL" clId="{4A154E92-2798-4A16-AFE4-2E1404D7057D}" dt="2024-04-14T00:56:54.224" v="5199" actId="255"/>
          <ac:spMkLst>
            <pc:docMk/>
            <pc:sldMk cId="3635650941" sldId="262"/>
            <ac:spMk id="3" creationId="{DD59A76B-76AE-E137-4B6C-647D1DD985EF}"/>
          </ac:spMkLst>
        </pc:spChg>
      </pc:sldChg>
      <pc:sldChg chg="modSp mod">
        <pc:chgData name="Liyana Ralalage, Adiesha" userId="15fd5c93-10d6-4014-8103-1a4931e3c018" providerId="ADAL" clId="{4A154E92-2798-4A16-AFE4-2E1404D7057D}" dt="2024-04-14T00:38:06.752" v="4534" actId="403"/>
        <pc:sldMkLst>
          <pc:docMk/>
          <pc:sldMk cId="2353790964" sldId="263"/>
        </pc:sldMkLst>
        <pc:spChg chg="mod">
          <ac:chgData name="Liyana Ralalage, Adiesha" userId="15fd5c93-10d6-4014-8103-1a4931e3c018" providerId="ADAL" clId="{4A154E92-2798-4A16-AFE4-2E1404D7057D}" dt="2024-04-14T00:38:06.752" v="4534" actId="403"/>
          <ac:spMkLst>
            <pc:docMk/>
            <pc:sldMk cId="2353790964" sldId="263"/>
            <ac:spMk id="3" creationId="{DD59A76B-76AE-E137-4B6C-647D1DD985EF}"/>
          </ac:spMkLst>
        </pc:spChg>
      </pc:sldChg>
      <pc:sldChg chg="addSp modSp mod">
        <pc:chgData name="Liyana Ralalage, Adiesha" userId="15fd5c93-10d6-4014-8103-1a4931e3c018" providerId="ADAL" clId="{4A154E92-2798-4A16-AFE4-2E1404D7057D}" dt="2024-04-14T00:40:24.233" v="4544" actId="1076"/>
        <pc:sldMkLst>
          <pc:docMk/>
          <pc:sldMk cId="2858960064" sldId="264"/>
        </pc:sldMkLst>
        <pc:spChg chg="mod">
          <ac:chgData name="Liyana Ralalage, Adiesha" userId="15fd5c93-10d6-4014-8103-1a4931e3c018" providerId="ADAL" clId="{4A154E92-2798-4A16-AFE4-2E1404D7057D}" dt="2024-04-14T00:38:13.496" v="4535" actId="403"/>
          <ac:spMkLst>
            <pc:docMk/>
            <pc:sldMk cId="2858960064" sldId="264"/>
            <ac:spMk id="3" creationId="{DD59A76B-76AE-E137-4B6C-647D1DD985EF}"/>
          </ac:spMkLst>
        </pc:spChg>
        <pc:picChg chg="add mod">
          <ac:chgData name="Liyana Ralalage, Adiesha" userId="15fd5c93-10d6-4014-8103-1a4931e3c018" providerId="ADAL" clId="{4A154E92-2798-4A16-AFE4-2E1404D7057D}" dt="2024-04-14T00:40:24.233" v="4544" actId="1076"/>
          <ac:picMkLst>
            <pc:docMk/>
            <pc:sldMk cId="2858960064" sldId="264"/>
            <ac:picMk id="1026" creationId="{4420253D-970A-4AE9-D603-3852986D3CF3}"/>
          </ac:picMkLst>
        </pc:picChg>
      </pc:sldChg>
      <pc:sldChg chg="modSp mod modAnim">
        <pc:chgData name="Liyana Ralalage, Adiesha" userId="15fd5c93-10d6-4014-8103-1a4931e3c018" providerId="ADAL" clId="{4A154E92-2798-4A16-AFE4-2E1404D7057D}" dt="2024-04-14T00:58:14.899" v="5204"/>
        <pc:sldMkLst>
          <pc:docMk/>
          <pc:sldMk cId="2387012367" sldId="265"/>
        </pc:sldMkLst>
        <pc:spChg chg="mod">
          <ac:chgData name="Liyana Ralalage, Adiesha" userId="15fd5c93-10d6-4014-8103-1a4931e3c018" providerId="ADAL" clId="{4A154E92-2798-4A16-AFE4-2E1404D7057D}" dt="2024-04-14T00:57:40.011" v="5200" actId="403"/>
          <ac:spMkLst>
            <pc:docMk/>
            <pc:sldMk cId="2387012367" sldId="265"/>
            <ac:spMk id="3" creationId="{30AE2556-61A0-01E0-B9A0-7FCF90908882}"/>
          </ac:spMkLst>
        </pc:spChg>
      </pc:sldChg>
      <pc:sldChg chg="addSp modSp mod modAnim">
        <pc:chgData name="Liyana Ralalage, Adiesha" userId="15fd5c93-10d6-4014-8103-1a4931e3c018" providerId="ADAL" clId="{4A154E92-2798-4A16-AFE4-2E1404D7057D}" dt="2024-04-14T01:00:33.444" v="5250"/>
        <pc:sldMkLst>
          <pc:docMk/>
          <pc:sldMk cId="3978880609" sldId="266"/>
        </pc:sldMkLst>
        <pc:spChg chg="add mod">
          <ac:chgData name="Liyana Ralalage, Adiesha" userId="15fd5c93-10d6-4014-8103-1a4931e3c018" providerId="ADAL" clId="{4A154E92-2798-4A16-AFE4-2E1404D7057D}" dt="2024-04-14T01:00:27.150" v="5249" actId="1076"/>
          <ac:spMkLst>
            <pc:docMk/>
            <pc:sldMk cId="3978880609" sldId="266"/>
            <ac:spMk id="2" creationId="{02A515CD-8302-DBEC-A41E-8D1E71A80B36}"/>
          </ac:spMkLst>
        </pc:spChg>
      </pc:sldChg>
      <pc:sldChg chg="modAnim">
        <pc:chgData name="Liyana Ralalage, Adiesha" userId="15fd5c93-10d6-4014-8103-1a4931e3c018" providerId="ADAL" clId="{4A154E92-2798-4A16-AFE4-2E1404D7057D}" dt="2024-04-11T18:16:15.410" v="3555"/>
        <pc:sldMkLst>
          <pc:docMk/>
          <pc:sldMk cId="893797221" sldId="267"/>
        </pc:sldMkLst>
      </pc:sldChg>
      <pc:sldChg chg="modSp mod">
        <pc:chgData name="Liyana Ralalage, Adiesha" userId="15fd5c93-10d6-4014-8103-1a4931e3c018" providerId="ADAL" clId="{4A154E92-2798-4A16-AFE4-2E1404D7057D}" dt="2024-04-14T01:02:08.805" v="5259" actId="403"/>
        <pc:sldMkLst>
          <pc:docMk/>
          <pc:sldMk cId="3727305261" sldId="269"/>
        </pc:sldMkLst>
        <pc:spChg chg="mod">
          <ac:chgData name="Liyana Ralalage, Adiesha" userId="15fd5c93-10d6-4014-8103-1a4931e3c018" providerId="ADAL" clId="{4A154E92-2798-4A16-AFE4-2E1404D7057D}" dt="2024-04-14T01:02:08.805" v="5259" actId="403"/>
          <ac:spMkLst>
            <pc:docMk/>
            <pc:sldMk cId="3727305261" sldId="269"/>
            <ac:spMk id="3" creationId="{ED636072-BC2E-2EF6-F2E6-98CBA07A924D}"/>
          </ac:spMkLst>
        </pc:spChg>
      </pc:sldChg>
      <pc:sldChg chg="modSp mod">
        <pc:chgData name="Liyana Ralalage, Adiesha" userId="15fd5c93-10d6-4014-8103-1a4931e3c018" providerId="ADAL" clId="{4A154E92-2798-4A16-AFE4-2E1404D7057D}" dt="2024-04-14T01:02:34.801" v="5266" actId="27636"/>
        <pc:sldMkLst>
          <pc:docMk/>
          <pc:sldMk cId="287795476" sldId="270"/>
        </pc:sldMkLst>
        <pc:spChg chg="mod">
          <ac:chgData name="Liyana Ralalage, Adiesha" userId="15fd5c93-10d6-4014-8103-1a4931e3c018" providerId="ADAL" clId="{4A154E92-2798-4A16-AFE4-2E1404D7057D}" dt="2024-04-14T01:02:34.801" v="5266" actId="27636"/>
          <ac:spMkLst>
            <pc:docMk/>
            <pc:sldMk cId="287795476" sldId="270"/>
            <ac:spMk id="3" creationId="{B3229B32-3449-51FE-6FFC-18BDEF9EA49E}"/>
          </ac:spMkLst>
        </pc:spChg>
      </pc:sldChg>
      <pc:sldChg chg="modAnim">
        <pc:chgData name="Liyana Ralalage, Adiesha" userId="15fd5c93-10d6-4014-8103-1a4931e3c018" providerId="ADAL" clId="{4A154E92-2798-4A16-AFE4-2E1404D7057D}" dt="2024-04-11T18:18:55.427" v="3569"/>
        <pc:sldMkLst>
          <pc:docMk/>
          <pc:sldMk cId="4229110461" sldId="273"/>
        </pc:sldMkLst>
      </pc:sldChg>
      <pc:sldChg chg="modSp mod modAnim">
        <pc:chgData name="Liyana Ralalage, Adiesha" userId="15fd5c93-10d6-4014-8103-1a4931e3c018" providerId="ADAL" clId="{4A154E92-2798-4A16-AFE4-2E1404D7057D}" dt="2024-04-14T01:09:15.785" v="5319" actId="14100"/>
        <pc:sldMkLst>
          <pc:docMk/>
          <pc:sldMk cId="3711342306" sldId="276"/>
        </pc:sldMkLst>
        <pc:spChg chg="mod">
          <ac:chgData name="Liyana Ralalage, Adiesha" userId="15fd5c93-10d6-4014-8103-1a4931e3c018" providerId="ADAL" clId="{4A154E92-2798-4A16-AFE4-2E1404D7057D}" dt="2024-04-14T01:09:15.785" v="5319" actId="14100"/>
          <ac:spMkLst>
            <pc:docMk/>
            <pc:sldMk cId="3711342306" sldId="276"/>
            <ac:spMk id="3" creationId="{E722C1C2-2AC2-A1EF-AFA2-06C8D10E1E45}"/>
          </ac:spMkLst>
        </pc:spChg>
      </pc:sldChg>
      <pc:sldChg chg="modSp mod">
        <pc:chgData name="Liyana Ralalage, Adiesha" userId="15fd5c93-10d6-4014-8103-1a4931e3c018" providerId="ADAL" clId="{4A154E92-2798-4A16-AFE4-2E1404D7057D}" dt="2024-04-14T01:04:33.841" v="5291" actId="403"/>
        <pc:sldMkLst>
          <pc:docMk/>
          <pc:sldMk cId="1032244563" sldId="277"/>
        </pc:sldMkLst>
        <pc:spChg chg="mod">
          <ac:chgData name="Liyana Ralalage, Adiesha" userId="15fd5c93-10d6-4014-8103-1a4931e3c018" providerId="ADAL" clId="{4A154E92-2798-4A16-AFE4-2E1404D7057D}" dt="2024-04-14T01:04:33.841" v="5291" actId="403"/>
          <ac:spMkLst>
            <pc:docMk/>
            <pc:sldMk cId="1032244563" sldId="277"/>
            <ac:spMk id="3" creationId="{6FF2AA53-8E6F-31F4-C239-C4314D42F4B4}"/>
          </ac:spMkLst>
        </pc:spChg>
      </pc:sldChg>
      <pc:sldChg chg="modSp mod">
        <pc:chgData name="Liyana Ralalage, Adiesha" userId="15fd5c93-10d6-4014-8103-1a4931e3c018" providerId="ADAL" clId="{4A154E92-2798-4A16-AFE4-2E1404D7057D}" dt="2024-04-14T01:08:31.075" v="5298" actId="403"/>
        <pc:sldMkLst>
          <pc:docMk/>
          <pc:sldMk cId="2693767777" sldId="278"/>
        </pc:sldMkLst>
        <pc:spChg chg="mod">
          <ac:chgData name="Liyana Ralalage, Adiesha" userId="15fd5c93-10d6-4014-8103-1a4931e3c018" providerId="ADAL" clId="{4A154E92-2798-4A16-AFE4-2E1404D7057D}" dt="2024-04-14T01:08:31.075" v="5298" actId="403"/>
          <ac:spMkLst>
            <pc:docMk/>
            <pc:sldMk cId="2693767777" sldId="278"/>
            <ac:spMk id="3" creationId="{E722C1C2-2AC2-A1EF-AFA2-06C8D10E1E45}"/>
          </ac:spMkLst>
        </pc:spChg>
      </pc:sldChg>
      <pc:sldChg chg="modSp mod modAnim">
        <pc:chgData name="Liyana Ralalage, Adiesha" userId="15fd5c93-10d6-4014-8103-1a4931e3c018" providerId="ADAL" clId="{4A154E92-2798-4A16-AFE4-2E1404D7057D}" dt="2024-04-14T01:09:56.956" v="5329"/>
        <pc:sldMkLst>
          <pc:docMk/>
          <pc:sldMk cId="511654970" sldId="279"/>
        </pc:sldMkLst>
        <pc:spChg chg="mod">
          <ac:chgData name="Liyana Ralalage, Adiesha" userId="15fd5c93-10d6-4014-8103-1a4931e3c018" providerId="ADAL" clId="{4A154E92-2798-4A16-AFE4-2E1404D7057D}" dt="2024-04-14T01:08:18.147" v="5297" actId="27636"/>
          <ac:spMkLst>
            <pc:docMk/>
            <pc:sldMk cId="511654970" sldId="279"/>
            <ac:spMk id="3" creationId="{8CC9BD4F-B435-C48A-BCF7-4C2EFC5C19C1}"/>
          </ac:spMkLst>
        </pc:spChg>
      </pc:sldChg>
      <pc:sldChg chg="modSp mod">
        <pc:chgData name="Liyana Ralalage, Adiesha" userId="15fd5c93-10d6-4014-8103-1a4931e3c018" providerId="ADAL" clId="{4A154E92-2798-4A16-AFE4-2E1404D7057D}" dt="2024-04-14T01:11:20.169" v="5332" actId="14100"/>
        <pc:sldMkLst>
          <pc:docMk/>
          <pc:sldMk cId="3596395397" sldId="280"/>
        </pc:sldMkLst>
        <pc:spChg chg="mod">
          <ac:chgData name="Liyana Ralalage, Adiesha" userId="15fd5c93-10d6-4014-8103-1a4931e3c018" providerId="ADAL" clId="{4A154E92-2798-4A16-AFE4-2E1404D7057D}" dt="2024-04-14T01:11:20.169" v="5332" actId="14100"/>
          <ac:spMkLst>
            <pc:docMk/>
            <pc:sldMk cId="3596395397" sldId="280"/>
            <ac:spMk id="3" creationId="{E88D4DE7-DE28-7A23-6E8B-779EEE9B3E28}"/>
          </ac:spMkLst>
        </pc:spChg>
      </pc:sldChg>
      <pc:sldChg chg="modSp mod">
        <pc:chgData name="Liyana Ralalage, Adiesha" userId="15fd5c93-10d6-4014-8103-1a4931e3c018" providerId="ADAL" clId="{4A154E92-2798-4A16-AFE4-2E1404D7057D}" dt="2024-04-14T01:12:07.682" v="5355" actId="20577"/>
        <pc:sldMkLst>
          <pc:docMk/>
          <pc:sldMk cId="1084915392" sldId="281"/>
        </pc:sldMkLst>
        <pc:spChg chg="mod">
          <ac:chgData name="Liyana Ralalage, Adiesha" userId="15fd5c93-10d6-4014-8103-1a4931e3c018" providerId="ADAL" clId="{4A154E92-2798-4A16-AFE4-2E1404D7057D}" dt="2024-04-14T01:12:07.682" v="5355" actId="20577"/>
          <ac:spMkLst>
            <pc:docMk/>
            <pc:sldMk cId="1084915392" sldId="281"/>
            <ac:spMk id="4" creationId="{F4A2916D-2567-1986-5B68-FBD76229AA6B}"/>
          </ac:spMkLst>
        </pc:spChg>
      </pc:sldChg>
      <pc:sldChg chg="modSp mod">
        <pc:chgData name="Liyana Ralalage, Adiesha" userId="15fd5c93-10d6-4014-8103-1a4931e3c018" providerId="ADAL" clId="{4A154E92-2798-4A16-AFE4-2E1404D7057D}" dt="2024-04-14T01:26:36.456" v="6038" actId="5793"/>
        <pc:sldMkLst>
          <pc:docMk/>
          <pc:sldMk cId="2468722222" sldId="282"/>
        </pc:sldMkLst>
        <pc:spChg chg="mod">
          <ac:chgData name="Liyana Ralalage, Adiesha" userId="15fd5c93-10d6-4014-8103-1a4931e3c018" providerId="ADAL" clId="{4A154E92-2798-4A16-AFE4-2E1404D7057D}" dt="2024-04-14T01:26:36.456" v="6038" actId="5793"/>
          <ac:spMkLst>
            <pc:docMk/>
            <pc:sldMk cId="2468722222" sldId="282"/>
            <ac:spMk id="3" creationId="{C36D1A27-D701-0DDE-3FC2-DE6CFA6CD325}"/>
          </ac:spMkLst>
        </pc:spChg>
      </pc:sldChg>
      <pc:sldChg chg="addSp modSp mod modAnim">
        <pc:chgData name="Liyana Ralalage, Adiesha" userId="15fd5c93-10d6-4014-8103-1a4931e3c018" providerId="ADAL" clId="{4A154E92-2798-4A16-AFE4-2E1404D7057D}" dt="2024-04-11T19:06:58.140" v="3717" actId="2085"/>
        <pc:sldMkLst>
          <pc:docMk/>
          <pc:sldMk cId="4290002092" sldId="283"/>
        </pc:sldMkLst>
        <pc:spChg chg="add mod">
          <ac:chgData name="Liyana Ralalage, Adiesha" userId="15fd5c93-10d6-4014-8103-1a4931e3c018" providerId="ADAL" clId="{4A154E92-2798-4A16-AFE4-2E1404D7057D}" dt="2024-04-11T19:06:58.140" v="3717" actId="2085"/>
          <ac:spMkLst>
            <pc:docMk/>
            <pc:sldMk cId="4290002092" sldId="283"/>
            <ac:spMk id="2" creationId="{32AA1AB5-AC6B-14A9-664E-3A770FF680A8}"/>
          </ac:spMkLst>
        </pc:spChg>
        <pc:spChg chg="mod">
          <ac:chgData name="Liyana Ralalage, Adiesha" userId="15fd5c93-10d6-4014-8103-1a4931e3c018" providerId="ADAL" clId="{4A154E92-2798-4A16-AFE4-2E1404D7057D}" dt="2024-04-11T19:04:29.462" v="3702" actId="207"/>
          <ac:spMkLst>
            <pc:docMk/>
            <pc:sldMk cId="4290002092" sldId="283"/>
            <ac:spMk id="23" creationId="{50C63A17-7D7F-870E-F8FA-4229BE3C585A}"/>
          </ac:spMkLst>
        </pc:spChg>
        <pc:spChg chg="mod">
          <ac:chgData name="Liyana Ralalage, Adiesha" userId="15fd5c93-10d6-4014-8103-1a4931e3c018" providerId="ADAL" clId="{4A154E92-2798-4A16-AFE4-2E1404D7057D}" dt="2024-04-11T19:04:29.462" v="3702" actId="207"/>
          <ac:spMkLst>
            <pc:docMk/>
            <pc:sldMk cId="4290002092" sldId="283"/>
            <ac:spMk id="25" creationId="{59AEE5FC-2AAC-F91B-84E8-0FB5A96BD94D}"/>
          </ac:spMkLst>
        </pc:spChg>
        <pc:spChg chg="mod">
          <ac:chgData name="Liyana Ralalage, Adiesha" userId="15fd5c93-10d6-4014-8103-1a4931e3c018" providerId="ADAL" clId="{4A154E92-2798-4A16-AFE4-2E1404D7057D}" dt="2024-04-11T19:04:29.462" v="3702" actId="207"/>
          <ac:spMkLst>
            <pc:docMk/>
            <pc:sldMk cId="4290002092" sldId="283"/>
            <ac:spMk id="26" creationId="{B488A394-4015-2E0F-0210-C5C2738FA33D}"/>
          </ac:spMkLst>
        </pc:spChg>
        <pc:spChg chg="mod">
          <ac:chgData name="Liyana Ralalage, Adiesha" userId="15fd5c93-10d6-4014-8103-1a4931e3c018" providerId="ADAL" clId="{4A154E92-2798-4A16-AFE4-2E1404D7057D}" dt="2024-04-11T19:04:29.462" v="3702" actId="207"/>
          <ac:spMkLst>
            <pc:docMk/>
            <pc:sldMk cId="4290002092" sldId="283"/>
            <ac:spMk id="27" creationId="{93D01C4D-C6DF-71E3-6E78-080CBC9577FA}"/>
          </ac:spMkLst>
        </pc:spChg>
        <pc:spChg chg="mod">
          <ac:chgData name="Liyana Ralalage, Adiesha" userId="15fd5c93-10d6-4014-8103-1a4931e3c018" providerId="ADAL" clId="{4A154E92-2798-4A16-AFE4-2E1404D7057D}" dt="2024-04-11T19:04:29.462" v="3702" actId="207"/>
          <ac:spMkLst>
            <pc:docMk/>
            <pc:sldMk cId="4290002092" sldId="283"/>
            <ac:spMk id="28" creationId="{E1F02C75-AF7D-B050-F463-B5948C5B55E0}"/>
          </ac:spMkLst>
        </pc:spChg>
        <pc:picChg chg="mod">
          <ac:chgData name="Liyana Ralalage, Adiesha" userId="15fd5c93-10d6-4014-8103-1a4931e3c018" providerId="ADAL" clId="{4A154E92-2798-4A16-AFE4-2E1404D7057D}" dt="2024-04-11T06:10:22.788" v="169" actId="1076"/>
          <ac:picMkLst>
            <pc:docMk/>
            <pc:sldMk cId="4290002092" sldId="283"/>
            <ac:picMk id="7" creationId="{6DAA2F74-4083-0631-5470-3693C650553E}"/>
          </ac:picMkLst>
        </pc:picChg>
        <pc:cxnChg chg="mod">
          <ac:chgData name="Liyana Ralalage, Adiesha" userId="15fd5c93-10d6-4014-8103-1a4931e3c018" providerId="ADAL" clId="{4A154E92-2798-4A16-AFE4-2E1404D7057D}" dt="2024-04-11T19:04:19.134" v="3701" actId="208"/>
          <ac:cxnSpMkLst>
            <pc:docMk/>
            <pc:sldMk cId="4290002092" sldId="283"/>
            <ac:cxnSpMk id="21" creationId="{BC945122-7CA9-3D72-6E95-55499E259FC1}"/>
          </ac:cxnSpMkLst>
        </pc:cxnChg>
      </pc:sldChg>
      <pc:sldChg chg="addSp delSp modSp mod modAnim">
        <pc:chgData name="Liyana Ralalage, Adiesha" userId="15fd5c93-10d6-4014-8103-1a4931e3c018" providerId="ADAL" clId="{4A154E92-2798-4A16-AFE4-2E1404D7057D}" dt="2024-04-11T19:13:06.976" v="3789" actId="2085"/>
        <pc:sldMkLst>
          <pc:docMk/>
          <pc:sldMk cId="3716034013" sldId="284"/>
        </pc:sldMkLst>
        <pc:spChg chg="mod">
          <ac:chgData name="Liyana Ralalage, Adiesha" userId="15fd5c93-10d6-4014-8103-1a4931e3c018" providerId="ADAL" clId="{4A154E92-2798-4A16-AFE4-2E1404D7057D}" dt="2024-04-11T19:04:48.273" v="3703" actId="207"/>
          <ac:spMkLst>
            <pc:docMk/>
            <pc:sldMk cId="3716034013" sldId="284"/>
            <ac:spMk id="17" creationId="{99F4B103-40E2-7E4B-E110-508FB68D3E88}"/>
          </ac:spMkLst>
        </pc:spChg>
        <pc:spChg chg="mod">
          <ac:chgData name="Liyana Ralalage, Adiesha" userId="15fd5c93-10d6-4014-8103-1a4931e3c018" providerId="ADAL" clId="{4A154E92-2798-4A16-AFE4-2E1404D7057D}" dt="2024-04-11T19:04:48.273" v="3703" actId="207"/>
          <ac:spMkLst>
            <pc:docMk/>
            <pc:sldMk cId="3716034013" sldId="284"/>
            <ac:spMk id="20" creationId="{98A76E67-A348-E51F-401C-8E965C9C98EA}"/>
          </ac:spMkLst>
        </pc:spChg>
        <pc:spChg chg="mod">
          <ac:chgData name="Liyana Ralalage, Adiesha" userId="15fd5c93-10d6-4014-8103-1a4931e3c018" providerId="ADAL" clId="{4A154E92-2798-4A16-AFE4-2E1404D7057D}" dt="2024-04-11T19:04:48.273" v="3703" actId="207"/>
          <ac:spMkLst>
            <pc:docMk/>
            <pc:sldMk cId="3716034013" sldId="284"/>
            <ac:spMk id="24" creationId="{A2AF9ADD-BD63-5A14-151B-0AC2085830B3}"/>
          </ac:spMkLst>
        </pc:spChg>
        <pc:spChg chg="mod">
          <ac:chgData name="Liyana Ralalage, Adiesha" userId="15fd5c93-10d6-4014-8103-1a4931e3c018" providerId="ADAL" clId="{4A154E92-2798-4A16-AFE4-2E1404D7057D}" dt="2024-04-11T06:09:31.174" v="158" actId="20577"/>
          <ac:spMkLst>
            <pc:docMk/>
            <pc:sldMk cId="3716034013" sldId="284"/>
            <ac:spMk id="29" creationId="{7FC0F86E-C1EA-FE15-0704-D7876F153876}"/>
          </ac:spMkLst>
        </pc:spChg>
        <pc:spChg chg="mod">
          <ac:chgData name="Liyana Ralalage, Adiesha" userId="15fd5c93-10d6-4014-8103-1a4931e3c018" providerId="ADAL" clId="{4A154E92-2798-4A16-AFE4-2E1404D7057D}" dt="2024-04-11T19:04:48.273" v="3703" actId="207"/>
          <ac:spMkLst>
            <pc:docMk/>
            <pc:sldMk cId="3716034013" sldId="284"/>
            <ac:spMk id="30" creationId="{451AACCD-353F-9800-033C-47DC027B17A7}"/>
          </ac:spMkLst>
        </pc:spChg>
        <pc:spChg chg="mod">
          <ac:chgData name="Liyana Ralalage, Adiesha" userId="15fd5c93-10d6-4014-8103-1a4931e3c018" providerId="ADAL" clId="{4A154E92-2798-4A16-AFE4-2E1404D7057D}" dt="2024-04-11T19:04:48.273" v="3703" actId="207"/>
          <ac:spMkLst>
            <pc:docMk/>
            <pc:sldMk cId="3716034013" sldId="284"/>
            <ac:spMk id="31" creationId="{7828A330-ECDD-9B0F-321E-21B1B80FDCE4}"/>
          </ac:spMkLst>
        </pc:spChg>
        <pc:spChg chg="add del mod">
          <ac:chgData name="Liyana Ralalage, Adiesha" userId="15fd5c93-10d6-4014-8103-1a4931e3c018" providerId="ADAL" clId="{4A154E92-2798-4A16-AFE4-2E1404D7057D}" dt="2024-04-11T06:09:59.292" v="160"/>
          <ac:spMkLst>
            <pc:docMk/>
            <pc:sldMk cId="3716034013" sldId="284"/>
            <ac:spMk id="35" creationId="{D7E94B28-AFB5-BB2C-27E9-F98537F53735}"/>
          </ac:spMkLst>
        </pc:spChg>
        <pc:spChg chg="add del mod">
          <ac:chgData name="Liyana Ralalage, Adiesha" userId="15fd5c93-10d6-4014-8103-1a4931e3c018" providerId="ADAL" clId="{4A154E92-2798-4A16-AFE4-2E1404D7057D}" dt="2024-04-11T06:09:59.292" v="160"/>
          <ac:spMkLst>
            <pc:docMk/>
            <pc:sldMk cId="3716034013" sldId="284"/>
            <ac:spMk id="36" creationId="{50BEAE92-752B-7218-7C91-03B33C13FF1A}"/>
          </ac:spMkLst>
        </pc:spChg>
        <pc:spChg chg="add del mod">
          <ac:chgData name="Liyana Ralalage, Adiesha" userId="15fd5c93-10d6-4014-8103-1a4931e3c018" providerId="ADAL" clId="{4A154E92-2798-4A16-AFE4-2E1404D7057D}" dt="2024-04-11T06:09:59.292" v="160"/>
          <ac:spMkLst>
            <pc:docMk/>
            <pc:sldMk cId="3716034013" sldId="284"/>
            <ac:spMk id="37" creationId="{8ADE51EF-36DA-6C1E-B70A-7556D786B737}"/>
          </ac:spMkLst>
        </pc:spChg>
        <pc:spChg chg="add del mod">
          <ac:chgData name="Liyana Ralalage, Adiesha" userId="15fd5c93-10d6-4014-8103-1a4931e3c018" providerId="ADAL" clId="{4A154E92-2798-4A16-AFE4-2E1404D7057D}" dt="2024-04-11T06:09:59.292" v="160"/>
          <ac:spMkLst>
            <pc:docMk/>
            <pc:sldMk cId="3716034013" sldId="284"/>
            <ac:spMk id="38" creationId="{AB8B81FD-4AC2-B205-AF05-30E8F6BFDB1A}"/>
          </ac:spMkLst>
        </pc:spChg>
        <pc:spChg chg="add del mod">
          <ac:chgData name="Liyana Ralalage, Adiesha" userId="15fd5c93-10d6-4014-8103-1a4931e3c018" providerId="ADAL" clId="{4A154E92-2798-4A16-AFE4-2E1404D7057D}" dt="2024-04-11T06:09:59.292" v="160"/>
          <ac:spMkLst>
            <pc:docMk/>
            <pc:sldMk cId="3716034013" sldId="284"/>
            <ac:spMk id="39" creationId="{61268207-0124-76D1-54AC-1EBED03C99CA}"/>
          </ac:spMkLst>
        </pc:spChg>
        <pc:spChg chg="add del mod">
          <ac:chgData name="Liyana Ralalage, Adiesha" userId="15fd5c93-10d6-4014-8103-1a4931e3c018" providerId="ADAL" clId="{4A154E92-2798-4A16-AFE4-2E1404D7057D}" dt="2024-04-11T06:09:59.292" v="160"/>
          <ac:spMkLst>
            <pc:docMk/>
            <pc:sldMk cId="3716034013" sldId="284"/>
            <ac:spMk id="40" creationId="{22089CB7-F28C-0FD1-045B-C6FBBC85F331}"/>
          </ac:spMkLst>
        </pc:spChg>
        <pc:spChg chg="add mod">
          <ac:chgData name="Liyana Ralalage, Adiesha" userId="15fd5c93-10d6-4014-8103-1a4931e3c018" providerId="ADAL" clId="{4A154E92-2798-4A16-AFE4-2E1404D7057D}" dt="2024-04-11T18:39:05.655" v="3696" actId="2085"/>
          <ac:spMkLst>
            <pc:docMk/>
            <pc:sldMk cId="3716034013" sldId="284"/>
            <ac:spMk id="41" creationId="{368EDD97-AD2D-02C6-55FD-265BEF21A0AE}"/>
          </ac:spMkLst>
        </pc:spChg>
        <pc:spChg chg="add mod">
          <ac:chgData name="Liyana Ralalage, Adiesha" userId="15fd5c93-10d6-4014-8103-1a4931e3c018" providerId="ADAL" clId="{4A154E92-2798-4A16-AFE4-2E1404D7057D}" dt="2024-04-11T18:27:24.093" v="3670" actId="2085"/>
          <ac:spMkLst>
            <pc:docMk/>
            <pc:sldMk cId="3716034013" sldId="284"/>
            <ac:spMk id="42" creationId="{1937BA67-D171-045F-8985-D1618F936E2F}"/>
          </ac:spMkLst>
        </pc:spChg>
        <pc:spChg chg="add mod">
          <ac:chgData name="Liyana Ralalage, Adiesha" userId="15fd5c93-10d6-4014-8103-1a4931e3c018" providerId="ADAL" clId="{4A154E92-2798-4A16-AFE4-2E1404D7057D}" dt="2024-04-11T19:13:06.976" v="3789" actId="2085"/>
          <ac:spMkLst>
            <pc:docMk/>
            <pc:sldMk cId="3716034013" sldId="284"/>
            <ac:spMk id="43" creationId="{1997795C-9644-9881-2223-65ECFF2C53F6}"/>
          </ac:spMkLst>
        </pc:spChg>
        <pc:spChg chg="add mod">
          <ac:chgData name="Liyana Ralalage, Adiesha" userId="15fd5c93-10d6-4014-8103-1a4931e3c018" providerId="ADAL" clId="{4A154E92-2798-4A16-AFE4-2E1404D7057D}" dt="2024-04-11T06:13:22.565" v="229" actId="1076"/>
          <ac:spMkLst>
            <pc:docMk/>
            <pc:sldMk cId="3716034013" sldId="284"/>
            <ac:spMk id="44" creationId="{D78E7FE0-9B9C-FE66-7465-62089D0A4E09}"/>
          </ac:spMkLst>
        </pc:spChg>
        <pc:spChg chg="add mod">
          <ac:chgData name="Liyana Ralalage, Adiesha" userId="15fd5c93-10d6-4014-8103-1a4931e3c018" providerId="ADAL" clId="{4A154E92-2798-4A16-AFE4-2E1404D7057D}" dt="2024-04-11T06:12:08.678" v="205" actId="1076"/>
          <ac:spMkLst>
            <pc:docMk/>
            <pc:sldMk cId="3716034013" sldId="284"/>
            <ac:spMk id="45" creationId="{EF8CBF14-7811-9A42-FCBA-816F736FCE87}"/>
          </ac:spMkLst>
        </pc:spChg>
        <pc:spChg chg="add mod">
          <ac:chgData name="Liyana Ralalage, Adiesha" userId="15fd5c93-10d6-4014-8103-1a4931e3c018" providerId="ADAL" clId="{4A154E92-2798-4A16-AFE4-2E1404D7057D}" dt="2024-04-11T06:12:54.798" v="226" actId="1076"/>
          <ac:spMkLst>
            <pc:docMk/>
            <pc:sldMk cId="3716034013" sldId="284"/>
            <ac:spMk id="46" creationId="{1DB40763-3BB6-438B-5DE6-5B2F0679235E}"/>
          </ac:spMkLst>
        </pc:spChg>
        <pc:spChg chg="add mod">
          <ac:chgData name="Liyana Ralalage, Adiesha" userId="15fd5c93-10d6-4014-8103-1a4931e3c018" providerId="ADAL" clId="{4A154E92-2798-4A16-AFE4-2E1404D7057D}" dt="2024-04-11T18:39:05.655" v="3696" actId="2085"/>
          <ac:spMkLst>
            <pc:docMk/>
            <pc:sldMk cId="3716034013" sldId="284"/>
            <ac:spMk id="47" creationId="{D44E6E7D-9F0B-0664-9678-7D62F558BE44}"/>
          </ac:spMkLst>
        </pc:spChg>
        <pc:spChg chg="add mod">
          <ac:chgData name="Liyana Ralalage, Adiesha" userId="15fd5c93-10d6-4014-8103-1a4931e3c018" providerId="ADAL" clId="{4A154E92-2798-4A16-AFE4-2E1404D7057D}" dt="2024-04-11T18:27:24.093" v="3670" actId="2085"/>
          <ac:spMkLst>
            <pc:docMk/>
            <pc:sldMk cId="3716034013" sldId="284"/>
            <ac:spMk id="48" creationId="{9E918704-4545-FD06-517E-CFC103C701A9}"/>
          </ac:spMkLst>
        </pc:spChg>
        <pc:spChg chg="add mod">
          <ac:chgData name="Liyana Ralalage, Adiesha" userId="15fd5c93-10d6-4014-8103-1a4931e3c018" providerId="ADAL" clId="{4A154E92-2798-4A16-AFE4-2E1404D7057D}" dt="2024-04-11T18:39:05.655" v="3696" actId="2085"/>
          <ac:spMkLst>
            <pc:docMk/>
            <pc:sldMk cId="3716034013" sldId="284"/>
            <ac:spMk id="49" creationId="{9114C09E-24AB-913E-D015-C9A82C80CC4C}"/>
          </ac:spMkLst>
        </pc:spChg>
        <pc:spChg chg="add mod">
          <ac:chgData name="Liyana Ralalage, Adiesha" userId="15fd5c93-10d6-4014-8103-1a4931e3c018" providerId="ADAL" clId="{4A154E92-2798-4A16-AFE4-2E1404D7057D}" dt="2024-04-11T18:27:24.093" v="3670" actId="2085"/>
          <ac:spMkLst>
            <pc:docMk/>
            <pc:sldMk cId="3716034013" sldId="284"/>
            <ac:spMk id="50" creationId="{D4201F19-A8AE-C49E-E102-1C40B9FD89B6}"/>
          </ac:spMkLst>
        </pc:spChg>
        <pc:spChg chg="add del mod">
          <ac:chgData name="Liyana Ralalage, Adiesha" userId="15fd5c93-10d6-4014-8103-1a4931e3c018" providerId="ADAL" clId="{4A154E92-2798-4A16-AFE4-2E1404D7057D}" dt="2024-04-11T06:18:28.590" v="297"/>
          <ac:spMkLst>
            <pc:docMk/>
            <pc:sldMk cId="3716034013" sldId="284"/>
            <ac:spMk id="51" creationId="{B50F4C1D-C499-7413-6100-92935D4B96A9}"/>
          </ac:spMkLst>
        </pc:spChg>
        <pc:picChg chg="mod">
          <ac:chgData name="Liyana Ralalage, Adiesha" userId="15fd5c93-10d6-4014-8103-1a4931e3c018" providerId="ADAL" clId="{4A154E92-2798-4A16-AFE4-2E1404D7057D}" dt="2024-04-11T06:10:13.085" v="165" actId="1076"/>
          <ac:picMkLst>
            <pc:docMk/>
            <pc:sldMk cId="3716034013" sldId="284"/>
            <ac:picMk id="7" creationId="{6DAA2F74-4083-0631-5470-3693C650553E}"/>
          </ac:picMkLst>
        </pc:picChg>
      </pc:sldChg>
      <pc:sldChg chg="addSp delSp modSp add mod modAnim">
        <pc:chgData name="Liyana Ralalage, Adiesha" userId="15fd5c93-10d6-4014-8103-1a4931e3c018" providerId="ADAL" clId="{4A154E92-2798-4A16-AFE4-2E1404D7057D}" dt="2024-04-11T19:13:50.018" v="3793"/>
        <pc:sldMkLst>
          <pc:docMk/>
          <pc:sldMk cId="3331183696" sldId="285"/>
        </pc:sldMkLst>
        <pc:spChg chg="add mod">
          <ac:chgData name="Liyana Ralalage, Adiesha" userId="15fd5c93-10d6-4014-8103-1a4931e3c018" providerId="ADAL" clId="{4A154E92-2798-4A16-AFE4-2E1404D7057D}" dt="2024-04-11T06:19:47.207" v="347" actId="1076"/>
          <ac:spMkLst>
            <pc:docMk/>
            <pc:sldMk cId="3331183696" sldId="285"/>
            <ac:spMk id="4" creationId="{C6EB35DF-D5B0-077C-CDFB-BCF72D552A96}"/>
          </ac:spMkLst>
        </pc:spChg>
        <pc:spChg chg="add del mod">
          <ac:chgData name="Liyana Ralalage, Adiesha" userId="15fd5c93-10d6-4014-8103-1a4931e3c018" providerId="ADAL" clId="{4A154E92-2798-4A16-AFE4-2E1404D7057D}" dt="2024-04-11T06:19:04.441" v="320"/>
          <ac:spMkLst>
            <pc:docMk/>
            <pc:sldMk cId="3331183696" sldId="285"/>
            <ac:spMk id="6" creationId="{E9127601-7EAC-0322-379E-A3B51B120B86}"/>
          </ac:spMkLst>
        </pc:spChg>
        <pc:spChg chg="add mod">
          <ac:chgData name="Liyana Ralalage, Adiesha" userId="15fd5c93-10d6-4014-8103-1a4931e3c018" providerId="ADAL" clId="{4A154E92-2798-4A16-AFE4-2E1404D7057D}" dt="2024-04-11T06:19:44.521" v="346" actId="207"/>
          <ac:spMkLst>
            <pc:docMk/>
            <pc:sldMk cId="3331183696" sldId="285"/>
            <ac:spMk id="8" creationId="{3B048349-0F8B-E123-E4A8-F7F76E8D6F0D}"/>
          </ac:spMkLst>
        </pc:spChg>
        <pc:spChg chg="add mod">
          <ac:chgData name="Liyana Ralalage, Adiesha" userId="15fd5c93-10d6-4014-8103-1a4931e3c018" providerId="ADAL" clId="{4A154E92-2798-4A16-AFE4-2E1404D7057D}" dt="2024-04-11T06:20:32.864" v="410" actId="1076"/>
          <ac:spMkLst>
            <pc:docMk/>
            <pc:sldMk cId="3331183696" sldId="285"/>
            <ac:spMk id="14" creationId="{7623448C-00CD-9FE4-F94F-C73759B69D4F}"/>
          </ac:spMkLst>
        </pc:spChg>
        <pc:spChg chg="add mod">
          <ac:chgData name="Liyana Ralalage, Adiesha" userId="15fd5c93-10d6-4014-8103-1a4931e3c018" providerId="ADAL" clId="{4A154E92-2798-4A16-AFE4-2E1404D7057D}" dt="2024-04-11T06:21:04.379" v="414" actId="208"/>
          <ac:spMkLst>
            <pc:docMk/>
            <pc:sldMk cId="3331183696" sldId="285"/>
            <ac:spMk id="15" creationId="{5A1120C0-9631-C53D-E0C1-498587420EC6}"/>
          </ac:spMkLst>
        </pc:spChg>
        <pc:spChg chg="mod">
          <ac:chgData name="Liyana Ralalage, Adiesha" userId="15fd5c93-10d6-4014-8103-1a4931e3c018" providerId="ADAL" clId="{4A154E92-2798-4A16-AFE4-2E1404D7057D}" dt="2024-04-11T06:19:44.521" v="346" actId="207"/>
          <ac:spMkLst>
            <pc:docMk/>
            <pc:sldMk cId="3331183696" sldId="285"/>
            <ac:spMk id="17" creationId="{99F4B103-40E2-7E4B-E110-508FB68D3E88}"/>
          </ac:spMkLst>
        </pc:spChg>
        <pc:spChg chg="mod">
          <ac:chgData name="Liyana Ralalage, Adiesha" userId="15fd5c93-10d6-4014-8103-1a4931e3c018" providerId="ADAL" clId="{4A154E92-2798-4A16-AFE4-2E1404D7057D}" dt="2024-04-11T06:19:44.521" v="346" actId="207"/>
          <ac:spMkLst>
            <pc:docMk/>
            <pc:sldMk cId="3331183696" sldId="285"/>
            <ac:spMk id="20" creationId="{98A76E67-A348-E51F-401C-8E965C9C98EA}"/>
          </ac:spMkLst>
        </pc:spChg>
        <pc:spChg chg="mod">
          <ac:chgData name="Liyana Ralalage, Adiesha" userId="15fd5c93-10d6-4014-8103-1a4931e3c018" providerId="ADAL" clId="{4A154E92-2798-4A16-AFE4-2E1404D7057D}" dt="2024-04-11T06:19:44.521" v="346" actId="207"/>
          <ac:spMkLst>
            <pc:docMk/>
            <pc:sldMk cId="3331183696" sldId="285"/>
            <ac:spMk id="24" creationId="{A2AF9ADD-BD63-5A14-151B-0AC2085830B3}"/>
          </ac:spMkLst>
        </pc:spChg>
        <pc:spChg chg="del">
          <ac:chgData name="Liyana Ralalage, Adiesha" userId="15fd5c93-10d6-4014-8103-1a4931e3c018" providerId="ADAL" clId="{4A154E92-2798-4A16-AFE4-2E1404D7057D}" dt="2024-04-11T06:18:36.488" v="299" actId="478"/>
          <ac:spMkLst>
            <pc:docMk/>
            <pc:sldMk cId="3331183696" sldId="285"/>
            <ac:spMk id="29" creationId="{7FC0F86E-C1EA-FE15-0704-D7876F153876}"/>
          </ac:spMkLst>
        </pc:spChg>
        <pc:spChg chg="mod">
          <ac:chgData name="Liyana Ralalage, Adiesha" userId="15fd5c93-10d6-4014-8103-1a4931e3c018" providerId="ADAL" clId="{4A154E92-2798-4A16-AFE4-2E1404D7057D}" dt="2024-04-11T06:19:44.521" v="346" actId="207"/>
          <ac:spMkLst>
            <pc:docMk/>
            <pc:sldMk cId="3331183696" sldId="285"/>
            <ac:spMk id="30" creationId="{451AACCD-353F-9800-033C-47DC027B17A7}"/>
          </ac:spMkLst>
        </pc:spChg>
        <pc:spChg chg="mod">
          <ac:chgData name="Liyana Ralalage, Adiesha" userId="15fd5c93-10d6-4014-8103-1a4931e3c018" providerId="ADAL" clId="{4A154E92-2798-4A16-AFE4-2E1404D7057D}" dt="2024-04-11T06:19:44.521" v="346" actId="207"/>
          <ac:spMkLst>
            <pc:docMk/>
            <pc:sldMk cId="3331183696" sldId="285"/>
            <ac:spMk id="31" creationId="{7828A330-ECDD-9B0F-321E-21B1B80FDCE4}"/>
          </ac:spMkLst>
        </pc:spChg>
        <pc:spChg chg="add mod">
          <ac:chgData name="Liyana Ralalage, Adiesha" userId="15fd5c93-10d6-4014-8103-1a4931e3c018" providerId="ADAL" clId="{4A154E92-2798-4A16-AFE4-2E1404D7057D}" dt="2024-04-11T06:21:04.379" v="414" actId="208"/>
          <ac:spMkLst>
            <pc:docMk/>
            <pc:sldMk cId="3331183696" sldId="285"/>
            <ac:spMk id="32" creationId="{AB75F233-D2ED-29A5-272F-E8E99C68BCC0}"/>
          </ac:spMkLst>
        </pc:spChg>
        <pc:spChg chg="mod">
          <ac:chgData name="Liyana Ralalage, Adiesha" userId="15fd5c93-10d6-4014-8103-1a4931e3c018" providerId="ADAL" clId="{4A154E92-2798-4A16-AFE4-2E1404D7057D}" dt="2024-04-11T06:21:13.874" v="415" actId="208"/>
          <ac:spMkLst>
            <pc:docMk/>
            <pc:sldMk cId="3331183696" sldId="285"/>
            <ac:spMk id="41" creationId="{368EDD97-AD2D-02C6-55FD-265BEF21A0AE}"/>
          </ac:spMkLst>
        </pc:spChg>
        <pc:spChg chg="mod">
          <ac:chgData name="Liyana Ralalage, Adiesha" userId="15fd5c93-10d6-4014-8103-1a4931e3c018" providerId="ADAL" clId="{4A154E92-2798-4A16-AFE4-2E1404D7057D}" dt="2024-04-11T06:21:21.025" v="416" actId="208"/>
          <ac:spMkLst>
            <pc:docMk/>
            <pc:sldMk cId="3331183696" sldId="285"/>
            <ac:spMk id="42" creationId="{1937BA67-D171-045F-8985-D1618F936E2F}"/>
          </ac:spMkLst>
        </pc:spChg>
        <pc:spChg chg="mod">
          <ac:chgData name="Liyana Ralalage, Adiesha" userId="15fd5c93-10d6-4014-8103-1a4931e3c018" providerId="ADAL" clId="{4A154E92-2798-4A16-AFE4-2E1404D7057D}" dt="2024-04-11T06:21:13.874" v="415" actId="208"/>
          <ac:spMkLst>
            <pc:docMk/>
            <pc:sldMk cId="3331183696" sldId="285"/>
            <ac:spMk id="47" creationId="{D44E6E7D-9F0B-0664-9678-7D62F558BE44}"/>
          </ac:spMkLst>
        </pc:spChg>
        <pc:spChg chg="mod">
          <ac:chgData name="Liyana Ralalage, Adiesha" userId="15fd5c93-10d6-4014-8103-1a4931e3c018" providerId="ADAL" clId="{4A154E92-2798-4A16-AFE4-2E1404D7057D}" dt="2024-04-11T06:21:21.025" v="416" actId="208"/>
          <ac:spMkLst>
            <pc:docMk/>
            <pc:sldMk cId="3331183696" sldId="285"/>
            <ac:spMk id="48" creationId="{9E918704-4545-FD06-517E-CFC103C701A9}"/>
          </ac:spMkLst>
        </pc:spChg>
        <pc:spChg chg="mod">
          <ac:chgData name="Liyana Ralalage, Adiesha" userId="15fd5c93-10d6-4014-8103-1a4931e3c018" providerId="ADAL" clId="{4A154E92-2798-4A16-AFE4-2E1404D7057D}" dt="2024-04-11T06:21:13.874" v="415" actId="208"/>
          <ac:spMkLst>
            <pc:docMk/>
            <pc:sldMk cId="3331183696" sldId="285"/>
            <ac:spMk id="49" creationId="{9114C09E-24AB-913E-D015-C9A82C80CC4C}"/>
          </ac:spMkLst>
        </pc:spChg>
        <pc:spChg chg="mod">
          <ac:chgData name="Liyana Ralalage, Adiesha" userId="15fd5c93-10d6-4014-8103-1a4931e3c018" providerId="ADAL" clId="{4A154E92-2798-4A16-AFE4-2E1404D7057D}" dt="2024-04-11T06:21:21.025" v="416" actId="208"/>
          <ac:spMkLst>
            <pc:docMk/>
            <pc:sldMk cId="3331183696" sldId="285"/>
            <ac:spMk id="50" creationId="{D4201F19-A8AE-C49E-E102-1C40B9FD89B6}"/>
          </ac:spMkLst>
        </pc:spChg>
        <pc:cxnChg chg="add mod">
          <ac:chgData name="Liyana Ralalage, Adiesha" userId="15fd5c93-10d6-4014-8103-1a4931e3c018" providerId="ADAL" clId="{4A154E92-2798-4A16-AFE4-2E1404D7057D}" dt="2024-04-11T06:18:42.456" v="301" actId="1076"/>
          <ac:cxnSpMkLst>
            <pc:docMk/>
            <pc:sldMk cId="3331183696" sldId="285"/>
            <ac:cxnSpMk id="3" creationId="{36C7912C-FFAA-7AD8-9477-4C46C385F2DC}"/>
          </ac:cxnSpMkLst>
        </pc:cxnChg>
      </pc:sldChg>
      <pc:sldChg chg="addSp delSp modSp add mod modAnim">
        <pc:chgData name="Liyana Ralalage, Adiesha" userId="15fd5c93-10d6-4014-8103-1a4931e3c018" providerId="ADAL" clId="{4A154E92-2798-4A16-AFE4-2E1404D7057D}" dt="2024-04-11T19:14:21.530" v="3796"/>
        <pc:sldMkLst>
          <pc:docMk/>
          <pc:sldMk cId="1255313087" sldId="286"/>
        </pc:sldMkLst>
        <pc:spChg chg="mod">
          <ac:chgData name="Liyana Ralalage, Adiesha" userId="15fd5c93-10d6-4014-8103-1a4931e3c018" providerId="ADAL" clId="{4A154E92-2798-4A16-AFE4-2E1404D7057D}" dt="2024-04-11T06:21:48.409" v="418" actId="1076"/>
          <ac:spMkLst>
            <pc:docMk/>
            <pc:sldMk cId="1255313087" sldId="286"/>
            <ac:spMk id="14" creationId="{7623448C-00CD-9FE4-F94F-C73759B69D4F}"/>
          </ac:spMkLst>
        </pc:spChg>
        <pc:spChg chg="add del mod">
          <ac:chgData name="Liyana Ralalage, Adiesha" userId="15fd5c93-10d6-4014-8103-1a4931e3c018" providerId="ADAL" clId="{4A154E92-2798-4A16-AFE4-2E1404D7057D}" dt="2024-04-11T06:21:55.935" v="420"/>
          <ac:spMkLst>
            <pc:docMk/>
            <pc:sldMk cId="1255313087" sldId="286"/>
            <ac:spMk id="29" creationId="{A5DA0FEB-45AB-9BC5-73B5-228DDB88E254}"/>
          </ac:spMkLst>
        </pc:spChg>
        <pc:spChg chg="add del mod">
          <ac:chgData name="Liyana Ralalage, Adiesha" userId="15fd5c93-10d6-4014-8103-1a4931e3c018" providerId="ADAL" clId="{4A154E92-2798-4A16-AFE4-2E1404D7057D}" dt="2024-04-11T06:21:55.935" v="420"/>
          <ac:spMkLst>
            <pc:docMk/>
            <pc:sldMk cId="1255313087" sldId="286"/>
            <ac:spMk id="33" creationId="{27564A34-08FE-ACE5-46B2-C953976AC8E7}"/>
          </ac:spMkLst>
        </pc:spChg>
        <pc:spChg chg="add mod">
          <ac:chgData name="Liyana Ralalage, Adiesha" userId="15fd5c93-10d6-4014-8103-1a4931e3c018" providerId="ADAL" clId="{4A154E92-2798-4A16-AFE4-2E1404D7057D}" dt="2024-04-11T06:22:16.761" v="442" actId="1076"/>
          <ac:spMkLst>
            <pc:docMk/>
            <pc:sldMk cId="1255313087" sldId="286"/>
            <ac:spMk id="35" creationId="{3A05F763-36F4-EB2F-0030-5BD525A111A7}"/>
          </ac:spMkLst>
        </pc:spChg>
        <pc:spChg chg="add del mod">
          <ac:chgData name="Liyana Ralalage, Adiesha" userId="15fd5c93-10d6-4014-8103-1a4931e3c018" providerId="ADAL" clId="{4A154E92-2798-4A16-AFE4-2E1404D7057D}" dt="2024-04-11T06:22:13" v="441" actId="478"/>
          <ac:spMkLst>
            <pc:docMk/>
            <pc:sldMk cId="1255313087" sldId="286"/>
            <ac:spMk id="36" creationId="{75796D3B-35E8-0A81-5E28-E821D043E64F}"/>
          </ac:spMkLst>
        </pc:spChg>
        <pc:spChg chg="add mod">
          <ac:chgData name="Liyana Ralalage, Adiesha" userId="15fd5c93-10d6-4014-8103-1a4931e3c018" providerId="ADAL" clId="{4A154E92-2798-4A16-AFE4-2E1404D7057D}" dt="2024-04-11T06:23:32.345" v="561" actId="14100"/>
          <ac:spMkLst>
            <pc:docMk/>
            <pc:sldMk cId="1255313087" sldId="286"/>
            <ac:spMk id="38" creationId="{541681B7-A4EC-34CF-8DAC-6E04D3351805}"/>
          </ac:spMkLst>
        </pc:spChg>
        <pc:spChg chg="add del mod">
          <ac:chgData name="Liyana Ralalage, Adiesha" userId="15fd5c93-10d6-4014-8103-1a4931e3c018" providerId="ADAL" clId="{4A154E92-2798-4A16-AFE4-2E1404D7057D}" dt="2024-04-11T06:23:44.021" v="563"/>
          <ac:spMkLst>
            <pc:docMk/>
            <pc:sldMk cId="1255313087" sldId="286"/>
            <ac:spMk id="39" creationId="{5AEAE7F3-97DB-8E89-2BEF-698310200914}"/>
          </ac:spMkLst>
        </pc:spChg>
        <pc:cxnChg chg="mod">
          <ac:chgData name="Liyana Ralalage, Adiesha" userId="15fd5c93-10d6-4014-8103-1a4931e3c018" providerId="ADAL" clId="{4A154E92-2798-4A16-AFE4-2E1404D7057D}" dt="2024-04-11T18:28:25.654" v="3673" actId="1035"/>
          <ac:cxnSpMkLst>
            <pc:docMk/>
            <pc:sldMk cId="1255313087" sldId="286"/>
            <ac:cxnSpMk id="3" creationId="{36C7912C-FFAA-7AD8-9477-4C46C385F2DC}"/>
          </ac:cxnSpMkLst>
        </pc:cxnChg>
        <pc:cxnChg chg="add del mod">
          <ac:chgData name="Liyana Ralalage, Adiesha" userId="15fd5c93-10d6-4014-8103-1a4931e3c018" providerId="ADAL" clId="{4A154E92-2798-4A16-AFE4-2E1404D7057D}" dt="2024-04-11T06:21:55.935" v="420"/>
          <ac:cxnSpMkLst>
            <pc:docMk/>
            <pc:sldMk cId="1255313087" sldId="286"/>
            <ac:cxnSpMk id="6" creationId="{A13B5CC8-0AC7-A3B5-E0AE-1AA1B1DE1303}"/>
          </ac:cxnSpMkLst>
        </pc:cxnChg>
        <pc:cxnChg chg="add mod">
          <ac:chgData name="Liyana Ralalage, Adiesha" userId="15fd5c93-10d6-4014-8103-1a4931e3c018" providerId="ADAL" clId="{4A154E92-2798-4A16-AFE4-2E1404D7057D}" dt="2024-04-11T06:22:32.624" v="444" actId="14100"/>
          <ac:cxnSpMkLst>
            <pc:docMk/>
            <pc:sldMk cId="1255313087" sldId="286"/>
            <ac:cxnSpMk id="34" creationId="{6F37F595-42A0-6DD3-A098-6A828AED63E6}"/>
          </ac:cxnSpMkLst>
        </pc:cxnChg>
      </pc:sldChg>
      <pc:sldChg chg="delSp modSp add mod">
        <pc:chgData name="Liyana Ralalage, Adiesha" userId="15fd5c93-10d6-4014-8103-1a4931e3c018" providerId="ADAL" clId="{4A154E92-2798-4A16-AFE4-2E1404D7057D}" dt="2024-04-11T18:29:20.909" v="3676" actId="1035"/>
        <pc:sldMkLst>
          <pc:docMk/>
          <pc:sldMk cId="849375251" sldId="287"/>
        </pc:sldMkLst>
        <pc:spChg chg="mod">
          <ac:chgData name="Liyana Ralalage, Adiesha" userId="15fd5c93-10d6-4014-8103-1a4931e3c018" providerId="ADAL" clId="{4A154E92-2798-4A16-AFE4-2E1404D7057D}" dt="2024-04-11T06:25:36.964" v="719" actId="20577"/>
          <ac:spMkLst>
            <pc:docMk/>
            <pc:sldMk cId="849375251" sldId="287"/>
            <ac:spMk id="14" creationId="{7623448C-00CD-9FE4-F94F-C73759B69D4F}"/>
          </ac:spMkLst>
        </pc:spChg>
        <pc:spChg chg="del">
          <ac:chgData name="Liyana Ralalage, Adiesha" userId="15fd5c93-10d6-4014-8103-1a4931e3c018" providerId="ADAL" clId="{4A154E92-2798-4A16-AFE4-2E1404D7057D}" dt="2024-04-11T06:24:41.611" v="602" actId="478"/>
          <ac:spMkLst>
            <pc:docMk/>
            <pc:sldMk cId="849375251" sldId="287"/>
            <ac:spMk id="38" creationId="{541681B7-A4EC-34CF-8DAC-6E04D3351805}"/>
          </ac:spMkLst>
        </pc:spChg>
        <pc:cxnChg chg="mod">
          <ac:chgData name="Liyana Ralalage, Adiesha" userId="15fd5c93-10d6-4014-8103-1a4931e3c018" providerId="ADAL" clId="{4A154E92-2798-4A16-AFE4-2E1404D7057D}" dt="2024-04-11T18:29:20.909" v="3676" actId="1035"/>
          <ac:cxnSpMkLst>
            <pc:docMk/>
            <pc:sldMk cId="849375251" sldId="287"/>
            <ac:cxnSpMk id="3" creationId="{36C7912C-FFAA-7AD8-9477-4C46C385F2DC}"/>
          </ac:cxnSpMkLst>
        </pc:cxnChg>
      </pc:sldChg>
      <pc:sldChg chg="addSp delSp modSp add mod modAnim">
        <pc:chgData name="Liyana Ralalage, Adiesha" userId="15fd5c93-10d6-4014-8103-1a4931e3c018" providerId="ADAL" clId="{4A154E92-2798-4A16-AFE4-2E1404D7057D}" dt="2024-04-11T19:18:37.286" v="3813"/>
        <pc:sldMkLst>
          <pc:docMk/>
          <pc:sldMk cId="259940339" sldId="288"/>
        </pc:sldMkLst>
        <pc:spChg chg="del">
          <ac:chgData name="Liyana Ralalage, Adiesha" userId="15fd5c93-10d6-4014-8103-1a4931e3c018" providerId="ADAL" clId="{4A154E92-2798-4A16-AFE4-2E1404D7057D}" dt="2024-04-11T06:25:47.933" v="721" actId="478"/>
          <ac:spMkLst>
            <pc:docMk/>
            <pc:sldMk cId="259940339" sldId="288"/>
            <ac:spMk id="14" creationId="{7623448C-00CD-9FE4-F94F-C73759B69D4F}"/>
          </ac:spMkLst>
        </pc:spChg>
        <pc:spChg chg="mod">
          <ac:chgData name="Liyana Ralalage, Adiesha" userId="15fd5c93-10d6-4014-8103-1a4931e3c018" providerId="ADAL" clId="{4A154E92-2798-4A16-AFE4-2E1404D7057D}" dt="2024-04-11T06:32:30.846" v="1179" actId="1076"/>
          <ac:spMkLst>
            <pc:docMk/>
            <pc:sldMk cId="259940339" sldId="288"/>
            <ac:spMk id="22" creationId="{5DB97732-422D-EDFD-27A7-CE321E8C607C}"/>
          </ac:spMkLst>
        </pc:spChg>
        <pc:spChg chg="add mod">
          <ac:chgData name="Liyana Ralalage, Adiesha" userId="15fd5c93-10d6-4014-8103-1a4931e3c018" providerId="ADAL" clId="{4A154E92-2798-4A16-AFE4-2E1404D7057D}" dt="2024-04-11T06:36:00.660" v="1194" actId="164"/>
          <ac:spMkLst>
            <pc:docMk/>
            <pc:sldMk cId="259940339" sldId="288"/>
            <ac:spMk id="29" creationId="{B8BAE218-7196-4864-1993-DA7D6A8214AB}"/>
          </ac:spMkLst>
        </pc:spChg>
        <pc:spChg chg="add del mod">
          <ac:chgData name="Liyana Ralalage, Adiesha" userId="15fd5c93-10d6-4014-8103-1a4931e3c018" providerId="ADAL" clId="{4A154E92-2798-4A16-AFE4-2E1404D7057D}" dt="2024-04-11T06:26:21.561" v="746" actId="478"/>
          <ac:spMkLst>
            <pc:docMk/>
            <pc:sldMk cId="259940339" sldId="288"/>
            <ac:spMk id="33" creationId="{E36F295A-52F2-4D2F-9A19-639F3A3ADFFF}"/>
          </ac:spMkLst>
        </pc:spChg>
        <pc:spChg chg="add del mod">
          <ac:chgData name="Liyana Ralalage, Adiesha" userId="15fd5c93-10d6-4014-8103-1a4931e3c018" providerId="ADAL" clId="{4A154E92-2798-4A16-AFE4-2E1404D7057D}" dt="2024-04-11T06:26:22.353" v="747" actId="478"/>
          <ac:spMkLst>
            <pc:docMk/>
            <pc:sldMk cId="259940339" sldId="288"/>
            <ac:spMk id="36" creationId="{71809CA6-4D9B-5BD8-3A3D-E51A588EE40D}"/>
          </ac:spMkLst>
        </pc:spChg>
        <pc:spChg chg="add del mod">
          <ac:chgData name="Liyana Ralalage, Adiesha" userId="15fd5c93-10d6-4014-8103-1a4931e3c018" providerId="ADAL" clId="{4A154E92-2798-4A16-AFE4-2E1404D7057D}" dt="2024-04-11T06:26:26.546" v="751" actId="478"/>
          <ac:spMkLst>
            <pc:docMk/>
            <pc:sldMk cId="259940339" sldId="288"/>
            <ac:spMk id="37" creationId="{F20FB422-4B70-A160-E149-C8CB409DF409}"/>
          </ac:spMkLst>
        </pc:spChg>
        <pc:spChg chg="del">
          <ac:chgData name="Liyana Ralalage, Adiesha" userId="15fd5c93-10d6-4014-8103-1a4931e3c018" providerId="ADAL" clId="{4A154E92-2798-4A16-AFE4-2E1404D7057D}" dt="2024-04-11T06:25:49.337" v="722" actId="478"/>
          <ac:spMkLst>
            <pc:docMk/>
            <pc:sldMk cId="259940339" sldId="288"/>
            <ac:spMk id="38" creationId="{541681B7-A4EC-34CF-8DAC-6E04D3351805}"/>
          </ac:spMkLst>
        </pc:spChg>
        <pc:spChg chg="add del mod">
          <ac:chgData name="Liyana Ralalage, Adiesha" userId="15fd5c93-10d6-4014-8103-1a4931e3c018" providerId="ADAL" clId="{4A154E92-2798-4A16-AFE4-2E1404D7057D}" dt="2024-04-11T06:26:27.545" v="752" actId="478"/>
          <ac:spMkLst>
            <pc:docMk/>
            <pc:sldMk cId="259940339" sldId="288"/>
            <ac:spMk id="39" creationId="{9FA9FF82-34B6-A49B-3C17-75C84A0F2731}"/>
          </ac:spMkLst>
        </pc:spChg>
        <pc:spChg chg="add del mod">
          <ac:chgData name="Liyana Ralalage, Adiesha" userId="15fd5c93-10d6-4014-8103-1a4931e3c018" providerId="ADAL" clId="{4A154E92-2798-4A16-AFE4-2E1404D7057D}" dt="2024-04-11T06:26:24.913" v="750" actId="478"/>
          <ac:spMkLst>
            <pc:docMk/>
            <pc:sldMk cId="259940339" sldId="288"/>
            <ac:spMk id="40" creationId="{B0942B23-ED4B-340B-14AB-9857D13909B3}"/>
          </ac:spMkLst>
        </pc:spChg>
        <pc:spChg chg="mod">
          <ac:chgData name="Liyana Ralalage, Adiesha" userId="15fd5c93-10d6-4014-8103-1a4931e3c018" providerId="ADAL" clId="{4A154E92-2798-4A16-AFE4-2E1404D7057D}" dt="2024-04-11T06:42:39.135" v="1314" actId="1076"/>
          <ac:spMkLst>
            <pc:docMk/>
            <pc:sldMk cId="259940339" sldId="288"/>
            <ac:spMk id="42" creationId="{1937BA67-D171-045F-8985-D1618F936E2F}"/>
          </ac:spMkLst>
        </pc:spChg>
        <pc:spChg chg="mod">
          <ac:chgData name="Liyana Ralalage, Adiesha" userId="15fd5c93-10d6-4014-8103-1a4931e3c018" providerId="ADAL" clId="{4A154E92-2798-4A16-AFE4-2E1404D7057D}" dt="2024-04-11T06:42:41.190" v="1315" actId="1076"/>
          <ac:spMkLst>
            <pc:docMk/>
            <pc:sldMk cId="259940339" sldId="288"/>
            <ac:spMk id="45" creationId="{EF8CBF14-7811-9A42-FCBA-816F736FCE87}"/>
          </ac:spMkLst>
        </pc:spChg>
        <pc:spChg chg="mod">
          <ac:chgData name="Liyana Ralalage, Adiesha" userId="15fd5c93-10d6-4014-8103-1a4931e3c018" providerId="ADAL" clId="{4A154E92-2798-4A16-AFE4-2E1404D7057D}" dt="2024-04-11T06:43:00.599" v="1320" actId="1076"/>
          <ac:spMkLst>
            <pc:docMk/>
            <pc:sldMk cId="259940339" sldId="288"/>
            <ac:spMk id="46" creationId="{1DB40763-3BB6-438B-5DE6-5B2F0679235E}"/>
          </ac:spMkLst>
        </pc:spChg>
        <pc:spChg chg="mod">
          <ac:chgData name="Liyana Ralalage, Adiesha" userId="15fd5c93-10d6-4014-8103-1a4931e3c018" providerId="ADAL" clId="{4A154E92-2798-4A16-AFE4-2E1404D7057D}" dt="2024-04-11T06:43:04.030" v="1321" actId="1076"/>
          <ac:spMkLst>
            <pc:docMk/>
            <pc:sldMk cId="259940339" sldId="288"/>
            <ac:spMk id="48" creationId="{9E918704-4545-FD06-517E-CFC103C701A9}"/>
          </ac:spMkLst>
        </pc:spChg>
        <pc:spChg chg="mod">
          <ac:chgData name="Liyana Ralalage, Adiesha" userId="15fd5c93-10d6-4014-8103-1a4931e3c018" providerId="ADAL" clId="{4A154E92-2798-4A16-AFE4-2E1404D7057D}" dt="2024-04-11T06:43:07.261" v="1322" actId="1076"/>
          <ac:spMkLst>
            <pc:docMk/>
            <pc:sldMk cId="259940339" sldId="288"/>
            <ac:spMk id="50" creationId="{D4201F19-A8AE-C49E-E102-1C40B9FD89B6}"/>
          </ac:spMkLst>
        </pc:spChg>
        <pc:spChg chg="add mod">
          <ac:chgData name="Liyana Ralalage, Adiesha" userId="15fd5c93-10d6-4014-8103-1a4931e3c018" providerId="ADAL" clId="{4A154E92-2798-4A16-AFE4-2E1404D7057D}" dt="2024-04-11T06:45:58.638" v="1467"/>
          <ac:spMkLst>
            <pc:docMk/>
            <pc:sldMk cId="259940339" sldId="288"/>
            <ac:spMk id="51" creationId="{351028F5-B90D-DD0A-6031-1CC0A5449FA8}"/>
          </ac:spMkLst>
        </pc:spChg>
        <pc:spChg chg="add mod">
          <ac:chgData name="Liyana Ralalage, Adiesha" userId="15fd5c93-10d6-4014-8103-1a4931e3c018" providerId="ADAL" clId="{4A154E92-2798-4A16-AFE4-2E1404D7057D}" dt="2024-04-11T06:36:00.660" v="1194" actId="164"/>
          <ac:spMkLst>
            <pc:docMk/>
            <pc:sldMk cId="259940339" sldId="288"/>
            <ac:spMk id="52" creationId="{4BA85F5A-091E-49BD-A490-F2F8F4E6A711}"/>
          </ac:spMkLst>
        </pc:spChg>
        <pc:spChg chg="add del mod">
          <ac:chgData name="Liyana Ralalage, Adiesha" userId="15fd5c93-10d6-4014-8103-1a4931e3c018" providerId="ADAL" clId="{4A154E92-2798-4A16-AFE4-2E1404D7057D}" dt="2024-04-11T06:31:57.973" v="1172" actId="478"/>
          <ac:spMkLst>
            <pc:docMk/>
            <pc:sldMk cId="259940339" sldId="288"/>
            <ac:spMk id="53" creationId="{2D02AB7F-2BCF-129A-5A75-85C7DD9AB078}"/>
          </ac:spMkLst>
        </pc:spChg>
        <pc:spChg chg="add mod">
          <ac:chgData name="Liyana Ralalage, Adiesha" userId="15fd5c93-10d6-4014-8103-1a4931e3c018" providerId="ADAL" clId="{4A154E92-2798-4A16-AFE4-2E1404D7057D}" dt="2024-04-11T06:42:29.098" v="1311"/>
          <ac:spMkLst>
            <pc:docMk/>
            <pc:sldMk cId="259940339" sldId="288"/>
            <ac:spMk id="56" creationId="{293CD906-629F-1DF5-7539-0384E8C10DBB}"/>
          </ac:spMkLst>
        </pc:spChg>
        <pc:spChg chg="add mod">
          <ac:chgData name="Liyana Ralalage, Adiesha" userId="15fd5c93-10d6-4014-8103-1a4931e3c018" providerId="ADAL" clId="{4A154E92-2798-4A16-AFE4-2E1404D7057D}" dt="2024-04-11T06:43:09.886" v="1323" actId="1076"/>
          <ac:spMkLst>
            <pc:docMk/>
            <pc:sldMk cId="259940339" sldId="288"/>
            <ac:spMk id="57" creationId="{81FEED11-66C4-CC26-0C51-91E6D2B7C646}"/>
          </ac:spMkLst>
        </pc:spChg>
        <pc:grpChg chg="add mod">
          <ac:chgData name="Liyana Ralalage, Adiesha" userId="15fd5c93-10d6-4014-8103-1a4931e3c018" providerId="ADAL" clId="{4A154E92-2798-4A16-AFE4-2E1404D7057D}" dt="2024-04-11T06:35:45.313" v="1193" actId="164"/>
          <ac:grpSpMkLst>
            <pc:docMk/>
            <pc:sldMk cId="259940339" sldId="288"/>
            <ac:grpSpMk id="54" creationId="{0F11848C-7EA4-3275-3F7D-138012944586}"/>
          </ac:grpSpMkLst>
        </pc:grpChg>
        <pc:grpChg chg="add mod">
          <ac:chgData name="Liyana Ralalage, Adiesha" userId="15fd5c93-10d6-4014-8103-1a4931e3c018" providerId="ADAL" clId="{4A154E92-2798-4A16-AFE4-2E1404D7057D}" dt="2024-04-11T06:36:00.660" v="1194" actId="164"/>
          <ac:grpSpMkLst>
            <pc:docMk/>
            <pc:sldMk cId="259940339" sldId="288"/>
            <ac:grpSpMk id="55" creationId="{39FC1422-8A4A-E152-4F08-B3010BDEB50B}"/>
          </ac:grpSpMkLst>
        </pc:grpChg>
        <pc:cxnChg chg="mod">
          <ac:chgData name="Liyana Ralalage, Adiesha" userId="15fd5c93-10d6-4014-8103-1a4931e3c018" providerId="ADAL" clId="{4A154E92-2798-4A16-AFE4-2E1404D7057D}" dt="2024-04-11T18:29:43.437" v="3682" actId="1035"/>
          <ac:cxnSpMkLst>
            <pc:docMk/>
            <pc:sldMk cId="259940339" sldId="288"/>
            <ac:cxnSpMk id="3" creationId="{36C7912C-FFAA-7AD8-9477-4C46C385F2DC}"/>
          </ac:cxnSpMkLst>
        </pc:cxnChg>
        <pc:cxnChg chg="add mod">
          <ac:chgData name="Liyana Ralalage, Adiesha" userId="15fd5c93-10d6-4014-8103-1a4931e3c018" providerId="ADAL" clId="{4A154E92-2798-4A16-AFE4-2E1404D7057D}" dt="2024-04-11T06:36:00.660" v="1194" actId="164"/>
          <ac:cxnSpMkLst>
            <pc:docMk/>
            <pc:sldMk cId="259940339" sldId="288"/>
            <ac:cxnSpMk id="6" creationId="{B77AF039-230B-2E4B-6DF3-771EB3F2DE2A}"/>
          </ac:cxnSpMkLst>
        </pc:cxnChg>
      </pc:sldChg>
      <pc:sldChg chg="addSp modSp add mod ord modAnim">
        <pc:chgData name="Liyana Ralalage, Adiesha" userId="15fd5c93-10d6-4014-8103-1a4931e3c018" providerId="ADAL" clId="{4A154E92-2798-4A16-AFE4-2E1404D7057D}" dt="2024-04-11T19:38:31.737" v="3826"/>
        <pc:sldMkLst>
          <pc:docMk/>
          <pc:sldMk cId="3890938112" sldId="289"/>
        </pc:sldMkLst>
        <pc:spChg chg="add mod">
          <ac:chgData name="Liyana Ralalage, Adiesha" userId="15fd5c93-10d6-4014-8103-1a4931e3c018" providerId="ADAL" clId="{4A154E92-2798-4A16-AFE4-2E1404D7057D}" dt="2024-04-11T06:41:42.526" v="1302" actId="1076"/>
          <ac:spMkLst>
            <pc:docMk/>
            <pc:sldMk cId="3890938112" sldId="289"/>
            <ac:spMk id="14" creationId="{A24B0B91-3022-55BB-EB95-27248FED8C45}"/>
          </ac:spMkLst>
        </pc:spChg>
        <pc:spChg chg="add mod">
          <ac:chgData name="Liyana Ralalage, Adiesha" userId="15fd5c93-10d6-4014-8103-1a4931e3c018" providerId="ADAL" clId="{4A154E92-2798-4A16-AFE4-2E1404D7057D}" dt="2024-04-11T19:16:57.160" v="3811" actId="1076"/>
          <ac:spMkLst>
            <pc:docMk/>
            <pc:sldMk cId="3890938112" sldId="289"/>
            <ac:spMk id="33" creationId="{9605AF6B-4A7B-AF01-B12B-CB859384C39D}"/>
          </ac:spMkLst>
        </pc:spChg>
        <pc:spChg chg="mod">
          <ac:chgData name="Liyana Ralalage, Adiesha" userId="15fd5c93-10d6-4014-8103-1a4931e3c018" providerId="ADAL" clId="{4A154E92-2798-4A16-AFE4-2E1404D7057D}" dt="2024-04-11T19:16:13.751" v="3806" actId="1076"/>
          <ac:spMkLst>
            <pc:docMk/>
            <pc:sldMk cId="3890938112" sldId="289"/>
            <ac:spMk id="42" creationId="{1937BA67-D171-045F-8985-D1618F936E2F}"/>
          </ac:spMkLst>
        </pc:spChg>
        <pc:spChg chg="mod">
          <ac:chgData name="Liyana Ralalage, Adiesha" userId="15fd5c93-10d6-4014-8103-1a4931e3c018" providerId="ADAL" clId="{4A154E92-2798-4A16-AFE4-2E1404D7057D}" dt="2024-04-11T19:16:27.536" v="3807" actId="1076"/>
          <ac:spMkLst>
            <pc:docMk/>
            <pc:sldMk cId="3890938112" sldId="289"/>
            <ac:spMk id="45" creationId="{EF8CBF14-7811-9A42-FCBA-816F736FCE87}"/>
          </ac:spMkLst>
        </pc:spChg>
        <pc:spChg chg="mod">
          <ac:chgData name="Liyana Ralalage, Adiesha" userId="15fd5c93-10d6-4014-8103-1a4931e3c018" providerId="ADAL" clId="{4A154E92-2798-4A16-AFE4-2E1404D7057D}" dt="2024-04-11T19:16:38.527" v="3808" actId="1076"/>
          <ac:spMkLst>
            <pc:docMk/>
            <pc:sldMk cId="3890938112" sldId="289"/>
            <ac:spMk id="46" creationId="{1DB40763-3BB6-438B-5DE6-5B2F0679235E}"/>
          </ac:spMkLst>
        </pc:spChg>
        <pc:spChg chg="mod">
          <ac:chgData name="Liyana Ralalage, Adiesha" userId="15fd5c93-10d6-4014-8103-1a4931e3c018" providerId="ADAL" clId="{4A154E92-2798-4A16-AFE4-2E1404D7057D}" dt="2024-04-11T19:16:47.727" v="3809" actId="1076"/>
          <ac:spMkLst>
            <pc:docMk/>
            <pc:sldMk cId="3890938112" sldId="289"/>
            <ac:spMk id="48" creationId="{9E918704-4545-FD06-517E-CFC103C701A9}"/>
          </ac:spMkLst>
        </pc:spChg>
        <pc:spChg chg="mod">
          <ac:chgData name="Liyana Ralalage, Adiesha" userId="15fd5c93-10d6-4014-8103-1a4931e3c018" providerId="ADAL" clId="{4A154E92-2798-4A16-AFE4-2E1404D7057D}" dt="2024-04-11T19:16:53.775" v="3810" actId="1076"/>
          <ac:spMkLst>
            <pc:docMk/>
            <pc:sldMk cId="3890938112" sldId="289"/>
            <ac:spMk id="50" creationId="{D4201F19-A8AE-C49E-E102-1C40B9FD89B6}"/>
          </ac:spMkLst>
        </pc:spChg>
        <pc:spChg chg="mod">
          <ac:chgData name="Liyana Ralalage, Adiesha" userId="15fd5c93-10d6-4014-8103-1a4931e3c018" providerId="ADAL" clId="{4A154E92-2798-4A16-AFE4-2E1404D7057D}" dt="2024-04-11T06:45:49.706" v="1466" actId="20577"/>
          <ac:spMkLst>
            <pc:docMk/>
            <pc:sldMk cId="3890938112" sldId="289"/>
            <ac:spMk id="51" creationId="{351028F5-B90D-DD0A-6031-1CC0A5449FA8}"/>
          </ac:spMkLst>
        </pc:spChg>
        <pc:cxnChg chg="mod">
          <ac:chgData name="Liyana Ralalage, Adiesha" userId="15fd5c93-10d6-4014-8103-1a4931e3c018" providerId="ADAL" clId="{4A154E92-2798-4A16-AFE4-2E1404D7057D}" dt="2024-04-11T18:29:33.158" v="3679" actId="1035"/>
          <ac:cxnSpMkLst>
            <pc:docMk/>
            <pc:sldMk cId="3890938112" sldId="289"/>
            <ac:cxnSpMk id="3" creationId="{36C7912C-FFAA-7AD8-9477-4C46C385F2DC}"/>
          </ac:cxnSpMkLst>
        </pc:cxnChg>
      </pc:sldChg>
      <pc:sldChg chg="addSp delSp modSp add mod ord">
        <pc:chgData name="Liyana Ralalage, Adiesha" userId="15fd5c93-10d6-4014-8103-1a4931e3c018" providerId="ADAL" clId="{4A154E92-2798-4A16-AFE4-2E1404D7057D}" dt="2024-04-11T19:19:02.295" v="3814" actId="1076"/>
        <pc:sldMkLst>
          <pc:docMk/>
          <pc:sldMk cId="3595463868" sldId="290"/>
        </pc:sldMkLst>
        <pc:spChg chg="del">
          <ac:chgData name="Liyana Ralalage, Adiesha" userId="15fd5c93-10d6-4014-8103-1a4931e3c018" providerId="ADAL" clId="{4A154E92-2798-4A16-AFE4-2E1404D7057D}" dt="2024-04-11T06:40:10.229" v="1210" actId="478"/>
          <ac:spMkLst>
            <pc:docMk/>
            <pc:sldMk cId="3595463868" sldId="290"/>
            <ac:spMk id="4" creationId="{C6EB35DF-D5B0-077C-CDFB-BCF72D552A96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8" creationId="{3B048349-0F8B-E123-E4A8-F7F76E8D6F0D}"/>
          </ac:spMkLst>
        </pc:spChg>
        <pc:spChg chg="add mod">
          <ac:chgData name="Liyana Ralalage, Adiesha" userId="15fd5c93-10d6-4014-8103-1a4931e3c018" providerId="ADAL" clId="{4A154E92-2798-4A16-AFE4-2E1404D7057D}" dt="2024-04-11T06:43:29.815" v="1324"/>
          <ac:spMkLst>
            <pc:docMk/>
            <pc:sldMk cId="3595463868" sldId="290"/>
            <ac:spMk id="14" creationId="{8934D7F1-1F58-6368-B225-67494EFED0FF}"/>
          </ac:spMkLst>
        </pc:spChg>
        <pc:spChg chg="del">
          <ac:chgData name="Liyana Ralalage, Adiesha" userId="15fd5c93-10d6-4014-8103-1a4931e3c018" providerId="ADAL" clId="{4A154E92-2798-4A16-AFE4-2E1404D7057D}" dt="2024-04-11T06:40:10.229" v="1210" actId="478"/>
          <ac:spMkLst>
            <pc:docMk/>
            <pc:sldMk cId="3595463868" sldId="290"/>
            <ac:spMk id="16" creationId="{839340E0-B60E-A540-D2E4-ACAB86A301C3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17" creationId="{99F4B103-40E2-7E4B-E110-508FB68D3E88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20" creationId="{98A76E67-A348-E51F-401C-8E965C9C98EA}"/>
          </ac:spMkLst>
        </pc:spChg>
        <pc:spChg chg="del">
          <ac:chgData name="Liyana Ralalage, Adiesha" userId="15fd5c93-10d6-4014-8103-1a4931e3c018" providerId="ADAL" clId="{4A154E92-2798-4A16-AFE4-2E1404D7057D}" dt="2024-04-11T06:40:12.920" v="1211" actId="478"/>
          <ac:spMkLst>
            <pc:docMk/>
            <pc:sldMk cId="3595463868" sldId="290"/>
            <ac:spMk id="22" creationId="{5DB97732-422D-EDFD-27A7-CE321E8C607C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23" creationId="{50C63A17-7D7F-870E-F8FA-4229BE3C585A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24" creationId="{A2AF9ADD-BD63-5A14-151B-0AC2085830B3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25" creationId="{59AEE5FC-2AAC-F91B-84E8-0FB5A96BD94D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26" creationId="{B488A394-4015-2E0F-0210-C5C2738FA33D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27" creationId="{93D01C4D-C6DF-71E3-6E78-080CBC9577FA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28" creationId="{E1F02C75-AF7D-B050-F463-B5948C5B55E0}"/>
          </ac:spMkLst>
        </pc:spChg>
        <pc:spChg chg="mod">
          <ac:chgData name="Liyana Ralalage, Adiesha" userId="15fd5c93-10d6-4014-8103-1a4931e3c018" providerId="ADAL" clId="{4A154E92-2798-4A16-AFE4-2E1404D7057D}" dt="2024-04-11T06:40:21.653" v="1212" actId="1076"/>
          <ac:spMkLst>
            <pc:docMk/>
            <pc:sldMk cId="3595463868" sldId="290"/>
            <ac:spMk id="29" creationId="{B8BAE218-7196-4864-1993-DA7D6A8214AB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30" creationId="{451AACCD-353F-9800-033C-47DC027B17A7}"/>
          </ac:spMkLst>
        </pc:spChg>
        <pc:spChg chg="del">
          <ac:chgData name="Liyana Ralalage, Adiesha" userId="15fd5c93-10d6-4014-8103-1a4931e3c018" providerId="ADAL" clId="{4A154E92-2798-4A16-AFE4-2E1404D7057D}" dt="2024-04-11T06:40:06.355" v="1209" actId="478"/>
          <ac:spMkLst>
            <pc:docMk/>
            <pc:sldMk cId="3595463868" sldId="290"/>
            <ac:spMk id="31" creationId="{7828A330-ECDD-9B0F-321E-21B1B80FDCE4}"/>
          </ac:spMkLst>
        </pc:spChg>
        <pc:spChg chg="add mod">
          <ac:chgData name="Liyana Ralalage, Adiesha" userId="15fd5c93-10d6-4014-8103-1a4931e3c018" providerId="ADAL" clId="{4A154E92-2798-4A16-AFE4-2E1404D7057D}" dt="2024-04-11T06:43:56.974" v="1331" actId="1076"/>
          <ac:spMkLst>
            <pc:docMk/>
            <pc:sldMk cId="3595463868" sldId="290"/>
            <ac:spMk id="33" creationId="{496E50C9-6358-289F-E0FC-88C68035F91A}"/>
          </ac:spMkLst>
        </pc:spChg>
        <pc:spChg chg="del">
          <ac:chgData name="Liyana Ralalage, Adiesha" userId="15fd5c93-10d6-4014-8103-1a4931e3c018" providerId="ADAL" clId="{4A154E92-2798-4A16-AFE4-2E1404D7057D}" dt="2024-04-11T06:40:10.229" v="1210" actId="478"/>
          <ac:spMkLst>
            <pc:docMk/>
            <pc:sldMk cId="3595463868" sldId="290"/>
            <ac:spMk id="35" creationId="{3A05F763-36F4-EB2F-0030-5BD525A111A7}"/>
          </ac:spMkLst>
        </pc:spChg>
        <pc:spChg chg="add mod">
          <ac:chgData name="Liyana Ralalage, Adiesha" userId="15fd5c93-10d6-4014-8103-1a4931e3c018" providerId="ADAL" clId="{4A154E92-2798-4A16-AFE4-2E1404D7057D}" dt="2024-04-11T06:46:29.864" v="1469" actId="122"/>
          <ac:spMkLst>
            <pc:docMk/>
            <pc:sldMk cId="3595463868" sldId="290"/>
            <ac:spMk id="36" creationId="{FB1BD280-5A66-6100-8180-DBE13F521C5B}"/>
          </ac:spMkLst>
        </pc:spChg>
        <pc:spChg chg="mod">
          <ac:chgData name="Liyana Ralalage, Adiesha" userId="15fd5c93-10d6-4014-8103-1a4931e3c018" providerId="ADAL" clId="{4A154E92-2798-4A16-AFE4-2E1404D7057D}" dt="2024-04-11T06:43:43.103" v="1327" actId="1076"/>
          <ac:spMkLst>
            <pc:docMk/>
            <pc:sldMk cId="3595463868" sldId="290"/>
            <ac:spMk id="42" creationId="{1937BA67-D171-045F-8985-D1618F936E2F}"/>
          </ac:spMkLst>
        </pc:spChg>
        <pc:spChg chg="mod">
          <ac:chgData name="Liyana Ralalage, Adiesha" userId="15fd5c93-10d6-4014-8103-1a4931e3c018" providerId="ADAL" clId="{4A154E92-2798-4A16-AFE4-2E1404D7057D}" dt="2024-04-11T06:43:45.750" v="1328" actId="1076"/>
          <ac:spMkLst>
            <pc:docMk/>
            <pc:sldMk cId="3595463868" sldId="290"/>
            <ac:spMk id="45" creationId="{EF8CBF14-7811-9A42-FCBA-816F736FCE87}"/>
          </ac:spMkLst>
        </pc:spChg>
        <pc:spChg chg="mod">
          <ac:chgData name="Liyana Ralalage, Adiesha" userId="15fd5c93-10d6-4014-8103-1a4931e3c018" providerId="ADAL" clId="{4A154E92-2798-4A16-AFE4-2E1404D7057D}" dt="2024-04-11T06:43:47.207" v="1329" actId="1076"/>
          <ac:spMkLst>
            <pc:docMk/>
            <pc:sldMk cId="3595463868" sldId="290"/>
            <ac:spMk id="46" creationId="{1DB40763-3BB6-438B-5DE6-5B2F0679235E}"/>
          </ac:spMkLst>
        </pc:spChg>
        <pc:spChg chg="mod">
          <ac:chgData name="Liyana Ralalage, Adiesha" userId="15fd5c93-10d6-4014-8103-1a4931e3c018" providerId="ADAL" clId="{4A154E92-2798-4A16-AFE4-2E1404D7057D}" dt="2024-04-11T06:43:51.638" v="1330" actId="1076"/>
          <ac:spMkLst>
            <pc:docMk/>
            <pc:sldMk cId="3595463868" sldId="290"/>
            <ac:spMk id="48" creationId="{9E918704-4545-FD06-517E-CFC103C701A9}"/>
          </ac:spMkLst>
        </pc:spChg>
        <pc:spChg chg="mod">
          <ac:chgData name="Liyana Ralalage, Adiesha" userId="15fd5c93-10d6-4014-8103-1a4931e3c018" providerId="ADAL" clId="{4A154E92-2798-4A16-AFE4-2E1404D7057D}" dt="2024-04-11T06:43:56.974" v="1331" actId="1076"/>
          <ac:spMkLst>
            <pc:docMk/>
            <pc:sldMk cId="3595463868" sldId="290"/>
            <ac:spMk id="50" creationId="{D4201F19-A8AE-C49E-E102-1C40B9FD89B6}"/>
          </ac:spMkLst>
        </pc:spChg>
        <pc:spChg chg="mod">
          <ac:chgData name="Liyana Ralalage, Adiesha" userId="15fd5c93-10d6-4014-8103-1a4931e3c018" providerId="ADAL" clId="{4A154E92-2798-4A16-AFE4-2E1404D7057D}" dt="2024-04-11T19:19:02.295" v="3814" actId="1076"/>
          <ac:spMkLst>
            <pc:docMk/>
            <pc:sldMk cId="3595463868" sldId="290"/>
            <ac:spMk id="51" creationId="{351028F5-B90D-DD0A-6031-1CC0A5449FA8}"/>
          </ac:spMkLst>
        </pc:spChg>
        <pc:spChg chg="mod">
          <ac:chgData name="Liyana Ralalage, Adiesha" userId="15fd5c93-10d6-4014-8103-1a4931e3c018" providerId="ADAL" clId="{4A154E92-2798-4A16-AFE4-2E1404D7057D}" dt="2024-04-11T06:40:21.653" v="1212" actId="1076"/>
          <ac:spMkLst>
            <pc:docMk/>
            <pc:sldMk cId="3595463868" sldId="290"/>
            <ac:spMk id="52" creationId="{4BA85F5A-091E-49BD-A490-F2F8F4E6A711}"/>
          </ac:spMkLst>
        </pc:spChg>
        <pc:cxnChg chg="del">
          <ac:chgData name="Liyana Ralalage, Adiesha" userId="15fd5c93-10d6-4014-8103-1a4931e3c018" providerId="ADAL" clId="{4A154E92-2798-4A16-AFE4-2E1404D7057D}" dt="2024-04-11T06:40:06.355" v="1209" actId="478"/>
          <ac:cxnSpMkLst>
            <pc:docMk/>
            <pc:sldMk cId="3595463868" sldId="290"/>
            <ac:cxnSpMk id="2" creationId="{926028CB-5CD4-DFD2-0413-AF8A3AEA35A6}"/>
          </ac:cxnSpMkLst>
        </pc:cxnChg>
        <pc:cxnChg chg="del">
          <ac:chgData name="Liyana Ralalage, Adiesha" userId="15fd5c93-10d6-4014-8103-1a4931e3c018" providerId="ADAL" clId="{4A154E92-2798-4A16-AFE4-2E1404D7057D}" dt="2024-04-11T06:40:06.355" v="1209" actId="478"/>
          <ac:cxnSpMkLst>
            <pc:docMk/>
            <pc:sldMk cId="3595463868" sldId="290"/>
            <ac:cxnSpMk id="3" creationId="{36C7912C-FFAA-7AD8-9477-4C46C385F2DC}"/>
          </ac:cxnSpMkLst>
        </pc:cxnChg>
        <pc:cxnChg chg="mod">
          <ac:chgData name="Liyana Ralalage, Adiesha" userId="15fd5c93-10d6-4014-8103-1a4931e3c018" providerId="ADAL" clId="{4A154E92-2798-4A16-AFE4-2E1404D7057D}" dt="2024-04-11T06:40:21.653" v="1212" actId="1076"/>
          <ac:cxnSpMkLst>
            <pc:docMk/>
            <pc:sldMk cId="3595463868" sldId="290"/>
            <ac:cxnSpMk id="6" creationId="{B77AF039-230B-2E4B-6DF3-771EB3F2DE2A}"/>
          </ac:cxnSpMkLst>
        </pc:cxnChg>
        <pc:cxnChg chg="del">
          <ac:chgData name="Liyana Ralalage, Adiesha" userId="15fd5c93-10d6-4014-8103-1a4931e3c018" providerId="ADAL" clId="{4A154E92-2798-4A16-AFE4-2E1404D7057D}" dt="2024-04-11T06:40:06.355" v="1209" actId="478"/>
          <ac:cxnSpMkLst>
            <pc:docMk/>
            <pc:sldMk cId="3595463868" sldId="290"/>
            <ac:cxnSpMk id="21" creationId="{BC945122-7CA9-3D72-6E95-55499E259FC1}"/>
          </ac:cxnSpMkLst>
        </pc:cxnChg>
        <pc:cxnChg chg="del">
          <ac:chgData name="Liyana Ralalage, Adiesha" userId="15fd5c93-10d6-4014-8103-1a4931e3c018" providerId="ADAL" clId="{4A154E92-2798-4A16-AFE4-2E1404D7057D}" dt="2024-04-11T06:40:06.355" v="1209" actId="478"/>
          <ac:cxnSpMkLst>
            <pc:docMk/>
            <pc:sldMk cId="3595463868" sldId="290"/>
            <ac:cxnSpMk id="34" creationId="{6F37F595-42A0-6DD3-A098-6A828AED63E6}"/>
          </ac:cxnSpMkLst>
        </pc:cxnChg>
      </pc:sldChg>
      <pc:sldChg chg="addSp delSp modSp add mod modAnim">
        <pc:chgData name="Liyana Ralalage, Adiesha" userId="15fd5c93-10d6-4014-8103-1a4931e3c018" providerId="ADAL" clId="{4A154E92-2798-4A16-AFE4-2E1404D7057D}" dt="2024-04-11T19:38:58.344" v="3827"/>
        <pc:sldMkLst>
          <pc:docMk/>
          <pc:sldMk cId="2823856104" sldId="291"/>
        </pc:sldMkLst>
        <pc:spChg chg="add del mod">
          <ac:chgData name="Liyana Ralalage, Adiesha" userId="15fd5c93-10d6-4014-8103-1a4931e3c018" providerId="ADAL" clId="{4A154E92-2798-4A16-AFE4-2E1404D7057D}" dt="2024-04-11T06:53:27.920" v="1705" actId="478"/>
          <ac:spMkLst>
            <pc:docMk/>
            <pc:sldMk cId="2823856104" sldId="291"/>
            <ac:spMk id="2" creationId="{8EBDB2B9-EC7F-27D6-AF29-3120992DE6E1}"/>
          </ac:spMkLst>
        </pc:spChg>
        <pc:spChg chg="add mod">
          <ac:chgData name="Liyana Ralalage, Adiesha" userId="15fd5c93-10d6-4014-8103-1a4931e3c018" providerId="ADAL" clId="{4A154E92-2798-4A16-AFE4-2E1404D7057D}" dt="2024-04-11T06:54:10.779" v="1710" actId="164"/>
          <ac:spMkLst>
            <pc:docMk/>
            <pc:sldMk cId="2823856104" sldId="291"/>
            <ac:spMk id="3" creationId="{ADFA2C58-BBD8-DA5A-3E2F-4119EC315EB0}"/>
          </ac:spMkLst>
        </pc:spChg>
        <pc:spChg chg="add mod">
          <ac:chgData name="Liyana Ralalage, Adiesha" userId="15fd5c93-10d6-4014-8103-1a4931e3c018" providerId="ADAL" clId="{4A154E92-2798-4A16-AFE4-2E1404D7057D}" dt="2024-04-11T06:54:10.779" v="1710" actId="164"/>
          <ac:spMkLst>
            <pc:docMk/>
            <pc:sldMk cId="2823856104" sldId="291"/>
            <ac:spMk id="4" creationId="{9D2331DF-171E-842A-4DA3-154A0E75B085}"/>
          </ac:spMkLst>
        </pc:spChg>
        <pc:spChg chg="add del mod">
          <ac:chgData name="Liyana Ralalage, Adiesha" userId="15fd5c93-10d6-4014-8103-1a4931e3c018" providerId="ADAL" clId="{4A154E92-2798-4A16-AFE4-2E1404D7057D}" dt="2024-04-11T06:52:44.052" v="1697"/>
          <ac:spMkLst>
            <pc:docMk/>
            <pc:sldMk cId="2823856104" sldId="291"/>
            <ac:spMk id="8" creationId="{017017A9-3D89-A752-0D7A-8A57F59422F0}"/>
          </ac:spMkLst>
        </pc:spChg>
        <pc:spChg chg="add mod">
          <ac:chgData name="Liyana Ralalage, Adiesha" userId="15fd5c93-10d6-4014-8103-1a4931e3c018" providerId="ADAL" clId="{4A154E92-2798-4A16-AFE4-2E1404D7057D}" dt="2024-04-11T06:54:10.779" v="1710" actId="164"/>
          <ac:spMkLst>
            <pc:docMk/>
            <pc:sldMk cId="2823856104" sldId="291"/>
            <ac:spMk id="16" creationId="{1BB6984C-72AA-9A7E-09DF-D6F7F0321E97}"/>
          </ac:spMkLst>
        </pc:spChg>
        <pc:spChg chg="add mod">
          <ac:chgData name="Liyana Ralalage, Adiesha" userId="15fd5c93-10d6-4014-8103-1a4931e3c018" providerId="ADAL" clId="{4A154E92-2798-4A16-AFE4-2E1404D7057D}" dt="2024-04-11T06:54:10.779" v="1710" actId="164"/>
          <ac:spMkLst>
            <pc:docMk/>
            <pc:sldMk cId="2823856104" sldId="291"/>
            <ac:spMk id="17" creationId="{8FE7C43A-CB02-C0F4-766F-F4C34631B274}"/>
          </ac:spMkLst>
        </pc:spChg>
        <pc:spChg chg="add mod">
          <ac:chgData name="Liyana Ralalage, Adiesha" userId="15fd5c93-10d6-4014-8103-1a4931e3c018" providerId="ADAL" clId="{4A154E92-2798-4A16-AFE4-2E1404D7057D}" dt="2024-04-11T06:54:10.779" v="1710" actId="164"/>
          <ac:spMkLst>
            <pc:docMk/>
            <pc:sldMk cId="2823856104" sldId="291"/>
            <ac:spMk id="20" creationId="{88C8BDEE-938A-94DB-B27B-B69AC2A32177}"/>
          </ac:spMkLst>
        </pc:spChg>
        <pc:spChg chg="mod">
          <ac:chgData name="Liyana Ralalage, Adiesha" userId="15fd5c93-10d6-4014-8103-1a4931e3c018" providerId="ADAL" clId="{4A154E92-2798-4A16-AFE4-2E1404D7057D}" dt="2024-04-11T06:54:25.719" v="1711"/>
          <ac:spMkLst>
            <pc:docMk/>
            <pc:sldMk cId="2823856104" sldId="291"/>
            <ac:spMk id="23" creationId="{6E3384A6-A1A3-9C71-04A0-7154E87E09CA}"/>
          </ac:spMkLst>
        </pc:spChg>
        <pc:spChg chg="mod">
          <ac:chgData name="Liyana Ralalage, Adiesha" userId="15fd5c93-10d6-4014-8103-1a4931e3c018" providerId="ADAL" clId="{4A154E92-2798-4A16-AFE4-2E1404D7057D}" dt="2024-04-11T06:54:25.719" v="1711"/>
          <ac:spMkLst>
            <pc:docMk/>
            <pc:sldMk cId="2823856104" sldId="291"/>
            <ac:spMk id="24" creationId="{0BF5201E-AFC0-E2EC-B129-D8743D68DCAB}"/>
          </ac:spMkLst>
        </pc:spChg>
        <pc:spChg chg="mod">
          <ac:chgData name="Liyana Ralalage, Adiesha" userId="15fd5c93-10d6-4014-8103-1a4931e3c018" providerId="ADAL" clId="{4A154E92-2798-4A16-AFE4-2E1404D7057D}" dt="2024-04-11T06:54:25.719" v="1711"/>
          <ac:spMkLst>
            <pc:docMk/>
            <pc:sldMk cId="2823856104" sldId="291"/>
            <ac:spMk id="25" creationId="{4662191D-5BE5-3534-FC8D-E6A616DFFC3E}"/>
          </ac:spMkLst>
        </pc:spChg>
        <pc:spChg chg="mod">
          <ac:chgData name="Liyana Ralalage, Adiesha" userId="15fd5c93-10d6-4014-8103-1a4931e3c018" providerId="ADAL" clId="{4A154E92-2798-4A16-AFE4-2E1404D7057D}" dt="2024-04-11T06:54:25.719" v="1711"/>
          <ac:spMkLst>
            <pc:docMk/>
            <pc:sldMk cId="2823856104" sldId="291"/>
            <ac:spMk id="26" creationId="{F5D36BA7-F218-BAE1-780E-812745F07B5B}"/>
          </ac:spMkLst>
        </pc:spChg>
        <pc:spChg chg="mod">
          <ac:chgData name="Liyana Ralalage, Adiesha" userId="15fd5c93-10d6-4014-8103-1a4931e3c018" providerId="ADAL" clId="{4A154E92-2798-4A16-AFE4-2E1404D7057D}" dt="2024-04-11T06:54:25.719" v="1711"/>
          <ac:spMkLst>
            <pc:docMk/>
            <pc:sldMk cId="2823856104" sldId="291"/>
            <ac:spMk id="27" creationId="{6334B3B9-0A2A-2301-3FDE-A9D67C80D9DB}"/>
          </ac:spMkLst>
        </pc:spChg>
        <pc:spChg chg="add mod">
          <ac:chgData name="Liyana Ralalage, Adiesha" userId="15fd5c93-10d6-4014-8103-1a4931e3c018" providerId="ADAL" clId="{4A154E92-2798-4A16-AFE4-2E1404D7057D}" dt="2024-04-11T06:56:08.417" v="1732" actId="1076"/>
          <ac:spMkLst>
            <pc:docMk/>
            <pc:sldMk cId="2823856104" sldId="291"/>
            <ac:spMk id="28" creationId="{88FC17DA-C080-CA80-8EDC-8FF60DE2CDE3}"/>
          </ac:spMkLst>
        </pc:spChg>
        <pc:spChg chg="add mod">
          <ac:chgData name="Liyana Ralalage, Adiesha" userId="15fd5c93-10d6-4014-8103-1a4931e3c018" providerId="ADAL" clId="{4A154E92-2798-4A16-AFE4-2E1404D7057D}" dt="2024-04-11T06:58:04.809" v="1773" actId="164"/>
          <ac:spMkLst>
            <pc:docMk/>
            <pc:sldMk cId="2823856104" sldId="291"/>
            <ac:spMk id="35" creationId="{899E47A0-3FE5-CE77-6103-DA31C0202775}"/>
          </ac:spMkLst>
        </pc:spChg>
        <pc:spChg chg="del">
          <ac:chgData name="Liyana Ralalage, Adiesha" userId="15fd5c93-10d6-4014-8103-1a4931e3c018" providerId="ADAL" clId="{4A154E92-2798-4A16-AFE4-2E1404D7057D}" dt="2024-04-11T06:47:10.925" v="1471" actId="478"/>
          <ac:spMkLst>
            <pc:docMk/>
            <pc:sldMk cId="2823856104" sldId="291"/>
            <ac:spMk id="36" creationId="{FB1BD280-5A66-6100-8180-DBE13F521C5B}"/>
          </ac:spMkLst>
        </pc:spChg>
        <pc:spChg chg="add mod">
          <ac:chgData name="Liyana Ralalage, Adiesha" userId="15fd5c93-10d6-4014-8103-1a4931e3c018" providerId="ADAL" clId="{4A154E92-2798-4A16-AFE4-2E1404D7057D}" dt="2024-04-11T06:58:04.809" v="1773" actId="164"/>
          <ac:spMkLst>
            <pc:docMk/>
            <pc:sldMk cId="2823856104" sldId="291"/>
            <ac:spMk id="37" creationId="{951CF614-FA49-3549-78FD-8DC4FCB5EA23}"/>
          </ac:spMkLst>
        </pc:spChg>
        <pc:spChg chg="add del">
          <ac:chgData name="Liyana Ralalage, Adiesha" userId="15fd5c93-10d6-4014-8103-1a4931e3c018" providerId="ADAL" clId="{4A154E92-2798-4A16-AFE4-2E1404D7057D}" dt="2024-04-11T06:52:51.155" v="1699" actId="21"/>
          <ac:spMkLst>
            <pc:docMk/>
            <pc:sldMk cId="2823856104" sldId="291"/>
            <ac:spMk id="43" creationId="{1997795C-9644-9881-2223-65ECFF2C53F6}"/>
          </ac:spMkLst>
        </pc:spChg>
        <pc:spChg chg="add del">
          <ac:chgData name="Liyana Ralalage, Adiesha" userId="15fd5c93-10d6-4014-8103-1a4931e3c018" providerId="ADAL" clId="{4A154E92-2798-4A16-AFE4-2E1404D7057D}" dt="2024-04-11T06:52:51.155" v="1699" actId="21"/>
          <ac:spMkLst>
            <pc:docMk/>
            <pc:sldMk cId="2823856104" sldId="291"/>
            <ac:spMk id="44" creationId="{D78E7FE0-9B9C-FE66-7465-62089D0A4E09}"/>
          </ac:spMkLst>
        </pc:spChg>
        <pc:spChg chg="mod">
          <ac:chgData name="Liyana Ralalage, Adiesha" userId="15fd5c93-10d6-4014-8103-1a4931e3c018" providerId="ADAL" clId="{4A154E92-2798-4A16-AFE4-2E1404D7057D}" dt="2024-04-11T06:48:19.938" v="1643" actId="20577"/>
          <ac:spMkLst>
            <pc:docMk/>
            <pc:sldMk cId="2823856104" sldId="291"/>
            <ac:spMk id="51" creationId="{351028F5-B90D-DD0A-6031-1CC0A5449FA8}"/>
          </ac:spMkLst>
        </pc:spChg>
        <pc:spChg chg="mod">
          <ac:chgData name="Liyana Ralalage, Adiesha" userId="15fd5c93-10d6-4014-8103-1a4931e3c018" providerId="ADAL" clId="{4A154E92-2798-4A16-AFE4-2E1404D7057D}" dt="2024-04-11T06:58:14.350" v="1781" actId="20577"/>
          <ac:spMkLst>
            <pc:docMk/>
            <pc:sldMk cId="2823856104" sldId="291"/>
            <ac:spMk id="54" creationId="{6BB0AD3E-43A6-7A76-6B31-BDFB5771D0C7}"/>
          </ac:spMkLst>
        </pc:spChg>
        <pc:spChg chg="mod">
          <ac:chgData name="Liyana Ralalage, Adiesha" userId="15fd5c93-10d6-4014-8103-1a4931e3c018" providerId="ADAL" clId="{4A154E92-2798-4A16-AFE4-2E1404D7057D}" dt="2024-04-11T06:58:19.506" v="1795" actId="20577"/>
          <ac:spMkLst>
            <pc:docMk/>
            <pc:sldMk cId="2823856104" sldId="291"/>
            <ac:spMk id="55" creationId="{89DC0E74-8013-0ED6-4D8C-F9464A8AF149}"/>
          </ac:spMkLst>
        </pc:spChg>
        <pc:spChg chg="add del mod">
          <ac:chgData name="Liyana Ralalage, Adiesha" userId="15fd5c93-10d6-4014-8103-1a4931e3c018" providerId="ADAL" clId="{4A154E92-2798-4A16-AFE4-2E1404D7057D}" dt="2024-04-11T06:58:34.581" v="1799"/>
          <ac:spMkLst>
            <pc:docMk/>
            <pc:sldMk cId="2823856104" sldId="291"/>
            <ac:spMk id="56" creationId="{B06001E4-D3DD-9241-3489-59CF8645656F}"/>
          </ac:spMkLst>
        </pc:spChg>
        <pc:spChg chg="add del mod">
          <ac:chgData name="Liyana Ralalage, Adiesha" userId="15fd5c93-10d6-4014-8103-1a4931e3c018" providerId="ADAL" clId="{4A154E92-2798-4A16-AFE4-2E1404D7057D}" dt="2024-04-11T06:58:48.069" v="1804" actId="478"/>
          <ac:spMkLst>
            <pc:docMk/>
            <pc:sldMk cId="2823856104" sldId="291"/>
            <ac:spMk id="57" creationId="{298F7AD6-145E-D0D4-7D56-FE75FFF5770E}"/>
          </ac:spMkLst>
        </pc:spChg>
        <pc:spChg chg="add del mod">
          <ac:chgData name="Liyana Ralalage, Adiesha" userId="15fd5c93-10d6-4014-8103-1a4931e3c018" providerId="ADAL" clId="{4A154E92-2798-4A16-AFE4-2E1404D7057D}" dt="2024-04-11T06:58:43.972" v="1803"/>
          <ac:spMkLst>
            <pc:docMk/>
            <pc:sldMk cId="2823856104" sldId="291"/>
            <ac:spMk id="58" creationId="{74B3C3FB-0702-DF40-7D5D-F321CCE23850}"/>
          </ac:spMkLst>
        </pc:spChg>
        <pc:spChg chg="add mod">
          <ac:chgData name="Liyana Ralalage, Adiesha" userId="15fd5c93-10d6-4014-8103-1a4931e3c018" providerId="ADAL" clId="{4A154E92-2798-4A16-AFE4-2E1404D7057D}" dt="2024-04-11T06:59:02.618" v="1808" actId="1076"/>
          <ac:spMkLst>
            <pc:docMk/>
            <pc:sldMk cId="2823856104" sldId="291"/>
            <ac:spMk id="59" creationId="{01CA3C16-9A46-FF97-9B51-64CF0524D353}"/>
          </ac:spMkLst>
        </pc:spChg>
        <pc:spChg chg="add mod">
          <ac:chgData name="Liyana Ralalage, Adiesha" userId="15fd5c93-10d6-4014-8103-1a4931e3c018" providerId="ADAL" clId="{4A154E92-2798-4A16-AFE4-2E1404D7057D}" dt="2024-04-11T06:58:56.882" v="1807" actId="1076"/>
          <ac:spMkLst>
            <pc:docMk/>
            <pc:sldMk cId="2823856104" sldId="291"/>
            <ac:spMk id="60" creationId="{1F330883-42CD-8805-D22C-A78B8FD14DF0}"/>
          </ac:spMkLst>
        </pc:spChg>
        <pc:spChg chg="add del mod">
          <ac:chgData name="Liyana Ralalage, Adiesha" userId="15fd5c93-10d6-4014-8103-1a4931e3c018" providerId="ADAL" clId="{4A154E92-2798-4A16-AFE4-2E1404D7057D}" dt="2024-04-11T07:05:01.251" v="1905" actId="478"/>
          <ac:spMkLst>
            <pc:docMk/>
            <pc:sldMk cId="2823856104" sldId="291"/>
            <ac:spMk id="63" creationId="{311C42E5-464B-8D66-1581-9A5D63359C6E}"/>
          </ac:spMkLst>
        </pc:spChg>
        <pc:spChg chg="add del mod">
          <ac:chgData name="Liyana Ralalage, Adiesha" userId="15fd5c93-10d6-4014-8103-1a4931e3c018" providerId="ADAL" clId="{4A154E92-2798-4A16-AFE4-2E1404D7057D}" dt="2024-04-11T07:05:03.281" v="1906" actId="478"/>
          <ac:spMkLst>
            <pc:docMk/>
            <pc:sldMk cId="2823856104" sldId="291"/>
            <ac:spMk id="64" creationId="{57D1E2D3-8022-5540-AAF6-E189B3408121}"/>
          </ac:spMkLst>
        </pc:spChg>
        <pc:grpChg chg="add mod">
          <ac:chgData name="Liyana Ralalage, Adiesha" userId="15fd5c93-10d6-4014-8103-1a4931e3c018" providerId="ADAL" clId="{4A154E92-2798-4A16-AFE4-2E1404D7057D}" dt="2024-04-11T06:54:10.779" v="1710" actId="164"/>
          <ac:grpSpMkLst>
            <pc:docMk/>
            <pc:sldMk cId="2823856104" sldId="291"/>
            <ac:grpSpMk id="21" creationId="{F72CDA43-1B2B-7BE5-315D-120167FA3411}"/>
          </ac:grpSpMkLst>
        </pc:grpChg>
        <pc:grpChg chg="add del mod">
          <ac:chgData name="Liyana Ralalage, Adiesha" userId="15fd5c93-10d6-4014-8103-1a4931e3c018" providerId="ADAL" clId="{4A154E92-2798-4A16-AFE4-2E1404D7057D}" dt="2024-04-11T06:54:34.346" v="1713" actId="478"/>
          <ac:grpSpMkLst>
            <pc:docMk/>
            <pc:sldMk cId="2823856104" sldId="291"/>
            <ac:grpSpMk id="22" creationId="{C4D19AA9-3AB2-D7E0-AE18-61E3E842E171}"/>
          </ac:grpSpMkLst>
        </pc:grpChg>
        <pc:grpChg chg="add del mod">
          <ac:chgData name="Liyana Ralalage, Adiesha" userId="15fd5c93-10d6-4014-8103-1a4931e3c018" providerId="ADAL" clId="{4A154E92-2798-4A16-AFE4-2E1404D7057D}" dt="2024-04-11T07:04:56.964" v="1902" actId="478"/>
          <ac:grpSpMkLst>
            <pc:docMk/>
            <pc:sldMk cId="2823856104" sldId="291"/>
            <ac:grpSpMk id="38" creationId="{16D26102-D853-C691-3590-3873F97E656F}"/>
          </ac:grpSpMkLst>
        </pc:grpChg>
        <pc:grpChg chg="add del mod">
          <ac:chgData name="Liyana Ralalage, Adiesha" userId="15fd5c93-10d6-4014-8103-1a4931e3c018" providerId="ADAL" clId="{4A154E92-2798-4A16-AFE4-2E1404D7057D}" dt="2024-04-11T07:04:55.307" v="1901" actId="478"/>
          <ac:grpSpMkLst>
            <pc:docMk/>
            <pc:sldMk cId="2823856104" sldId="291"/>
            <ac:grpSpMk id="39" creationId="{42DB001C-2787-0C16-5C2F-79958D26F398}"/>
          </ac:grpSpMkLst>
        </pc:grpChg>
        <pc:grpChg chg="add mod">
          <ac:chgData name="Liyana Ralalage, Adiesha" userId="15fd5c93-10d6-4014-8103-1a4931e3c018" providerId="ADAL" clId="{4A154E92-2798-4A16-AFE4-2E1404D7057D}" dt="2024-04-11T07:03:47.793" v="1894" actId="164"/>
          <ac:grpSpMkLst>
            <pc:docMk/>
            <pc:sldMk cId="2823856104" sldId="291"/>
            <ac:grpSpMk id="71" creationId="{82299C7B-DC1D-054B-7FF8-0BE951307B61}"/>
          </ac:grpSpMkLst>
        </pc:grpChg>
        <pc:grpChg chg="add mod">
          <ac:chgData name="Liyana Ralalage, Adiesha" userId="15fd5c93-10d6-4014-8103-1a4931e3c018" providerId="ADAL" clId="{4A154E92-2798-4A16-AFE4-2E1404D7057D}" dt="2024-04-11T07:03:47.793" v="1894" actId="164"/>
          <ac:grpSpMkLst>
            <pc:docMk/>
            <pc:sldMk cId="2823856104" sldId="291"/>
            <ac:grpSpMk id="72" creationId="{78A2987C-FB7D-44AF-8ABC-D590EB35CBED}"/>
          </ac:grpSpMkLst>
        </pc:grpChg>
        <pc:grpChg chg="add del mod">
          <ac:chgData name="Liyana Ralalage, Adiesha" userId="15fd5c93-10d6-4014-8103-1a4931e3c018" providerId="ADAL" clId="{4A154E92-2798-4A16-AFE4-2E1404D7057D}" dt="2024-04-11T07:04:59.967" v="1904" actId="478"/>
          <ac:grpSpMkLst>
            <pc:docMk/>
            <pc:sldMk cId="2823856104" sldId="291"/>
            <ac:grpSpMk id="73" creationId="{D6ADB17C-6377-5185-2715-6E663400759E}"/>
          </ac:grpSpMkLst>
        </pc:grpChg>
        <pc:grpChg chg="add del mod">
          <ac:chgData name="Liyana Ralalage, Adiesha" userId="15fd5c93-10d6-4014-8103-1a4931e3c018" providerId="ADAL" clId="{4A154E92-2798-4A16-AFE4-2E1404D7057D}" dt="2024-04-11T07:04:58.447" v="1903" actId="478"/>
          <ac:grpSpMkLst>
            <pc:docMk/>
            <pc:sldMk cId="2823856104" sldId="291"/>
            <ac:grpSpMk id="74" creationId="{00CD3017-A920-A2EC-8D1F-26C7D9276996}"/>
          </ac:grpSpMkLst>
        </pc:grpChg>
        <pc:grpChg chg="mod">
          <ac:chgData name="Liyana Ralalage, Adiesha" userId="15fd5c93-10d6-4014-8103-1a4931e3c018" providerId="ADAL" clId="{4A154E92-2798-4A16-AFE4-2E1404D7057D}" dt="2024-04-11T07:03:49.876" v="1895"/>
          <ac:grpSpMkLst>
            <pc:docMk/>
            <pc:sldMk cId="2823856104" sldId="291"/>
            <ac:grpSpMk id="75" creationId="{D66D4344-6556-F252-8577-CA0939FDED44}"/>
          </ac:grpSpMkLst>
        </pc:grpChg>
        <pc:grpChg chg="mod">
          <ac:chgData name="Liyana Ralalage, Adiesha" userId="15fd5c93-10d6-4014-8103-1a4931e3c018" providerId="ADAL" clId="{4A154E92-2798-4A16-AFE4-2E1404D7057D}" dt="2024-04-11T07:03:49.876" v="1895"/>
          <ac:grpSpMkLst>
            <pc:docMk/>
            <pc:sldMk cId="2823856104" sldId="291"/>
            <ac:grpSpMk id="76" creationId="{B2892591-FDDE-1086-9473-EA0790A0DEC8}"/>
          </ac:grpSpMkLst>
        </pc:grpChg>
        <pc:picChg chg="add mod">
          <ac:chgData name="Liyana Ralalage, Adiesha" userId="15fd5c93-10d6-4014-8103-1a4931e3c018" providerId="ADAL" clId="{4A154E92-2798-4A16-AFE4-2E1404D7057D}" dt="2024-04-11T07:02:28.821" v="1880" actId="207"/>
          <ac:picMkLst>
            <pc:docMk/>
            <pc:sldMk cId="2823856104" sldId="291"/>
            <ac:picMk id="31" creationId="{E2E7E578-6CA3-31E9-6150-9C4085552C25}"/>
          </ac:picMkLst>
        </pc:picChg>
        <pc:picChg chg="add mod">
          <ac:chgData name="Liyana Ralalage, Adiesha" userId="15fd5c93-10d6-4014-8103-1a4931e3c018" providerId="ADAL" clId="{4A154E92-2798-4A16-AFE4-2E1404D7057D}" dt="2024-04-11T07:02:35.404" v="1881" actId="207"/>
          <ac:picMkLst>
            <pc:docMk/>
            <pc:sldMk cId="2823856104" sldId="291"/>
            <ac:picMk id="34" creationId="{CE1340BE-3D29-D5B1-8201-BBC020E17E85}"/>
          </ac:picMkLst>
        </pc:picChg>
        <pc:picChg chg="mod">
          <ac:chgData name="Liyana Ralalage, Adiesha" userId="15fd5c93-10d6-4014-8103-1a4931e3c018" providerId="ADAL" clId="{4A154E92-2798-4A16-AFE4-2E1404D7057D}" dt="2024-04-11T07:02:47.742" v="1882" actId="207"/>
          <ac:picMkLst>
            <pc:docMk/>
            <pc:sldMk cId="2823856104" sldId="291"/>
            <ac:picMk id="40" creationId="{5F12654E-457F-FDB8-CE7C-5036433FD635}"/>
          </ac:picMkLst>
        </pc:picChg>
        <pc:picChg chg="mod">
          <ac:chgData name="Liyana Ralalage, Adiesha" userId="15fd5c93-10d6-4014-8103-1a4931e3c018" providerId="ADAL" clId="{4A154E92-2798-4A16-AFE4-2E1404D7057D}" dt="2024-04-11T07:02:51.278" v="1883" actId="207"/>
          <ac:picMkLst>
            <pc:docMk/>
            <pc:sldMk cId="2823856104" sldId="291"/>
            <ac:picMk id="53" creationId="{DDB1D386-62BC-85C9-8A4E-927D3491C875}"/>
          </ac:picMkLst>
        </pc:picChg>
        <pc:picChg chg="add del mod">
          <ac:chgData name="Liyana Ralalage, Adiesha" userId="15fd5c93-10d6-4014-8103-1a4931e3c018" providerId="ADAL" clId="{4A154E92-2798-4A16-AFE4-2E1404D7057D}" dt="2024-04-11T06:59:47.292" v="1818" actId="478"/>
          <ac:picMkLst>
            <pc:docMk/>
            <pc:sldMk cId="2823856104" sldId="291"/>
            <ac:picMk id="61" creationId="{60902922-2978-6EBB-A934-3A4EACD5C334}"/>
          </ac:picMkLst>
        </pc:picChg>
        <pc:picChg chg="add del mod">
          <ac:chgData name="Liyana Ralalage, Adiesha" userId="15fd5c93-10d6-4014-8103-1a4931e3c018" providerId="ADAL" clId="{4A154E92-2798-4A16-AFE4-2E1404D7057D}" dt="2024-04-11T06:59:47.292" v="1818" actId="478"/>
          <ac:picMkLst>
            <pc:docMk/>
            <pc:sldMk cId="2823856104" sldId="291"/>
            <ac:picMk id="62" creationId="{05F4929D-03E5-AEB2-E620-2CAF23CA05A1}"/>
          </ac:picMkLst>
        </pc:picChg>
        <pc:picChg chg="add mod">
          <ac:chgData name="Liyana Ralalage, Adiesha" userId="15fd5c93-10d6-4014-8103-1a4931e3c018" providerId="ADAL" clId="{4A154E92-2798-4A16-AFE4-2E1404D7057D}" dt="2024-04-11T07:03:36.016" v="1891" actId="164"/>
          <ac:picMkLst>
            <pc:docMk/>
            <pc:sldMk cId="2823856104" sldId="291"/>
            <ac:picMk id="66" creationId="{24C2289B-630D-39B7-CB22-66B520BE2B93}"/>
          </ac:picMkLst>
        </pc:picChg>
        <pc:picChg chg="add del mod">
          <ac:chgData name="Liyana Ralalage, Adiesha" userId="15fd5c93-10d6-4014-8103-1a4931e3c018" providerId="ADAL" clId="{4A154E92-2798-4A16-AFE4-2E1404D7057D}" dt="2024-04-11T07:00:55.395" v="1848"/>
          <ac:picMkLst>
            <pc:docMk/>
            <pc:sldMk cId="2823856104" sldId="291"/>
            <ac:picMk id="67" creationId="{A97AF0B2-E40D-7676-FC13-F4FC8E754B5E}"/>
          </ac:picMkLst>
        </pc:picChg>
        <pc:picChg chg="add mod">
          <ac:chgData name="Liyana Ralalage, Adiesha" userId="15fd5c93-10d6-4014-8103-1a4931e3c018" providerId="ADAL" clId="{4A154E92-2798-4A16-AFE4-2E1404D7057D}" dt="2024-04-11T07:03:36.016" v="1891" actId="164"/>
          <ac:picMkLst>
            <pc:docMk/>
            <pc:sldMk cId="2823856104" sldId="291"/>
            <ac:picMk id="68" creationId="{426C788A-6788-22EA-1391-6D4F5F53B9B8}"/>
          </ac:picMkLst>
        </pc:picChg>
        <pc:picChg chg="add mod">
          <ac:chgData name="Liyana Ralalage, Adiesha" userId="15fd5c93-10d6-4014-8103-1a4931e3c018" providerId="ADAL" clId="{4A154E92-2798-4A16-AFE4-2E1404D7057D}" dt="2024-04-11T07:03:29.251" v="1890" actId="164"/>
          <ac:picMkLst>
            <pc:docMk/>
            <pc:sldMk cId="2823856104" sldId="291"/>
            <ac:picMk id="69" creationId="{511C3F32-2A0A-5303-7A24-F83A510C30DD}"/>
          </ac:picMkLst>
        </pc:picChg>
        <pc:picChg chg="add mod">
          <ac:chgData name="Liyana Ralalage, Adiesha" userId="15fd5c93-10d6-4014-8103-1a4931e3c018" providerId="ADAL" clId="{4A154E92-2798-4A16-AFE4-2E1404D7057D}" dt="2024-04-11T07:03:29.251" v="1890" actId="164"/>
          <ac:picMkLst>
            <pc:docMk/>
            <pc:sldMk cId="2823856104" sldId="291"/>
            <ac:picMk id="70" creationId="{6D4B642C-A9EA-E1CE-1EB0-BE4064BBB7FD}"/>
          </ac:picMkLst>
        </pc:picChg>
        <pc:picChg chg="mod">
          <ac:chgData name="Liyana Ralalage, Adiesha" userId="15fd5c93-10d6-4014-8103-1a4931e3c018" providerId="ADAL" clId="{4A154E92-2798-4A16-AFE4-2E1404D7057D}" dt="2024-04-11T07:03:49.876" v="1895"/>
          <ac:picMkLst>
            <pc:docMk/>
            <pc:sldMk cId="2823856104" sldId="291"/>
            <ac:picMk id="77" creationId="{BCD556E7-2778-C675-22CA-DC679FE8BCB1}"/>
          </ac:picMkLst>
        </pc:picChg>
        <pc:picChg chg="mod">
          <ac:chgData name="Liyana Ralalage, Adiesha" userId="15fd5c93-10d6-4014-8103-1a4931e3c018" providerId="ADAL" clId="{4A154E92-2798-4A16-AFE4-2E1404D7057D}" dt="2024-04-11T07:03:49.876" v="1895"/>
          <ac:picMkLst>
            <pc:docMk/>
            <pc:sldMk cId="2823856104" sldId="291"/>
            <ac:picMk id="78" creationId="{93D6FEC6-F512-CEF1-B422-CE8FA19C4737}"/>
          </ac:picMkLst>
        </pc:picChg>
        <pc:picChg chg="mod">
          <ac:chgData name="Liyana Ralalage, Adiesha" userId="15fd5c93-10d6-4014-8103-1a4931e3c018" providerId="ADAL" clId="{4A154E92-2798-4A16-AFE4-2E1404D7057D}" dt="2024-04-11T07:03:49.876" v="1895"/>
          <ac:picMkLst>
            <pc:docMk/>
            <pc:sldMk cId="2823856104" sldId="291"/>
            <ac:picMk id="79" creationId="{0A9D6693-9920-ACA5-EA2E-47820C62034E}"/>
          </ac:picMkLst>
        </pc:picChg>
        <pc:picChg chg="mod">
          <ac:chgData name="Liyana Ralalage, Adiesha" userId="15fd5c93-10d6-4014-8103-1a4931e3c018" providerId="ADAL" clId="{4A154E92-2798-4A16-AFE4-2E1404D7057D}" dt="2024-04-11T07:03:49.876" v="1895"/>
          <ac:picMkLst>
            <pc:docMk/>
            <pc:sldMk cId="2823856104" sldId="291"/>
            <ac:picMk id="80" creationId="{C855915F-49FE-E8D0-E6C9-D92DA780108C}"/>
          </ac:picMkLst>
        </pc:picChg>
      </pc:sldChg>
      <pc:sldChg chg="add">
        <pc:chgData name="Liyana Ralalage, Adiesha" userId="15fd5c93-10d6-4014-8103-1a4931e3c018" providerId="ADAL" clId="{4A154E92-2798-4A16-AFE4-2E1404D7057D}" dt="2024-04-11T07:04:12.450" v="1898"/>
        <pc:sldMkLst>
          <pc:docMk/>
          <pc:sldMk cId="446677109" sldId="292"/>
        </pc:sldMkLst>
      </pc:sldChg>
      <pc:sldChg chg="addSp delSp modSp add mod modAnim">
        <pc:chgData name="Liyana Ralalage, Adiesha" userId="15fd5c93-10d6-4014-8103-1a4931e3c018" providerId="ADAL" clId="{4A154E92-2798-4A16-AFE4-2E1404D7057D}" dt="2024-04-11T19:43:42.546" v="4005" actId="20577"/>
        <pc:sldMkLst>
          <pc:docMk/>
          <pc:sldMk cId="274269407" sldId="293"/>
        </pc:sldMkLst>
        <pc:spChg chg="add del">
          <ac:chgData name="Liyana Ralalage, Adiesha" userId="15fd5c93-10d6-4014-8103-1a4931e3c018" providerId="ADAL" clId="{4A154E92-2798-4A16-AFE4-2E1404D7057D}" dt="2024-04-11T07:12:47.612" v="2389" actId="22"/>
          <ac:spMkLst>
            <pc:docMk/>
            <pc:sldMk cId="274269407" sldId="293"/>
            <ac:spMk id="8" creationId="{355EE090-844D-4627-9C7F-BBCF40B36ABE}"/>
          </ac:spMkLst>
        </pc:spChg>
        <pc:spChg chg="del mod">
          <ac:chgData name="Liyana Ralalage, Adiesha" userId="15fd5c93-10d6-4014-8103-1a4931e3c018" providerId="ADAL" clId="{4A154E92-2798-4A16-AFE4-2E1404D7057D}" dt="2024-04-11T07:05:33.796" v="1910" actId="478"/>
          <ac:spMkLst>
            <pc:docMk/>
            <pc:sldMk cId="274269407" sldId="293"/>
            <ac:spMk id="28" creationId="{88FC17DA-C080-CA80-8EDC-8FF60DE2CDE3}"/>
          </ac:spMkLst>
        </pc:spChg>
        <pc:spChg chg="mod">
          <ac:chgData name="Liyana Ralalage, Adiesha" userId="15fd5c93-10d6-4014-8103-1a4931e3c018" providerId="ADAL" clId="{4A154E92-2798-4A16-AFE4-2E1404D7057D}" dt="2024-04-11T07:05:36.425" v="1912" actId="6549"/>
          <ac:spMkLst>
            <pc:docMk/>
            <pc:sldMk cId="274269407" sldId="293"/>
            <ac:spMk id="35" creationId="{899E47A0-3FE5-CE77-6103-DA31C0202775}"/>
          </ac:spMkLst>
        </pc:spChg>
        <pc:spChg chg="add del mod">
          <ac:chgData name="Liyana Ralalage, Adiesha" userId="15fd5c93-10d6-4014-8103-1a4931e3c018" providerId="ADAL" clId="{4A154E92-2798-4A16-AFE4-2E1404D7057D}" dt="2024-04-11T19:43:42.546" v="4005" actId="20577"/>
          <ac:spMkLst>
            <pc:docMk/>
            <pc:sldMk cId="274269407" sldId="293"/>
            <ac:spMk id="51" creationId="{351028F5-B90D-DD0A-6031-1CC0A5449FA8}"/>
          </ac:spMkLst>
        </pc:spChg>
        <pc:grpChg chg="del">
          <ac:chgData name="Liyana Ralalage, Adiesha" userId="15fd5c93-10d6-4014-8103-1a4931e3c018" providerId="ADAL" clId="{4A154E92-2798-4A16-AFE4-2E1404D7057D}" dt="2024-04-11T07:05:31.918" v="1908" actId="478"/>
          <ac:grpSpMkLst>
            <pc:docMk/>
            <pc:sldMk cId="274269407" sldId="293"/>
            <ac:grpSpMk id="21" creationId="{F72CDA43-1B2B-7BE5-315D-120167FA3411}"/>
          </ac:grpSpMkLst>
        </pc:grpChg>
        <pc:grpChg chg="del">
          <ac:chgData name="Liyana Ralalage, Adiesha" userId="15fd5c93-10d6-4014-8103-1a4931e3c018" providerId="ADAL" clId="{4A154E92-2798-4A16-AFE4-2E1404D7057D}" dt="2024-04-11T07:05:37.203" v="1913" actId="478"/>
          <ac:grpSpMkLst>
            <pc:docMk/>
            <pc:sldMk cId="274269407" sldId="293"/>
            <ac:grpSpMk id="38" creationId="{16D26102-D853-C691-3590-3873F97E656F}"/>
          </ac:grpSpMkLst>
        </pc:grpChg>
        <pc:grpChg chg="del">
          <ac:chgData name="Liyana Ralalage, Adiesha" userId="15fd5c93-10d6-4014-8103-1a4931e3c018" providerId="ADAL" clId="{4A154E92-2798-4A16-AFE4-2E1404D7057D}" dt="2024-04-11T07:05:35.679" v="1911" actId="478"/>
          <ac:grpSpMkLst>
            <pc:docMk/>
            <pc:sldMk cId="274269407" sldId="293"/>
            <ac:grpSpMk id="39" creationId="{42DB001C-2787-0C16-5C2F-79958D26F398}"/>
          </ac:grpSpMkLst>
        </pc:grpChg>
      </pc:sldChg>
      <pc:sldChg chg="modSp add mod modAnim">
        <pc:chgData name="Liyana Ralalage, Adiesha" userId="15fd5c93-10d6-4014-8103-1a4931e3c018" providerId="ADAL" clId="{4A154E92-2798-4A16-AFE4-2E1404D7057D}" dt="2024-04-11T19:45:18.057" v="4007"/>
        <pc:sldMkLst>
          <pc:docMk/>
          <pc:sldMk cId="4091178492" sldId="294"/>
        </pc:sldMkLst>
        <pc:spChg chg="mod">
          <ac:chgData name="Liyana Ralalage, Adiesha" userId="15fd5c93-10d6-4014-8103-1a4931e3c018" providerId="ADAL" clId="{4A154E92-2798-4A16-AFE4-2E1404D7057D}" dt="2024-04-11T07:13:41.307" v="2517" actId="20577"/>
          <ac:spMkLst>
            <pc:docMk/>
            <pc:sldMk cId="4091178492" sldId="294"/>
            <ac:spMk id="51" creationId="{351028F5-B90D-DD0A-6031-1CC0A5449FA8}"/>
          </ac:spMkLst>
        </pc:spChg>
      </pc:sldChg>
      <pc:sldChg chg="addSp delSp modSp add mod modAnim modNotesTx">
        <pc:chgData name="Liyana Ralalage, Adiesha" userId="15fd5c93-10d6-4014-8103-1a4931e3c018" providerId="ADAL" clId="{4A154E92-2798-4A16-AFE4-2E1404D7057D}" dt="2024-04-14T01:55:08.482" v="6051"/>
        <pc:sldMkLst>
          <pc:docMk/>
          <pc:sldMk cId="2107978321" sldId="295"/>
        </pc:sldMkLst>
        <pc:spChg chg="add mod">
          <ac:chgData name="Liyana Ralalage, Adiesha" userId="15fd5c93-10d6-4014-8103-1a4931e3c018" providerId="ADAL" clId="{4A154E92-2798-4A16-AFE4-2E1404D7057D}" dt="2024-04-11T07:16:54.038" v="2651" actId="1076"/>
          <ac:spMkLst>
            <pc:docMk/>
            <pc:sldMk cId="2107978321" sldId="295"/>
            <ac:spMk id="3" creationId="{1C52B77A-EDCA-46F3-E587-9CD78EB6A23F}"/>
          </ac:spMkLst>
        </pc:spChg>
        <pc:spChg chg="add mod">
          <ac:chgData name="Liyana Ralalage, Adiesha" userId="15fd5c93-10d6-4014-8103-1a4931e3c018" providerId="ADAL" clId="{4A154E92-2798-4A16-AFE4-2E1404D7057D}" dt="2024-04-11T19:47:51.521" v="4029" actId="14100"/>
          <ac:spMkLst>
            <pc:docMk/>
            <pc:sldMk cId="2107978321" sldId="295"/>
            <ac:spMk id="4" creationId="{08FF1F13-0420-7651-612A-16EA9B2A5C61}"/>
          </ac:spMkLst>
        </pc:spChg>
        <pc:spChg chg="add del mod">
          <ac:chgData name="Liyana Ralalage, Adiesha" userId="15fd5c93-10d6-4014-8103-1a4931e3c018" providerId="ADAL" clId="{4A154E92-2798-4A16-AFE4-2E1404D7057D}" dt="2024-04-11T07:15:11.334" v="2542" actId="478"/>
          <ac:spMkLst>
            <pc:docMk/>
            <pc:sldMk cId="2107978321" sldId="295"/>
            <ac:spMk id="4" creationId="{1DE640BA-011B-B926-6C3E-26D66258EB65}"/>
          </ac:spMkLst>
        </pc:spChg>
        <pc:spChg chg="add mod">
          <ac:chgData name="Liyana Ralalage, Adiesha" userId="15fd5c93-10d6-4014-8103-1a4931e3c018" providerId="ADAL" clId="{4A154E92-2798-4A16-AFE4-2E1404D7057D}" dt="2024-04-11T07:28:16.473" v="3222" actId="1076"/>
          <ac:spMkLst>
            <pc:docMk/>
            <pc:sldMk cId="2107978321" sldId="295"/>
            <ac:spMk id="8" creationId="{6B337B58-2314-2895-49D8-95D7772F80DE}"/>
          </ac:spMkLst>
        </pc:spChg>
        <pc:spChg chg="add mod">
          <ac:chgData name="Liyana Ralalage, Adiesha" userId="15fd5c93-10d6-4014-8103-1a4931e3c018" providerId="ADAL" clId="{4A154E92-2798-4A16-AFE4-2E1404D7057D}" dt="2024-04-11T07:17:26.409" v="2666" actId="20577"/>
          <ac:spMkLst>
            <pc:docMk/>
            <pc:sldMk cId="2107978321" sldId="295"/>
            <ac:spMk id="17" creationId="{A667148E-74CF-C62F-4083-37FE9CA8A86C}"/>
          </ac:spMkLst>
        </pc:spChg>
        <pc:spChg chg="add del mod">
          <ac:chgData name="Liyana Ralalage, Adiesha" userId="15fd5c93-10d6-4014-8103-1a4931e3c018" providerId="ADAL" clId="{4A154E92-2798-4A16-AFE4-2E1404D7057D}" dt="2024-04-11T07:17:30.318" v="2667" actId="478"/>
          <ac:spMkLst>
            <pc:docMk/>
            <pc:sldMk cId="2107978321" sldId="295"/>
            <ac:spMk id="20" creationId="{3B5442EE-F075-F04A-FA9F-19119E04BA8B}"/>
          </ac:spMkLst>
        </pc:spChg>
        <pc:spChg chg="add mod">
          <ac:chgData name="Liyana Ralalage, Adiesha" userId="15fd5c93-10d6-4014-8103-1a4931e3c018" providerId="ADAL" clId="{4A154E92-2798-4A16-AFE4-2E1404D7057D}" dt="2024-04-11T19:47:18.288" v="4019" actId="207"/>
          <ac:spMkLst>
            <pc:docMk/>
            <pc:sldMk cId="2107978321" sldId="295"/>
            <ac:spMk id="21" creationId="{5C975F61-7312-5714-3251-EA55E4F0FA90}"/>
          </ac:spMkLst>
        </pc:spChg>
        <pc:spChg chg="add mod">
          <ac:chgData name="Liyana Ralalage, Adiesha" userId="15fd5c93-10d6-4014-8103-1a4931e3c018" providerId="ADAL" clId="{4A154E92-2798-4A16-AFE4-2E1404D7057D}" dt="2024-04-11T07:20:47.720" v="2999" actId="14100"/>
          <ac:spMkLst>
            <pc:docMk/>
            <pc:sldMk cId="2107978321" sldId="295"/>
            <ac:spMk id="22" creationId="{AD98AD66-2D26-8B84-5FAC-2B0B95CEE3EA}"/>
          </ac:spMkLst>
        </pc:spChg>
        <pc:spChg chg="add mod">
          <ac:chgData name="Liyana Ralalage, Adiesha" userId="15fd5c93-10d6-4014-8103-1a4931e3c018" providerId="ADAL" clId="{4A154E92-2798-4A16-AFE4-2E1404D7057D}" dt="2024-04-11T07:24:14.498" v="3108" actId="164"/>
          <ac:spMkLst>
            <pc:docMk/>
            <pc:sldMk cId="2107978321" sldId="295"/>
            <ac:spMk id="23" creationId="{76D77165-CF12-07D2-F8B6-7830829B17E2}"/>
          </ac:spMkLst>
        </pc:spChg>
        <pc:spChg chg="add mod">
          <ac:chgData name="Liyana Ralalage, Adiesha" userId="15fd5c93-10d6-4014-8103-1a4931e3c018" providerId="ADAL" clId="{4A154E92-2798-4A16-AFE4-2E1404D7057D}" dt="2024-04-11T07:24:14.498" v="3108" actId="164"/>
          <ac:spMkLst>
            <pc:docMk/>
            <pc:sldMk cId="2107978321" sldId="295"/>
            <ac:spMk id="24" creationId="{15A292E8-96D9-978F-B2F6-CA9CDCB5EF21}"/>
          </ac:spMkLst>
        </pc:spChg>
        <pc:spChg chg="add mod">
          <ac:chgData name="Liyana Ralalage, Adiesha" userId="15fd5c93-10d6-4014-8103-1a4931e3c018" providerId="ADAL" clId="{4A154E92-2798-4A16-AFE4-2E1404D7057D}" dt="2024-04-11T07:24:14.498" v="3108" actId="164"/>
          <ac:spMkLst>
            <pc:docMk/>
            <pc:sldMk cId="2107978321" sldId="295"/>
            <ac:spMk id="25" creationId="{73295DCF-DEBB-4F94-4FEE-FCE30A0F3C89}"/>
          </ac:spMkLst>
        </pc:spChg>
        <pc:spChg chg="add mod">
          <ac:chgData name="Liyana Ralalage, Adiesha" userId="15fd5c93-10d6-4014-8103-1a4931e3c018" providerId="ADAL" clId="{4A154E92-2798-4A16-AFE4-2E1404D7057D}" dt="2024-04-11T07:24:14.498" v="3108" actId="164"/>
          <ac:spMkLst>
            <pc:docMk/>
            <pc:sldMk cId="2107978321" sldId="295"/>
            <ac:spMk id="26" creationId="{EB37A626-6543-C737-BD09-21376208F9B1}"/>
          </ac:spMkLst>
        </pc:spChg>
        <pc:spChg chg="add mod">
          <ac:chgData name="Liyana Ralalage, Adiesha" userId="15fd5c93-10d6-4014-8103-1a4931e3c018" providerId="ADAL" clId="{4A154E92-2798-4A16-AFE4-2E1404D7057D}" dt="2024-04-11T07:24:14.498" v="3108" actId="164"/>
          <ac:spMkLst>
            <pc:docMk/>
            <pc:sldMk cId="2107978321" sldId="295"/>
            <ac:spMk id="27" creationId="{CC236A6A-B124-35E1-EDE9-45BB442C0568}"/>
          </ac:spMkLst>
        </pc:spChg>
        <pc:spChg chg="add mod">
          <ac:chgData name="Liyana Ralalage, Adiesha" userId="15fd5c93-10d6-4014-8103-1a4931e3c018" providerId="ADAL" clId="{4A154E92-2798-4A16-AFE4-2E1404D7057D}" dt="2024-04-11T07:24:14.498" v="3108" actId="164"/>
          <ac:spMkLst>
            <pc:docMk/>
            <pc:sldMk cId="2107978321" sldId="295"/>
            <ac:spMk id="28" creationId="{5F908A5D-9802-A5B7-1C48-777C8B0A282C}"/>
          </ac:spMkLst>
        </pc:spChg>
        <pc:spChg chg="add mod">
          <ac:chgData name="Liyana Ralalage, Adiesha" userId="15fd5c93-10d6-4014-8103-1a4931e3c018" providerId="ADAL" clId="{4A154E92-2798-4A16-AFE4-2E1404D7057D}" dt="2024-04-11T07:26:33.324" v="3179" actId="164"/>
          <ac:spMkLst>
            <pc:docMk/>
            <pc:sldMk cId="2107978321" sldId="295"/>
            <ac:spMk id="31" creationId="{EA19FBB0-7F85-6BA2-AC90-887056306864}"/>
          </ac:spMkLst>
        </pc:spChg>
        <pc:spChg chg="add mod">
          <ac:chgData name="Liyana Ralalage, Adiesha" userId="15fd5c93-10d6-4014-8103-1a4931e3c018" providerId="ADAL" clId="{4A154E92-2798-4A16-AFE4-2E1404D7057D}" dt="2024-04-11T07:26:33.324" v="3179" actId="164"/>
          <ac:spMkLst>
            <pc:docMk/>
            <pc:sldMk cId="2107978321" sldId="295"/>
            <ac:spMk id="34" creationId="{76B9D793-989F-7963-8A14-850B363EB2DC}"/>
          </ac:spMkLst>
        </pc:spChg>
        <pc:spChg chg="add mod">
          <ac:chgData name="Liyana Ralalage, Adiesha" userId="15fd5c93-10d6-4014-8103-1a4931e3c018" providerId="ADAL" clId="{4A154E92-2798-4A16-AFE4-2E1404D7057D}" dt="2024-04-11T07:26:33.324" v="3179" actId="164"/>
          <ac:spMkLst>
            <pc:docMk/>
            <pc:sldMk cId="2107978321" sldId="295"/>
            <ac:spMk id="35" creationId="{04A8A5D2-1907-E21F-99F1-83E61EC16417}"/>
          </ac:spMkLst>
        </pc:spChg>
        <pc:spChg chg="add mod">
          <ac:chgData name="Liyana Ralalage, Adiesha" userId="15fd5c93-10d6-4014-8103-1a4931e3c018" providerId="ADAL" clId="{4A154E92-2798-4A16-AFE4-2E1404D7057D}" dt="2024-04-11T07:26:33.324" v="3179" actId="164"/>
          <ac:spMkLst>
            <pc:docMk/>
            <pc:sldMk cId="2107978321" sldId="295"/>
            <ac:spMk id="36" creationId="{21936B91-659D-E5E1-0136-B973E9455409}"/>
          </ac:spMkLst>
        </pc:spChg>
        <pc:spChg chg="add mod">
          <ac:chgData name="Liyana Ralalage, Adiesha" userId="15fd5c93-10d6-4014-8103-1a4931e3c018" providerId="ADAL" clId="{4A154E92-2798-4A16-AFE4-2E1404D7057D}" dt="2024-04-11T07:27:42.220" v="3215" actId="207"/>
          <ac:spMkLst>
            <pc:docMk/>
            <pc:sldMk cId="2107978321" sldId="295"/>
            <ac:spMk id="39" creationId="{FA5145DA-EF76-9EE3-58C1-12DBB22D95A1}"/>
          </ac:spMkLst>
        </pc:spChg>
        <pc:spChg chg="del">
          <ac:chgData name="Liyana Ralalage, Adiesha" userId="15fd5c93-10d6-4014-8103-1a4931e3c018" providerId="ADAL" clId="{4A154E92-2798-4A16-AFE4-2E1404D7057D}" dt="2024-04-11T07:14:33.884" v="2519" actId="478"/>
          <ac:spMkLst>
            <pc:docMk/>
            <pc:sldMk cId="2107978321" sldId="295"/>
            <ac:spMk id="51" creationId="{351028F5-B90D-DD0A-6031-1CC0A5449FA8}"/>
          </ac:spMkLst>
        </pc:spChg>
        <pc:spChg chg="add mod">
          <ac:chgData name="Liyana Ralalage, Adiesha" userId="15fd5c93-10d6-4014-8103-1a4931e3c018" providerId="ADAL" clId="{4A154E92-2798-4A16-AFE4-2E1404D7057D}" dt="2024-04-11T07:28:04.113" v="3221" actId="1076"/>
          <ac:spMkLst>
            <pc:docMk/>
            <pc:sldMk cId="2107978321" sldId="295"/>
            <ac:spMk id="55" creationId="{EC824128-3D30-83F2-DF4D-5011BEDB2D78}"/>
          </ac:spMkLst>
        </pc:spChg>
        <pc:grpChg chg="add mod">
          <ac:chgData name="Liyana Ralalage, Adiesha" userId="15fd5c93-10d6-4014-8103-1a4931e3c018" providerId="ADAL" clId="{4A154E92-2798-4A16-AFE4-2E1404D7057D}" dt="2024-04-11T19:50:50.664" v="4045" actId="164"/>
          <ac:grpSpMkLst>
            <pc:docMk/>
            <pc:sldMk cId="2107978321" sldId="295"/>
            <ac:grpSpMk id="20" creationId="{9E96EA7E-28CE-80C9-9D56-052DA39CE08C}"/>
          </ac:grpSpMkLst>
        </pc:grpChg>
        <pc:grpChg chg="add mod">
          <ac:chgData name="Liyana Ralalage, Adiesha" userId="15fd5c93-10d6-4014-8103-1a4931e3c018" providerId="ADAL" clId="{4A154E92-2798-4A16-AFE4-2E1404D7057D}" dt="2024-04-11T07:24:14.498" v="3108" actId="164"/>
          <ac:grpSpMkLst>
            <pc:docMk/>
            <pc:sldMk cId="2107978321" sldId="295"/>
            <ac:grpSpMk id="30" creationId="{B011BD11-30BC-B7C7-2212-7DAC39413A23}"/>
          </ac:grpSpMkLst>
        </pc:grpChg>
        <pc:grpChg chg="add mod">
          <ac:chgData name="Liyana Ralalage, Adiesha" userId="15fd5c93-10d6-4014-8103-1a4931e3c018" providerId="ADAL" clId="{4A154E92-2798-4A16-AFE4-2E1404D7057D}" dt="2024-04-11T07:26:23.069" v="3177" actId="164"/>
          <ac:grpSpMkLst>
            <pc:docMk/>
            <pc:sldMk cId="2107978321" sldId="295"/>
            <ac:grpSpMk id="37" creationId="{A7B73595-C65E-436E-E35B-C99CA4D13A20}"/>
          </ac:grpSpMkLst>
        </pc:grpChg>
        <pc:grpChg chg="add mod">
          <ac:chgData name="Liyana Ralalage, Adiesha" userId="15fd5c93-10d6-4014-8103-1a4931e3c018" providerId="ADAL" clId="{4A154E92-2798-4A16-AFE4-2E1404D7057D}" dt="2024-04-11T07:26:35.841" v="3180" actId="1076"/>
          <ac:grpSpMkLst>
            <pc:docMk/>
            <pc:sldMk cId="2107978321" sldId="295"/>
            <ac:grpSpMk id="38" creationId="{26E0F0B9-6342-3440-272B-2991006A3649}"/>
          </ac:grpSpMkLst>
        </pc:grpChg>
        <pc:picChg chg="add mod">
          <ac:chgData name="Liyana Ralalage, Adiesha" userId="15fd5c93-10d6-4014-8103-1a4931e3c018" providerId="ADAL" clId="{4A154E92-2798-4A16-AFE4-2E1404D7057D}" dt="2024-04-11T19:50:50.664" v="4045" actId="164"/>
          <ac:picMkLst>
            <pc:docMk/>
            <pc:sldMk cId="2107978321" sldId="295"/>
            <ac:picMk id="40" creationId="{F71A3EA4-53D0-1490-55DA-49976C7BE9A8}"/>
          </ac:picMkLst>
        </pc:picChg>
        <pc:picChg chg="add mod">
          <ac:chgData name="Liyana Ralalage, Adiesha" userId="15fd5c93-10d6-4014-8103-1a4931e3c018" providerId="ADAL" clId="{4A154E92-2798-4A16-AFE4-2E1404D7057D}" dt="2024-04-11T19:50:50.664" v="4045" actId="164"/>
          <ac:picMkLst>
            <pc:docMk/>
            <pc:sldMk cId="2107978321" sldId="295"/>
            <ac:picMk id="53" creationId="{0E1BC0A7-F044-7577-DC5C-93630BE73B67}"/>
          </ac:picMkLst>
        </pc:picChg>
        <pc:cxnChg chg="add mod">
          <ac:chgData name="Liyana Ralalage, Adiesha" userId="15fd5c93-10d6-4014-8103-1a4931e3c018" providerId="ADAL" clId="{4A154E92-2798-4A16-AFE4-2E1404D7057D}" dt="2024-04-11T07:16:54.038" v="2651" actId="1076"/>
          <ac:cxnSpMkLst>
            <pc:docMk/>
            <pc:sldMk cId="2107978321" sldId="295"/>
            <ac:cxnSpMk id="2" creationId="{E0D06C1A-A9C7-43CE-EB79-FCCF8302A313}"/>
          </ac:cxnSpMkLst>
        </pc:cxnChg>
        <pc:cxnChg chg="add mod">
          <ac:chgData name="Liyana Ralalage, Adiesha" userId="15fd5c93-10d6-4014-8103-1a4931e3c018" providerId="ADAL" clId="{4A154E92-2798-4A16-AFE4-2E1404D7057D}" dt="2024-04-11T07:17:20.015" v="2654" actId="1076"/>
          <ac:cxnSpMkLst>
            <pc:docMk/>
            <pc:sldMk cId="2107978321" sldId="295"/>
            <ac:cxnSpMk id="16" creationId="{3CCE3EEF-96BA-F8AC-9360-37C501DDC6E4}"/>
          </ac:cxnSpMkLst>
        </pc:cxnChg>
      </pc:sldChg>
      <pc:sldChg chg="addSp delSp modSp add mod modAnim">
        <pc:chgData name="Liyana Ralalage, Adiesha" userId="15fd5c93-10d6-4014-8103-1a4931e3c018" providerId="ADAL" clId="{4A154E92-2798-4A16-AFE4-2E1404D7057D}" dt="2024-04-11T20:01:42.912" v="4148"/>
        <pc:sldMkLst>
          <pc:docMk/>
          <pc:sldMk cId="1484846126" sldId="296"/>
        </pc:sldMkLst>
        <pc:spChg chg="add mod">
          <ac:chgData name="Liyana Ralalage, Adiesha" userId="15fd5c93-10d6-4014-8103-1a4931e3c018" providerId="ADAL" clId="{4A154E92-2798-4A16-AFE4-2E1404D7057D}" dt="2024-04-11T20:00:50.916" v="4069" actId="122"/>
          <ac:spMkLst>
            <pc:docMk/>
            <pc:sldMk cId="1484846126" sldId="296"/>
            <ac:spMk id="4" creationId="{78164959-02CC-171F-1D4A-D441B95DC648}"/>
          </ac:spMkLst>
        </pc:spChg>
        <pc:spChg chg="del">
          <ac:chgData name="Liyana Ralalage, Adiesha" userId="15fd5c93-10d6-4014-8103-1a4931e3c018" providerId="ADAL" clId="{4A154E92-2798-4A16-AFE4-2E1404D7057D}" dt="2024-04-11T07:28:53.258" v="3225" actId="478"/>
          <ac:spMkLst>
            <pc:docMk/>
            <pc:sldMk cId="1484846126" sldId="296"/>
            <ac:spMk id="8" creationId="{6B337B58-2314-2895-49D8-95D7772F80DE}"/>
          </ac:spMkLst>
        </pc:spChg>
        <pc:spChg chg="mod">
          <ac:chgData name="Liyana Ralalage, Adiesha" userId="15fd5c93-10d6-4014-8103-1a4931e3c018" providerId="ADAL" clId="{4A154E92-2798-4A16-AFE4-2E1404D7057D}" dt="2024-04-11T20:01:33.267" v="4146" actId="20577"/>
          <ac:spMkLst>
            <pc:docMk/>
            <pc:sldMk cId="1484846126" sldId="296"/>
            <ac:spMk id="21" creationId="{5C975F61-7312-5714-3251-EA55E4F0FA90}"/>
          </ac:spMkLst>
        </pc:spChg>
      </pc:sldChg>
      <pc:sldChg chg="addSp delSp modSp add mod ord modAnim">
        <pc:chgData name="Liyana Ralalage, Adiesha" userId="15fd5c93-10d6-4014-8103-1a4931e3c018" providerId="ADAL" clId="{4A154E92-2798-4A16-AFE4-2E1404D7057D}" dt="2024-04-11T20:09:33.404" v="4225"/>
        <pc:sldMkLst>
          <pc:docMk/>
          <pc:sldMk cId="2806538106" sldId="297"/>
        </pc:sldMkLst>
        <pc:spChg chg="mod">
          <ac:chgData name="Liyana Ralalage, Adiesha" userId="15fd5c93-10d6-4014-8103-1a4931e3c018" providerId="ADAL" clId="{4A154E92-2798-4A16-AFE4-2E1404D7057D}" dt="2024-04-11T07:31:52.035" v="3325" actId="1076"/>
          <ac:spMkLst>
            <pc:docMk/>
            <pc:sldMk cId="2806538106" sldId="297"/>
            <ac:spMk id="3" creationId="{1C52B77A-EDCA-46F3-E587-9CD78EB6A23F}"/>
          </ac:spMkLst>
        </pc:spChg>
        <pc:spChg chg="mod">
          <ac:chgData name="Liyana Ralalage, Adiesha" userId="15fd5c93-10d6-4014-8103-1a4931e3c018" providerId="ADAL" clId="{4A154E92-2798-4A16-AFE4-2E1404D7057D}" dt="2024-04-11T07:36:20.628" v="3451" actId="1076"/>
          <ac:spMkLst>
            <pc:docMk/>
            <pc:sldMk cId="2806538106" sldId="297"/>
            <ac:spMk id="8" creationId="{6B337B58-2314-2895-49D8-95D7772F80DE}"/>
          </ac:spMkLst>
        </pc:spChg>
        <pc:spChg chg="mod">
          <ac:chgData name="Liyana Ralalage, Adiesha" userId="15fd5c93-10d6-4014-8103-1a4931e3c018" providerId="ADAL" clId="{4A154E92-2798-4A16-AFE4-2E1404D7057D}" dt="2024-04-11T07:36:11.820" v="3449" actId="1076"/>
          <ac:spMkLst>
            <pc:docMk/>
            <pc:sldMk cId="2806538106" sldId="297"/>
            <ac:spMk id="17" creationId="{A667148E-74CF-C62F-4083-37FE9CA8A86C}"/>
          </ac:spMkLst>
        </pc:spChg>
        <pc:spChg chg="add mod">
          <ac:chgData name="Liyana Ralalage, Adiesha" userId="15fd5c93-10d6-4014-8103-1a4931e3c018" providerId="ADAL" clId="{4A154E92-2798-4A16-AFE4-2E1404D7057D}" dt="2024-04-11T20:06:15.844" v="4208" actId="1076"/>
          <ac:spMkLst>
            <pc:docMk/>
            <pc:sldMk cId="2806538106" sldId="297"/>
            <ac:spMk id="20" creationId="{AE342DA3-1719-5977-C530-3AB4D75CE5F3}"/>
          </ac:spMkLst>
        </pc:spChg>
        <pc:spChg chg="mod">
          <ac:chgData name="Liyana Ralalage, Adiesha" userId="15fd5c93-10d6-4014-8103-1a4931e3c018" providerId="ADAL" clId="{4A154E92-2798-4A16-AFE4-2E1404D7057D}" dt="2024-04-11T07:39:03.299" v="3481" actId="20577"/>
          <ac:spMkLst>
            <pc:docMk/>
            <pc:sldMk cId="2806538106" sldId="297"/>
            <ac:spMk id="21" creationId="{5C975F61-7312-5714-3251-EA55E4F0FA90}"/>
          </ac:spMkLst>
        </pc:spChg>
        <pc:spChg chg="mod">
          <ac:chgData name="Liyana Ralalage, Adiesha" userId="15fd5c93-10d6-4014-8103-1a4931e3c018" providerId="ADAL" clId="{4A154E92-2798-4A16-AFE4-2E1404D7057D}" dt="2024-04-11T07:36:11.820" v="3449" actId="1076"/>
          <ac:spMkLst>
            <pc:docMk/>
            <pc:sldMk cId="2806538106" sldId="297"/>
            <ac:spMk id="22" creationId="{AD98AD66-2D26-8B84-5FAC-2B0B95CEE3EA}"/>
          </ac:spMkLst>
        </pc:spChg>
        <pc:spChg chg="mod topLvl">
          <ac:chgData name="Liyana Ralalage, Adiesha" userId="15fd5c93-10d6-4014-8103-1a4931e3c018" providerId="ADAL" clId="{4A154E92-2798-4A16-AFE4-2E1404D7057D}" dt="2024-04-11T07:38:52.713" v="3475" actId="164"/>
          <ac:spMkLst>
            <pc:docMk/>
            <pc:sldMk cId="2806538106" sldId="297"/>
            <ac:spMk id="23" creationId="{76D77165-CF12-07D2-F8B6-7830829B17E2}"/>
          </ac:spMkLst>
        </pc:spChg>
        <pc:spChg chg="mod topLvl">
          <ac:chgData name="Liyana Ralalage, Adiesha" userId="15fd5c93-10d6-4014-8103-1a4931e3c018" providerId="ADAL" clId="{4A154E92-2798-4A16-AFE4-2E1404D7057D}" dt="2024-04-11T07:38:52.713" v="3475" actId="164"/>
          <ac:spMkLst>
            <pc:docMk/>
            <pc:sldMk cId="2806538106" sldId="297"/>
            <ac:spMk id="24" creationId="{15A292E8-96D9-978F-B2F6-CA9CDCB5EF21}"/>
          </ac:spMkLst>
        </pc:spChg>
        <pc:spChg chg="mod topLvl">
          <ac:chgData name="Liyana Ralalage, Adiesha" userId="15fd5c93-10d6-4014-8103-1a4931e3c018" providerId="ADAL" clId="{4A154E92-2798-4A16-AFE4-2E1404D7057D}" dt="2024-04-11T07:38:52.713" v="3475" actId="164"/>
          <ac:spMkLst>
            <pc:docMk/>
            <pc:sldMk cId="2806538106" sldId="297"/>
            <ac:spMk id="25" creationId="{73295DCF-DEBB-4F94-4FEE-FCE30A0F3C89}"/>
          </ac:spMkLst>
        </pc:spChg>
        <pc:spChg chg="mod topLvl">
          <ac:chgData name="Liyana Ralalage, Adiesha" userId="15fd5c93-10d6-4014-8103-1a4931e3c018" providerId="ADAL" clId="{4A154E92-2798-4A16-AFE4-2E1404D7057D}" dt="2024-04-11T07:38:52.713" v="3475" actId="164"/>
          <ac:spMkLst>
            <pc:docMk/>
            <pc:sldMk cId="2806538106" sldId="297"/>
            <ac:spMk id="26" creationId="{EB37A626-6543-C737-BD09-21376208F9B1}"/>
          </ac:spMkLst>
        </pc:spChg>
        <pc:spChg chg="mod topLvl">
          <ac:chgData name="Liyana Ralalage, Adiesha" userId="15fd5c93-10d6-4014-8103-1a4931e3c018" providerId="ADAL" clId="{4A154E92-2798-4A16-AFE4-2E1404D7057D}" dt="2024-04-11T07:38:52.713" v="3475" actId="164"/>
          <ac:spMkLst>
            <pc:docMk/>
            <pc:sldMk cId="2806538106" sldId="297"/>
            <ac:spMk id="27" creationId="{CC236A6A-B124-35E1-EDE9-45BB442C0568}"/>
          </ac:spMkLst>
        </pc:spChg>
        <pc:spChg chg="mod topLvl">
          <ac:chgData name="Liyana Ralalage, Adiesha" userId="15fd5c93-10d6-4014-8103-1a4931e3c018" providerId="ADAL" clId="{4A154E92-2798-4A16-AFE4-2E1404D7057D}" dt="2024-04-11T07:38:52.713" v="3475" actId="164"/>
          <ac:spMkLst>
            <pc:docMk/>
            <pc:sldMk cId="2806538106" sldId="297"/>
            <ac:spMk id="28" creationId="{5F908A5D-9802-A5B7-1C48-777C8B0A282C}"/>
          </ac:spMkLst>
        </pc:spChg>
        <pc:spChg chg="add mod">
          <ac:chgData name="Liyana Ralalage, Adiesha" userId="15fd5c93-10d6-4014-8103-1a4931e3c018" providerId="ADAL" clId="{4A154E92-2798-4A16-AFE4-2E1404D7057D}" dt="2024-04-11T20:08:09.092" v="4219" actId="1076"/>
          <ac:spMkLst>
            <pc:docMk/>
            <pc:sldMk cId="2806538106" sldId="297"/>
            <ac:spMk id="29" creationId="{B887C5B6-3979-A1BB-ECAB-C3637B71AE43}"/>
          </ac:spMkLst>
        </pc:spChg>
        <pc:spChg chg="del">
          <ac:chgData name="Liyana Ralalage, Adiesha" userId="15fd5c93-10d6-4014-8103-1a4931e3c018" providerId="ADAL" clId="{4A154E92-2798-4A16-AFE4-2E1404D7057D}" dt="2024-04-11T07:31:44.531" v="3324" actId="478"/>
          <ac:spMkLst>
            <pc:docMk/>
            <pc:sldMk cId="2806538106" sldId="297"/>
            <ac:spMk id="29" creationId="{B8BAE218-7196-4864-1993-DA7D6A8214AB}"/>
          </ac:spMkLst>
        </pc:spChg>
        <pc:spChg chg="mod">
          <ac:chgData name="Liyana Ralalage, Adiesha" userId="15fd5c93-10d6-4014-8103-1a4931e3c018" providerId="ADAL" clId="{4A154E92-2798-4A16-AFE4-2E1404D7057D}" dt="2024-04-11T07:35:21.069" v="3441" actId="20577"/>
          <ac:spMkLst>
            <pc:docMk/>
            <pc:sldMk cId="2806538106" sldId="297"/>
            <ac:spMk id="35" creationId="{04A8A5D2-1907-E21F-99F1-83E61EC16417}"/>
          </ac:spMkLst>
        </pc:spChg>
        <pc:spChg chg="add mod">
          <ac:chgData name="Liyana Ralalage, Adiesha" userId="15fd5c93-10d6-4014-8103-1a4931e3c018" providerId="ADAL" clId="{4A154E92-2798-4A16-AFE4-2E1404D7057D}" dt="2024-04-11T07:36:18.451" v="3450" actId="1076"/>
          <ac:spMkLst>
            <pc:docMk/>
            <pc:sldMk cId="2806538106" sldId="297"/>
            <ac:spMk id="51" creationId="{AADCFAB6-19D5-343A-1C0B-3755BFEC05F4}"/>
          </ac:spMkLst>
        </pc:spChg>
        <pc:spChg chg="del">
          <ac:chgData name="Liyana Ralalage, Adiesha" userId="15fd5c93-10d6-4014-8103-1a4931e3c018" providerId="ADAL" clId="{4A154E92-2798-4A16-AFE4-2E1404D7057D}" dt="2024-04-11T07:31:44.531" v="3324" actId="478"/>
          <ac:spMkLst>
            <pc:docMk/>
            <pc:sldMk cId="2806538106" sldId="297"/>
            <ac:spMk id="52" creationId="{4BA85F5A-091E-49BD-A490-F2F8F4E6A711}"/>
          </ac:spMkLst>
        </pc:spChg>
        <pc:spChg chg="add mod">
          <ac:chgData name="Liyana Ralalage, Adiesha" userId="15fd5c93-10d6-4014-8103-1a4931e3c018" providerId="ADAL" clId="{4A154E92-2798-4A16-AFE4-2E1404D7057D}" dt="2024-04-11T07:36:18.451" v="3450" actId="1076"/>
          <ac:spMkLst>
            <pc:docMk/>
            <pc:sldMk cId="2806538106" sldId="297"/>
            <ac:spMk id="54" creationId="{9551F777-5D45-0872-98C5-64847770B7EF}"/>
          </ac:spMkLst>
        </pc:spChg>
        <pc:spChg chg="mod">
          <ac:chgData name="Liyana Ralalage, Adiesha" userId="15fd5c93-10d6-4014-8103-1a4931e3c018" providerId="ADAL" clId="{4A154E92-2798-4A16-AFE4-2E1404D7057D}" dt="2024-04-11T07:37:01.940" v="3466" actId="14100"/>
          <ac:spMkLst>
            <pc:docMk/>
            <pc:sldMk cId="2806538106" sldId="297"/>
            <ac:spMk id="55" creationId="{EC824128-3D30-83F2-DF4D-5011BEDB2D78}"/>
          </ac:spMkLst>
        </pc:spChg>
        <pc:spChg chg="add del mod">
          <ac:chgData name="Liyana Ralalage, Adiesha" userId="15fd5c93-10d6-4014-8103-1a4931e3c018" providerId="ADAL" clId="{4A154E92-2798-4A16-AFE4-2E1404D7057D}" dt="2024-04-11T07:35:00.607" v="3414"/>
          <ac:spMkLst>
            <pc:docMk/>
            <pc:sldMk cId="2806538106" sldId="297"/>
            <ac:spMk id="56" creationId="{D9564506-A119-D06A-1EB5-E9DCF7A010A1}"/>
          </ac:spMkLst>
        </pc:spChg>
        <pc:spChg chg="add del mod">
          <ac:chgData name="Liyana Ralalage, Adiesha" userId="15fd5c93-10d6-4014-8103-1a4931e3c018" providerId="ADAL" clId="{4A154E92-2798-4A16-AFE4-2E1404D7057D}" dt="2024-04-11T07:35:00.607" v="3414"/>
          <ac:spMkLst>
            <pc:docMk/>
            <pc:sldMk cId="2806538106" sldId="297"/>
            <ac:spMk id="57" creationId="{386DD69A-E3DB-3378-72BA-96D09747FD02}"/>
          </ac:spMkLst>
        </pc:spChg>
        <pc:spChg chg="add del mod">
          <ac:chgData name="Liyana Ralalage, Adiesha" userId="15fd5c93-10d6-4014-8103-1a4931e3c018" providerId="ADAL" clId="{4A154E92-2798-4A16-AFE4-2E1404D7057D}" dt="2024-04-11T07:35:00.607" v="3414"/>
          <ac:spMkLst>
            <pc:docMk/>
            <pc:sldMk cId="2806538106" sldId="297"/>
            <ac:spMk id="58" creationId="{F5E0EFB9-7E24-C730-3E08-3092F7FF9AA4}"/>
          </ac:spMkLst>
        </pc:spChg>
        <pc:spChg chg="add del mod">
          <ac:chgData name="Liyana Ralalage, Adiesha" userId="15fd5c93-10d6-4014-8103-1a4931e3c018" providerId="ADAL" clId="{4A154E92-2798-4A16-AFE4-2E1404D7057D}" dt="2024-04-11T07:35:00.607" v="3414"/>
          <ac:spMkLst>
            <pc:docMk/>
            <pc:sldMk cId="2806538106" sldId="297"/>
            <ac:spMk id="61" creationId="{FF082FE3-16BE-FA2B-2206-CD7C95EDB0D9}"/>
          </ac:spMkLst>
        </pc:spChg>
        <pc:spChg chg="add del mod">
          <ac:chgData name="Liyana Ralalage, Adiesha" userId="15fd5c93-10d6-4014-8103-1a4931e3c018" providerId="ADAL" clId="{4A154E92-2798-4A16-AFE4-2E1404D7057D}" dt="2024-04-11T07:35:00.607" v="3414"/>
          <ac:spMkLst>
            <pc:docMk/>
            <pc:sldMk cId="2806538106" sldId="297"/>
            <ac:spMk id="62" creationId="{B8649AC8-BAA4-BBE2-3F16-D99F0F2583C0}"/>
          </ac:spMkLst>
        </pc:spChg>
        <pc:spChg chg="add del mod">
          <ac:chgData name="Liyana Ralalage, Adiesha" userId="15fd5c93-10d6-4014-8103-1a4931e3c018" providerId="ADAL" clId="{4A154E92-2798-4A16-AFE4-2E1404D7057D}" dt="2024-04-11T07:35:00.607" v="3414"/>
          <ac:spMkLst>
            <pc:docMk/>
            <pc:sldMk cId="2806538106" sldId="297"/>
            <ac:spMk id="65" creationId="{3AB8E897-2FF8-AF77-56EC-065CBFE9682E}"/>
          </ac:spMkLst>
        </pc:spChg>
        <pc:spChg chg="add mod">
          <ac:chgData name="Liyana Ralalage, Adiesha" userId="15fd5c93-10d6-4014-8103-1a4931e3c018" providerId="ADAL" clId="{4A154E92-2798-4A16-AFE4-2E1404D7057D}" dt="2024-04-11T07:38:52.713" v="3475" actId="164"/>
          <ac:spMkLst>
            <pc:docMk/>
            <pc:sldMk cId="2806538106" sldId="297"/>
            <ac:spMk id="67" creationId="{021E027F-775E-444D-C9C9-4025C80BF278}"/>
          </ac:spMkLst>
        </pc:spChg>
        <pc:spChg chg="add del mod">
          <ac:chgData name="Liyana Ralalage, Adiesha" userId="15fd5c93-10d6-4014-8103-1a4931e3c018" providerId="ADAL" clId="{4A154E92-2798-4A16-AFE4-2E1404D7057D}" dt="2024-04-11T07:39:54.413" v="3483"/>
          <ac:spMkLst>
            <pc:docMk/>
            <pc:sldMk cId="2806538106" sldId="297"/>
            <ac:spMk id="82" creationId="{604DFCB7-D8DA-D0BA-12C5-9115EF41B5A3}"/>
          </ac:spMkLst>
        </pc:spChg>
        <pc:grpChg chg="add mod">
          <ac:chgData name="Liyana Ralalage, Adiesha" userId="15fd5c93-10d6-4014-8103-1a4931e3c018" providerId="ADAL" clId="{4A154E92-2798-4A16-AFE4-2E1404D7057D}" dt="2024-04-11T20:05:03.327" v="4171" actId="164"/>
          <ac:grpSpMkLst>
            <pc:docMk/>
            <pc:sldMk cId="2806538106" sldId="297"/>
            <ac:grpSpMk id="6" creationId="{6D160D3C-59FF-F7C0-3841-24049A55DA01}"/>
          </ac:grpSpMkLst>
        </pc:grpChg>
        <pc:grpChg chg="del mod">
          <ac:chgData name="Liyana Ralalage, Adiesha" userId="15fd5c93-10d6-4014-8103-1a4931e3c018" providerId="ADAL" clId="{4A154E92-2798-4A16-AFE4-2E1404D7057D}" dt="2024-04-11T07:34:53.284" v="3411" actId="165"/>
          <ac:grpSpMkLst>
            <pc:docMk/>
            <pc:sldMk cId="2806538106" sldId="297"/>
            <ac:grpSpMk id="30" creationId="{B011BD11-30BC-B7C7-2212-7DAC39413A23}"/>
          </ac:grpSpMkLst>
        </pc:grpChg>
        <pc:grpChg chg="add mod">
          <ac:chgData name="Liyana Ralalage, Adiesha" userId="15fd5c93-10d6-4014-8103-1a4931e3c018" providerId="ADAL" clId="{4A154E92-2798-4A16-AFE4-2E1404D7057D}" dt="2024-04-11T07:38:52.713" v="3475" actId="164"/>
          <ac:grpSpMkLst>
            <pc:docMk/>
            <pc:sldMk cId="2806538106" sldId="297"/>
            <ac:grpSpMk id="81" creationId="{61C56EEC-5F1B-3EFF-3D96-068E08E2B59E}"/>
          </ac:grpSpMkLst>
        </pc:grpChg>
        <pc:picChg chg="mod">
          <ac:chgData name="Liyana Ralalage, Adiesha" userId="15fd5c93-10d6-4014-8103-1a4931e3c018" providerId="ADAL" clId="{4A154E92-2798-4A16-AFE4-2E1404D7057D}" dt="2024-04-11T20:05:03.327" v="4171" actId="164"/>
          <ac:picMkLst>
            <pc:docMk/>
            <pc:sldMk cId="2806538106" sldId="297"/>
            <ac:picMk id="40" creationId="{F71A3EA4-53D0-1490-55DA-49976C7BE9A8}"/>
          </ac:picMkLst>
        </pc:picChg>
        <pc:picChg chg="mod">
          <ac:chgData name="Liyana Ralalage, Adiesha" userId="15fd5c93-10d6-4014-8103-1a4931e3c018" providerId="ADAL" clId="{4A154E92-2798-4A16-AFE4-2E1404D7057D}" dt="2024-04-11T20:05:03.327" v="4171" actId="164"/>
          <ac:picMkLst>
            <pc:docMk/>
            <pc:sldMk cId="2806538106" sldId="297"/>
            <ac:picMk id="53" creationId="{0E1BC0A7-F044-7577-DC5C-93630BE73B67}"/>
          </ac:picMkLst>
        </pc:picChg>
        <pc:cxnChg chg="mod">
          <ac:chgData name="Liyana Ralalage, Adiesha" userId="15fd5c93-10d6-4014-8103-1a4931e3c018" providerId="ADAL" clId="{4A154E92-2798-4A16-AFE4-2E1404D7057D}" dt="2024-04-11T07:31:52.035" v="3325" actId="1076"/>
          <ac:cxnSpMkLst>
            <pc:docMk/>
            <pc:sldMk cId="2806538106" sldId="297"/>
            <ac:cxnSpMk id="2" creationId="{E0D06C1A-A9C7-43CE-EB79-FCCF8302A313}"/>
          </ac:cxnSpMkLst>
        </pc:cxnChg>
        <pc:cxnChg chg="add mod">
          <ac:chgData name="Liyana Ralalage, Adiesha" userId="15fd5c93-10d6-4014-8103-1a4931e3c018" providerId="ADAL" clId="{4A154E92-2798-4A16-AFE4-2E1404D7057D}" dt="2024-04-11T07:36:18.451" v="3450" actId="1076"/>
          <ac:cxnSpMkLst>
            <pc:docMk/>
            <pc:sldMk cId="2806538106" sldId="297"/>
            <ac:cxnSpMk id="4" creationId="{CBF4D020-2F17-BC25-36DF-B7AC1C9C4D6C}"/>
          </ac:cxnSpMkLst>
        </pc:cxnChg>
        <pc:cxnChg chg="del">
          <ac:chgData name="Liyana Ralalage, Adiesha" userId="15fd5c93-10d6-4014-8103-1a4931e3c018" providerId="ADAL" clId="{4A154E92-2798-4A16-AFE4-2E1404D7057D}" dt="2024-04-11T07:31:44.531" v="3324" actId="478"/>
          <ac:cxnSpMkLst>
            <pc:docMk/>
            <pc:sldMk cId="2806538106" sldId="297"/>
            <ac:cxnSpMk id="6" creationId="{B77AF039-230B-2E4B-6DF3-771EB3F2DE2A}"/>
          </ac:cxnSpMkLst>
        </pc:cxnChg>
        <pc:cxnChg chg="mod">
          <ac:chgData name="Liyana Ralalage, Adiesha" userId="15fd5c93-10d6-4014-8103-1a4931e3c018" providerId="ADAL" clId="{4A154E92-2798-4A16-AFE4-2E1404D7057D}" dt="2024-04-11T07:36:11.820" v="3449" actId="1076"/>
          <ac:cxnSpMkLst>
            <pc:docMk/>
            <pc:sldMk cId="2806538106" sldId="297"/>
            <ac:cxnSpMk id="16" creationId="{3CCE3EEF-96BA-F8AC-9360-37C501DDC6E4}"/>
          </ac:cxnSpMkLst>
        </pc:cxnChg>
        <pc:cxnChg chg="add mod">
          <ac:chgData name="Liyana Ralalage, Adiesha" userId="15fd5c93-10d6-4014-8103-1a4931e3c018" providerId="ADAL" clId="{4A154E92-2798-4A16-AFE4-2E1404D7057D}" dt="2024-04-11T07:36:18.451" v="3450" actId="1076"/>
          <ac:cxnSpMkLst>
            <pc:docMk/>
            <pc:sldMk cId="2806538106" sldId="297"/>
            <ac:cxnSpMk id="37" creationId="{9F33FC3A-F77A-AC2A-1CE6-261B0A43BE06}"/>
          </ac:cxnSpMkLst>
        </pc:cxnChg>
      </pc:sldChg>
      <pc:sldChg chg="addSp delSp modSp add mod modAnim">
        <pc:chgData name="Liyana Ralalage, Adiesha" userId="15fd5c93-10d6-4014-8103-1a4931e3c018" providerId="ADAL" clId="{4A154E92-2798-4A16-AFE4-2E1404D7057D}" dt="2024-04-11T07:46:19.761" v="3542"/>
        <pc:sldMkLst>
          <pc:docMk/>
          <pc:sldMk cId="406644494" sldId="298"/>
        </pc:sldMkLst>
        <pc:spChg chg="mod">
          <ac:chgData name="Liyana Ralalage, Adiesha" userId="15fd5c93-10d6-4014-8103-1a4931e3c018" providerId="ADAL" clId="{4A154E92-2798-4A16-AFE4-2E1404D7057D}" dt="2024-04-11T07:42:03.463" v="3498" actId="1076"/>
          <ac:spMkLst>
            <pc:docMk/>
            <pc:sldMk cId="406644494" sldId="298"/>
            <ac:spMk id="3" creationId="{1C52B77A-EDCA-46F3-E587-9CD78EB6A23F}"/>
          </ac:spMkLst>
        </pc:spChg>
        <pc:spChg chg="del">
          <ac:chgData name="Liyana Ralalage, Adiesha" userId="15fd5c93-10d6-4014-8103-1a4931e3c018" providerId="ADAL" clId="{4A154E92-2798-4A16-AFE4-2E1404D7057D}" dt="2024-04-11T07:40:06.012" v="3485" actId="478"/>
          <ac:spMkLst>
            <pc:docMk/>
            <pc:sldMk cId="406644494" sldId="298"/>
            <ac:spMk id="8" creationId="{6B337B58-2314-2895-49D8-95D7772F80DE}"/>
          </ac:spMkLst>
        </pc:spChg>
        <pc:spChg chg="mod">
          <ac:chgData name="Liyana Ralalage, Adiesha" userId="15fd5c93-10d6-4014-8103-1a4931e3c018" providerId="ADAL" clId="{4A154E92-2798-4A16-AFE4-2E1404D7057D}" dt="2024-04-11T07:42:23.437" v="3501" actId="1076"/>
          <ac:spMkLst>
            <pc:docMk/>
            <pc:sldMk cId="406644494" sldId="298"/>
            <ac:spMk id="17" creationId="{A667148E-74CF-C62F-4083-37FE9CA8A86C}"/>
          </ac:spMkLst>
        </pc:spChg>
        <pc:spChg chg="mod">
          <ac:chgData name="Liyana Ralalage, Adiesha" userId="15fd5c93-10d6-4014-8103-1a4931e3c018" providerId="ADAL" clId="{4A154E92-2798-4A16-AFE4-2E1404D7057D}" dt="2024-04-11T07:42:23.437" v="3501" actId="1076"/>
          <ac:spMkLst>
            <pc:docMk/>
            <pc:sldMk cId="406644494" sldId="298"/>
            <ac:spMk id="20" creationId="{AE342DA3-1719-5977-C530-3AB4D75CE5F3}"/>
          </ac:spMkLst>
        </pc:spChg>
        <pc:spChg chg="del">
          <ac:chgData name="Liyana Ralalage, Adiesha" userId="15fd5c93-10d6-4014-8103-1a4931e3c018" providerId="ADAL" clId="{4A154E92-2798-4A16-AFE4-2E1404D7057D}" dt="2024-04-11T07:40:06.012" v="3485" actId="478"/>
          <ac:spMkLst>
            <pc:docMk/>
            <pc:sldMk cId="406644494" sldId="298"/>
            <ac:spMk id="21" creationId="{5C975F61-7312-5714-3251-EA55E4F0FA90}"/>
          </ac:spMkLst>
        </pc:spChg>
        <pc:spChg chg="mod">
          <ac:chgData name="Liyana Ralalage, Adiesha" userId="15fd5c93-10d6-4014-8103-1a4931e3c018" providerId="ADAL" clId="{4A154E92-2798-4A16-AFE4-2E1404D7057D}" dt="2024-04-11T07:42:23.437" v="3501" actId="1076"/>
          <ac:spMkLst>
            <pc:docMk/>
            <pc:sldMk cId="406644494" sldId="298"/>
            <ac:spMk id="22" creationId="{AD98AD66-2D26-8B84-5FAC-2B0B95CEE3EA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29" creationId="{D5579C8A-9701-AAEB-A297-16FE00BD351E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30" creationId="{D87D25DE-F160-A56F-490A-F290408CC5CE}"/>
          </ac:spMkLst>
        </pc:spChg>
        <pc:spChg chg="del">
          <ac:chgData name="Liyana Ralalage, Adiesha" userId="15fd5c93-10d6-4014-8103-1a4931e3c018" providerId="ADAL" clId="{4A154E92-2798-4A16-AFE4-2E1404D7057D}" dt="2024-04-11T07:40:06.012" v="3485" actId="478"/>
          <ac:spMkLst>
            <pc:docMk/>
            <pc:sldMk cId="406644494" sldId="298"/>
            <ac:spMk id="39" creationId="{FA5145DA-EF76-9EE3-58C1-12DBB22D95A1}"/>
          </ac:spMkLst>
        </pc:spChg>
        <pc:spChg chg="mod">
          <ac:chgData name="Liyana Ralalage, Adiesha" userId="15fd5c93-10d6-4014-8103-1a4931e3c018" providerId="ADAL" clId="{4A154E92-2798-4A16-AFE4-2E1404D7057D}" dt="2024-04-11T07:42:23.437" v="3501" actId="1076"/>
          <ac:spMkLst>
            <pc:docMk/>
            <pc:sldMk cId="406644494" sldId="298"/>
            <ac:spMk id="51" creationId="{AADCFAB6-19D5-343A-1C0B-3755BFEC05F4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52" creationId="{C1C08C8D-355C-8088-76E6-78FFA66468D5}"/>
          </ac:spMkLst>
        </pc:spChg>
        <pc:spChg chg="mod">
          <ac:chgData name="Liyana Ralalage, Adiesha" userId="15fd5c93-10d6-4014-8103-1a4931e3c018" providerId="ADAL" clId="{4A154E92-2798-4A16-AFE4-2E1404D7057D}" dt="2024-04-11T07:42:23.437" v="3501" actId="1076"/>
          <ac:spMkLst>
            <pc:docMk/>
            <pc:sldMk cId="406644494" sldId="298"/>
            <ac:spMk id="54" creationId="{9551F777-5D45-0872-98C5-64847770B7EF}"/>
          </ac:spMkLst>
        </pc:spChg>
        <pc:spChg chg="del">
          <ac:chgData name="Liyana Ralalage, Adiesha" userId="15fd5c93-10d6-4014-8103-1a4931e3c018" providerId="ADAL" clId="{4A154E92-2798-4A16-AFE4-2E1404D7057D}" dt="2024-04-11T07:40:06.012" v="3485" actId="478"/>
          <ac:spMkLst>
            <pc:docMk/>
            <pc:sldMk cId="406644494" sldId="298"/>
            <ac:spMk id="55" creationId="{EC824128-3D30-83F2-DF4D-5011BEDB2D78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56" creationId="{CDB4BFEC-FC61-B6FE-AA08-C7C26E785C34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57" creationId="{A3F5C61E-240E-84D9-9E3D-05A9CBB075C6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58" creationId="{9F4D5AB8-C1D0-030D-A753-BD2D6E720718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62" creationId="{A220CEDA-7ADF-301D-AF6F-BCCFD2657624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65" creationId="{1677889F-6F8A-026E-0503-E73769498BD1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82" creationId="{200BA294-F170-C741-030E-92C8CCDDCB47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83" creationId="{78B9AA12-B357-BB33-C98E-5994213E0150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84" creationId="{32C57C35-91CE-2F87-EE57-D14C968E94E3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85" creationId="{8613AE9A-249A-825E-E1AC-9F935336D730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87" creationId="{A0C498CC-DF41-C9DA-E93E-21222B54EE92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88" creationId="{D1D0F347-DBAA-CE82-CC90-FA0A11BB9B48}"/>
          </ac:spMkLst>
        </pc:spChg>
        <pc:spChg chg="add 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90" creationId="{F3488CD5-DA6C-C9DB-53BF-082347E6D4EE}"/>
          </ac:spMkLst>
        </pc:spChg>
        <pc:spChg chg="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93" creationId="{49860D1C-B6C7-EEC8-BD7E-2575B6778E2E}"/>
          </ac:spMkLst>
        </pc:spChg>
        <pc:spChg chg="del mod">
          <ac:chgData name="Liyana Ralalage, Adiesha" userId="15fd5c93-10d6-4014-8103-1a4931e3c018" providerId="ADAL" clId="{4A154E92-2798-4A16-AFE4-2E1404D7057D}" dt="2024-04-11T07:41:44.601" v="3495" actId="478"/>
          <ac:spMkLst>
            <pc:docMk/>
            <pc:sldMk cId="406644494" sldId="298"/>
            <ac:spMk id="94" creationId="{25C0FBCF-5CFA-7BD2-769C-9A9FA0F2A68D}"/>
          </ac:spMkLst>
        </pc:spChg>
        <pc:spChg chg="mod">
          <ac:chgData name="Liyana Ralalage, Adiesha" userId="15fd5c93-10d6-4014-8103-1a4931e3c018" providerId="ADAL" clId="{4A154E92-2798-4A16-AFE4-2E1404D7057D}" dt="2024-04-11T07:41:23.381" v="3492"/>
          <ac:spMkLst>
            <pc:docMk/>
            <pc:sldMk cId="406644494" sldId="298"/>
            <ac:spMk id="95" creationId="{D5506A45-0DAD-D541-C030-8CAA6EA9B1E1}"/>
          </ac:spMkLst>
        </pc:spChg>
        <pc:spChg chg="add mod">
          <ac:chgData name="Liyana Ralalage, Adiesha" userId="15fd5c93-10d6-4014-8103-1a4931e3c018" providerId="ADAL" clId="{4A154E92-2798-4A16-AFE4-2E1404D7057D}" dt="2024-04-11T07:43:49.411" v="3539" actId="164"/>
          <ac:spMkLst>
            <pc:docMk/>
            <pc:sldMk cId="406644494" sldId="298"/>
            <ac:spMk id="98" creationId="{96A507E8-1CC4-5309-1A7C-C7905A44B79D}"/>
          </ac:spMkLst>
        </pc:spChg>
        <pc:grpChg chg="del">
          <ac:chgData name="Liyana Ralalage, Adiesha" userId="15fd5c93-10d6-4014-8103-1a4931e3c018" providerId="ADAL" clId="{4A154E92-2798-4A16-AFE4-2E1404D7057D}" dt="2024-04-11T07:40:06.012" v="3485" actId="478"/>
          <ac:grpSpMkLst>
            <pc:docMk/>
            <pc:sldMk cId="406644494" sldId="298"/>
            <ac:grpSpMk id="38" creationId="{26E0F0B9-6342-3440-272B-2991006A3649}"/>
          </ac:grpSpMkLst>
        </pc:grpChg>
        <pc:grpChg chg="del">
          <ac:chgData name="Liyana Ralalage, Adiesha" userId="15fd5c93-10d6-4014-8103-1a4931e3c018" providerId="ADAL" clId="{4A154E92-2798-4A16-AFE4-2E1404D7057D}" dt="2024-04-11T07:40:06.012" v="3485" actId="478"/>
          <ac:grpSpMkLst>
            <pc:docMk/>
            <pc:sldMk cId="406644494" sldId="298"/>
            <ac:grpSpMk id="81" creationId="{61C56EEC-5F1B-3EFF-3D96-068E08E2B59E}"/>
          </ac:grpSpMkLst>
        </pc:grpChg>
        <pc:grpChg chg="add mod">
          <ac:chgData name="Liyana Ralalage, Adiesha" userId="15fd5c93-10d6-4014-8103-1a4931e3c018" providerId="ADAL" clId="{4A154E92-2798-4A16-AFE4-2E1404D7057D}" dt="2024-04-11T07:41:55.869" v="3497" actId="14100"/>
          <ac:grpSpMkLst>
            <pc:docMk/>
            <pc:sldMk cId="406644494" sldId="298"/>
            <ac:grpSpMk id="91" creationId="{27F21A8E-85EF-73AB-876D-2E3F2D809CED}"/>
          </ac:grpSpMkLst>
        </pc:grpChg>
        <pc:grpChg chg="add mod">
          <ac:chgData name="Liyana Ralalage, Adiesha" userId="15fd5c93-10d6-4014-8103-1a4931e3c018" providerId="ADAL" clId="{4A154E92-2798-4A16-AFE4-2E1404D7057D}" dt="2024-04-11T07:43:49.411" v="3539" actId="164"/>
          <ac:grpSpMkLst>
            <pc:docMk/>
            <pc:sldMk cId="406644494" sldId="298"/>
            <ac:grpSpMk id="99" creationId="{98A0D14E-65CD-8591-4C0D-13B6A4D6C8F3}"/>
          </ac:grpSpMkLst>
        </pc:grpChg>
        <pc:picChg chg="del">
          <ac:chgData name="Liyana Ralalage, Adiesha" userId="15fd5c93-10d6-4014-8103-1a4931e3c018" providerId="ADAL" clId="{4A154E92-2798-4A16-AFE4-2E1404D7057D}" dt="2024-04-11T07:42:39.715" v="3502" actId="478"/>
          <ac:picMkLst>
            <pc:docMk/>
            <pc:sldMk cId="406644494" sldId="298"/>
            <ac:picMk id="40" creationId="{F71A3EA4-53D0-1490-55DA-49976C7BE9A8}"/>
          </ac:picMkLst>
        </pc:picChg>
        <pc:picChg chg="del">
          <ac:chgData name="Liyana Ralalage, Adiesha" userId="15fd5c93-10d6-4014-8103-1a4931e3c018" providerId="ADAL" clId="{4A154E92-2798-4A16-AFE4-2E1404D7057D}" dt="2024-04-11T07:40:06.012" v="3485" actId="478"/>
          <ac:picMkLst>
            <pc:docMk/>
            <pc:sldMk cId="406644494" sldId="298"/>
            <ac:picMk id="53" creationId="{0E1BC0A7-F044-7577-DC5C-93630BE73B67}"/>
          </ac:picMkLst>
        </pc:picChg>
        <pc:cxnChg chg="mod">
          <ac:chgData name="Liyana Ralalage, Adiesha" userId="15fd5c93-10d6-4014-8103-1a4931e3c018" providerId="ADAL" clId="{4A154E92-2798-4A16-AFE4-2E1404D7057D}" dt="2024-04-11T07:42:03.463" v="3498" actId="1076"/>
          <ac:cxnSpMkLst>
            <pc:docMk/>
            <pc:sldMk cId="406644494" sldId="298"/>
            <ac:cxnSpMk id="2" creationId="{E0D06C1A-A9C7-43CE-EB79-FCCF8302A313}"/>
          </ac:cxnSpMkLst>
        </pc:cxnChg>
        <pc:cxnChg chg="mod">
          <ac:chgData name="Liyana Ralalage, Adiesha" userId="15fd5c93-10d6-4014-8103-1a4931e3c018" providerId="ADAL" clId="{4A154E92-2798-4A16-AFE4-2E1404D7057D}" dt="2024-04-11T07:42:23.437" v="3501" actId="1076"/>
          <ac:cxnSpMkLst>
            <pc:docMk/>
            <pc:sldMk cId="406644494" sldId="298"/>
            <ac:cxnSpMk id="4" creationId="{CBF4D020-2F17-BC25-36DF-B7AC1C9C4D6C}"/>
          </ac:cxnSpMkLst>
        </pc:cxnChg>
        <pc:cxnChg chg="add mod">
          <ac:chgData name="Liyana Ralalage, Adiesha" userId="15fd5c93-10d6-4014-8103-1a4931e3c018" providerId="ADAL" clId="{4A154E92-2798-4A16-AFE4-2E1404D7057D}" dt="2024-04-11T07:41:23.381" v="3492"/>
          <ac:cxnSpMkLst>
            <pc:docMk/>
            <pc:sldMk cId="406644494" sldId="298"/>
            <ac:cxnSpMk id="6" creationId="{59A822EB-743C-DB79-BD62-4FF71B3A3A83}"/>
          </ac:cxnSpMkLst>
        </pc:cxnChg>
        <pc:cxnChg chg="mod">
          <ac:chgData name="Liyana Ralalage, Adiesha" userId="15fd5c93-10d6-4014-8103-1a4931e3c018" providerId="ADAL" clId="{4A154E92-2798-4A16-AFE4-2E1404D7057D}" dt="2024-04-11T07:40:13.847" v="3488" actId="1076"/>
          <ac:cxnSpMkLst>
            <pc:docMk/>
            <pc:sldMk cId="406644494" sldId="298"/>
            <ac:cxnSpMk id="10" creationId="{01D50E7E-0AF9-B8F9-DC63-880FC0D5C0D7}"/>
          </ac:cxnSpMkLst>
        </pc:cxnChg>
        <pc:cxnChg chg="mod">
          <ac:chgData name="Liyana Ralalage, Adiesha" userId="15fd5c93-10d6-4014-8103-1a4931e3c018" providerId="ADAL" clId="{4A154E92-2798-4A16-AFE4-2E1404D7057D}" dt="2024-04-11T07:42:23.437" v="3501" actId="1076"/>
          <ac:cxnSpMkLst>
            <pc:docMk/>
            <pc:sldMk cId="406644494" sldId="298"/>
            <ac:cxnSpMk id="16" creationId="{3CCE3EEF-96BA-F8AC-9360-37C501DDC6E4}"/>
          </ac:cxnSpMkLst>
        </pc:cxnChg>
        <pc:cxnChg chg="mod">
          <ac:chgData name="Liyana Ralalage, Adiesha" userId="15fd5c93-10d6-4014-8103-1a4931e3c018" providerId="ADAL" clId="{4A154E92-2798-4A16-AFE4-2E1404D7057D}" dt="2024-04-11T07:42:23.437" v="3501" actId="1076"/>
          <ac:cxnSpMkLst>
            <pc:docMk/>
            <pc:sldMk cId="406644494" sldId="298"/>
            <ac:cxnSpMk id="37" creationId="{9F33FC3A-F77A-AC2A-1CE6-261B0A43BE06}"/>
          </ac:cxnSpMkLst>
        </pc:cxnChg>
        <pc:cxnChg chg="add mod">
          <ac:chgData name="Liyana Ralalage, Adiesha" userId="15fd5c93-10d6-4014-8103-1a4931e3c018" providerId="ADAL" clId="{4A154E92-2798-4A16-AFE4-2E1404D7057D}" dt="2024-04-11T07:41:23.381" v="3492"/>
          <ac:cxnSpMkLst>
            <pc:docMk/>
            <pc:sldMk cId="406644494" sldId="298"/>
            <ac:cxnSpMk id="61" creationId="{C3EC657F-C06E-A3AC-2538-F6118FCAC047}"/>
          </ac:cxnSpMkLst>
        </pc:cxnChg>
        <pc:cxnChg chg="add mod">
          <ac:chgData name="Liyana Ralalage, Adiesha" userId="15fd5c93-10d6-4014-8103-1a4931e3c018" providerId="ADAL" clId="{4A154E92-2798-4A16-AFE4-2E1404D7057D}" dt="2024-04-11T07:41:23.381" v="3492"/>
          <ac:cxnSpMkLst>
            <pc:docMk/>
            <pc:sldMk cId="406644494" sldId="298"/>
            <ac:cxnSpMk id="86" creationId="{78D0FC4B-B69C-8166-3DF5-B8A99C81C492}"/>
          </ac:cxnSpMkLst>
        </pc:cxnChg>
        <pc:cxnChg chg="add mod">
          <ac:chgData name="Liyana Ralalage, Adiesha" userId="15fd5c93-10d6-4014-8103-1a4931e3c018" providerId="ADAL" clId="{4A154E92-2798-4A16-AFE4-2E1404D7057D}" dt="2024-04-11T07:41:23.381" v="3492"/>
          <ac:cxnSpMkLst>
            <pc:docMk/>
            <pc:sldMk cId="406644494" sldId="298"/>
            <ac:cxnSpMk id="89" creationId="{5D2F9A5B-B2DE-59C5-E5FC-1E89EEC3C1F9}"/>
          </ac:cxnSpMkLst>
        </pc:cxnChg>
        <pc:cxnChg chg="mod">
          <ac:chgData name="Liyana Ralalage, Adiesha" userId="15fd5c93-10d6-4014-8103-1a4931e3c018" providerId="ADAL" clId="{4A154E92-2798-4A16-AFE4-2E1404D7057D}" dt="2024-04-11T07:41:23.381" v="3492"/>
          <ac:cxnSpMkLst>
            <pc:docMk/>
            <pc:sldMk cId="406644494" sldId="298"/>
            <ac:cxnSpMk id="92" creationId="{386ABCA2-5330-073D-A4D8-4E662179CA7A}"/>
          </ac:cxnSpMkLst>
        </pc:cxnChg>
        <pc:cxnChg chg="add mod">
          <ac:chgData name="Liyana Ralalage, Adiesha" userId="15fd5c93-10d6-4014-8103-1a4931e3c018" providerId="ADAL" clId="{4A154E92-2798-4A16-AFE4-2E1404D7057D}" dt="2024-04-11T07:43:49.411" v="3539" actId="164"/>
          <ac:cxnSpMkLst>
            <pc:docMk/>
            <pc:sldMk cId="406644494" sldId="298"/>
            <ac:cxnSpMk id="97" creationId="{2779FC8C-1128-B6A7-AF21-77E546635E38}"/>
          </ac:cxnSpMkLst>
        </pc:cxnChg>
      </pc:sldChg>
      <pc:sldChg chg="modSp new mod">
        <pc:chgData name="Liyana Ralalage, Adiesha" userId="15fd5c93-10d6-4014-8103-1a4931e3c018" providerId="ADAL" clId="{4A154E92-2798-4A16-AFE4-2E1404D7057D}" dt="2024-04-14T00:45:19.476" v="4546" actId="20577"/>
        <pc:sldMkLst>
          <pc:docMk/>
          <pc:sldMk cId="3977820250" sldId="299"/>
        </pc:sldMkLst>
        <pc:spChg chg="mod">
          <ac:chgData name="Liyana Ralalage, Adiesha" userId="15fd5c93-10d6-4014-8103-1a4931e3c018" providerId="ADAL" clId="{4A154E92-2798-4A16-AFE4-2E1404D7057D}" dt="2024-04-14T00:28:12.449" v="4294" actId="20577"/>
          <ac:spMkLst>
            <pc:docMk/>
            <pc:sldMk cId="3977820250" sldId="299"/>
            <ac:spMk id="2" creationId="{E5CA9ACF-461D-465F-EE8C-FFAD7E1F1230}"/>
          </ac:spMkLst>
        </pc:spChg>
        <pc:spChg chg="mod">
          <ac:chgData name="Liyana Ralalage, Adiesha" userId="15fd5c93-10d6-4014-8103-1a4931e3c018" providerId="ADAL" clId="{4A154E92-2798-4A16-AFE4-2E1404D7057D}" dt="2024-04-14T00:45:19.476" v="4546" actId="20577"/>
          <ac:spMkLst>
            <pc:docMk/>
            <pc:sldMk cId="3977820250" sldId="299"/>
            <ac:spMk id="3" creationId="{C2C36E37-4085-A5BB-7B7C-A8E8D28E32C6}"/>
          </ac:spMkLst>
        </pc:spChg>
      </pc:sldChg>
      <pc:sldChg chg="modSp new mod modAnim">
        <pc:chgData name="Liyana Ralalage, Adiesha" userId="15fd5c93-10d6-4014-8103-1a4931e3c018" providerId="ADAL" clId="{4A154E92-2798-4A16-AFE4-2E1404D7057D}" dt="2024-04-14T00:54:12.937" v="5178"/>
        <pc:sldMkLst>
          <pc:docMk/>
          <pc:sldMk cId="417417434" sldId="300"/>
        </pc:sldMkLst>
        <pc:spChg chg="mod">
          <ac:chgData name="Liyana Ralalage, Adiesha" userId="15fd5c93-10d6-4014-8103-1a4931e3c018" providerId="ADAL" clId="{4A154E92-2798-4A16-AFE4-2E1404D7057D}" dt="2024-04-14T00:48:19.693" v="4652" actId="20577"/>
          <ac:spMkLst>
            <pc:docMk/>
            <pc:sldMk cId="417417434" sldId="300"/>
            <ac:spMk id="2" creationId="{E865B7AB-CFBA-8BC0-48C0-DD18684E359E}"/>
          </ac:spMkLst>
        </pc:spChg>
        <pc:spChg chg="mod">
          <ac:chgData name="Liyana Ralalage, Adiesha" userId="15fd5c93-10d6-4014-8103-1a4931e3c018" providerId="ADAL" clId="{4A154E92-2798-4A16-AFE4-2E1404D7057D}" dt="2024-04-14T00:53:47.181" v="5170" actId="20577"/>
          <ac:spMkLst>
            <pc:docMk/>
            <pc:sldMk cId="417417434" sldId="300"/>
            <ac:spMk id="3" creationId="{BBE4ADAE-47F5-9146-6B6E-286044FA0EDF}"/>
          </ac:spMkLst>
        </pc:spChg>
      </pc:sldChg>
      <pc:sldChg chg="addSp delSp modSp new del mod">
        <pc:chgData name="Liyana Ralalage, Adiesha" userId="15fd5c93-10d6-4014-8103-1a4931e3c018" providerId="ADAL" clId="{4A154E92-2798-4A16-AFE4-2E1404D7057D}" dt="2024-04-14T00:48:05.902" v="4643" actId="47"/>
        <pc:sldMkLst>
          <pc:docMk/>
          <pc:sldMk cId="4271865917" sldId="300"/>
        </pc:sldMkLst>
        <pc:spChg chg="add del mod">
          <ac:chgData name="Liyana Ralalage, Adiesha" userId="15fd5c93-10d6-4014-8103-1a4931e3c018" providerId="ADAL" clId="{4A154E92-2798-4A16-AFE4-2E1404D7057D}" dt="2024-04-14T00:47:35.504" v="4595" actId="47"/>
          <ac:spMkLst>
            <pc:docMk/>
            <pc:sldMk cId="4271865917" sldId="300"/>
            <ac:spMk id="2" creationId="{95B6562A-9859-5D1C-9732-7A06C21E56F8}"/>
          </ac:spMkLst>
        </pc:spChg>
        <pc:spChg chg="add mod">
          <ac:chgData name="Liyana Ralalage, Adiesha" userId="15fd5c93-10d6-4014-8103-1a4931e3c018" providerId="ADAL" clId="{4A154E92-2798-4A16-AFE4-2E1404D7057D}" dt="2024-04-14T00:48:01.875" v="4642" actId="20577"/>
          <ac:spMkLst>
            <pc:docMk/>
            <pc:sldMk cId="4271865917" sldId="300"/>
            <ac:spMk id="3" creationId="{82B697AE-5420-FD2B-BDAA-5FF432423A5E}"/>
          </ac:spMkLst>
        </pc:spChg>
      </pc:sldChg>
      <pc:sldChg chg="modSp add mod">
        <pc:chgData name="Liyana Ralalage, Adiesha" userId="15fd5c93-10d6-4014-8103-1a4931e3c018" providerId="ADAL" clId="{4A154E92-2798-4A16-AFE4-2E1404D7057D}" dt="2024-04-14T01:03:12.201" v="5284" actId="404"/>
        <pc:sldMkLst>
          <pc:docMk/>
          <pc:sldMk cId="178897020" sldId="301"/>
        </pc:sldMkLst>
        <pc:spChg chg="mod">
          <ac:chgData name="Liyana Ralalage, Adiesha" userId="15fd5c93-10d6-4014-8103-1a4931e3c018" providerId="ADAL" clId="{4A154E92-2798-4A16-AFE4-2E1404D7057D}" dt="2024-04-14T01:03:12.201" v="5284" actId="404"/>
          <ac:spMkLst>
            <pc:docMk/>
            <pc:sldMk cId="178897020" sldId="301"/>
            <ac:spMk id="3" creationId="{B3229B32-3449-51FE-6FFC-18BDEF9EA49E}"/>
          </ac:spMkLst>
        </pc:spChg>
      </pc:sldChg>
      <pc:sldChg chg="addSp modSp add del mod modAnim">
        <pc:chgData name="Liyana Ralalage, Adiesha" userId="15fd5c93-10d6-4014-8103-1a4931e3c018" providerId="ADAL" clId="{4A154E92-2798-4A16-AFE4-2E1404D7057D}" dt="2024-04-14T00:59:49.914" v="5223" actId="47"/>
        <pc:sldMkLst>
          <pc:docMk/>
          <pc:sldMk cId="2057798006" sldId="301"/>
        </pc:sldMkLst>
        <pc:spChg chg="add mod">
          <ac:chgData name="Liyana Ralalage, Adiesha" userId="15fd5c93-10d6-4014-8103-1a4931e3c018" providerId="ADAL" clId="{4A154E92-2798-4A16-AFE4-2E1404D7057D}" dt="2024-04-14T00:59:12.864" v="5221" actId="20577"/>
          <ac:spMkLst>
            <pc:docMk/>
            <pc:sldMk cId="2057798006" sldId="301"/>
            <ac:spMk id="2" creationId="{3BDEBF14-8AD2-8F22-845C-58CFE44C531A}"/>
          </ac:spMkLst>
        </pc:spChg>
      </pc:sldChg>
      <pc:sldChg chg="new del">
        <pc:chgData name="Liyana Ralalage, Adiesha" userId="15fd5c93-10d6-4014-8103-1a4931e3c018" providerId="ADAL" clId="{4A154E92-2798-4A16-AFE4-2E1404D7057D}" dt="2024-04-14T00:47:37.623" v="4596" actId="47"/>
        <pc:sldMkLst>
          <pc:docMk/>
          <pc:sldMk cId="3145008867" sldId="301"/>
        </pc:sldMkLst>
      </pc:sldChg>
      <pc:sldChg chg="modSp new mod">
        <pc:chgData name="Liyana Ralalage, Adiesha" userId="15fd5c93-10d6-4014-8103-1a4931e3c018" providerId="ADAL" clId="{4A154E92-2798-4A16-AFE4-2E1404D7057D}" dt="2024-04-14T01:16:38.841" v="5416" actId="20577"/>
        <pc:sldMkLst>
          <pc:docMk/>
          <pc:sldMk cId="4091681115" sldId="302"/>
        </pc:sldMkLst>
        <pc:spChg chg="mod">
          <ac:chgData name="Liyana Ralalage, Adiesha" userId="15fd5c93-10d6-4014-8103-1a4931e3c018" providerId="ADAL" clId="{4A154E92-2798-4A16-AFE4-2E1404D7057D}" dt="2024-04-14T01:14:13.813" v="5374" actId="20577"/>
          <ac:spMkLst>
            <pc:docMk/>
            <pc:sldMk cId="4091681115" sldId="302"/>
            <ac:spMk id="2" creationId="{C2371A62-DB9F-3EB8-7D0E-72C586FEA41C}"/>
          </ac:spMkLst>
        </pc:spChg>
        <pc:spChg chg="mod">
          <ac:chgData name="Liyana Ralalage, Adiesha" userId="15fd5c93-10d6-4014-8103-1a4931e3c018" providerId="ADAL" clId="{4A154E92-2798-4A16-AFE4-2E1404D7057D}" dt="2024-04-14T01:16:38.841" v="5416" actId="20577"/>
          <ac:spMkLst>
            <pc:docMk/>
            <pc:sldMk cId="4091681115" sldId="302"/>
            <ac:spMk id="3" creationId="{69958F0E-DDAC-3E65-91C4-1343D77266CE}"/>
          </ac:spMkLst>
        </pc:spChg>
      </pc:sldChg>
      <pc:sldChg chg="modSp new mod">
        <pc:chgData name="Liyana Ralalage, Adiesha" userId="15fd5c93-10d6-4014-8103-1a4931e3c018" providerId="ADAL" clId="{4A154E92-2798-4A16-AFE4-2E1404D7057D}" dt="2024-04-14T01:25:57.093" v="5972" actId="20577"/>
        <pc:sldMkLst>
          <pc:docMk/>
          <pc:sldMk cId="4182078593" sldId="303"/>
        </pc:sldMkLst>
        <pc:spChg chg="mod">
          <ac:chgData name="Liyana Ralalage, Adiesha" userId="15fd5c93-10d6-4014-8103-1a4931e3c018" providerId="ADAL" clId="{4A154E92-2798-4A16-AFE4-2E1404D7057D}" dt="2024-04-14T01:17:31.996" v="5424" actId="20577"/>
          <ac:spMkLst>
            <pc:docMk/>
            <pc:sldMk cId="4182078593" sldId="303"/>
            <ac:spMk id="2" creationId="{AB85EC74-0E71-4640-F727-1FE6A47FF05F}"/>
          </ac:spMkLst>
        </pc:spChg>
        <pc:spChg chg="mod">
          <ac:chgData name="Liyana Ralalage, Adiesha" userId="15fd5c93-10d6-4014-8103-1a4931e3c018" providerId="ADAL" clId="{4A154E92-2798-4A16-AFE4-2E1404D7057D}" dt="2024-04-14T01:25:57.093" v="5972" actId="20577"/>
          <ac:spMkLst>
            <pc:docMk/>
            <pc:sldMk cId="4182078593" sldId="303"/>
            <ac:spMk id="3" creationId="{0AB05340-9F2E-2ACA-20B6-C9877BEECC74}"/>
          </ac:spMkLst>
        </pc:spChg>
      </pc:sldChg>
      <pc:sldChg chg="modSp new mod">
        <pc:chgData name="Liyana Ralalage, Adiesha" userId="15fd5c93-10d6-4014-8103-1a4931e3c018" providerId="ADAL" clId="{4A154E92-2798-4A16-AFE4-2E1404D7057D}" dt="2024-04-14T01:41:09.113" v="6049" actId="20577"/>
        <pc:sldMkLst>
          <pc:docMk/>
          <pc:sldMk cId="3857690346" sldId="304"/>
        </pc:sldMkLst>
        <pc:spChg chg="mod">
          <ac:chgData name="Liyana Ralalage, Adiesha" userId="15fd5c93-10d6-4014-8103-1a4931e3c018" providerId="ADAL" clId="{4A154E92-2798-4A16-AFE4-2E1404D7057D}" dt="2024-04-14T01:41:09.113" v="6049" actId="20577"/>
          <ac:spMkLst>
            <pc:docMk/>
            <pc:sldMk cId="3857690346" sldId="304"/>
            <ac:spMk id="2" creationId="{EAD16B2E-47B6-CF32-ED50-300D83213034}"/>
          </ac:spMkLst>
        </pc:spChg>
      </pc:sldChg>
    </pc:docChg>
  </pc:docChgLst>
  <pc:docChgLst>
    <pc:chgData name="Liyana Ralalage, Adiesha" userId="15fd5c93-10d6-4014-8103-1a4931e3c018" providerId="ADAL" clId="{7238EF0F-F1A3-4F9D-8CD2-37B0D1213221}"/>
    <pc:docChg chg="undo redo custSel addSld delSld modSld sldOrd">
      <pc:chgData name="Liyana Ralalage, Adiesha" userId="15fd5c93-10d6-4014-8103-1a4931e3c018" providerId="ADAL" clId="{7238EF0F-F1A3-4F9D-8CD2-37B0D1213221}" dt="2024-10-30T04:58:57.007" v="3867" actId="113"/>
      <pc:docMkLst>
        <pc:docMk/>
      </pc:docMkLst>
      <pc:sldChg chg="modSp mod">
        <pc:chgData name="Liyana Ralalage, Adiesha" userId="15fd5c93-10d6-4014-8103-1a4931e3c018" providerId="ADAL" clId="{7238EF0F-F1A3-4F9D-8CD2-37B0D1213221}" dt="2024-10-28T01:22:39.985" v="45" actId="20577"/>
        <pc:sldMkLst>
          <pc:docMk/>
          <pc:sldMk cId="4260799816" sldId="256"/>
        </pc:sldMkLst>
        <pc:spChg chg="mod">
          <ac:chgData name="Liyana Ralalage, Adiesha" userId="15fd5c93-10d6-4014-8103-1a4931e3c018" providerId="ADAL" clId="{7238EF0F-F1A3-4F9D-8CD2-37B0D1213221}" dt="2024-10-28T01:22:39.985" v="45" actId="20577"/>
          <ac:spMkLst>
            <pc:docMk/>
            <pc:sldMk cId="4260799816" sldId="256"/>
            <ac:spMk id="2" creationId="{26964DAC-D904-0E17-045D-DF0BDC1638FE}"/>
          </ac:spMkLst>
        </pc:spChg>
        <pc:spChg chg="mod">
          <ac:chgData name="Liyana Ralalage, Adiesha" userId="15fd5c93-10d6-4014-8103-1a4931e3c018" providerId="ADAL" clId="{7238EF0F-F1A3-4F9D-8CD2-37B0D1213221}" dt="2024-10-28T01:22:36.748" v="44" actId="20577"/>
          <ac:spMkLst>
            <pc:docMk/>
            <pc:sldMk cId="4260799816" sldId="256"/>
            <ac:spMk id="3" creationId="{51C1B9DE-84C3-FEC4-0613-41479AD59E41}"/>
          </ac:spMkLst>
        </pc:spChg>
      </pc:sldChg>
      <pc:sldChg chg="del">
        <pc:chgData name="Liyana Ralalage, Adiesha" userId="15fd5c93-10d6-4014-8103-1a4931e3c018" providerId="ADAL" clId="{7238EF0F-F1A3-4F9D-8CD2-37B0D1213221}" dt="2024-10-28T01:22:45.034" v="46" actId="47"/>
        <pc:sldMkLst>
          <pc:docMk/>
          <pc:sldMk cId="720798949" sldId="257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1581973402" sldId="260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1719569410" sldId="261"/>
        </pc:sldMkLst>
      </pc:sldChg>
      <pc:sldChg chg="del mod modShow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3635650941" sldId="262"/>
        </pc:sldMkLst>
      </pc:sldChg>
      <pc:sldChg chg="del mod modShow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353790964" sldId="263"/>
        </pc:sldMkLst>
      </pc:sldChg>
      <pc:sldChg chg="del mod modShow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858960064" sldId="264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387012367" sldId="265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3978880609" sldId="266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893797221" sldId="267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588792400" sldId="268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3727305261" sldId="269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87795476" sldId="270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795102666" sldId="271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1147277167" sldId="272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4229110461" sldId="273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3803282010" sldId="274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774862348" sldId="275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3711342306" sldId="276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1032244563" sldId="277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693767777" sldId="278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511654970" sldId="279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3596395397" sldId="280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1084915392" sldId="281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468722222" sldId="282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4290002092" sldId="283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3716034013" sldId="284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3331183696" sldId="285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1255313087" sldId="286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849375251" sldId="287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59940339" sldId="288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3890938112" sldId="289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3595463868" sldId="290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823856104" sldId="291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446677109" sldId="292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74269407" sldId="293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4091178492" sldId="294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107978321" sldId="295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1484846126" sldId="296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2806538106" sldId="297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406644494" sldId="298"/>
        </pc:sldMkLst>
      </pc:sldChg>
      <pc:sldChg chg="modSp mod">
        <pc:chgData name="Liyana Ralalage, Adiesha" userId="15fd5c93-10d6-4014-8103-1a4931e3c018" providerId="ADAL" clId="{7238EF0F-F1A3-4F9D-8CD2-37B0D1213221}" dt="2024-10-28T01:42:14.969" v="62" actId="27636"/>
        <pc:sldMkLst>
          <pc:docMk/>
          <pc:sldMk cId="3977820250" sldId="299"/>
        </pc:sldMkLst>
        <pc:spChg chg="mod">
          <ac:chgData name="Liyana Ralalage, Adiesha" userId="15fd5c93-10d6-4014-8103-1a4931e3c018" providerId="ADAL" clId="{7238EF0F-F1A3-4F9D-8CD2-37B0D1213221}" dt="2024-10-28T01:42:14.969" v="62" actId="27636"/>
          <ac:spMkLst>
            <pc:docMk/>
            <pc:sldMk cId="3977820250" sldId="299"/>
            <ac:spMk id="3" creationId="{C2C36E37-4085-A5BB-7B7C-A8E8D28E32C6}"/>
          </ac:spMkLst>
        </pc:spChg>
      </pc:sldChg>
      <pc:sldChg chg="modSp mod modAnim">
        <pc:chgData name="Liyana Ralalage, Adiesha" userId="15fd5c93-10d6-4014-8103-1a4931e3c018" providerId="ADAL" clId="{7238EF0F-F1A3-4F9D-8CD2-37B0D1213221}" dt="2024-10-28T01:50:20.209" v="130" actId="20577"/>
        <pc:sldMkLst>
          <pc:docMk/>
          <pc:sldMk cId="417417434" sldId="300"/>
        </pc:sldMkLst>
        <pc:spChg chg="mod">
          <ac:chgData name="Liyana Ralalage, Adiesha" userId="15fd5c93-10d6-4014-8103-1a4931e3c018" providerId="ADAL" clId="{7238EF0F-F1A3-4F9D-8CD2-37B0D1213221}" dt="2024-10-28T01:50:16.684" v="128"/>
          <ac:spMkLst>
            <pc:docMk/>
            <pc:sldMk cId="417417434" sldId="300"/>
            <ac:spMk id="3" creationId="{BBE4ADAE-47F5-9146-6B6E-286044FA0EDF}"/>
          </ac:spMkLst>
        </pc:spChg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178897020" sldId="301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4091681115" sldId="302"/>
        </pc:sldMkLst>
      </pc:sldChg>
      <pc:sldChg chg="del">
        <pc:chgData name="Liyana Ralalage, Adiesha" userId="15fd5c93-10d6-4014-8103-1a4931e3c018" providerId="ADAL" clId="{7238EF0F-F1A3-4F9D-8CD2-37B0D1213221}" dt="2024-10-28T03:43:02.880" v="3681" actId="47"/>
        <pc:sldMkLst>
          <pc:docMk/>
          <pc:sldMk cId="4182078593" sldId="303"/>
        </pc:sldMkLst>
      </pc:sldChg>
      <pc:sldChg chg="add del">
        <pc:chgData name="Liyana Ralalage, Adiesha" userId="15fd5c93-10d6-4014-8103-1a4931e3c018" providerId="ADAL" clId="{7238EF0F-F1A3-4F9D-8CD2-37B0D1213221}" dt="2024-10-28T03:42:51.640" v="3680" actId="47"/>
        <pc:sldMkLst>
          <pc:docMk/>
          <pc:sldMk cId="3857690346" sldId="304"/>
        </pc:sldMkLst>
      </pc:sldChg>
      <pc:sldChg chg="modSp add mod modAnim">
        <pc:chgData name="Liyana Ralalage, Adiesha" userId="15fd5c93-10d6-4014-8103-1a4931e3c018" providerId="ADAL" clId="{7238EF0F-F1A3-4F9D-8CD2-37B0D1213221}" dt="2024-10-28T01:53:42.371" v="511" actId="20577"/>
        <pc:sldMkLst>
          <pc:docMk/>
          <pc:sldMk cId="2804741207" sldId="305"/>
        </pc:sldMkLst>
        <pc:spChg chg="mod">
          <ac:chgData name="Liyana Ralalage, Adiesha" userId="15fd5c93-10d6-4014-8103-1a4931e3c018" providerId="ADAL" clId="{7238EF0F-F1A3-4F9D-8CD2-37B0D1213221}" dt="2024-10-28T01:50:32.451" v="160" actId="20577"/>
          <ac:spMkLst>
            <pc:docMk/>
            <pc:sldMk cId="2804741207" sldId="305"/>
            <ac:spMk id="2" creationId="{E865B7AB-CFBA-8BC0-48C0-DD18684E359E}"/>
          </ac:spMkLst>
        </pc:spChg>
        <pc:spChg chg="mod">
          <ac:chgData name="Liyana Ralalage, Adiesha" userId="15fd5c93-10d6-4014-8103-1a4931e3c018" providerId="ADAL" clId="{7238EF0F-F1A3-4F9D-8CD2-37B0D1213221}" dt="2024-10-28T01:53:42.371" v="511" actId="20577"/>
          <ac:spMkLst>
            <pc:docMk/>
            <pc:sldMk cId="2804741207" sldId="305"/>
            <ac:spMk id="3" creationId="{BBE4ADAE-47F5-9146-6B6E-286044FA0EDF}"/>
          </ac:spMkLst>
        </pc:spChg>
      </pc:sldChg>
      <pc:sldChg chg="modSp add mod">
        <pc:chgData name="Liyana Ralalage, Adiesha" userId="15fd5c93-10d6-4014-8103-1a4931e3c018" providerId="ADAL" clId="{7238EF0F-F1A3-4F9D-8CD2-37B0D1213221}" dt="2024-10-28T03:02:00.071" v="931" actId="20577"/>
        <pc:sldMkLst>
          <pc:docMk/>
          <pc:sldMk cId="396447283" sldId="306"/>
        </pc:sldMkLst>
        <pc:spChg chg="mod">
          <ac:chgData name="Liyana Ralalage, Adiesha" userId="15fd5c93-10d6-4014-8103-1a4931e3c018" providerId="ADAL" clId="{7238EF0F-F1A3-4F9D-8CD2-37B0D1213221}" dt="2024-10-28T02:58:17.096" v="527" actId="20577"/>
          <ac:spMkLst>
            <pc:docMk/>
            <pc:sldMk cId="396447283" sldId="306"/>
            <ac:spMk id="2" creationId="{E865B7AB-CFBA-8BC0-48C0-DD18684E359E}"/>
          </ac:spMkLst>
        </pc:spChg>
        <pc:spChg chg="mod">
          <ac:chgData name="Liyana Ralalage, Adiesha" userId="15fd5c93-10d6-4014-8103-1a4931e3c018" providerId="ADAL" clId="{7238EF0F-F1A3-4F9D-8CD2-37B0D1213221}" dt="2024-10-28T03:02:00.071" v="931" actId="20577"/>
          <ac:spMkLst>
            <pc:docMk/>
            <pc:sldMk cId="396447283" sldId="306"/>
            <ac:spMk id="3" creationId="{BBE4ADAE-47F5-9146-6B6E-286044FA0EDF}"/>
          </ac:spMkLst>
        </pc:spChg>
      </pc:sldChg>
      <pc:sldChg chg="modSp add mod ord">
        <pc:chgData name="Liyana Ralalage, Adiesha" userId="15fd5c93-10d6-4014-8103-1a4931e3c018" providerId="ADAL" clId="{7238EF0F-F1A3-4F9D-8CD2-37B0D1213221}" dt="2024-10-28T04:01:50.279" v="3748" actId="1035"/>
        <pc:sldMkLst>
          <pc:docMk/>
          <pc:sldMk cId="2990680874" sldId="307"/>
        </pc:sldMkLst>
        <pc:spChg chg="mod">
          <ac:chgData name="Liyana Ralalage, Adiesha" userId="15fd5c93-10d6-4014-8103-1a4931e3c018" providerId="ADAL" clId="{7238EF0F-F1A3-4F9D-8CD2-37B0D1213221}" dt="2024-10-28T03:01:41.879" v="886"/>
          <ac:spMkLst>
            <pc:docMk/>
            <pc:sldMk cId="2990680874" sldId="307"/>
            <ac:spMk id="2" creationId="{E865B7AB-CFBA-8BC0-48C0-DD18684E359E}"/>
          </ac:spMkLst>
        </pc:spChg>
        <pc:spChg chg="mod">
          <ac:chgData name="Liyana Ralalage, Adiesha" userId="15fd5c93-10d6-4014-8103-1a4931e3c018" providerId="ADAL" clId="{7238EF0F-F1A3-4F9D-8CD2-37B0D1213221}" dt="2024-10-28T04:01:50.279" v="3748" actId="1035"/>
          <ac:spMkLst>
            <pc:docMk/>
            <pc:sldMk cId="2990680874" sldId="307"/>
            <ac:spMk id="3" creationId="{BBE4ADAE-47F5-9146-6B6E-286044FA0EDF}"/>
          </ac:spMkLst>
        </pc:spChg>
      </pc:sldChg>
      <pc:sldChg chg="modSp add mod">
        <pc:chgData name="Liyana Ralalage, Adiesha" userId="15fd5c93-10d6-4014-8103-1a4931e3c018" providerId="ADAL" clId="{7238EF0F-F1A3-4F9D-8CD2-37B0D1213221}" dt="2024-10-28T03:09:08.781" v="1798" actId="5793"/>
        <pc:sldMkLst>
          <pc:docMk/>
          <pc:sldMk cId="2242586816" sldId="308"/>
        </pc:sldMkLst>
        <pc:spChg chg="mod">
          <ac:chgData name="Liyana Ralalage, Adiesha" userId="15fd5c93-10d6-4014-8103-1a4931e3c018" providerId="ADAL" clId="{7238EF0F-F1A3-4F9D-8CD2-37B0D1213221}" dt="2024-10-28T03:09:08.781" v="1798" actId="5793"/>
          <ac:spMkLst>
            <pc:docMk/>
            <pc:sldMk cId="2242586816" sldId="308"/>
            <ac:spMk id="3" creationId="{BBE4ADAE-47F5-9146-6B6E-286044FA0EDF}"/>
          </ac:spMkLst>
        </pc:spChg>
      </pc:sldChg>
      <pc:sldChg chg="modSp add mod">
        <pc:chgData name="Liyana Ralalage, Adiesha" userId="15fd5c93-10d6-4014-8103-1a4931e3c018" providerId="ADAL" clId="{7238EF0F-F1A3-4F9D-8CD2-37B0D1213221}" dt="2024-10-28T04:09:25.058" v="3768" actId="20577"/>
        <pc:sldMkLst>
          <pc:docMk/>
          <pc:sldMk cId="3484279921" sldId="309"/>
        </pc:sldMkLst>
        <pc:spChg chg="mod">
          <ac:chgData name="Liyana Ralalage, Adiesha" userId="15fd5c93-10d6-4014-8103-1a4931e3c018" providerId="ADAL" clId="{7238EF0F-F1A3-4F9D-8CD2-37B0D1213221}" dt="2024-10-28T03:09:23.084" v="1800" actId="20577"/>
          <ac:spMkLst>
            <pc:docMk/>
            <pc:sldMk cId="3484279921" sldId="309"/>
            <ac:spMk id="2" creationId="{E865B7AB-CFBA-8BC0-48C0-DD18684E359E}"/>
          </ac:spMkLst>
        </pc:spChg>
        <pc:spChg chg="mod">
          <ac:chgData name="Liyana Ralalage, Adiesha" userId="15fd5c93-10d6-4014-8103-1a4931e3c018" providerId="ADAL" clId="{7238EF0F-F1A3-4F9D-8CD2-37B0D1213221}" dt="2024-10-28T04:09:25.058" v="3768" actId="20577"/>
          <ac:spMkLst>
            <pc:docMk/>
            <pc:sldMk cId="3484279921" sldId="309"/>
            <ac:spMk id="3" creationId="{BBE4ADAE-47F5-9146-6B6E-286044FA0EDF}"/>
          </ac:spMkLst>
        </pc:spChg>
      </pc:sldChg>
      <pc:sldChg chg="modSp add mod">
        <pc:chgData name="Liyana Ralalage, Adiesha" userId="15fd5c93-10d6-4014-8103-1a4931e3c018" providerId="ADAL" clId="{7238EF0F-F1A3-4F9D-8CD2-37B0D1213221}" dt="2024-10-28T03:12:43.123" v="2084" actId="20577"/>
        <pc:sldMkLst>
          <pc:docMk/>
          <pc:sldMk cId="3893804459" sldId="310"/>
        </pc:sldMkLst>
        <pc:spChg chg="mod">
          <ac:chgData name="Liyana Ralalage, Adiesha" userId="15fd5c93-10d6-4014-8103-1a4931e3c018" providerId="ADAL" clId="{7238EF0F-F1A3-4F9D-8CD2-37B0D1213221}" dt="2024-10-28T03:12:43.123" v="2084" actId="20577"/>
          <ac:spMkLst>
            <pc:docMk/>
            <pc:sldMk cId="3893804459" sldId="310"/>
            <ac:spMk id="3" creationId="{BBE4ADAE-47F5-9146-6B6E-286044FA0EDF}"/>
          </ac:spMkLst>
        </pc:spChg>
      </pc:sldChg>
      <pc:sldChg chg="modSp add mod">
        <pc:chgData name="Liyana Ralalage, Adiesha" userId="15fd5c93-10d6-4014-8103-1a4931e3c018" providerId="ADAL" clId="{7238EF0F-F1A3-4F9D-8CD2-37B0D1213221}" dt="2024-10-30T04:58:57.007" v="3867" actId="113"/>
        <pc:sldMkLst>
          <pc:docMk/>
          <pc:sldMk cId="2657279974" sldId="311"/>
        </pc:sldMkLst>
        <pc:spChg chg="mod">
          <ac:chgData name="Liyana Ralalage, Adiesha" userId="15fd5c93-10d6-4014-8103-1a4931e3c018" providerId="ADAL" clId="{7238EF0F-F1A3-4F9D-8CD2-37B0D1213221}" dt="2024-10-30T04:58:57.007" v="3867" actId="113"/>
          <ac:spMkLst>
            <pc:docMk/>
            <pc:sldMk cId="2657279974" sldId="311"/>
            <ac:spMk id="3" creationId="{BBE4ADAE-47F5-9146-6B6E-286044FA0EDF}"/>
          </ac:spMkLst>
        </pc:spChg>
      </pc:sldChg>
      <pc:sldChg chg="modSp add mod">
        <pc:chgData name="Liyana Ralalage, Adiesha" userId="15fd5c93-10d6-4014-8103-1a4931e3c018" providerId="ADAL" clId="{7238EF0F-F1A3-4F9D-8CD2-37B0D1213221}" dt="2024-10-28T03:22:12.842" v="3401" actId="33524"/>
        <pc:sldMkLst>
          <pc:docMk/>
          <pc:sldMk cId="36941014" sldId="312"/>
        </pc:sldMkLst>
        <pc:spChg chg="mod">
          <ac:chgData name="Liyana Ralalage, Adiesha" userId="15fd5c93-10d6-4014-8103-1a4931e3c018" providerId="ADAL" clId="{7238EF0F-F1A3-4F9D-8CD2-37B0D1213221}" dt="2024-10-28T03:22:12.842" v="3401" actId="33524"/>
          <ac:spMkLst>
            <pc:docMk/>
            <pc:sldMk cId="36941014" sldId="312"/>
            <ac:spMk id="3" creationId="{BBE4ADAE-47F5-9146-6B6E-286044FA0EDF}"/>
          </ac:spMkLst>
        </pc:spChg>
      </pc:sldChg>
      <pc:sldChg chg="modSp add mod">
        <pc:chgData name="Liyana Ralalage, Adiesha" userId="15fd5c93-10d6-4014-8103-1a4931e3c018" providerId="ADAL" clId="{7238EF0F-F1A3-4F9D-8CD2-37B0D1213221}" dt="2024-10-28T03:24:39.361" v="3656" actId="20577"/>
        <pc:sldMkLst>
          <pc:docMk/>
          <pc:sldMk cId="4276041958" sldId="313"/>
        </pc:sldMkLst>
        <pc:spChg chg="mod">
          <ac:chgData name="Liyana Ralalage, Adiesha" userId="15fd5c93-10d6-4014-8103-1a4931e3c018" providerId="ADAL" clId="{7238EF0F-F1A3-4F9D-8CD2-37B0D1213221}" dt="2024-10-28T03:24:39.361" v="3656" actId="20577"/>
          <ac:spMkLst>
            <pc:docMk/>
            <pc:sldMk cId="4276041958" sldId="313"/>
            <ac:spMk id="3" creationId="{BBE4ADAE-47F5-9146-6B6E-286044FA0EDF}"/>
          </ac:spMkLst>
        </pc:spChg>
      </pc:sldChg>
      <pc:sldChg chg="addSp delSp modSp new mod">
        <pc:chgData name="Liyana Ralalage, Adiesha" userId="15fd5c93-10d6-4014-8103-1a4931e3c018" providerId="ADAL" clId="{7238EF0F-F1A3-4F9D-8CD2-37B0D1213221}" dt="2024-10-28T03:42:32.381" v="3678" actId="1076"/>
        <pc:sldMkLst>
          <pc:docMk/>
          <pc:sldMk cId="1357308649" sldId="314"/>
        </pc:sldMkLst>
        <pc:graphicFrameChg chg="add mod">
          <ac:chgData name="Liyana Ralalage, Adiesha" userId="15fd5c93-10d6-4014-8103-1a4931e3c018" providerId="ADAL" clId="{7238EF0F-F1A3-4F9D-8CD2-37B0D1213221}" dt="2024-10-28T03:39:34.828" v="3672"/>
          <ac:graphicFrameMkLst>
            <pc:docMk/>
            <pc:sldMk cId="1357308649" sldId="314"/>
            <ac:graphicFrameMk id="2" creationId="{0DC70ECF-4565-E9FA-740D-0E97090D2042}"/>
          </ac:graphicFrameMkLst>
        </pc:graphicFrameChg>
        <pc:graphicFrameChg chg="add del mod">
          <ac:chgData name="Liyana Ralalage, Adiesha" userId="15fd5c93-10d6-4014-8103-1a4931e3c018" providerId="ADAL" clId="{7238EF0F-F1A3-4F9D-8CD2-37B0D1213221}" dt="2024-10-28T03:40:00.087" v="3676" actId="478"/>
          <ac:graphicFrameMkLst>
            <pc:docMk/>
            <pc:sldMk cId="1357308649" sldId="314"/>
            <ac:graphicFrameMk id="3" creationId="{3EFFAF64-6AD4-E425-D734-1527A425A119}"/>
          </ac:graphicFrameMkLst>
        </pc:graphicFrameChg>
        <pc:picChg chg="add mod">
          <ac:chgData name="Liyana Ralalage, Adiesha" userId="15fd5c93-10d6-4014-8103-1a4931e3c018" providerId="ADAL" clId="{7238EF0F-F1A3-4F9D-8CD2-37B0D1213221}" dt="2024-10-28T03:42:32.381" v="3678" actId="1076"/>
          <ac:picMkLst>
            <pc:docMk/>
            <pc:sldMk cId="1357308649" sldId="314"/>
            <ac:picMk id="4" creationId="{4BF5F790-1233-0C75-F204-9010CAF25F37}"/>
          </ac:picMkLst>
        </pc:picChg>
      </pc:sldChg>
      <pc:sldChg chg="addSp delSp modSp add del mod">
        <pc:chgData name="Liyana Ralalage, Adiesha" userId="15fd5c93-10d6-4014-8103-1a4931e3c018" providerId="ADAL" clId="{7238EF0F-F1A3-4F9D-8CD2-37B0D1213221}" dt="2024-10-28T03:39:29.038" v="3670" actId="47"/>
        <pc:sldMkLst>
          <pc:docMk/>
          <pc:sldMk cId="4187867722" sldId="314"/>
        </pc:sldMkLst>
        <pc:spChg chg="add del">
          <ac:chgData name="Liyana Ralalage, Adiesha" userId="15fd5c93-10d6-4014-8103-1a4931e3c018" providerId="ADAL" clId="{7238EF0F-F1A3-4F9D-8CD2-37B0D1213221}" dt="2024-10-28T03:39:27.440" v="3669" actId="478"/>
          <ac:spMkLst>
            <pc:docMk/>
            <pc:sldMk cId="4187867722" sldId="314"/>
            <ac:spMk id="2" creationId="{E865B7AB-CFBA-8BC0-48C0-DD18684E359E}"/>
          </ac:spMkLst>
        </pc:spChg>
        <pc:spChg chg="mod">
          <ac:chgData name="Liyana Ralalage, Adiesha" userId="15fd5c93-10d6-4014-8103-1a4931e3c018" providerId="ADAL" clId="{7238EF0F-F1A3-4F9D-8CD2-37B0D1213221}" dt="2024-10-28T03:38:04.996" v="3658" actId="20577"/>
          <ac:spMkLst>
            <pc:docMk/>
            <pc:sldMk cId="4187867722" sldId="314"/>
            <ac:spMk id="3" creationId="{BBE4ADAE-47F5-9146-6B6E-286044FA0EDF}"/>
          </ac:spMkLst>
        </pc:spChg>
        <pc:spChg chg="add del mod">
          <ac:chgData name="Liyana Ralalage, Adiesha" userId="15fd5c93-10d6-4014-8103-1a4931e3c018" providerId="ADAL" clId="{7238EF0F-F1A3-4F9D-8CD2-37B0D1213221}" dt="2024-10-28T03:39:27.440" v="3669" actId="478"/>
          <ac:spMkLst>
            <pc:docMk/>
            <pc:sldMk cId="4187867722" sldId="314"/>
            <ac:spMk id="7" creationId="{E44B3464-055A-6213-30E6-7C32194E1A75}"/>
          </ac:spMkLst>
        </pc:spChg>
        <pc:graphicFrameChg chg="add mod modGraphic">
          <ac:chgData name="Liyana Ralalage, Adiesha" userId="15fd5c93-10d6-4014-8103-1a4931e3c018" providerId="ADAL" clId="{7238EF0F-F1A3-4F9D-8CD2-37B0D1213221}" dt="2024-10-28T03:38:24.464" v="3665" actId="1076"/>
          <ac:graphicFrameMkLst>
            <pc:docMk/>
            <pc:sldMk cId="4187867722" sldId="314"/>
            <ac:graphicFrameMk id="4" creationId="{90AFDAC2-D43F-6203-010D-C84FED431E2A}"/>
          </ac:graphicFrameMkLst>
        </pc:graphicFrameChg>
        <pc:graphicFrameChg chg="add mod">
          <ac:chgData name="Liyana Ralalage, Adiesha" userId="15fd5c93-10d6-4014-8103-1a4931e3c018" providerId="ADAL" clId="{7238EF0F-F1A3-4F9D-8CD2-37B0D1213221}" dt="2024-10-28T03:39:22.313" v="3667" actId="14100"/>
          <ac:graphicFrameMkLst>
            <pc:docMk/>
            <pc:sldMk cId="4187867722" sldId="314"/>
            <ac:graphicFrameMk id="5" creationId="{087AB37B-095B-D4F5-243E-326A966A06C8}"/>
          </ac:graphicFrameMkLst>
        </pc:graphicFrameChg>
      </pc:sldChg>
    </pc:docChg>
  </pc:docChgLst>
  <pc:docChgLst>
    <pc:chgData name="Liyana Ralalage, Adiesha" userId="S::z72w146@msu.montana.edu::15fd5c93-10d6-4014-8103-1a4931e3c018" providerId="AD" clId="Web-{95F97C29-B047-C803-A177-CFEF79F894D4}"/>
    <pc:docChg chg="modSld">
      <pc:chgData name="Liyana Ralalage, Adiesha" userId="S::z72w146@msu.montana.edu::15fd5c93-10d6-4014-8103-1a4931e3c018" providerId="AD" clId="Web-{95F97C29-B047-C803-A177-CFEF79F894D4}" dt="2024-04-14T06:03:39.249" v="32" actId="20577"/>
      <pc:docMkLst>
        <pc:docMk/>
      </pc:docMkLst>
      <pc:sldChg chg="modSp addAnim delAnim">
        <pc:chgData name="Liyana Ralalage, Adiesha" userId="S::z72w146@msu.montana.edu::15fd5c93-10d6-4014-8103-1a4931e3c018" providerId="AD" clId="Web-{95F97C29-B047-C803-A177-CFEF79F894D4}" dt="2024-04-14T05:46:05.059" v="9"/>
        <pc:sldMkLst>
          <pc:docMk/>
          <pc:sldMk cId="1719569410" sldId="261"/>
        </pc:sldMkLst>
        <pc:spChg chg="mod">
          <ac:chgData name="Liyana Ralalage, Adiesha" userId="S::z72w146@msu.montana.edu::15fd5c93-10d6-4014-8103-1a4931e3c018" providerId="AD" clId="Web-{95F97C29-B047-C803-A177-CFEF79F894D4}" dt="2024-04-14T05:45:23.089" v="6" actId="20577"/>
          <ac:spMkLst>
            <pc:docMk/>
            <pc:sldMk cId="1719569410" sldId="261"/>
            <ac:spMk id="3" creationId="{DD59A76B-76AE-E137-4B6C-647D1DD985EF}"/>
          </ac:spMkLst>
        </pc:spChg>
      </pc:sldChg>
      <pc:sldChg chg="modSp">
        <pc:chgData name="Liyana Ralalage, Adiesha" userId="S::z72w146@msu.montana.edu::15fd5c93-10d6-4014-8103-1a4931e3c018" providerId="AD" clId="Web-{95F97C29-B047-C803-A177-CFEF79F894D4}" dt="2024-04-14T05:48:26.564" v="24" actId="20577"/>
        <pc:sldMkLst>
          <pc:docMk/>
          <pc:sldMk cId="2387012367" sldId="265"/>
        </pc:sldMkLst>
        <pc:spChg chg="mod">
          <ac:chgData name="Liyana Ralalage, Adiesha" userId="S::z72w146@msu.montana.edu::15fd5c93-10d6-4014-8103-1a4931e3c018" providerId="AD" clId="Web-{95F97C29-B047-C803-A177-CFEF79F894D4}" dt="2024-04-14T05:48:26.564" v="24" actId="20577"/>
          <ac:spMkLst>
            <pc:docMk/>
            <pc:sldMk cId="2387012367" sldId="265"/>
            <ac:spMk id="3" creationId="{30AE2556-61A0-01E0-B9A0-7FCF90908882}"/>
          </ac:spMkLst>
        </pc:spChg>
      </pc:sldChg>
      <pc:sldChg chg="addAnim delAnim">
        <pc:chgData name="Liyana Ralalage, Adiesha" userId="S::z72w146@msu.montana.edu::15fd5c93-10d6-4014-8103-1a4931e3c018" providerId="AD" clId="Web-{95F97C29-B047-C803-A177-CFEF79F894D4}" dt="2024-04-14T06:01:41.870" v="30"/>
        <pc:sldMkLst>
          <pc:docMk/>
          <pc:sldMk cId="774862348" sldId="275"/>
        </pc:sldMkLst>
      </pc:sldChg>
      <pc:sldChg chg="modSp">
        <pc:chgData name="Liyana Ralalage, Adiesha" userId="S::z72w146@msu.montana.edu::15fd5c93-10d6-4014-8103-1a4931e3c018" providerId="AD" clId="Web-{95F97C29-B047-C803-A177-CFEF79F894D4}" dt="2024-04-14T06:03:39.249" v="32" actId="20577"/>
        <pc:sldMkLst>
          <pc:docMk/>
          <pc:sldMk cId="1032244563" sldId="277"/>
        </pc:sldMkLst>
        <pc:spChg chg="mod">
          <ac:chgData name="Liyana Ralalage, Adiesha" userId="S::z72w146@msu.montana.edu::15fd5c93-10d6-4014-8103-1a4931e3c018" providerId="AD" clId="Web-{95F97C29-B047-C803-A177-CFEF79F894D4}" dt="2024-04-14T06:03:39.249" v="32" actId="20577"/>
          <ac:spMkLst>
            <pc:docMk/>
            <pc:sldMk cId="1032244563" sldId="277"/>
            <ac:spMk id="3" creationId="{6FF2AA53-8E6F-31F4-C239-C4314D42F4B4}"/>
          </ac:spMkLst>
        </pc:spChg>
      </pc:sldChg>
    </pc:docChg>
  </pc:docChgLst>
  <pc:docChgLst>
    <pc:chgData name="Adiesha Liyana Ralalage" userId="15fd5c93-10d6-4014-8103-1a4931e3c018" providerId="ADAL" clId="{739F6FB8-5708-499A-A5A1-D8AFA5D9B654}"/>
    <pc:docChg chg="modSld">
      <pc:chgData name="Adiesha Liyana Ralalage" userId="15fd5c93-10d6-4014-8103-1a4931e3c018" providerId="ADAL" clId="{739F6FB8-5708-499A-A5A1-D8AFA5D9B654}" dt="2024-04-15T03:14:40.255" v="4"/>
      <pc:docMkLst>
        <pc:docMk/>
      </pc:docMkLst>
      <pc:sldChg chg="modAnim">
        <pc:chgData name="Adiesha Liyana Ralalage" userId="15fd5c93-10d6-4014-8103-1a4931e3c018" providerId="ADAL" clId="{739F6FB8-5708-499A-A5A1-D8AFA5D9B654}" dt="2024-04-14T22:28:55.762" v="3"/>
        <pc:sldMkLst>
          <pc:docMk/>
          <pc:sldMk cId="3635650941" sldId="262"/>
        </pc:sldMkLst>
      </pc:sldChg>
      <pc:sldChg chg="modSp modAnim">
        <pc:chgData name="Adiesha Liyana Ralalage" userId="15fd5c93-10d6-4014-8103-1a4931e3c018" providerId="ADAL" clId="{739F6FB8-5708-499A-A5A1-D8AFA5D9B654}" dt="2024-04-15T03:14:40.255" v="4"/>
        <pc:sldMkLst>
          <pc:docMk/>
          <pc:sldMk cId="893797221" sldId="267"/>
        </pc:sldMkLst>
        <pc:spChg chg="mod">
          <ac:chgData name="Adiesha Liyana Ralalage" userId="15fd5c93-10d6-4014-8103-1a4931e3c018" providerId="ADAL" clId="{739F6FB8-5708-499A-A5A1-D8AFA5D9B654}" dt="2024-04-15T03:14:40.255" v="4"/>
          <ac:spMkLst>
            <pc:docMk/>
            <pc:sldMk cId="893797221" sldId="267"/>
            <ac:spMk id="3" creationId="{30AE2556-61A0-01E0-B9A0-7FCF909088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C2227-D7D1-4B31-98F1-9D81B379B840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26837-8F2F-41AC-9B1C-C7B010BB0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28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1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10/29/2024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2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10/29/2024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2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AA22B4B-4104-82C0-A93B-68B9B09E97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96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964DAC-D904-0E17-045D-DF0BDC163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share a secret?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1B9DE-84C3-FEC4-0613-41479AD59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Diffie Hellman algorithm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7AB-CFBA-8BC0-48C0-DD18684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/>
                  <a:t>However, the reverse is not easy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/>
                  <a:t>Given base and modulus and a value: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/>
                  <a:t>This is difficult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/>
                  <a:t>No known general efficient algorithm.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/>
                  <a:t>This is called discrete logarithm problem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pPr marL="201168" lvl="1" indent="0">
                  <a:buNone/>
                </a:pPr>
                <a:endParaRPr lang="en-US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80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7AB-CFBA-8BC0-48C0-DD18684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Diffie-Hellman key exchange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/>
                  <a:t>Let’s put them together.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/>
                  <a:t>Alice and Bob agree on base and modulus value (x, z)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/>
                  <a:t>Ex: (2, 19)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/>
                  <a:t>This is publicly shared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/>
                  <a:t>Mallory can intercept and use it.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/>
                  <a:t>Then Alice and Bob generate their own secrets but keep it to themselves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180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/>
                  <a:t>Ex: 8, 15</a:t>
                </a:r>
              </a:p>
              <a:p>
                <a:pPr marL="201168" lvl="1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7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7AB-CFBA-8BC0-48C0-DD18684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Diffie-Hellman key exchange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Then each generate values to share.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,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14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And share these values with each other.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Then Alice does the following: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/>
                  <a:t> = shared secret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Then Bob does the following: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400" dirty="0"/>
                  <a:t> = shared secret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This generates the same value.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This generated value is used as the shared secret.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But it is extremely hard for Mallory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 without which impossible to generate the shared secret.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27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7AB-CFBA-8BC0-48C0-DD18684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Diffie-Hellman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ADAE-47F5-9146-6B6E-286044FA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Key points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/>
              <a:t>Modulus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/>
              <a:t>Should be large number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/>
              <a:t>Needs to be a prime (makes it harder to brute force)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/>
              <a:t>Base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/>
              <a:t>Does not need to be a large number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400"/>
              <a:t>However, it must be able to generate all the possible remainder values for the given modulus (otherwise easier to brute force)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94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7AB-CFBA-8BC0-48C0-DD18684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Diffie-Hellman key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ADAE-47F5-9146-6B6E-286044FA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Try 1 as base and 19 as the modulus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/>
              <a:t>Remainder is 1 for all the powers of 1. (shared secret can only be 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Try 4 and 19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/>
              <a:t>Only few numbers are generated as the remainders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6041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F5F790-1233-0C75-F204-9010CAF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21" y="740274"/>
            <a:ext cx="58007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0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6B2E-47B6-CF32-ED50-300D8321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1690D-499D-362B-C06B-6748FBABD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90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9ACF-461D-465F-EE8C-FFAD7E1F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6E37-4085-A5BB-7B7C-A8E8D28E3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Goals of cryptography 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1800" b="1"/>
              <a:t>C</a:t>
            </a:r>
            <a:r>
              <a:rPr lang="en-US" sz="1800"/>
              <a:t>onfidentiality (eavesdroppers should not be able to read the contents.)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1800" b="1"/>
              <a:t>I</a:t>
            </a:r>
            <a:r>
              <a:rPr lang="en-US" sz="1800"/>
              <a:t>ntegrity (the recipient should be able to verify that the message was received correctly)</a:t>
            </a: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 sz="1800" b="1"/>
              <a:t>A</a:t>
            </a:r>
            <a:r>
              <a:rPr lang="en-US" sz="1800"/>
              <a:t>uthentication (the recipient should be able to verify the identity of the sender.)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Symmetric key cryptography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/>
              <a:t>Symmetric key cryptography</a:t>
            </a:r>
            <a:r>
              <a:rPr lang="en-US" sz="2000"/>
              <a:t> is a type of encryption where the same key is used for both </a:t>
            </a:r>
            <a:r>
              <a:rPr lang="en-US" sz="2000" b="1"/>
              <a:t>encryption</a:t>
            </a:r>
            <a:r>
              <a:rPr lang="en-US" sz="2000"/>
              <a:t> and </a:t>
            </a:r>
            <a:r>
              <a:rPr lang="en-US" sz="2000" b="1"/>
              <a:t>decryption</a:t>
            </a:r>
            <a:r>
              <a:rPr lang="en-US" sz="2000"/>
              <a:t> of information.</a:t>
            </a:r>
            <a:r>
              <a:rPr lang="en-US" sz="1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Hash functions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Man in a polo shirt">
            <a:extLst>
              <a:ext uri="{FF2B5EF4-FFF2-40B4-BE49-F238E27FC236}">
                <a16:creationId xmlns:a16="http://schemas.microsoft.com/office/drawing/2014/main" id="{C03CBB24-2C2A-1507-A5B4-6081C1022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788" y="257121"/>
            <a:ext cx="1544557" cy="4846713"/>
          </a:xfrm>
          <a:prstGeom prst="rect">
            <a:avLst/>
          </a:prstGeom>
        </p:spPr>
      </p:pic>
      <p:pic>
        <p:nvPicPr>
          <p:cNvPr id="13" name="Graphic 12" descr="Woman in black skirt">
            <a:extLst>
              <a:ext uri="{FF2B5EF4-FFF2-40B4-BE49-F238E27FC236}">
                <a16:creationId xmlns:a16="http://schemas.microsoft.com/office/drawing/2014/main" id="{0C148F43-AF77-AC1E-CB22-481C2C984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0964" y="343885"/>
            <a:ext cx="2120063" cy="4759949"/>
          </a:xfrm>
          <a:prstGeom prst="rect">
            <a:avLst/>
          </a:prstGeom>
        </p:spPr>
      </p:pic>
      <p:pic>
        <p:nvPicPr>
          <p:cNvPr id="15" name="Graphic 14" descr="Man in pirate attire">
            <a:extLst>
              <a:ext uri="{FF2B5EF4-FFF2-40B4-BE49-F238E27FC236}">
                <a16:creationId xmlns:a16="http://schemas.microsoft.com/office/drawing/2014/main" id="{1DA9FADD-F997-7D0F-E4FA-86EC47466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2569" y="3303530"/>
            <a:ext cx="1691121" cy="23702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63586A-5279-D030-3DEF-9BA4FD23AA11}"/>
              </a:ext>
            </a:extLst>
          </p:cNvPr>
          <p:cNvSpPr txBox="1"/>
          <p:nvPr/>
        </p:nvSpPr>
        <p:spPr>
          <a:xfrm>
            <a:off x="1623527" y="5486400"/>
            <a:ext cx="178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7B4A30-ED0C-737A-BF96-6634749B02FA}"/>
              </a:ext>
            </a:extLst>
          </p:cNvPr>
          <p:cNvSpPr txBox="1"/>
          <p:nvPr/>
        </p:nvSpPr>
        <p:spPr>
          <a:xfrm>
            <a:off x="9871788" y="5454134"/>
            <a:ext cx="178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B24759-92F3-8746-6F5A-253C68F14B62}"/>
              </a:ext>
            </a:extLst>
          </p:cNvPr>
          <p:cNvSpPr txBox="1"/>
          <p:nvPr/>
        </p:nvSpPr>
        <p:spPr>
          <a:xfrm>
            <a:off x="5952001" y="5823466"/>
            <a:ext cx="178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Mallory </a:t>
            </a:r>
          </a:p>
        </p:txBody>
      </p:sp>
      <p:pic>
        <p:nvPicPr>
          <p:cNvPr id="24" name="Graphic 23" descr="Envelope outline">
            <a:extLst>
              <a:ext uri="{FF2B5EF4-FFF2-40B4-BE49-F238E27FC236}">
                <a16:creationId xmlns:a16="http://schemas.microsoft.com/office/drawing/2014/main" id="{9B78248E-720E-3733-9336-A0802FC48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8473" y="424134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B71EB1-E5B9-B689-73F9-04D2E60A44E8}"/>
              </a:ext>
            </a:extLst>
          </p:cNvPr>
          <p:cNvCxnSpPr>
            <a:cxnSpLocks/>
          </p:cNvCxnSpPr>
          <p:nvPr/>
        </p:nvCxnSpPr>
        <p:spPr>
          <a:xfrm flipV="1">
            <a:off x="3177118" y="2723859"/>
            <a:ext cx="6540761" cy="4338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4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14023 -0.04097 C 0.1694 -0.05023 0.21328 -0.05509 0.25924 -0.05509 C 0.31159 -0.05509 0.35351 -0.05023 0.38268 -0.04097 L 0.52304 -2.22222E-6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46" y="-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409 0.04398 L 0.3819 0.00394 C 0.35234 -0.00509 0.30781 -0.00995 0.26119 -0.00995 C 0.2082 -0.00995 0.16562 -0.00509 0.13606 0.00394 L -0.00625 0.04398 " pathEditMode="relative" rAng="10800000" ptsTypes="AAA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1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19883 0.3532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5" y="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3 0.35324 L 0.50234 0.0868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69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C0B2-6A12-FEEE-925D-1FC3294E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hypothetical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23950-C3DA-120D-B33B-700752CF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Alice and Bob want to communicate with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However, there is an adversary in the middle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Goal: Alice and Bob wants to communicate </a:t>
            </a:r>
            <a:r>
              <a:rPr lang="en-US" sz="2000" b="1"/>
              <a:t>securely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Assume the message can be interpreted by the adversary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What are their possible options?</a:t>
            </a:r>
          </a:p>
        </p:txBody>
      </p:sp>
    </p:spTree>
    <p:extLst>
      <p:ext uri="{BB962C8B-B14F-4D97-AF65-F5344CB8AC3E}">
        <p14:creationId xmlns:p14="http://schemas.microsoft.com/office/powerpoint/2010/main" val="175476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7AB-CFBA-8BC0-48C0-DD18684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ADAE-47F5-9146-6B6E-286044FA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Encrypt the communications using a shared secret?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Symmetric Key Cryptography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Adversary can look at the </a:t>
            </a:r>
            <a:r>
              <a:rPr lang="en-US" sz="2000"/>
              <a:t>message</a:t>
            </a:r>
            <a:r>
              <a:rPr lang="en-US" sz="1800"/>
              <a:t> but cannot decrypt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Both parties need to know the secret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What if the messages are tampered by a nefarious party?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/>
              <a:t>Hashing (send the encrypted hash of the message along with the encrypted message)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What if they did not have shared secret?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We need a better 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How can we share a secret that we have not agreed upon?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741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7AB-CFBA-8BC0-48C0-DD18684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Diffie-Hellman key exchange?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ADAE-47F5-9146-6B6E-286044FA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We saw that you cannot just pick a secret and send it to the other party.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What if Alice and Bob picks separate secrets, then find a way to combine then to create a common secret (without sharing the original secrets)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Let’s try following strategy.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0474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7AB-CFBA-8BC0-48C0-DD18684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Alice and Bob agrees upon a number (ex: 20)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This is public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Alice and Bob each picks secrets for themselves (does not share them with each other)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=15=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𝐴𝑙𝑖𝑐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𝑠𝑒𝑐𝑟𝑒𝑡</m:t>
                    </m:r>
                  </m:oMath>
                </a14:m>
                <a:endParaRPr lang="en-US" b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=8=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𝐵𝑜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𝑠𝑒𝑐𝑟𝑒𝑡</m:t>
                    </m:r>
                  </m:oMath>
                </a14:m>
                <a:r>
                  <a:rPr lang="en-US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Then Alice and Bob calculates following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𝐴𝑙𝑖𝑐𝑒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𝑠h𝑎𝑟𝑒𝑑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+20=35</m:t>
                    </m:r>
                  </m:oMath>
                </a14:m>
                <a:endParaRPr lang="en-US" b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𝑠h𝑎𝑟𝑒𝑑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+20=28</m:t>
                    </m:r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Then they share this value with each other</a:t>
                </a:r>
              </a:p>
              <a:p>
                <a:pPr marL="0" indent="0">
                  <a:buNone/>
                </a:pPr>
                <a:endParaRPr lang="en-US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810" b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4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7AB-CFBA-8BC0-48C0-DD18684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108201"/>
                <a:ext cx="10058400" cy="3760891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Then both Alice and Bob add their secrets to the shared value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𝐺𝑒𝑛𝑒𝑟𝑎𝑡𝑒𝑑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𝑠h𝑎𝑟𝑒𝑑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𝑠𝑒𝑐𝑟𝑒𝑡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=28+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=43</m:t>
                    </m:r>
                  </m:oMath>
                </a14:m>
                <a:endParaRPr lang="en-US" b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𝐺𝑒𝑛𝑒𝑟𝑎𝑡𝑒𝑑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𝑠h𝑎𝑟𝑒𝑑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𝑠𝑒𝑐𝑟𝑒𝑡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=35+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=43</m:t>
                    </m:r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They both generate the same value.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/>
                  <a:t>The reason is addition is commutative and associative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/>
                  <a:t>The order of which you add does not matter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However, Mallory can break this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28−20=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b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35−20=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108201"/>
                <a:ext cx="10058400" cy="3760891"/>
              </a:xfrm>
              <a:blipFill>
                <a:blip r:embed="rId2"/>
                <a:stretch>
                  <a:fillRect l="-1273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8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5B7AB-CFBA-8BC0-48C0-DD18684E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This does not work as addition operation is inverted easily.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What if we have a better operation?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/>
                  <a:t>Modular exponentiation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/>
                  <a:t>Easy to calculate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/>
                  <a:t>Difficult to invert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𝐸𝑥𝑝𝑜𝑛𝑒𝑛𝑡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𝑚𝑜𝑑𝑢𝑙𝑢𝑠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4ADAE-47F5-9146-6B6E-286044FA0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5868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8311C"/>
      </a:dk2>
      <a:lt2>
        <a:srgbClr val="F3F1F0"/>
      </a:lt2>
      <a:accent1>
        <a:srgbClr val="3FB0BB"/>
      </a:accent1>
      <a:accent2>
        <a:srgbClr val="31B58A"/>
      </a:accent2>
      <a:accent3>
        <a:srgbClr val="3DB65D"/>
      </a:accent3>
      <a:accent4>
        <a:srgbClr val="47B732"/>
      </a:accent4>
      <a:accent5>
        <a:srgbClr val="7DAE3B"/>
      </a:accent5>
      <a:accent6>
        <a:srgbClr val="A5A72D"/>
      </a:accent6>
      <a:hlink>
        <a:srgbClr val="C25449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Widescreen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Nova Light</vt:lpstr>
      <vt:lpstr>Bembo</vt:lpstr>
      <vt:lpstr>Calibri</vt:lpstr>
      <vt:lpstr>Cambria Math</vt:lpstr>
      <vt:lpstr>Wingdings</vt:lpstr>
      <vt:lpstr>RetrospectVTI</vt:lpstr>
      <vt:lpstr>How to share a secret?</vt:lpstr>
      <vt:lpstr>Prerequisite</vt:lpstr>
      <vt:lpstr>PowerPoint Presentation</vt:lpstr>
      <vt:lpstr>A hypothetical problem</vt:lpstr>
      <vt:lpstr>Options?</vt:lpstr>
      <vt:lpstr>Diffie-Hellman key exchange?</vt:lpstr>
      <vt:lpstr>An example idea</vt:lpstr>
      <vt:lpstr>An example idea</vt:lpstr>
      <vt:lpstr>An example idea</vt:lpstr>
      <vt:lpstr>An example idea</vt:lpstr>
      <vt:lpstr>Diffie-Hellman key exchange</vt:lpstr>
      <vt:lpstr>Diffie-Hellman key exchange</vt:lpstr>
      <vt:lpstr>Diffie-Hellman key exchange</vt:lpstr>
      <vt:lpstr>Diffie-Hellman key exchange</vt:lpstr>
      <vt:lpstr>PowerPoint Presentation</vt:lpstr>
      <vt:lpstr>Questions?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TLS protocol provides security</dc:title>
  <dc:creator>Liyana Ralalage, Adiesha</dc:creator>
  <cp:lastModifiedBy>Liyana Ralalage, Adiesha</cp:lastModifiedBy>
  <cp:revision>1</cp:revision>
  <dcterms:created xsi:type="dcterms:W3CDTF">2024-04-10T21:23:31Z</dcterms:created>
  <dcterms:modified xsi:type="dcterms:W3CDTF">2024-10-30T04:59:07Z</dcterms:modified>
</cp:coreProperties>
</file>