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268" r:id="rId14"/>
    <p:sldId id="355" r:id="rId15"/>
    <p:sldId id="356" r:id="rId16"/>
    <p:sldId id="357" r:id="rId17"/>
    <p:sldId id="358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12D78-AF21-4A70-870C-8A4BDF6019B0}" v="509" dt="2024-10-30T06:55:45.34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86112D78-AF21-4A70-870C-8A4BDF6019B0}"/>
    <pc:docChg chg="undo redo custSel addSld delSld modSld sldOrd">
      <pc:chgData name="Liyana Ralalage, Adiesha" userId="15fd5c93-10d6-4014-8103-1a4931e3c018" providerId="ADAL" clId="{86112D78-AF21-4A70-870C-8A4BDF6019B0}" dt="2024-10-30T06:55:48.827" v="2533" actId="27636"/>
      <pc:docMkLst>
        <pc:docMk/>
      </pc:docMkLst>
      <pc:sldChg chg="add">
        <pc:chgData name="Liyana Ralalage, Adiesha" userId="15fd5c93-10d6-4014-8103-1a4931e3c018" providerId="ADAL" clId="{86112D78-AF21-4A70-870C-8A4BDF6019B0}" dt="2024-10-30T03:48:48.904" v="2221"/>
        <pc:sldMkLst>
          <pc:docMk/>
          <pc:sldMk cId="2588792400" sldId="268"/>
        </pc:sldMkLst>
      </pc:sldChg>
      <pc:sldChg chg="add del">
        <pc:chgData name="Liyana Ralalage, Adiesha" userId="15fd5c93-10d6-4014-8103-1a4931e3c018" providerId="ADAL" clId="{86112D78-AF21-4A70-870C-8A4BDF6019B0}" dt="2024-10-30T03:51:25.620" v="2293" actId="47"/>
        <pc:sldMkLst>
          <pc:docMk/>
          <pc:sldMk cId="178897020" sldId="301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3786907341" sldId="337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3590816519" sldId="338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2099008355" sldId="339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4043390973" sldId="340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1041471105" sldId="341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812209034" sldId="342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3813948168" sldId="343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3119264358" sldId="344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1684465119" sldId="345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2981044871" sldId="346"/>
        </pc:sldMkLst>
      </pc:sldChg>
      <pc:sldChg chg="del">
        <pc:chgData name="Liyana Ralalage, Adiesha" userId="15fd5c93-10d6-4014-8103-1a4931e3c018" providerId="ADAL" clId="{86112D78-AF21-4A70-870C-8A4BDF6019B0}" dt="2024-10-30T03:53:02.178" v="2300" actId="47"/>
        <pc:sldMkLst>
          <pc:docMk/>
          <pc:sldMk cId="3493061142" sldId="347"/>
        </pc:sldMkLst>
      </pc:sldChg>
      <pc:sldChg chg="modSp mod">
        <pc:chgData name="Liyana Ralalage, Adiesha" userId="15fd5c93-10d6-4014-8103-1a4931e3c018" providerId="ADAL" clId="{86112D78-AF21-4A70-870C-8A4BDF6019B0}" dt="2024-10-30T03:54:32.198" v="2495" actId="20577"/>
        <pc:sldMkLst>
          <pc:docMk/>
          <pc:sldMk cId="1614795638" sldId="348"/>
        </pc:sldMkLst>
        <pc:spChg chg="mod">
          <ac:chgData name="Liyana Ralalage, Adiesha" userId="15fd5c93-10d6-4014-8103-1a4931e3c018" providerId="ADAL" clId="{86112D78-AF21-4A70-870C-8A4BDF6019B0}" dt="2024-10-30T03:54:32.198" v="2495" actId="20577"/>
          <ac:spMkLst>
            <pc:docMk/>
            <pc:sldMk cId="1614795638" sldId="348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30T03:54:58.688" v="2499" actId="207"/>
        <pc:sldMkLst>
          <pc:docMk/>
          <pc:sldMk cId="605687387" sldId="349"/>
        </pc:sldMkLst>
        <pc:spChg chg="mod">
          <ac:chgData name="Liyana Ralalage, Adiesha" userId="15fd5c93-10d6-4014-8103-1a4931e3c018" providerId="ADAL" clId="{86112D78-AF21-4A70-870C-8A4BDF6019B0}" dt="2024-10-29T22:54:11.088" v="69" actId="20577"/>
          <ac:spMkLst>
            <pc:docMk/>
            <pc:sldMk cId="605687387" sldId="349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30T03:54:58.688" v="2499" actId="207"/>
          <ac:spMkLst>
            <pc:docMk/>
            <pc:sldMk cId="605687387" sldId="349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29T22:58:04.977" v="575" actId="20577"/>
        <pc:sldMkLst>
          <pc:docMk/>
          <pc:sldMk cId="2145376973" sldId="350"/>
        </pc:sldMkLst>
        <pc:spChg chg="mod">
          <ac:chgData name="Liyana Ralalage, Adiesha" userId="15fd5c93-10d6-4014-8103-1a4931e3c018" providerId="ADAL" clId="{86112D78-AF21-4A70-870C-8A4BDF6019B0}" dt="2024-10-29T22:56:32.563" v="283" actId="20577"/>
          <ac:spMkLst>
            <pc:docMk/>
            <pc:sldMk cId="2145376973" sldId="350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29T22:58:04.977" v="575" actId="20577"/>
          <ac:spMkLst>
            <pc:docMk/>
            <pc:sldMk cId="2145376973" sldId="350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29T23:02:06.402" v="1077" actId="20577"/>
        <pc:sldMkLst>
          <pc:docMk/>
          <pc:sldMk cId="3647495004" sldId="351"/>
        </pc:sldMkLst>
        <pc:spChg chg="mod">
          <ac:chgData name="Liyana Ralalage, Adiesha" userId="15fd5c93-10d6-4014-8103-1a4931e3c018" providerId="ADAL" clId="{86112D78-AF21-4A70-870C-8A4BDF6019B0}" dt="2024-10-29T22:58:21.113" v="591" actId="20577"/>
          <ac:spMkLst>
            <pc:docMk/>
            <pc:sldMk cId="3647495004" sldId="351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29T23:02:06.402" v="1077" actId="20577"/>
          <ac:spMkLst>
            <pc:docMk/>
            <pc:sldMk cId="3647495004" sldId="351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29T23:03:30.261" v="1292" actId="20577"/>
        <pc:sldMkLst>
          <pc:docMk/>
          <pc:sldMk cId="2977996475" sldId="352"/>
        </pc:sldMkLst>
        <pc:spChg chg="mod">
          <ac:chgData name="Liyana Ralalage, Adiesha" userId="15fd5c93-10d6-4014-8103-1a4931e3c018" providerId="ADAL" clId="{86112D78-AF21-4A70-870C-8A4BDF6019B0}" dt="2024-10-29T23:02:22.379" v="1120" actId="20577"/>
          <ac:spMkLst>
            <pc:docMk/>
            <pc:sldMk cId="2977996475" sldId="352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29T23:03:30.261" v="1292" actId="20577"/>
          <ac:spMkLst>
            <pc:docMk/>
            <pc:sldMk cId="2977996475" sldId="352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30T06:55:48.827" v="2533" actId="27636"/>
        <pc:sldMkLst>
          <pc:docMk/>
          <pc:sldMk cId="3432203008" sldId="353"/>
        </pc:sldMkLst>
        <pc:spChg chg="mod">
          <ac:chgData name="Liyana Ralalage, Adiesha" userId="15fd5c93-10d6-4014-8103-1a4931e3c018" providerId="ADAL" clId="{86112D78-AF21-4A70-870C-8A4BDF6019B0}" dt="2024-10-30T03:17:30.275" v="1871" actId="1076"/>
          <ac:spMkLst>
            <pc:docMk/>
            <pc:sldMk cId="3432203008" sldId="353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30T06:55:48.827" v="2533" actId="27636"/>
          <ac:spMkLst>
            <pc:docMk/>
            <pc:sldMk cId="3432203008" sldId="353"/>
            <ac:spMk id="7" creationId="{70B4EC43-20C2-1DA5-646B-B8D26CF7D003}"/>
          </ac:spMkLst>
        </pc:spChg>
      </pc:sldChg>
      <pc:sldChg chg="modSp add mod modAnim">
        <pc:chgData name="Liyana Ralalage, Adiesha" userId="15fd5c93-10d6-4014-8103-1a4931e3c018" providerId="ADAL" clId="{86112D78-AF21-4A70-870C-8A4BDF6019B0}" dt="2024-10-30T03:49:06.427" v="2230" actId="5793"/>
        <pc:sldMkLst>
          <pc:docMk/>
          <pc:sldMk cId="497408211" sldId="354"/>
        </pc:sldMkLst>
        <pc:spChg chg="mod">
          <ac:chgData name="Liyana Ralalage, Adiesha" userId="15fd5c93-10d6-4014-8103-1a4931e3c018" providerId="ADAL" clId="{86112D78-AF21-4A70-870C-8A4BDF6019B0}" dt="2024-10-30T03:49:06.427" v="2230" actId="5793"/>
          <ac:spMkLst>
            <pc:docMk/>
            <pc:sldMk cId="497408211" sldId="354"/>
            <ac:spMk id="7" creationId="{70B4EC43-20C2-1DA5-646B-B8D26CF7D003}"/>
          </ac:spMkLst>
        </pc:spChg>
      </pc:sldChg>
      <pc:sldChg chg="modSp add ord modAnim">
        <pc:chgData name="Liyana Ralalage, Adiesha" userId="15fd5c93-10d6-4014-8103-1a4931e3c018" providerId="ADAL" clId="{86112D78-AF21-4A70-870C-8A4BDF6019B0}" dt="2024-10-30T03:50:09.093" v="2258" actId="20577"/>
        <pc:sldMkLst>
          <pc:docMk/>
          <pc:sldMk cId="2280730643" sldId="355"/>
        </pc:sldMkLst>
        <pc:spChg chg="mod">
          <ac:chgData name="Liyana Ralalage, Adiesha" userId="15fd5c93-10d6-4014-8103-1a4931e3c018" providerId="ADAL" clId="{86112D78-AF21-4A70-870C-8A4BDF6019B0}" dt="2024-10-30T03:50:09.093" v="2258" actId="20577"/>
          <ac:spMkLst>
            <pc:docMk/>
            <pc:sldMk cId="2280730643" sldId="355"/>
            <ac:spMk id="7" creationId="{70B4EC43-20C2-1DA5-646B-B8D26CF7D003}"/>
          </ac:spMkLst>
        </pc:spChg>
      </pc:sldChg>
      <pc:sldChg chg="modSp add mod modAnim">
        <pc:chgData name="Liyana Ralalage, Adiesha" userId="15fd5c93-10d6-4014-8103-1a4931e3c018" providerId="ADAL" clId="{86112D78-AF21-4A70-870C-8A4BDF6019B0}" dt="2024-10-30T03:50:49.428" v="2291"/>
        <pc:sldMkLst>
          <pc:docMk/>
          <pc:sldMk cId="2209296499" sldId="356"/>
        </pc:sldMkLst>
        <pc:spChg chg="mod">
          <ac:chgData name="Liyana Ralalage, Adiesha" userId="15fd5c93-10d6-4014-8103-1a4931e3c018" providerId="ADAL" clId="{86112D78-AF21-4A70-870C-8A4BDF6019B0}" dt="2024-10-30T03:50:39.502" v="2288" actId="20577"/>
          <ac:spMkLst>
            <pc:docMk/>
            <pc:sldMk cId="2209296499" sldId="356"/>
            <ac:spMk id="2" creationId="{08F0870A-EBCD-13FC-D1A2-49C555C48170}"/>
          </ac:spMkLst>
        </pc:spChg>
        <pc:spChg chg="mod">
          <ac:chgData name="Liyana Ralalage, Adiesha" userId="15fd5c93-10d6-4014-8103-1a4931e3c018" providerId="ADAL" clId="{86112D78-AF21-4A70-870C-8A4BDF6019B0}" dt="2024-10-30T03:50:49.428" v="2291"/>
          <ac:spMkLst>
            <pc:docMk/>
            <pc:sldMk cId="2209296499" sldId="356"/>
            <ac:spMk id="7" creationId="{70B4EC43-20C2-1DA5-646B-B8D26CF7D003}"/>
          </ac:spMkLst>
        </pc:spChg>
      </pc:sldChg>
      <pc:sldChg chg="modSp add mod">
        <pc:chgData name="Liyana Ralalage, Adiesha" userId="15fd5c93-10d6-4014-8103-1a4931e3c018" providerId="ADAL" clId="{86112D78-AF21-4A70-870C-8A4BDF6019B0}" dt="2024-10-30T03:51:38.452" v="2295"/>
        <pc:sldMkLst>
          <pc:docMk/>
          <pc:sldMk cId="3694931290" sldId="357"/>
        </pc:sldMkLst>
        <pc:spChg chg="mod">
          <ac:chgData name="Liyana Ralalage, Adiesha" userId="15fd5c93-10d6-4014-8103-1a4931e3c018" providerId="ADAL" clId="{86112D78-AF21-4A70-870C-8A4BDF6019B0}" dt="2024-10-30T03:51:38.452" v="2295"/>
          <ac:spMkLst>
            <pc:docMk/>
            <pc:sldMk cId="3694931290" sldId="357"/>
            <ac:spMk id="7" creationId="{70B4EC43-20C2-1DA5-646B-B8D26CF7D003}"/>
          </ac:spMkLst>
        </pc:spChg>
      </pc:sldChg>
      <pc:sldChg chg="addSp modSp new">
        <pc:chgData name="Liyana Ralalage, Adiesha" userId="15fd5c93-10d6-4014-8103-1a4931e3c018" providerId="ADAL" clId="{86112D78-AF21-4A70-870C-8A4BDF6019B0}" dt="2024-10-30T03:52:03.128" v="2297"/>
        <pc:sldMkLst>
          <pc:docMk/>
          <pc:sldMk cId="1482164809" sldId="358"/>
        </pc:sldMkLst>
        <pc:picChg chg="add mod">
          <ac:chgData name="Liyana Ralalage, Adiesha" userId="15fd5c93-10d6-4014-8103-1a4931e3c018" providerId="ADAL" clId="{86112D78-AF21-4A70-870C-8A4BDF6019B0}" dt="2024-10-30T03:52:03.128" v="2297"/>
          <ac:picMkLst>
            <pc:docMk/>
            <pc:sldMk cId="1482164809" sldId="358"/>
            <ac:picMk id="3" creationId="{163365CC-6B92-B605-4ABA-30B3D5E8950B}"/>
          </ac:picMkLst>
        </pc:picChg>
      </pc:sldChg>
      <pc:sldChg chg="addSp modSp new">
        <pc:chgData name="Liyana Ralalage, Adiesha" userId="15fd5c93-10d6-4014-8103-1a4931e3c018" providerId="ADAL" clId="{86112D78-AF21-4A70-870C-8A4BDF6019B0}" dt="2024-10-30T03:52:18.286" v="2299"/>
        <pc:sldMkLst>
          <pc:docMk/>
          <pc:sldMk cId="3594151877" sldId="359"/>
        </pc:sldMkLst>
        <pc:picChg chg="add mod">
          <ac:chgData name="Liyana Ralalage, Adiesha" userId="15fd5c93-10d6-4014-8103-1a4931e3c018" providerId="ADAL" clId="{86112D78-AF21-4A70-870C-8A4BDF6019B0}" dt="2024-10-30T03:52:18.286" v="2299"/>
          <ac:picMkLst>
            <pc:docMk/>
            <pc:sldMk cId="3594151877" sldId="359"/>
            <ac:picMk id="3" creationId="{219468F2-7877-441F-28B1-978B2FE78877}"/>
          </ac:picMkLst>
        </pc:picChg>
      </pc:sldChg>
      <pc:sldMasterChg chg="delSldLayout">
        <pc:chgData name="Liyana Ralalage, Adiesha" userId="15fd5c93-10d6-4014-8103-1a4931e3c018" providerId="ADAL" clId="{86112D78-AF21-4A70-870C-8A4BDF6019B0}" dt="2024-10-30T03:51:25.620" v="2293" actId="47"/>
        <pc:sldMasterMkLst>
          <pc:docMk/>
          <pc:sldMasterMk cId="2464305198" sldId="2147483648"/>
        </pc:sldMasterMkLst>
        <pc:sldLayoutChg chg="del">
          <pc:chgData name="Liyana Ralalage, Adiesha" userId="15fd5c93-10d6-4014-8103-1a4931e3c018" providerId="ADAL" clId="{86112D78-AF21-4A70-870C-8A4BDF6019B0}" dt="2024-10-30T03:51:25.620" v="2293" actId="47"/>
          <pc:sldLayoutMkLst>
            <pc:docMk/>
            <pc:sldMasterMk cId="2464305198" sldId="2147483648"/>
            <pc:sldLayoutMk cId="195051365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  <p:sldLayoutId id="214748370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6" y="230278"/>
            <a:ext cx="5982609" cy="3056343"/>
          </a:xfrm>
        </p:spPr>
        <p:txBody>
          <a:bodyPr/>
          <a:lstStyle/>
          <a:p>
            <a:r>
              <a:rPr lang="en-US" dirty="0"/>
              <a:t>RSA (An asymmetric key cryptography algorithm)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 in a polo shirt">
            <a:extLst>
              <a:ext uri="{FF2B5EF4-FFF2-40B4-BE49-F238E27FC236}">
                <a16:creationId xmlns:a16="http://schemas.microsoft.com/office/drawing/2014/main" id="{C03CBB24-2C2A-1507-A5B4-6081C102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788" y="257121"/>
            <a:ext cx="1544557" cy="4846713"/>
          </a:xfrm>
          <a:prstGeom prst="rect">
            <a:avLst/>
          </a:prstGeom>
        </p:spPr>
      </p:pic>
      <p:pic>
        <p:nvPicPr>
          <p:cNvPr id="13" name="Graphic 12" descr="Woman in black skirt">
            <a:extLst>
              <a:ext uri="{FF2B5EF4-FFF2-40B4-BE49-F238E27FC236}">
                <a16:creationId xmlns:a16="http://schemas.microsoft.com/office/drawing/2014/main" id="{0C148F43-AF77-AC1E-CB22-481C2C98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964" y="343885"/>
            <a:ext cx="2120063" cy="475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63586A-5279-D030-3DEF-9BA4FD23AA11}"/>
              </a:ext>
            </a:extLst>
          </p:cNvPr>
          <p:cNvSpPr txBox="1"/>
          <p:nvPr/>
        </p:nvSpPr>
        <p:spPr>
          <a:xfrm>
            <a:off x="1623527" y="5486400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B4A30-ED0C-737A-BF96-6634749B02FA}"/>
              </a:ext>
            </a:extLst>
          </p:cNvPr>
          <p:cNvSpPr txBox="1"/>
          <p:nvPr/>
        </p:nvSpPr>
        <p:spPr>
          <a:xfrm>
            <a:off x="9871788" y="5454134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24759-92F3-8746-6F5A-253C68F14B62}"/>
              </a:ext>
            </a:extLst>
          </p:cNvPr>
          <p:cNvSpPr txBox="1"/>
          <p:nvPr/>
        </p:nvSpPr>
        <p:spPr>
          <a:xfrm>
            <a:off x="5388040" y="6023982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Mallory </a:t>
            </a:r>
          </a:p>
        </p:txBody>
      </p:sp>
      <p:pic>
        <p:nvPicPr>
          <p:cNvPr id="24" name="Graphic 23" descr="Envelope outline">
            <a:extLst>
              <a:ext uri="{FF2B5EF4-FFF2-40B4-BE49-F238E27FC236}">
                <a16:creationId xmlns:a16="http://schemas.microsoft.com/office/drawing/2014/main" id="{9B78248E-720E-3733-9336-A0802FC48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8473" y="424134"/>
            <a:ext cx="914400" cy="914400"/>
          </a:xfrm>
          <a:prstGeom prst="rect">
            <a:avLst/>
          </a:prstGeom>
        </p:spPr>
      </p:pic>
      <p:pic>
        <p:nvPicPr>
          <p:cNvPr id="4" name="Graphic 3" descr="Key with solid fill">
            <a:extLst>
              <a:ext uri="{FF2B5EF4-FFF2-40B4-BE49-F238E27FC236}">
                <a16:creationId xmlns:a16="http://schemas.microsoft.com/office/drawing/2014/main" id="{85C2B4CD-9BC1-9030-E28C-19F5D776D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564" y="801085"/>
            <a:ext cx="914400" cy="914400"/>
          </a:xfrm>
          <a:prstGeom prst="rect">
            <a:avLst/>
          </a:prstGeom>
        </p:spPr>
      </p:pic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54A228CA-E29E-6DB5-CC38-C83F7C3633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564" y="157817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868702-1ABB-F707-7A85-D1F308898D66}"/>
              </a:ext>
            </a:extLst>
          </p:cNvPr>
          <p:cNvCxnSpPr>
            <a:cxnSpLocks/>
          </p:cNvCxnSpPr>
          <p:nvPr/>
        </p:nvCxnSpPr>
        <p:spPr>
          <a:xfrm flipV="1">
            <a:off x="3177118" y="3028659"/>
            <a:ext cx="6540761" cy="4338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 descr="Key outline">
            <a:extLst>
              <a:ext uri="{FF2B5EF4-FFF2-40B4-BE49-F238E27FC236}">
                <a16:creationId xmlns:a16="http://schemas.microsoft.com/office/drawing/2014/main" id="{4860A46F-2518-524C-1699-DCA078C061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2055" y="1161353"/>
            <a:ext cx="914400" cy="91440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6" name="Graphic 15" descr="Key outline">
            <a:extLst>
              <a:ext uri="{FF2B5EF4-FFF2-40B4-BE49-F238E27FC236}">
                <a16:creationId xmlns:a16="http://schemas.microsoft.com/office/drawing/2014/main" id="{7A728E72-0355-B2F4-DDE5-B94ACF7C38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2055" y="343885"/>
            <a:ext cx="914400" cy="91440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C9BD80-809C-E106-713D-66E501EE29B9}"/>
              </a:ext>
            </a:extLst>
          </p:cNvPr>
          <p:cNvSpPr txBox="1"/>
          <p:nvPr/>
        </p:nvSpPr>
        <p:spPr>
          <a:xfrm>
            <a:off x="8962054" y="40289"/>
            <a:ext cx="111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Bob’s public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5F754-07F3-9126-7F63-D5FB024AAFFE}"/>
              </a:ext>
            </a:extLst>
          </p:cNvPr>
          <p:cNvSpPr txBox="1"/>
          <p:nvPr/>
        </p:nvSpPr>
        <p:spPr>
          <a:xfrm>
            <a:off x="197755" y="2492574"/>
            <a:ext cx="111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Alice’s private 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A66FF-EA2E-3A8A-F6B4-7FC9B14BED48}"/>
              </a:ext>
            </a:extLst>
          </p:cNvPr>
          <p:cNvSpPr txBox="1"/>
          <p:nvPr/>
        </p:nvSpPr>
        <p:spPr>
          <a:xfrm>
            <a:off x="272106" y="419923"/>
            <a:ext cx="111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Alice’s public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B4C81-5531-D670-97C5-D3F608ADBA5E}"/>
              </a:ext>
            </a:extLst>
          </p:cNvPr>
          <p:cNvSpPr txBox="1"/>
          <p:nvPr/>
        </p:nvSpPr>
        <p:spPr>
          <a:xfrm>
            <a:off x="8962055" y="1819041"/>
            <a:ext cx="111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Bob’s private Key</a:t>
            </a:r>
          </a:p>
        </p:txBody>
      </p:sp>
      <p:pic>
        <p:nvPicPr>
          <p:cNvPr id="15" name="Graphic 14" descr="Man in pirate attire">
            <a:extLst>
              <a:ext uri="{FF2B5EF4-FFF2-40B4-BE49-F238E27FC236}">
                <a16:creationId xmlns:a16="http://schemas.microsoft.com/office/drawing/2014/main" id="{1DA9FADD-F997-7D0F-E4FA-86EC474665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9835" y="2142978"/>
            <a:ext cx="1450967" cy="2033639"/>
          </a:xfrm>
          <a:prstGeom prst="rect">
            <a:avLst/>
          </a:prstGeom>
        </p:spPr>
      </p:pic>
      <p:pic>
        <p:nvPicPr>
          <p:cNvPr id="7" name="Graphic 6" descr="Old Key outline">
            <a:extLst>
              <a:ext uri="{FF2B5EF4-FFF2-40B4-BE49-F238E27FC236}">
                <a16:creationId xmlns:a16="http://schemas.microsoft.com/office/drawing/2014/main" id="{88D2E715-8F3E-7C9E-5732-CB49CAD258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72794" y="1736103"/>
            <a:ext cx="368873" cy="368873"/>
          </a:xfrm>
          <a:prstGeom prst="rect">
            <a:avLst/>
          </a:prstGeom>
        </p:spPr>
      </p:pic>
      <p:pic>
        <p:nvPicPr>
          <p:cNvPr id="12" name="Graphic 11" descr="Old Key outline">
            <a:extLst>
              <a:ext uri="{FF2B5EF4-FFF2-40B4-BE49-F238E27FC236}">
                <a16:creationId xmlns:a16="http://schemas.microsoft.com/office/drawing/2014/main" id="{941EE8B8-62DD-890C-A491-A0F8B0538F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26361" y="1209301"/>
            <a:ext cx="368873" cy="368873"/>
          </a:xfrm>
          <a:prstGeom prst="rect">
            <a:avLst/>
          </a:prstGeom>
        </p:spPr>
      </p:pic>
      <p:pic>
        <p:nvPicPr>
          <p:cNvPr id="29" name="Graphic 28" descr="Old Key outline">
            <a:extLst>
              <a:ext uri="{FF2B5EF4-FFF2-40B4-BE49-F238E27FC236}">
                <a16:creationId xmlns:a16="http://schemas.microsoft.com/office/drawing/2014/main" id="{C72A56E0-2201-FDB7-B43E-51346FF50E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27792" y="1208824"/>
            <a:ext cx="368873" cy="3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 -0.05371 L 0.38034 0.58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32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31 -4.81481E-6 L 0.38542 0.63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-0.18438 0.693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34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19245 0.642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3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47279 0.405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24596 0.409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41948"/>
            <a:ext cx="8297380" cy="538860"/>
          </a:xfrm>
        </p:spPr>
        <p:txBody>
          <a:bodyPr anchor="t"/>
          <a:lstStyle/>
          <a:p>
            <a:r>
              <a:rPr lang="en-US" dirty="0"/>
              <a:t>RSA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773" y="1342009"/>
            <a:ext cx="8324089" cy="5083958"/>
          </a:xfrm>
        </p:spPr>
        <p:txBody>
          <a:bodyPr/>
          <a:lstStyle/>
          <a:p>
            <a:pPr marL="10287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problem with this?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Could this strategy guarantee the authenticity of the sender?</a:t>
            </a:r>
          </a:p>
          <a:p>
            <a:pPr marL="1485900" lvl="2" indent="-457200">
              <a:buFont typeface="+mj-lt"/>
              <a:buAutoNum type="arabicPeriod"/>
            </a:pPr>
            <a:r>
              <a:rPr lang="en-US" dirty="0"/>
              <a:t>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add something ensure authenticity?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about digitally signing the public key?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What does this mean?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41948"/>
            <a:ext cx="8297380" cy="538860"/>
          </a:xfrm>
        </p:spPr>
        <p:txBody>
          <a:bodyPr anchor="t"/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773" y="1342009"/>
            <a:ext cx="8324089" cy="5083958"/>
          </a:xfrm>
        </p:spPr>
        <p:txBody>
          <a:bodyPr/>
          <a:lstStyle/>
          <a:p>
            <a:r>
              <a:rPr lang="en-US" dirty="0"/>
              <a:t>We need an extra step to ensure the authenticity of public keys.</a:t>
            </a:r>
          </a:p>
          <a:p>
            <a:r>
              <a:rPr lang="en-US" dirty="0"/>
              <a:t>Certificate authorities are entities in the business of signing certificates.</a:t>
            </a:r>
          </a:p>
          <a:p>
            <a:r>
              <a:rPr lang="en-US" dirty="0"/>
              <a:t>Certificate authorities sign the public keys of others.</a:t>
            </a:r>
          </a:p>
          <a:p>
            <a:r>
              <a:rPr lang="en-US" dirty="0"/>
              <a:t>As long as we have the public key of the certificate authority, we can verify the authenticity of the signed public key.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41948"/>
            <a:ext cx="8297380" cy="538860"/>
          </a:xfrm>
        </p:spPr>
        <p:txBody>
          <a:bodyPr anchor="t"/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773" y="1342009"/>
            <a:ext cx="8324089" cy="50839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There are a few assumption (We = verifier)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assume that certificate authorities verified the owner of the public key that they signed.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assume that we have the correct public key of the certificate authority.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assume that the private key of the certificate authority is not compromised.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Trusted stores (public keys of certificate authorities are stored)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OS has a trusted store that contains a set of public keys from certificate authorities.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Some browsers also keep a trusted store.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3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441BF-5F28-2DA0-7077-671DBBB0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3365CC-6B92-B605-4ABA-30B3D5E8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96" y="905933"/>
            <a:ext cx="536141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DA1DC0-BBA8-82C5-D134-99814B6C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 descr="Certificate Store">
            <a:extLst>
              <a:ext uri="{FF2B5EF4-FFF2-40B4-BE49-F238E27FC236}">
                <a16:creationId xmlns:a16="http://schemas.microsoft.com/office/drawing/2014/main" id="{219468F2-7877-441F-28B1-978B2FE7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1093" y="905933"/>
            <a:ext cx="9881818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RSA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An asymmetric key cryptography algorithm</a:t>
            </a:r>
          </a:p>
          <a:p>
            <a:r>
              <a:rPr lang="en-US" dirty="0"/>
              <a:t>Developed by Rivest-Shamir-Adleman</a:t>
            </a:r>
          </a:p>
          <a:p>
            <a:r>
              <a:rPr lang="en-US" dirty="0"/>
              <a:t>We can use this to share a secret between two parties.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We can share a secret with two parties using this technique</a:t>
            </a:r>
          </a:p>
          <a:p>
            <a:r>
              <a:rPr lang="en-US" dirty="0"/>
              <a:t>We already looked at Diffie-Hellman algorithm</a:t>
            </a:r>
          </a:p>
          <a:p>
            <a:r>
              <a:rPr lang="en-US" dirty="0"/>
              <a:t>There is a special property of this strategy that allows you to guarantee the authenticity of the sender as well.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Asymmetric key cryptography vs symmetric key cryptography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Symmetric key cryptography</a:t>
            </a:r>
          </a:p>
          <a:p>
            <a:pPr marL="840740" lvl="2"/>
            <a:r>
              <a:rPr lang="en-US" dirty="0"/>
              <a:t>Each party has possession of a key K</a:t>
            </a:r>
          </a:p>
          <a:p>
            <a:pPr marL="840740" lvl="2"/>
            <a:r>
              <a:rPr lang="en-US" dirty="0"/>
              <a:t>Key K is used for both encryption and decryption</a:t>
            </a:r>
          </a:p>
          <a:p>
            <a:pPr marL="840740" lvl="2"/>
            <a:r>
              <a:rPr lang="en-US" dirty="0"/>
              <a:t>Often fast encryption and decryption speeds</a:t>
            </a:r>
          </a:p>
          <a:p>
            <a:pPr marL="383540" lvl="1"/>
            <a:endParaRPr lang="en-US" dirty="0"/>
          </a:p>
          <a:p>
            <a:r>
              <a:rPr lang="en-US" dirty="0"/>
              <a:t>Asymmetric key cryptography</a:t>
            </a:r>
          </a:p>
          <a:p>
            <a:pPr lvl="1"/>
            <a:r>
              <a:rPr lang="en-US" dirty="0"/>
              <a:t>Uses two keys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Public key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Private key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Public key </a:t>
            </a:r>
            <a:r>
              <a:rPr lang="en-US" dirty="0"/>
              <a:t>is shared, and </a:t>
            </a:r>
            <a:r>
              <a:rPr lang="en-US" dirty="0">
                <a:solidFill>
                  <a:srgbClr val="FF0000"/>
                </a:solidFill>
              </a:rPr>
              <a:t>private key </a:t>
            </a:r>
            <a:r>
              <a:rPr lang="en-US" dirty="0"/>
              <a:t>is kept as a secret.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Asymmetric key cryptography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Asymmetric key cryptography</a:t>
            </a:r>
          </a:p>
          <a:p>
            <a:pPr lvl="1"/>
            <a:r>
              <a:rPr lang="en-US" dirty="0"/>
              <a:t>Uses two keys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Public key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private key</a:t>
            </a:r>
          </a:p>
          <a:p>
            <a:pPr lvl="1"/>
            <a:r>
              <a:rPr lang="en-US" dirty="0"/>
              <a:t>Public key is shared, and private key is kept as a secret.</a:t>
            </a:r>
          </a:p>
          <a:p>
            <a:pPr lvl="1"/>
            <a:r>
              <a:rPr lang="en-US" dirty="0"/>
              <a:t>Public key is used to encrypt, and private key is used to decrypt.</a:t>
            </a:r>
          </a:p>
          <a:p>
            <a:pPr lvl="1"/>
            <a:r>
              <a:rPr lang="en-US" dirty="0"/>
              <a:t>Once you encrypt a message using public key, it cannot be decrypted again using the same public key.</a:t>
            </a:r>
          </a:p>
          <a:p>
            <a:pPr lvl="1"/>
            <a:r>
              <a:rPr lang="en-US" dirty="0"/>
              <a:t>Provides two functionalities</a:t>
            </a:r>
          </a:p>
          <a:p>
            <a:pPr lvl="2"/>
            <a:r>
              <a:rPr lang="en-US" dirty="0"/>
              <a:t>Encryption and Decryption</a:t>
            </a:r>
          </a:p>
          <a:p>
            <a:pPr lvl="2"/>
            <a:r>
              <a:rPr lang="en-US" dirty="0"/>
              <a:t>Signing and Verification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RSA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Suppose Alice wants to send a message to Bob</a:t>
            </a:r>
          </a:p>
          <a:p>
            <a:r>
              <a:rPr lang="en-US" dirty="0"/>
              <a:t>Bob publishes his public key (e, n) (Ex: </a:t>
            </a:r>
            <a:r>
              <a:rPr lang="en-US" dirty="0">
                <a:solidFill>
                  <a:srgbClr val="00B050"/>
                </a:solidFill>
              </a:rPr>
              <a:t>(5, 14)</a:t>
            </a:r>
            <a:r>
              <a:rPr lang="en-US" dirty="0"/>
              <a:t>)</a:t>
            </a:r>
          </a:p>
          <a:p>
            <a:r>
              <a:rPr lang="en-US" dirty="0"/>
              <a:t>Bob keeps his private key private (d, n). (Ex: </a:t>
            </a:r>
            <a:r>
              <a:rPr lang="en-US" dirty="0">
                <a:solidFill>
                  <a:srgbClr val="FF0000"/>
                </a:solidFill>
              </a:rPr>
              <a:t>(11, 14)</a:t>
            </a:r>
            <a:r>
              <a:rPr lang="en-US" dirty="0"/>
              <a:t>)</a:t>
            </a:r>
          </a:p>
          <a:p>
            <a:r>
              <a:rPr lang="en-US" dirty="0"/>
              <a:t>Note that public key and private key are a pairs of numbers.</a:t>
            </a:r>
          </a:p>
          <a:p>
            <a:r>
              <a:rPr lang="en-US" dirty="0"/>
              <a:t>Let’s try an example on how to encrypt and decrypt</a:t>
            </a:r>
          </a:p>
          <a:p>
            <a:r>
              <a:rPr lang="en-US" dirty="0"/>
              <a:t>Also let’s try to see what signing and verification mean.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9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How to create public and private key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Note that you cannot just use random values as your private key public key pairs.</a:t>
            </a:r>
          </a:p>
          <a:p>
            <a:r>
              <a:rPr lang="en-US" dirty="0"/>
              <a:t>There is an algorithm to choose these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41948"/>
            <a:ext cx="8297380" cy="538860"/>
          </a:xfrm>
        </p:spPr>
        <p:txBody>
          <a:bodyPr anchor="t"/>
          <a:lstStyle/>
          <a:p>
            <a:r>
              <a:rPr lang="en-US" dirty="0"/>
              <a:t>RSA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0B4EC43-20C2-1DA5-646B-B8D26CF7D0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919773" y="1342008"/>
                <a:ext cx="8593343" cy="534401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Pick at random </a:t>
                </a:r>
                <a:r>
                  <a:rPr lang="en-US" b="1" dirty="0"/>
                  <a:t>two large prime numbers p, q.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n = p*q (This is the modulus value of private key and public key pairs).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 This is the Euler's totient function. This calculates the number of positive integers less than or equal to n that are coprime with 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Choose an integer e (encryption key)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coprime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d as the modular inverse of e with respect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028700" lvl="1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≡1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Use:</a:t>
                </a:r>
              </a:p>
              <a:p>
                <a:pPr marL="1028700" lvl="1" indent="-457200">
                  <a:buFont typeface="+mj-lt"/>
                  <a:buAutoNum type="arabicPeriod"/>
                </a:pPr>
                <a:r>
                  <a:rPr lang="en-US" dirty="0"/>
                  <a:t>(e, n) as public key</a:t>
                </a:r>
              </a:p>
              <a:p>
                <a:pPr marL="1028700" lvl="1" indent="-457200">
                  <a:buFont typeface="+mj-lt"/>
                  <a:buAutoNum type="arabicPeriod"/>
                </a:pPr>
                <a:r>
                  <a:rPr lang="en-US" dirty="0"/>
                  <a:t>(d, n) as private key</a:t>
                </a:r>
              </a:p>
              <a:p>
                <a:pPr marL="10287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0B4EC43-20C2-1DA5-646B-B8D26CF7D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919773" y="1342008"/>
                <a:ext cx="8593343" cy="5344017"/>
              </a:xfrm>
              <a:blipFill>
                <a:blip r:embed="rId2"/>
                <a:stretch>
                  <a:fillRect l="-780" t="-684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41948"/>
            <a:ext cx="8297380" cy="538860"/>
          </a:xfrm>
        </p:spPr>
        <p:txBody>
          <a:bodyPr anchor="t"/>
          <a:lstStyle/>
          <a:p>
            <a:r>
              <a:rPr lang="en-US" dirty="0"/>
              <a:t>RSA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773" y="1342009"/>
            <a:ext cx="8324089" cy="5083958"/>
          </a:xfrm>
        </p:spPr>
        <p:txBody>
          <a:bodyPr/>
          <a:lstStyle/>
          <a:p>
            <a:pPr marL="10287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problem with this?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Could this strategy guarantee the authenticity of the sender?</a:t>
            </a:r>
          </a:p>
          <a:p>
            <a:pPr marL="1028700" lvl="2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{14BDBEE5-831A-4816-BFDC-CDFE0D11B191}tf16411248_win32</Template>
  <TotalTime>487</TotalTime>
  <Words>689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Cambria Math</vt:lpstr>
      <vt:lpstr>Posterama</vt:lpstr>
      <vt:lpstr>Custom</vt:lpstr>
      <vt:lpstr>RSA (An asymmetric key cryptography algorithm)</vt:lpstr>
      <vt:lpstr>RSA </vt:lpstr>
      <vt:lpstr>Why? </vt:lpstr>
      <vt:lpstr>Asymmetric key cryptography vs symmetric key cryptography </vt:lpstr>
      <vt:lpstr>Asymmetric key cryptography</vt:lpstr>
      <vt:lpstr>RSA example</vt:lpstr>
      <vt:lpstr>How to create public and private key</vt:lpstr>
      <vt:lpstr>RSA algorithm</vt:lpstr>
      <vt:lpstr>RSA algorithm</vt:lpstr>
      <vt:lpstr>PowerPoint Presentation</vt:lpstr>
      <vt:lpstr>RSA algorithm</vt:lpstr>
      <vt:lpstr>Certificate authorities</vt:lpstr>
      <vt:lpstr>Certificate authorities</vt:lpstr>
      <vt:lpstr>PowerPoint Presentation</vt:lpstr>
      <vt:lpstr>PowerPoint Presentation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(An asymmetric key cryptography algorithm)</dc:title>
  <dc:creator>Liyana Ralalage, Adiesha</dc:creator>
  <cp:lastModifiedBy>Liyana Ralalage, Adiesha</cp:lastModifiedBy>
  <cp:revision>1</cp:revision>
  <dcterms:created xsi:type="dcterms:W3CDTF">2024-10-29T22:48:23Z</dcterms:created>
  <dcterms:modified xsi:type="dcterms:W3CDTF">2024-10-30T06:55:53Z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