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316" r:id="rId7"/>
    <p:sldId id="299" r:id="rId8"/>
    <p:sldId id="300" r:id="rId9"/>
    <p:sldId id="301" r:id="rId10"/>
    <p:sldId id="302" r:id="rId11"/>
    <p:sldId id="304" r:id="rId12"/>
    <p:sldId id="303" r:id="rId13"/>
    <p:sldId id="305" r:id="rId14"/>
    <p:sldId id="306" r:id="rId15"/>
    <p:sldId id="307" r:id="rId16"/>
    <p:sldId id="308" r:id="rId17"/>
    <p:sldId id="309" r:id="rId18"/>
    <p:sldId id="310" r:id="rId19"/>
    <p:sldId id="317" r:id="rId20"/>
    <p:sldId id="311" r:id="rId21"/>
    <p:sldId id="312" r:id="rId22"/>
    <p:sldId id="313" r:id="rId23"/>
    <p:sldId id="314" r:id="rId24"/>
    <p:sldId id="315" r:id="rId25"/>
    <p:sldId id="318" r:id="rId26"/>
    <p:sldId id="319" r:id="rId27"/>
    <p:sldId id="320" r:id="rId28"/>
    <p:sldId id="321" r:id="rId29"/>
    <p:sldId id="322" r:id="rId30"/>
    <p:sldId id="32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CD7EB-6BD3-4C6E-B1D1-F62C740B6966}" v="1178" dt="2024-11-22T08:52:22.75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5646" autoAdjust="0"/>
  </p:normalViewPr>
  <p:slideViewPr>
    <p:cSldViewPr snapToGrid="0">
      <p:cViewPr varScale="1">
        <p:scale>
          <a:sx n="114" d="100"/>
          <a:sy n="114" d="100"/>
        </p:scale>
        <p:origin x="354" y="10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yana Ralalage, Adiesha" userId="15fd5c93-10d6-4014-8103-1a4931e3c018" providerId="ADAL" clId="{85ECD7EB-6BD3-4C6E-B1D1-F62C740B6966}"/>
    <pc:docChg chg="undo custSel addSld delSld modSld sldOrd">
      <pc:chgData name="Liyana Ralalage, Adiesha" userId="15fd5c93-10d6-4014-8103-1a4931e3c018" providerId="ADAL" clId="{85ECD7EB-6BD3-4C6E-B1D1-F62C740B6966}" dt="2024-11-22T08:52:22.753" v="3998" actId="20577"/>
      <pc:docMkLst>
        <pc:docMk/>
      </pc:docMkLst>
      <pc:sldChg chg="del ord">
        <pc:chgData name="Liyana Ralalage, Adiesha" userId="15fd5c93-10d6-4014-8103-1a4931e3c018" providerId="ADAL" clId="{85ECD7EB-6BD3-4C6E-B1D1-F62C740B6966}" dt="2024-11-18T07:51:10.293" v="2379" actId="47"/>
        <pc:sldMkLst>
          <pc:docMk/>
          <pc:sldMk cId="3662677160" sldId="286"/>
        </pc:sldMkLst>
      </pc:sldChg>
      <pc:sldChg chg="del">
        <pc:chgData name="Liyana Ralalage, Adiesha" userId="15fd5c93-10d6-4014-8103-1a4931e3c018" providerId="ADAL" clId="{85ECD7EB-6BD3-4C6E-B1D1-F62C740B6966}" dt="2024-11-18T07:51:10.293" v="2379" actId="47"/>
        <pc:sldMkLst>
          <pc:docMk/>
          <pc:sldMk cId="779750606" sldId="288"/>
        </pc:sldMkLst>
      </pc:sldChg>
      <pc:sldChg chg="del">
        <pc:chgData name="Liyana Ralalage, Adiesha" userId="15fd5c93-10d6-4014-8103-1a4931e3c018" providerId="ADAL" clId="{85ECD7EB-6BD3-4C6E-B1D1-F62C740B6966}" dt="2024-11-18T07:51:10.293" v="2379" actId="47"/>
        <pc:sldMkLst>
          <pc:docMk/>
          <pc:sldMk cId="2529338794" sldId="289"/>
        </pc:sldMkLst>
      </pc:sldChg>
      <pc:sldChg chg="del">
        <pc:chgData name="Liyana Ralalage, Adiesha" userId="15fd5c93-10d6-4014-8103-1a4931e3c018" providerId="ADAL" clId="{85ECD7EB-6BD3-4C6E-B1D1-F62C740B6966}" dt="2024-11-18T07:51:10.293" v="2379" actId="47"/>
        <pc:sldMkLst>
          <pc:docMk/>
          <pc:sldMk cId="1265939620" sldId="290"/>
        </pc:sldMkLst>
      </pc:sldChg>
      <pc:sldChg chg="del">
        <pc:chgData name="Liyana Ralalage, Adiesha" userId="15fd5c93-10d6-4014-8103-1a4931e3c018" providerId="ADAL" clId="{85ECD7EB-6BD3-4C6E-B1D1-F62C740B6966}" dt="2024-11-18T07:51:10.293" v="2379" actId="47"/>
        <pc:sldMkLst>
          <pc:docMk/>
          <pc:sldMk cId="2652102883" sldId="291"/>
        </pc:sldMkLst>
      </pc:sldChg>
      <pc:sldChg chg="del">
        <pc:chgData name="Liyana Ralalage, Adiesha" userId="15fd5c93-10d6-4014-8103-1a4931e3c018" providerId="ADAL" clId="{85ECD7EB-6BD3-4C6E-B1D1-F62C740B6966}" dt="2024-11-18T07:51:10.293" v="2379" actId="47"/>
        <pc:sldMkLst>
          <pc:docMk/>
          <pc:sldMk cId="362649583" sldId="292"/>
        </pc:sldMkLst>
      </pc:sldChg>
      <pc:sldChg chg="del">
        <pc:chgData name="Liyana Ralalage, Adiesha" userId="15fd5c93-10d6-4014-8103-1a4931e3c018" providerId="ADAL" clId="{85ECD7EB-6BD3-4C6E-B1D1-F62C740B6966}" dt="2024-11-18T07:51:10.293" v="2379" actId="47"/>
        <pc:sldMkLst>
          <pc:docMk/>
          <pc:sldMk cId="853261029" sldId="294"/>
        </pc:sldMkLst>
      </pc:sldChg>
      <pc:sldChg chg="del">
        <pc:chgData name="Liyana Ralalage, Adiesha" userId="15fd5c93-10d6-4014-8103-1a4931e3c018" providerId="ADAL" clId="{85ECD7EB-6BD3-4C6E-B1D1-F62C740B6966}" dt="2024-11-18T07:51:10.293" v="2379" actId="47"/>
        <pc:sldMkLst>
          <pc:docMk/>
          <pc:sldMk cId="907915534" sldId="295"/>
        </pc:sldMkLst>
      </pc:sldChg>
      <pc:sldChg chg="del">
        <pc:chgData name="Liyana Ralalage, Adiesha" userId="15fd5c93-10d6-4014-8103-1a4931e3c018" providerId="ADAL" clId="{85ECD7EB-6BD3-4C6E-B1D1-F62C740B6966}" dt="2024-11-18T07:51:10.293" v="2379" actId="47"/>
        <pc:sldMkLst>
          <pc:docMk/>
          <pc:sldMk cId="1609673525" sldId="296"/>
        </pc:sldMkLst>
      </pc:sldChg>
      <pc:sldChg chg="del">
        <pc:chgData name="Liyana Ralalage, Adiesha" userId="15fd5c93-10d6-4014-8103-1a4931e3c018" providerId="ADAL" clId="{85ECD7EB-6BD3-4C6E-B1D1-F62C740B6966}" dt="2024-11-18T07:51:10.293" v="2379" actId="47"/>
        <pc:sldMkLst>
          <pc:docMk/>
          <pc:sldMk cId="4117153350" sldId="297"/>
        </pc:sldMkLst>
      </pc:sldChg>
      <pc:sldChg chg="del">
        <pc:chgData name="Liyana Ralalage, Adiesha" userId="15fd5c93-10d6-4014-8103-1a4931e3c018" providerId="ADAL" clId="{85ECD7EB-6BD3-4C6E-B1D1-F62C740B6966}" dt="2024-11-18T07:51:10.293" v="2379" actId="47"/>
        <pc:sldMkLst>
          <pc:docMk/>
          <pc:sldMk cId="1678163377" sldId="298"/>
        </pc:sldMkLst>
      </pc:sldChg>
      <pc:sldChg chg="modSp mod">
        <pc:chgData name="Liyana Ralalage, Adiesha" userId="15fd5c93-10d6-4014-8103-1a4931e3c018" providerId="ADAL" clId="{85ECD7EB-6BD3-4C6E-B1D1-F62C740B6966}" dt="2024-11-18T07:55:28.463" v="2386" actId="20577"/>
        <pc:sldMkLst>
          <pc:docMk/>
          <pc:sldMk cId="3595023232" sldId="299"/>
        </pc:sldMkLst>
        <pc:spChg chg="mod">
          <ac:chgData name="Liyana Ralalage, Adiesha" userId="15fd5c93-10d6-4014-8103-1a4931e3c018" providerId="ADAL" clId="{85ECD7EB-6BD3-4C6E-B1D1-F62C740B6966}" dt="2024-11-18T07:55:28.463" v="2386" actId="20577"/>
          <ac:spMkLst>
            <pc:docMk/>
            <pc:sldMk cId="3595023232" sldId="299"/>
            <ac:spMk id="2" creationId="{912DF434-28DB-4621-A497-D62C41CE0419}"/>
          </ac:spMkLst>
        </pc:spChg>
      </pc:sldChg>
      <pc:sldChg chg="modSp mod modAnim">
        <pc:chgData name="Liyana Ralalage, Adiesha" userId="15fd5c93-10d6-4014-8103-1a4931e3c018" providerId="ADAL" clId="{85ECD7EB-6BD3-4C6E-B1D1-F62C740B6966}" dt="2024-11-18T07:55:35.655" v="2397" actId="20577"/>
        <pc:sldMkLst>
          <pc:docMk/>
          <pc:sldMk cId="934859209" sldId="300"/>
        </pc:sldMkLst>
        <pc:spChg chg="mod">
          <ac:chgData name="Liyana Ralalage, Adiesha" userId="15fd5c93-10d6-4014-8103-1a4931e3c018" providerId="ADAL" clId="{85ECD7EB-6BD3-4C6E-B1D1-F62C740B6966}" dt="2024-11-18T07:55:35.655" v="2397" actId="20577"/>
          <ac:spMkLst>
            <pc:docMk/>
            <pc:sldMk cId="934859209" sldId="300"/>
            <ac:spMk id="2" creationId="{912DF434-28DB-4621-A497-D62C41CE0419}"/>
          </ac:spMkLst>
        </pc:spChg>
        <pc:spChg chg="mod">
          <ac:chgData name="Liyana Ralalage, Adiesha" userId="15fd5c93-10d6-4014-8103-1a4931e3c018" providerId="ADAL" clId="{85ECD7EB-6BD3-4C6E-B1D1-F62C740B6966}" dt="2024-11-18T05:34:01.623" v="78" actId="20577"/>
          <ac:spMkLst>
            <pc:docMk/>
            <pc:sldMk cId="934859209" sldId="300"/>
            <ac:spMk id="3" creationId="{22788C46-D0BC-4307-AE55-7601A139E7CB}"/>
          </ac:spMkLst>
        </pc:spChg>
      </pc:sldChg>
      <pc:sldChg chg="new del">
        <pc:chgData name="Liyana Ralalage, Adiesha" userId="15fd5c93-10d6-4014-8103-1a4931e3c018" providerId="ADAL" clId="{85ECD7EB-6BD3-4C6E-B1D1-F62C740B6966}" dt="2024-11-18T05:32:22.329" v="22" actId="47"/>
        <pc:sldMkLst>
          <pc:docMk/>
          <pc:sldMk cId="2216943252" sldId="301"/>
        </pc:sldMkLst>
      </pc:sldChg>
      <pc:sldChg chg="modSp new mod">
        <pc:chgData name="Liyana Ralalage, Adiesha" userId="15fd5c93-10d6-4014-8103-1a4931e3c018" providerId="ADAL" clId="{85ECD7EB-6BD3-4C6E-B1D1-F62C740B6966}" dt="2024-11-18T05:35:38.479" v="240" actId="20577"/>
        <pc:sldMkLst>
          <pc:docMk/>
          <pc:sldMk cId="2718856222" sldId="301"/>
        </pc:sldMkLst>
        <pc:spChg chg="mod">
          <ac:chgData name="Liyana Ralalage, Adiesha" userId="15fd5c93-10d6-4014-8103-1a4931e3c018" providerId="ADAL" clId="{85ECD7EB-6BD3-4C6E-B1D1-F62C740B6966}" dt="2024-11-18T05:35:38.479" v="240" actId="20577"/>
          <ac:spMkLst>
            <pc:docMk/>
            <pc:sldMk cId="2718856222" sldId="301"/>
            <ac:spMk id="3" creationId="{34C37EFE-C3DB-EFD4-466D-81B896574AC8}"/>
          </ac:spMkLst>
        </pc:spChg>
      </pc:sldChg>
      <pc:sldChg chg="addSp delSp modSp new mod">
        <pc:chgData name="Liyana Ralalage, Adiesha" userId="15fd5c93-10d6-4014-8103-1a4931e3c018" providerId="ADAL" clId="{85ECD7EB-6BD3-4C6E-B1D1-F62C740B6966}" dt="2024-11-18T05:37:40.757" v="262" actId="14100"/>
        <pc:sldMkLst>
          <pc:docMk/>
          <pc:sldMk cId="2011306718" sldId="302"/>
        </pc:sldMkLst>
        <pc:spChg chg="del">
          <ac:chgData name="Liyana Ralalage, Adiesha" userId="15fd5c93-10d6-4014-8103-1a4931e3c018" providerId="ADAL" clId="{85ECD7EB-6BD3-4C6E-B1D1-F62C740B6966}" dt="2024-11-18T05:36:29.359" v="242" actId="478"/>
          <ac:spMkLst>
            <pc:docMk/>
            <pc:sldMk cId="2011306718" sldId="302"/>
            <ac:spMk id="2" creationId="{A492497C-BB36-DCCB-0498-7AB2AA645D22}"/>
          </ac:spMkLst>
        </pc:spChg>
        <pc:spChg chg="del">
          <ac:chgData name="Liyana Ralalage, Adiesha" userId="15fd5c93-10d6-4014-8103-1a4931e3c018" providerId="ADAL" clId="{85ECD7EB-6BD3-4C6E-B1D1-F62C740B6966}" dt="2024-11-18T05:36:30.342" v="243" actId="478"/>
          <ac:spMkLst>
            <pc:docMk/>
            <pc:sldMk cId="2011306718" sldId="302"/>
            <ac:spMk id="3" creationId="{7EC01988-409A-0AC4-35C6-ADAA70EEFA20}"/>
          </ac:spMkLst>
        </pc:spChg>
        <pc:picChg chg="add del mod">
          <ac:chgData name="Liyana Ralalage, Adiesha" userId="15fd5c93-10d6-4014-8103-1a4931e3c018" providerId="ADAL" clId="{85ECD7EB-6BD3-4C6E-B1D1-F62C740B6966}" dt="2024-11-18T05:36:52.724" v="248" actId="478"/>
          <ac:picMkLst>
            <pc:docMk/>
            <pc:sldMk cId="2011306718" sldId="302"/>
            <ac:picMk id="5" creationId="{47BF06DB-186D-29AE-8C2E-DC4919B65EE8}"/>
          </ac:picMkLst>
        </pc:picChg>
        <pc:picChg chg="add mod">
          <ac:chgData name="Liyana Ralalage, Adiesha" userId="15fd5c93-10d6-4014-8103-1a4931e3c018" providerId="ADAL" clId="{85ECD7EB-6BD3-4C6E-B1D1-F62C740B6966}" dt="2024-11-18T05:37:21.414" v="258" actId="1076"/>
          <ac:picMkLst>
            <pc:docMk/>
            <pc:sldMk cId="2011306718" sldId="302"/>
            <ac:picMk id="7" creationId="{1644B4F8-BB47-B75E-B7A7-928A053B5869}"/>
          </ac:picMkLst>
        </pc:picChg>
        <pc:picChg chg="add mod">
          <ac:chgData name="Liyana Ralalage, Adiesha" userId="15fd5c93-10d6-4014-8103-1a4931e3c018" providerId="ADAL" clId="{85ECD7EB-6BD3-4C6E-B1D1-F62C740B6966}" dt="2024-11-18T05:37:40.757" v="262" actId="14100"/>
          <ac:picMkLst>
            <pc:docMk/>
            <pc:sldMk cId="2011306718" sldId="302"/>
            <ac:picMk id="9" creationId="{47D741FC-5B79-05E0-7267-F3D624D3686F}"/>
          </ac:picMkLst>
        </pc:picChg>
      </pc:sldChg>
      <pc:sldChg chg="modSp add mod ord">
        <pc:chgData name="Liyana Ralalage, Adiesha" userId="15fd5c93-10d6-4014-8103-1a4931e3c018" providerId="ADAL" clId="{85ECD7EB-6BD3-4C6E-B1D1-F62C740B6966}" dt="2024-11-18T05:39:19.990" v="377" actId="20577"/>
        <pc:sldMkLst>
          <pc:docMk/>
          <pc:sldMk cId="1363113096" sldId="303"/>
        </pc:sldMkLst>
        <pc:spChg chg="mod">
          <ac:chgData name="Liyana Ralalage, Adiesha" userId="15fd5c93-10d6-4014-8103-1a4931e3c018" providerId="ADAL" clId="{85ECD7EB-6BD3-4C6E-B1D1-F62C740B6966}" dt="2024-11-18T05:39:19.990" v="377" actId="20577"/>
          <ac:spMkLst>
            <pc:docMk/>
            <pc:sldMk cId="1363113096" sldId="303"/>
            <ac:spMk id="3" creationId="{34C37EFE-C3DB-EFD4-466D-81B896574AC8}"/>
          </ac:spMkLst>
        </pc:spChg>
      </pc:sldChg>
      <pc:sldChg chg="modSp add mod ord">
        <pc:chgData name="Liyana Ralalage, Adiesha" userId="15fd5c93-10d6-4014-8103-1a4931e3c018" providerId="ADAL" clId="{85ECD7EB-6BD3-4C6E-B1D1-F62C740B6966}" dt="2024-11-18T05:39:54.618" v="440" actId="20577"/>
        <pc:sldMkLst>
          <pc:docMk/>
          <pc:sldMk cId="1521524240" sldId="304"/>
        </pc:sldMkLst>
        <pc:spChg chg="mod">
          <ac:chgData name="Liyana Ralalage, Adiesha" userId="15fd5c93-10d6-4014-8103-1a4931e3c018" providerId="ADAL" clId="{85ECD7EB-6BD3-4C6E-B1D1-F62C740B6966}" dt="2024-11-18T05:39:54.618" v="440" actId="20577"/>
          <ac:spMkLst>
            <pc:docMk/>
            <pc:sldMk cId="1521524240" sldId="304"/>
            <ac:spMk id="3" creationId="{34C37EFE-C3DB-EFD4-466D-81B896574AC8}"/>
          </ac:spMkLst>
        </pc:spChg>
      </pc:sldChg>
      <pc:sldChg chg="addSp delSp modSp new mod">
        <pc:chgData name="Liyana Ralalage, Adiesha" userId="15fd5c93-10d6-4014-8103-1a4931e3c018" providerId="ADAL" clId="{85ECD7EB-6BD3-4C6E-B1D1-F62C740B6966}" dt="2024-11-18T05:40:43.218" v="448" actId="1076"/>
        <pc:sldMkLst>
          <pc:docMk/>
          <pc:sldMk cId="1353252035" sldId="305"/>
        </pc:sldMkLst>
        <pc:spChg chg="del">
          <ac:chgData name="Liyana Ralalage, Adiesha" userId="15fd5c93-10d6-4014-8103-1a4931e3c018" providerId="ADAL" clId="{85ECD7EB-6BD3-4C6E-B1D1-F62C740B6966}" dt="2024-11-18T05:40:08.962" v="442" actId="478"/>
          <ac:spMkLst>
            <pc:docMk/>
            <pc:sldMk cId="1353252035" sldId="305"/>
            <ac:spMk id="2" creationId="{FEE51BA9-E293-CCA1-444F-D84E7C984100}"/>
          </ac:spMkLst>
        </pc:spChg>
        <pc:spChg chg="del">
          <ac:chgData name="Liyana Ralalage, Adiesha" userId="15fd5c93-10d6-4014-8103-1a4931e3c018" providerId="ADAL" clId="{85ECD7EB-6BD3-4C6E-B1D1-F62C740B6966}" dt="2024-11-18T05:40:10.107" v="443" actId="478"/>
          <ac:spMkLst>
            <pc:docMk/>
            <pc:sldMk cId="1353252035" sldId="305"/>
            <ac:spMk id="3" creationId="{D9DBDF24-A917-BE2F-1BA8-5F1E7CD6CB12}"/>
          </ac:spMkLst>
        </pc:spChg>
        <pc:picChg chg="add mod">
          <ac:chgData name="Liyana Ralalage, Adiesha" userId="15fd5c93-10d6-4014-8103-1a4931e3c018" providerId="ADAL" clId="{85ECD7EB-6BD3-4C6E-B1D1-F62C740B6966}" dt="2024-11-18T05:40:29.398" v="446" actId="1076"/>
          <ac:picMkLst>
            <pc:docMk/>
            <pc:sldMk cId="1353252035" sldId="305"/>
            <ac:picMk id="5" creationId="{768B537F-5462-6407-69D6-B9FDD4DD79C7}"/>
          </ac:picMkLst>
        </pc:picChg>
        <pc:picChg chg="add mod">
          <ac:chgData name="Liyana Ralalage, Adiesha" userId="15fd5c93-10d6-4014-8103-1a4931e3c018" providerId="ADAL" clId="{85ECD7EB-6BD3-4C6E-B1D1-F62C740B6966}" dt="2024-11-18T05:40:43.218" v="448" actId="1076"/>
          <ac:picMkLst>
            <pc:docMk/>
            <pc:sldMk cId="1353252035" sldId="305"/>
            <ac:picMk id="7" creationId="{659FDF2E-E148-BF80-6243-B115B9403DC5}"/>
          </ac:picMkLst>
        </pc:picChg>
      </pc:sldChg>
      <pc:sldChg chg="modSp add mod ord modAnim">
        <pc:chgData name="Liyana Ralalage, Adiesha" userId="15fd5c93-10d6-4014-8103-1a4931e3c018" providerId="ADAL" clId="{85ECD7EB-6BD3-4C6E-B1D1-F62C740B6966}" dt="2024-11-18T05:43:22.543" v="776" actId="20577"/>
        <pc:sldMkLst>
          <pc:docMk/>
          <pc:sldMk cId="3598565716" sldId="306"/>
        </pc:sldMkLst>
        <pc:spChg chg="mod">
          <ac:chgData name="Liyana Ralalage, Adiesha" userId="15fd5c93-10d6-4014-8103-1a4931e3c018" providerId="ADAL" clId="{85ECD7EB-6BD3-4C6E-B1D1-F62C740B6966}" dt="2024-11-18T05:43:22.543" v="776" actId="20577"/>
          <ac:spMkLst>
            <pc:docMk/>
            <pc:sldMk cId="3598565716" sldId="306"/>
            <ac:spMk id="3" creationId="{34C37EFE-C3DB-EFD4-466D-81B896574AC8}"/>
          </ac:spMkLst>
        </pc:spChg>
      </pc:sldChg>
      <pc:sldChg chg="modSp add mod">
        <pc:chgData name="Liyana Ralalage, Adiesha" userId="15fd5c93-10d6-4014-8103-1a4931e3c018" providerId="ADAL" clId="{85ECD7EB-6BD3-4C6E-B1D1-F62C740B6966}" dt="2024-11-18T05:53:19.984" v="835" actId="20577"/>
        <pc:sldMkLst>
          <pc:docMk/>
          <pc:sldMk cId="873671299" sldId="307"/>
        </pc:sldMkLst>
        <pc:spChg chg="mod">
          <ac:chgData name="Liyana Ralalage, Adiesha" userId="15fd5c93-10d6-4014-8103-1a4931e3c018" providerId="ADAL" clId="{85ECD7EB-6BD3-4C6E-B1D1-F62C740B6966}" dt="2024-11-18T05:53:19.984" v="835" actId="20577"/>
          <ac:spMkLst>
            <pc:docMk/>
            <pc:sldMk cId="873671299" sldId="307"/>
            <ac:spMk id="3" creationId="{34C37EFE-C3DB-EFD4-466D-81B896574AC8}"/>
          </ac:spMkLst>
        </pc:spChg>
      </pc:sldChg>
      <pc:sldChg chg="addSp delSp modSp new mod">
        <pc:chgData name="Liyana Ralalage, Adiesha" userId="15fd5c93-10d6-4014-8103-1a4931e3c018" providerId="ADAL" clId="{85ECD7EB-6BD3-4C6E-B1D1-F62C740B6966}" dt="2024-11-18T05:54:11.611" v="846" actId="1076"/>
        <pc:sldMkLst>
          <pc:docMk/>
          <pc:sldMk cId="3929264715" sldId="308"/>
        </pc:sldMkLst>
        <pc:spChg chg="del">
          <ac:chgData name="Liyana Ralalage, Adiesha" userId="15fd5c93-10d6-4014-8103-1a4931e3c018" providerId="ADAL" clId="{85ECD7EB-6BD3-4C6E-B1D1-F62C740B6966}" dt="2024-11-18T05:53:36.367" v="837" actId="478"/>
          <ac:spMkLst>
            <pc:docMk/>
            <pc:sldMk cId="3929264715" sldId="308"/>
            <ac:spMk id="2" creationId="{0FE283DC-4871-C220-1B05-2A33FB546129}"/>
          </ac:spMkLst>
        </pc:spChg>
        <pc:spChg chg="del">
          <ac:chgData name="Liyana Ralalage, Adiesha" userId="15fd5c93-10d6-4014-8103-1a4931e3c018" providerId="ADAL" clId="{85ECD7EB-6BD3-4C6E-B1D1-F62C740B6966}" dt="2024-11-18T05:53:36.367" v="837" actId="478"/>
          <ac:spMkLst>
            <pc:docMk/>
            <pc:sldMk cId="3929264715" sldId="308"/>
            <ac:spMk id="3" creationId="{B0CEF43B-7A39-4D3E-92B4-EFB45FEC328A}"/>
          </ac:spMkLst>
        </pc:spChg>
        <pc:picChg chg="add mod">
          <ac:chgData name="Liyana Ralalage, Adiesha" userId="15fd5c93-10d6-4014-8103-1a4931e3c018" providerId="ADAL" clId="{85ECD7EB-6BD3-4C6E-B1D1-F62C740B6966}" dt="2024-11-18T05:53:57.663" v="841" actId="1076"/>
          <ac:picMkLst>
            <pc:docMk/>
            <pc:sldMk cId="3929264715" sldId="308"/>
            <ac:picMk id="5" creationId="{ACFFFB4E-4500-9741-EFA3-D21808E0D34F}"/>
          </ac:picMkLst>
        </pc:picChg>
        <pc:picChg chg="add mod">
          <ac:chgData name="Liyana Ralalage, Adiesha" userId="15fd5c93-10d6-4014-8103-1a4931e3c018" providerId="ADAL" clId="{85ECD7EB-6BD3-4C6E-B1D1-F62C740B6966}" dt="2024-11-18T05:54:11.611" v="846" actId="1076"/>
          <ac:picMkLst>
            <pc:docMk/>
            <pc:sldMk cId="3929264715" sldId="308"/>
            <ac:picMk id="7" creationId="{1A5B2142-48FC-4968-0928-9F3CC01C8C54}"/>
          </ac:picMkLst>
        </pc:picChg>
        <pc:picChg chg="add mod">
          <ac:chgData name="Liyana Ralalage, Adiesha" userId="15fd5c93-10d6-4014-8103-1a4931e3c018" providerId="ADAL" clId="{85ECD7EB-6BD3-4C6E-B1D1-F62C740B6966}" dt="2024-11-18T05:54:05.183" v="844" actId="1076"/>
          <ac:picMkLst>
            <pc:docMk/>
            <pc:sldMk cId="3929264715" sldId="308"/>
            <ac:picMk id="9" creationId="{1AAA6FF7-D268-DAFC-33CA-B08D062FDE3F}"/>
          </ac:picMkLst>
        </pc:picChg>
      </pc:sldChg>
      <pc:sldChg chg="modSp add modAnim">
        <pc:chgData name="Liyana Ralalage, Adiesha" userId="15fd5c93-10d6-4014-8103-1a4931e3c018" providerId="ADAL" clId="{85ECD7EB-6BD3-4C6E-B1D1-F62C740B6966}" dt="2024-11-18T05:55:31.031" v="970" actId="20577"/>
        <pc:sldMkLst>
          <pc:docMk/>
          <pc:sldMk cId="2808897386" sldId="309"/>
        </pc:sldMkLst>
        <pc:spChg chg="mod">
          <ac:chgData name="Liyana Ralalage, Adiesha" userId="15fd5c93-10d6-4014-8103-1a4931e3c018" providerId="ADAL" clId="{85ECD7EB-6BD3-4C6E-B1D1-F62C740B6966}" dt="2024-11-18T05:55:31.031" v="970" actId="20577"/>
          <ac:spMkLst>
            <pc:docMk/>
            <pc:sldMk cId="2808897386" sldId="309"/>
            <ac:spMk id="3" creationId="{34C37EFE-C3DB-EFD4-466D-81B896574AC8}"/>
          </ac:spMkLst>
        </pc:spChg>
      </pc:sldChg>
      <pc:sldChg chg="modSp new mod">
        <pc:chgData name="Liyana Ralalage, Adiesha" userId="15fd5c93-10d6-4014-8103-1a4931e3c018" providerId="ADAL" clId="{85ECD7EB-6BD3-4C6E-B1D1-F62C740B6966}" dt="2024-11-18T09:07:13.629" v="2416" actId="20577"/>
        <pc:sldMkLst>
          <pc:docMk/>
          <pc:sldMk cId="208940681" sldId="310"/>
        </pc:sldMkLst>
        <pc:spChg chg="mod">
          <ac:chgData name="Liyana Ralalage, Adiesha" userId="15fd5c93-10d6-4014-8103-1a4931e3c018" providerId="ADAL" clId="{85ECD7EB-6BD3-4C6E-B1D1-F62C740B6966}" dt="2024-11-18T09:07:13.629" v="2416" actId="20577"/>
          <ac:spMkLst>
            <pc:docMk/>
            <pc:sldMk cId="208940681" sldId="310"/>
            <ac:spMk id="2" creationId="{D05D8829-0E38-AF9D-55B4-111944B04F0D}"/>
          </ac:spMkLst>
        </pc:spChg>
        <pc:spChg chg="mod">
          <ac:chgData name="Liyana Ralalage, Adiesha" userId="15fd5c93-10d6-4014-8103-1a4931e3c018" providerId="ADAL" clId="{85ECD7EB-6BD3-4C6E-B1D1-F62C740B6966}" dt="2024-11-18T06:17:59.699" v="1138" actId="313"/>
          <ac:spMkLst>
            <pc:docMk/>
            <pc:sldMk cId="208940681" sldId="310"/>
            <ac:spMk id="3" creationId="{F4DFB4FA-BE44-9AE2-6FAD-1C085B30BFB4}"/>
          </ac:spMkLst>
        </pc:spChg>
      </pc:sldChg>
      <pc:sldChg chg="addSp delSp modSp new mod">
        <pc:chgData name="Liyana Ralalage, Adiesha" userId="15fd5c93-10d6-4014-8103-1a4931e3c018" providerId="ADAL" clId="{85ECD7EB-6BD3-4C6E-B1D1-F62C740B6966}" dt="2024-11-18T06:28:57.166" v="1200" actId="1076"/>
        <pc:sldMkLst>
          <pc:docMk/>
          <pc:sldMk cId="1905724001" sldId="311"/>
        </pc:sldMkLst>
        <pc:spChg chg="mod">
          <ac:chgData name="Liyana Ralalage, Adiesha" userId="15fd5c93-10d6-4014-8103-1a4931e3c018" providerId="ADAL" clId="{85ECD7EB-6BD3-4C6E-B1D1-F62C740B6966}" dt="2024-11-18T06:27:35.529" v="1195" actId="20577"/>
          <ac:spMkLst>
            <pc:docMk/>
            <pc:sldMk cId="1905724001" sldId="311"/>
            <ac:spMk id="2" creationId="{1EB2D548-47B0-47EE-C0E0-9F2E4DFDE669}"/>
          </ac:spMkLst>
        </pc:spChg>
        <pc:spChg chg="del">
          <ac:chgData name="Liyana Ralalage, Adiesha" userId="15fd5c93-10d6-4014-8103-1a4931e3c018" providerId="ADAL" clId="{85ECD7EB-6BD3-4C6E-B1D1-F62C740B6966}" dt="2024-11-18T06:28:47.553" v="1196" actId="22"/>
          <ac:spMkLst>
            <pc:docMk/>
            <pc:sldMk cId="1905724001" sldId="311"/>
            <ac:spMk id="3" creationId="{ABFD1E87-43EC-BFF8-3D83-AA5C92DDFC2A}"/>
          </ac:spMkLst>
        </pc:spChg>
        <pc:picChg chg="add mod ord">
          <ac:chgData name="Liyana Ralalage, Adiesha" userId="15fd5c93-10d6-4014-8103-1a4931e3c018" providerId="ADAL" clId="{85ECD7EB-6BD3-4C6E-B1D1-F62C740B6966}" dt="2024-11-18T06:28:57.166" v="1200" actId="1076"/>
          <ac:picMkLst>
            <pc:docMk/>
            <pc:sldMk cId="1905724001" sldId="311"/>
            <ac:picMk id="5" creationId="{D4163FEB-4518-8BD6-733D-C2E51334A7E9}"/>
          </ac:picMkLst>
        </pc:picChg>
      </pc:sldChg>
      <pc:sldChg chg="modSp new mod">
        <pc:chgData name="Liyana Ralalage, Adiesha" userId="15fd5c93-10d6-4014-8103-1a4931e3c018" providerId="ADAL" clId="{85ECD7EB-6BD3-4C6E-B1D1-F62C740B6966}" dt="2024-11-22T08:41:15.132" v="3984" actId="20577"/>
        <pc:sldMkLst>
          <pc:docMk/>
          <pc:sldMk cId="1279154946" sldId="312"/>
        </pc:sldMkLst>
        <pc:spChg chg="mod">
          <ac:chgData name="Liyana Ralalage, Adiesha" userId="15fd5c93-10d6-4014-8103-1a4931e3c018" providerId="ADAL" clId="{85ECD7EB-6BD3-4C6E-B1D1-F62C740B6966}" dt="2024-11-19T23:05:00.427" v="2692" actId="14100"/>
          <ac:spMkLst>
            <pc:docMk/>
            <pc:sldMk cId="1279154946" sldId="312"/>
            <ac:spMk id="2" creationId="{9BE61F05-2B76-9653-1758-7057D5FBD7D9}"/>
          </ac:spMkLst>
        </pc:spChg>
        <pc:spChg chg="mod">
          <ac:chgData name="Liyana Ralalage, Adiesha" userId="15fd5c93-10d6-4014-8103-1a4931e3c018" providerId="ADAL" clId="{85ECD7EB-6BD3-4C6E-B1D1-F62C740B6966}" dt="2024-11-22T08:41:15.132" v="3984" actId="20577"/>
          <ac:spMkLst>
            <pc:docMk/>
            <pc:sldMk cId="1279154946" sldId="312"/>
            <ac:spMk id="3" creationId="{3B543A4C-FC23-9A23-AE67-CB8EB0A63240}"/>
          </ac:spMkLst>
        </pc:spChg>
      </pc:sldChg>
      <pc:sldChg chg="modSp new mod">
        <pc:chgData name="Liyana Ralalage, Adiesha" userId="15fd5c93-10d6-4014-8103-1a4931e3c018" providerId="ADAL" clId="{85ECD7EB-6BD3-4C6E-B1D1-F62C740B6966}" dt="2024-11-19T23:25:52.655" v="2983" actId="20577"/>
        <pc:sldMkLst>
          <pc:docMk/>
          <pc:sldMk cId="2921568596" sldId="313"/>
        </pc:sldMkLst>
        <pc:spChg chg="mod">
          <ac:chgData name="Liyana Ralalage, Adiesha" userId="15fd5c93-10d6-4014-8103-1a4931e3c018" providerId="ADAL" clId="{85ECD7EB-6BD3-4C6E-B1D1-F62C740B6966}" dt="2024-11-18T07:31:53.762" v="1389" actId="20577"/>
          <ac:spMkLst>
            <pc:docMk/>
            <pc:sldMk cId="2921568596" sldId="313"/>
            <ac:spMk id="2" creationId="{601A9A35-2558-7886-4754-9E5CE3190E81}"/>
          </ac:spMkLst>
        </pc:spChg>
        <pc:spChg chg="mod">
          <ac:chgData name="Liyana Ralalage, Adiesha" userId="15fd5c93-10d6-4014-8103-1a4931e3c018" providerId="ADAL" clId="{85ECD7EB-6BD3-4C6E-B1D1-F62C740B6966}" dt="2024-11-19T23:25:52.655" v="2983" actId="20577"/>
          <ac:spMkLst>
            <pc:docMk/>
            <pc:sldMk cId="2921568596" sldId="313"/>
            <ac:spMk id="3" creationId="{37CE10A6-FB88-D00A-0ADF-1FDA201CA650}"/>
          </ac:spMkLst>
        </pc:spChg>
      </pc:sldChg>
      <pc:sldChg chg="modSp new mod">
        <pc:chgData name="Liyana Ralalage, Adiesha" userId="15fd5c93-10d6-4014-8103-1a4931e3c018" providerId="ADAL" clId="{85ECD7EB-6BD3-4C6E-B1D1-F62C740B6966}" dt="2024-11-20T00:03:02.811" v="3049" actId="20577"/>
        <pc:sldMkLst>
          <pc:docMk/>
          <pc:sldMk cId="1126565933" sldId="314"/>
        </pc:sldMkLst>
        <pc:spChg chg="mod">
          <ac:chgData name="Liyana Ralalage, Adiesha" userId="15fd5c93-10d6-4014-8103-1a4931e3c018" providerId="ADAL" clId="{85ECD7EB-6BD3-4C6E-B1D1-F62C740B6966}" dt="2024-11-18T07:37:12.330" v="1800" actId="20577"/>
          <ac:spMkLst>
            <pc:docMk/>
            <pc:sldMk cId="1126565933" sldId="314"/>
            <ac:spMk id="2" creationId="{7ACA09DE-4DF2-00D1-7803-829506A4D637}"/>
          </ac:spMkLst>
        </pc:spChg>
        <pc:spChg chg="mod">
          <ac:chgData name="Liyana Ralalage, Adiesha" userId="15fd5c93-10d6-4014-8103-1a4931e3c018" providerId="ADAL" clId="{85ECD7EB-6BD3-4C6E-B1D1-F62C740B6966}" dt="2024-11-20T00:03:02.811" v="3049" actId="20577"/>
          <ac:spMkLst>
            <pc:docMk/>
            <pc:sldMk cId="1126565933" sldId="314"/>
            <ac:spMk id="3" creationId="{99EB30A6-CBCD-B6BD-5EE6-AC796ACEDCD4}"/>
          </ac:spMkLst>
        </pc:spChg>
      </pc:sldChg>
      <pc:sldChg chg="modSp add mod">
        <pc:chgData name="Liyana Ralalage, Adiesha" userId="15fd5c93-10d6-4014-8103-1a4931e3c018" providerId="ADAL" clId="{85ECD7EB-6BD3-4C6E-B1D1-F62C740B6966}" dt="2024-11-22T08:48:38.636" v="3996" actId="20577"/>
        <pc:sldMkLst>
          <pc:docMk/>
          <pc:sldMk cId="3994342182" sldId="315"/>
        </pc:sldMkLst>
        <pc:spChg chg="mod">
          <ac:chgData name="Liyana Ralalage, Adiesha" userId="15fd5c93-10d6-4014-8103-1a4931e3c018" providerId="ADAL" clId="{85ECD7EB-6BD3-4C6E-B1D1-F62C740B6966}" dt="2024-11-22T08:48:38.636" v="3996" actId="20577"/>
          <ac:spMkLst>
            <pc:docMk/>
            <pc:sldMk cId="3994342182" sldId="315"/>
            <ac:spMk id="3" creationId="{99EB30A6-CBCD-B6BD-5EE6-AC796ACEDCD4}"/>
          </ac:spMkLst>
        </pc:spChg>
      </pc:sldChg>
      <pc:sldChg chg="addSp delSp modSp new mod">
        <pc:chgData name="Liyana Ralalage, Adiesha" userId="15fd5c93-10d6-4014-8103-1a4931e3c018" providerId="ADAL" clId="{85ECD7EB-6BD3-4C6E-B1D1-F62C740B6966}" dt="2024-11-18T08:28:49.299" v="2415" actId="20577"/>
        <pc:sldMkLst>
          <pc:docMk/>
          <pc:sldMk cId="1746137828" sldId="316"/>
        </pc:sldMkLst>
        <pc:spChg chg="add del">
          <ac:chgData name="Liyana Ralalage, Adiesha" userId="15fd5c93-10d6-4014-8103-1a4931e3c018" providerId="ADAL" clId="{85ECD7EB-6BD3-4C6E-B1D1-F62C740B6966}" dt="2024-11-18T08:28:24.835" v="2402" actId="478"/>
          <ac:spMkLst>
            <pc:docMk/>
            <pc:sldMk cId="1746137828" sldId="316"/>
            <ac:spMk id="2" creationId="{5CEF87E7-9493-9343-6EA3-6F7A64355822}"/>
          </ac:spMkLst>
        </pc:spChg>
        <pc:spChg chg="mod">
          <ac:chgData name="Liyana Ralalage, Adiesha" userId="15fd5c93-10d6-4014-8103-1a4931e3c018" providerId="ADAL" clId="{85ECD7EB-6BD3-4C6E-B1D1-F62C740B6966}" dt="2024-11-18T08:28:49.299" v="2415" actId="20577"/>
          <ac:spMkLst>
            <pc:docMk/>
            <pc:sldMk cId="1746137828" sldId="316"/>
            <ac:spMk id="3" creationId="{959ECB53-E5BE-E973-FBE7-18D16639927C}"/>
          </ac:spMkLst>
        </pc:spChg>
      </pc:sldChg>
      <pc:sldChg chg="modSp new mod">
        <pc:chgData name="Liyana Ralalage, Adiesha" userId="15fd5c93-10d6-4014-8103-1a4931e3c018" providerId="ADAL" clId="{85ECD7EB-6BD3-4C6E-B1D1-F62C740B6966}" dt="2024-11-19T22:33:17.507" v="2691" actId="20577"/>
        <pc:sldMkLst>
          <pc:docMk/>
          <pc:sldMk cId="603548115" sldId="317"/>
        </pc:sldMkLst>
        <pc:spChg chg="mod">
          <ac:chgData name="Liyana Ralalage, Adiesha" userId="15fd5c93-10d6-4014-8103-1a4931e3c018" providerId="ADAL" clId="{85ECD7EB-6BD3-4C6E-B1D1-F62C740B6966}" dt="2024-11-19T22:29:38.100" v="2460" actId="1076"/>
          <ac:spMkLst>
            <pc:docMk/>
            <pc:sldMk cId="603548115" sldId="317"/>
            <ac:spMk id="2" creationId="{AEE3B95F-7F3A-1D73-99E9-D263B5EBC515}"/>
          </ac:spMkLst>
        </pc:spChg>
        <pc:spChg chg="mod">
          <ac:chgData name="Liyana Ralalage, Adiesha" userId="15fd5c93-10d6-4014-8103-1a4931e3c018" providerId="ADAL" clId="{85ECD7EB-6BD3-4C6E-B1D1-F62C740B6966}" dt="2024-11-19T22:33:17.507" v="2691" actId="20577"/>
          <ac:spMkLst>
            <pc:docMk/>
            <pc:sldMk cId="603548115" sldId="317"/>
            <ac:spMk id="3" creationId="{8353EF45-7597-E1DF-FC7E-904391DA5B79}"/>
          </ac:spMkLst>
        </pc:spChg>
      </pc:sldChg>
      <pc:sldChg chg="modSp new mod">
        <pc:chgData name="Liyana Ralalage, Adiesha" userId="15fd5c93-10d6-4014-8103-1a4931e3c018" providerId="ADAL" clId="{85ECD7EB-6BD3-4C6E-B1D1-F62C740B6966}" dt="2024-11-20T00:54:40.343" v="3255" actId="20577"/>
        <pc:sldMkLst>
          <pc:docMk/>
          <pc:sldMk cId="3833418682" sldId="318"/>
        </pc:sldMkLst>
        <pc:spChg chg="mod">
          <ac:chgData name="Liyana Ralalage, Adiesha" userId="15fd5c93-10d6-4014-8103-1a4931e3c018" providerId="ADAL" clId="{85ECD7EB-6BD3-4C6E-B1D1-F62C740B6966}" dt="2024-11-20T00:53:01.481" v="3075" actId="14100"/>
          <ac:spMkLst>
            <pc:docMk/>
            <pc:sldMk cId="3833418682" sldId="318"/>
            <ac:spMk id="2" creationId="{532C501A-7520-A57F-FF88-69D9EF5B96AD}"/>
          </ac:spMkLst>
        </pc:spChg>
        <pc:spChg chg="mod">
          <ac:chgData name="Liyana Ralalage, Adiesha" userId="15fd5c93-10d6-4014-8103-1a4931e3c018" providerId="ADAL" clId="{85ECD7EB-6BD3-4C6E-B1D1-F62C740B6966}" dt="2024-11-20T00:54:40.343" v="3255" actId="20577"/>
          <ac:spMkLst>
            <pc:docMk/>
            <pc:sldMk cId="3833418682" sldId="318"/>
            <ac:spMk id="3" creationId="{0DB5A1A5-2C32-6527-AD85-EC1798E3B587}"/>
          </ac:spMkLst>
        </pc:spChg>
      </pc:sldChg>
      <pc:sldChg chg="delSp modSp new mod">
        <pc:chgData name="Liyana Ralalage, Adiesha" userId="15fd5c93-10d6-4014-8103-1a4931e3c018" providerId="ADAL" clId="{85ECD7EB-6BD3-4C6E-B1D1-F62C740B6966}" dt="2024-11-22T07:49:01.371" v="3978" actId="20577"/>
        <pc:sldMkLst>
          <pc:docMk/>
          <pc:sldMk cId="886449102" sldId="319"/>
        </pc:sldMkLst>
        <pc:spChg chg="del">
          <ac:chgData name="Liyana Ralalage, Adiesha" userId="15fd5c93-10d6-4014-8103-1a4931e3c018" providerId="ADAL" clId="{85ECD7EB-6BD3-4C6E-B1D1-F62C740B6966}" dt="2024-11-22T04:39:54.724" v="3260" actId="478"/>
          <ac:spMkLst>
            <pc:docMk/>
            <pc:sldMk cId="886449102" sldId="319"/>
            <ac:spMk id="2" creationId="{B5CC92C3-7E17-9529-6C63-71E3EEBEF9D6}"/>
          </ac:spMkLst>
        </pc:spChg>
        <pc:spChg chg="mod">
          <ac:chgData name="Liyana Ralalage, Adiesha" userId="15fd5c93-10d6-4014-8103-1a4931e3c018" providerId="ADAL" clId="{85ECD7EB-6BD3-4C6E-B1D1-F62C740B6966}" dt="2024-11-22T07:49:01.371" v="3978" actId="20577"/>
          <ac:spMkLst>
            <pc:docMk/>
            <pc:sldMk cId="886449102" sldId="319"/>
            <ac:spMk id="3" creationId="{04B87EA1-2974-0F84-E098-5B8AA997D78B}"/>
          </ac:spMkLst>
        </pc:spChg>
      </pc:sldChg>
      <pc:sldChg chg="delSp modSp new mod">
        <pc:chgData name="Liyana Ralalage, Adiesha" userId="15fd5c93-10d6-4014-8103-1a4931e3c018" providerId="ADAL" clId="{85ECD7EB-6BD3-4C6E-B1D1-F62C740B6966}" dt="2024-11-22T08:52:22.753" v="3998" actId="20577"/>
        <pc:sldMkLst>
          <pc:docMk/>
          <pc:sldMk cId="3649260395" sldId="320"/>
        </pc:sldMkLst>
        <pc:spChg chg="del">
          <ac:chgData name="Liyana Ralalage, Adiesha" userId="15fd5c93-10d6-4014-8103-1a4931e3c018" providerId="ADAL" clId="{85ECD7EB-6BD3-4C6E-B1D1-F62C740B6966}" dt="2024-11-22T04:40:46.324" v="3272" actId="478"/>
          <ac:spMkLst>
            <pc:docMk/>
            <pc:sldMk cId="3649260395" sldId="320"/>
            <ac:spMk id="2" creationId="{477A88E0-6B91-C291-3AC4-F628420370CA}"/>
          </ac:spMkLst>
        </pc:spChg>
        <pc:spChg chg="mod">
          <ac:chgData name="Liyana Ralalage, Adiesha" userId="15fd5c93-10d6-4014-8103-1a4931e3c018" providerId="ADAL" clId="{85ECD7EB-6BD3-4C6E-B1D1-F62C740B6966}" dt="2024-11-22T08:52:22.753" v="3998" actId="20577"/>
          <ac:spMkLst>
            <pc:docMk/>
            <pc:sldMk cId="3649260395" sldId="320"/>
            <ac:spMk id="3" creationId="{9AD5C3DF-8671-1B09-C4C4-AA913E5B6F17}"/>
          </ac:spMkLst>
        </pc:spChg>
      </pc:sldChg>
      <pc:sldChg chg="modSp new mod">
        <pc:chgData name="Liyana Ralalage, Adiesha" userId="15fd5c93-10d6-4014-8103-1a4931e3c018" providerId="ADAL" clId="{85ECD7EB-6BD3-4C6E-B1D1-F62C740B6966}" dt="2024-11-22T06:16:48.401" v="3642" actId="6549"/>
        <pc:sldMkLst>
          <pc:docMk/>
          <pc:sldMk cId="2060643145" sldId="321"/>
        </pc:sldMkLst>
        <pc:spChg chg="mod">
          <ac:chgData name="Liyana Ralalage, Adiesha" userId="15fd5c93-10d6-4014-8103-1a4931e3c018" providerId="ADAL" clId="{85ECD7EB-6BD3-4C6E-B1D1-F62C740B6966}" dt="2024-11-22T04:42:23.459" v="3344" actId="14100"/>
          <ac:spMkLst>
            <pc:docMk/>
            <pc:sldMk cId="2060643145" sldId="321"/>
            <ac:spMk id="2" creationId="{E73C505D-0C95-FCFD-98D8-10F2AA9FE2A4}"/>
          </ac:spMkLst>
        </pc:spChg>
        <pc:spChg chg="mod">
          <ac:chgData name="Liyana Ralalage, Adiesha" userId="15fd5c93-10d6-4014-8103-1a4931e3c018" providerId="ADAL" clId="{85ECD7EB-6BD3-4C6E-B1D1-F62C740B6966}" dt="2024-11-22T06:16:48.401" v="3642" actId="6549"/>
          <ac:spMkLst>
            <pc:docMk/>
            <pc:sldMk cId="2060643145" sldId="321"/>
            <ac:spMk id="3" creationId="{E3D1F6E8-6A50-ACC1-32B2-74BCEDEFA583}"/>
          </ac:spMkLst>
        </pc:spChg>
      </pc:sldChg>
      <pc:sldChg chg="delSp modSp new mod">
        <pc:chgData name="Liyana Ralalage, Adiesha" userId="15fd5c93-10d6-4014-8103-1a4931e3c018" providerId="ADAL" clId="{85ECD7EB-6BD3-4C6E-B1D1-F62C740B6966}" dt="2024-11-22T06:45:32.870" v="3714" actId="20577"/>
        <pc:sldMkLst>
          <pc:docMk/>
          <pc:sldMk cId="2893382656" sldId="322"/>
        </pc:sldMkLst>
        <pc:spChg chg="del">
          <ac:chgData name="Liyana Ralalage, Adiesha" userId="15fd5c93-10d6-4014-8103-1a4931e3c018" providerId="ADAL" clId="{85ECD7EB-6BD3-4C6E-B1D1-F62C740B6966}" dt="2024-11-22T05:05:16.531" v="3419" actId="478"/>
          <ac:spMkLst>
            <pc:docMk/>
            <pc:sldMk cId="2893382656" sldId="322"/>
            <ac:spMk id="2" creationId="{630C8368-8B1C-5C91-104C-107C129CFC27}"/>
          </ac:spMkLst>
        </pc:spChg>
        <pc:spChg chg="mod">
          <ac:chgData name="Liyana Ralalage, Adiesha" userId="15fd5c93-10d6-4014-8103-1a4931e3c018" providerId="ADAL" clId="{85ECD7EB-6BD3-4C6E-B1D1-F62C740B6966}" dt="2024-11-22T06:45:32.870" v="3714" actId="20577"/>
          <ac:spMkLst>
            <pc:docMk/>
            <pc:sldMk cId="2893382656" sldId="322"/>
            <ac:spMk id="3" creationId="{E860442F-3A02-78F8-6DCF-F093C00D14DA}"/>
          </ac:spMkLst>
        </pc:spChg>
      </pc:sldChg>
      <pc:sldChg chg="delSp modSp new mod">
        <pc:chgData name="Liyana Ralalage, Adiesha" userId="15fd5c93-10d6-4014-8103-1a4931e3c018" providerId="ADAL" clId="{85ECD7EB-6BD3-4C6E-B1D1-F62C740B6966}" dt="2024-11-22T07:03:33.892" v="3776" actId="20577"/>
        <pc:sldMkLst>
          <pc:docMk/>
          <pc:sldMk cId="2578219799" sldId="323"/>
        </pc:sldMkLst>
        <pc:spChg chg="del">
          <ac:chgData name="Liyana Ralalage, Adiesha" userId="15fd5c93-10d6-4014-8103-1a4931e3c018" providerId="ADAL" clId="{85ECD7EB-6BD3-4C6E-B1D1-F62C740B6966}" dt="2024-11-22T06:50:30.995" v="3717" actId="478"/>
          <ac:spMkLst>
            <pc:docMk/>
            <pc:sldMk cId="2578219799" sldId="323"/>
            <ac:spMk id="2" creationId="{575BAD19-2CC3-33A9-55E3-8F078F8F5E02}"/>
          </ac:spMkLst>
        </pc:spChg>
        <pc:spChg chg="mod">
          <ac:chgData name="Liyana Ralalage, Adiesha" userId="15fd5c93-10d6-4014-8103-1a4931e3c018" providerId="ADAL" clId="{85ECD7EB-6BD3-4C6E-B1D1-F62C740B6966}" dt="2024-11-22T07:03:33.892" v="3776" actId="20577"/>
          <ac:spMkLst>
            <pc:docMk/>
            <pc:sldMk cId="2578219799" sldId="323"/>
            <ac:spMk id="3" creationId="{0DD996BE-80C5-8614-A63E-7B71ABA8C68E}"/>
          </ac:spMkLst>
        </pc:spChg>
      </pc:sldChg>
      <pc:sldMasterChg chg="delSldLayout">
        <pc:chgData name="Liyana Ralalage, Adiesha" userId="15fd5c93-10d6-4014-8103-1a4931e3c018" providerId="ADAL" clId="{85ECD7EB-6BD3-4C6E-B1D1-F62C740B6966}" dt="2024-11-18T07:51:10.293" v="2379" actId="47"/>
        <pc:sldMasterMkLst>
          <pc:docMk/>
          <pc:sldMasterMk cId="1788353970" sldId="2147483648"/>
        </pc:sldMasterMkLst>
        <pc:sldLayoutChg chg="del">
          <pc:chgData name="Liyana Ralalage, Adiesha" userId="15fd5c93-10d6-4014-8103-1a4931e3c018" providerId="ADAL" clId="{85ECD7EB-6BD3-4C6E-B1D1-F62C740B6966}" dt="2024-11-18T07:51:10.293" v="2379" actId="47"/>
          <pc:sldLayoutMkLst>
            <pc:docMk/>
            <pc:sldMasterMk cId="1788353970" sldId="2147483648"/>
            <pc:sldLayoutMk cId="2491266794" sldId="2147483673"/>
          </pc:sldLayoutMkLst>
        </pc:sldLayoutChg>
        <pc:sldLayoutChg chg="del">
          <pc:chgData name="Liyana Ralalage, Adiesha" userId="15fd5c93-10d6-4014-8103-1a4931e3c018" providerId="ADAL" clId="{85ECD7EB-6BD3-4C6E-B1D1-F62C740B6966}" dt="2024-11-18T07:51:10.293" v="2379" actId="47"/>
          <pc:sldLayoutMkLst>
            <pc:docMk/>
            <pc:sldMasterMk cId="1788353970" sldId="2147483648"/>
            <pc:sldLayoutMk cId="3823856223" sldId="2147483674"/>
          </pc:sldLayoutMkLst>
        </pc:sldLayoutChg>
        <pc:sldLayoutChg chg="del">
          <pc:chgData name="Liyana Ralalage, Adiesha" userId="15fd5c93-10d6-4014-8103-1a4931e3c018" providerId="ADAL" clId="{85ECD7EB-6BD3-4C6E-B1D1-F62C740B6966}" dt="2024-11-18T07:51:10.293" v="2379" actId="47"/>
          <pc:sldLayoutMkLst>
            <pc:docMk/>
            <pc:sldMasterMk cId="1788353970" sldId="2147483648"/>
            <pc:sldLayoutMk cId="4193030505" sldId="2147483675"/>
          </pc:sldLayoutMkLst>
        </pc:sldLayoutChg>
        <pc:sldLayoutChg chg="del">
          <pc:chgData name="Liyana Ralalage, Adiesha" userId="15fd5c93-10d6-4014-8103-1a4931e3c018" providerId="ADAL" clId="{85ECD7EB-6BD3-4C6E-B1D1-F62C740B6966}" dt="2024-11-18T07:51:10.293" v="2379" actId="47"/>
          <pc:sldLayoutMkLst>
            <pc:docMk/>
            <pc:sldMasterMk cId="1788353970" sldId="2147483648"/>
            <pc:sldLayoutMk cId="525656170" sldId="2147483676"/>
          </pc:sldLayoutMkLst>
        </pc:sldLayoutChg>
        <pc:sldLayoutChg chg="del">
          <pc:chgData name="Liyana Ralalage, Adiesha" userId="15fd5c93-10d6-4014-8103-1a4931e3c018" providerId="ADAL" clId="{85ECD7EB-6BD3-4C6E-B1D1-F62C740B6966}" dt="2024-11-18T07:51:10.293" v="2379" actId="47"/>
          <pc:sldLayoutMkLst>
            <pc:docMk/>
            <pc:sldMasterMk cId="1788353970" sldId="2147483648"/>
            <pc:sldLayoutMk cId="1827098551" sldId="214748367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11/22/2024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946258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13142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QUEUEING ANALYSIS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B537F-5462-6407-69D6-B9FDD4DD79C7}"/>
              </a:ext>
            </a:extLst>
          </p:cNvPr>
          <p:cNvPicPr>
            <a:picLocks noChangeAspect="1"/>
          </p:cNvPicPr>
          <p:nvPr/>
        </p:nvPicPr>
        <p:blipFill>
          <a:blip r:embed="rId2"/>
          <a:stretch>
            <a:fillRect/>
          </a:stretch>
        </p:blipFill>
        <p:spPr>
          <a:xfrm>
            <a:off x="957356" y="83888"/>
            <a:ext cx="4444551" cy="5845831"/>
          </a:xfrm>
          <a:prstGeom prst="rect">
            <a:avLst/>
          </a:prstGeom>
        </p:spPr>
      </p:pic>
      <p:pic>
        <p:nvPicPr>
          <p:cNvPr id="7" name="Picture 6">
            <a:extLst>
              <a:ext uri="{FF2B5EF4-FFF2-40B4-BE49-F238E27FC236}">
                <a16:creationId xmlns:a16="http://schemas.microsoft.com/office/drawing/2014/main" id="{659FDF2E-E148-BF80-6243-B115B9403DC5}"/>
              </a:ext>
            </a:extLst>
          </p:cNvPr>
          <p:cNvPicPr>
            <a:picLocks noChangeAspect="1"/>
          </p:cNvPicPr>
          <p:nvPr/>
        </p:nvPicPr>
        <p:blipFill>
          <a:blip r:embed="rId3"/>
          <a:stretch>
            <a:fillRect/>
          </a:stretch>
        </p:blipFill>
        <p:spPr>
          <a:xfrm>
            <a:off x="5601445" y="833212"/>
            <a:ext cx="4982270" cy="4486901"/>
          </a:xfrm>
          <a:prstGeom prst="rect">
            <a:avLst/>
          </a:prstGeom>
        </p:spPr>
      </p:pic>
    </p:spTree>
    <p:extLst>
      <p:ext uri="{BB962C8B-B14F-4D97-AF65-F5344CB8AC3E}">
        <p14:creationId xmlns:p14="http://schemas.microsoft.com/office/powerpoint/2010/main" val="135325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6F36-4C5D-67E0-BFA5-6506B7E4892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C37EFE-C3DB-EFD4-466D-81B896574AC8}"/>
              </a:ext>
            </a:extLst>
          </p:cNvPr>
          <p:cNvSpPr>
            <a:spLocks noGrp="1"/>
          </p:cNvSpPr>
          <p:nvPr>
            <p:ph idx="1"/>
          </p:nvPr>
        </p:nvSpPr>
        <p:spPr/>
        <p:txBody>
          <a:bodyPr/>
          <a:lstStyle/>
          <a:p>
            <a:pPr marL="457200" indent="-457200">
              <a:buFont typeface="Arial" panose="020B0604020202020204" pitchFamily="34" charset="0"/>
              <a:buChar char="•"/>
            </a:pPr>
            <a:r>
              <a:rPr lang="en-US" dirty="0"/>
              <a:t>Average buffer content is 1859.</a:t>
            </a:r>
          </a:p>
          <a:p>
            <a:pPr marL="457200" indent="-457200">
              <a:buFont typeface="Arial" panose="020B0604020202020204" pitchFamily="34" charset="0"/>
              <a:buChar char="•"/>
            </a:pPr>
            <a:r>
              <a:rPr lang="en-US" dirty="0"/>
              <a:t>Arrival rate has gone up by less than a factor of 2, but average buffer content has gone up by more than a factor of 40.</a:t>
            </a:r>
          </a:p>
          <a:p>
            <a:pPr marL="457200" indent="-457200">
              <a:buFont typeface="Arial" panose="020B0604020202020204" pitchFamily="34" charset="0"/>
              <a:buChar char="•"/>
            </a:pPr>
            <a:r>
              <a:rPr lang="en-US" dirty="0"/>
              <a:t>Surprising</a:t>
            </a:r>
          </a:p>
          <a:p>
            <a:pPr marL="457200" indent="-457200">
              <a:buFont typeface="Arial" panose="020B0604020202020204" pitchFamily="34" charset="0"/>
              <a:buChar char="•"/>
            </a:pPr>
            <a:r>
              <a:rPr lang="en-US" dirty="0"/>
              <a:t>Behavior of a system queue may not accord with our intuition.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59856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6F36-4C5D-67E0-BFA5-6506B7E4892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C37EFE-C3DB-EFD4-466D-81B896574AC8}"/>
              </a:ext>
            </a:extLst>
          </p:cNvPr>
          <p:cNvSpPr>
            <a:spLocks noGrp="1"/>
          </p:cNvSpPr>
          <p:nvPr>
            <p:ph idx="1"/>
          </p:nvPr>
        </p:nvSpPr>
        <p:spPr/>
        <p:txBody>
          <a:bodyPr/>
          <a:lstStyle/>
          <a:p>
            <a:pPr marL="457200" indent="-457200">
              <a:buFont typeface="Arial" panose="020B0604020202020204" pitchFamily="34" charset="0"/>
              <a:buChar char="•"/>
            </a:pPr>
            <a:r>
              <a:rPr lang="en-US" dirty="0"/>
              <a:t>Now let’s increase the average arrival rate again.</a:t>
            </a:r>
          </a:p>
          <a:p>
            <a:pPr marL="457200" indent="-457200">
              <a:buFont typeface="Arial" panose="020B0604020202020204" pitchFamily="34" charset="0"/>
              <a:buChar char="•"/>
            </a:pPr>
            <a:r>
              <a:rPr lang="en-US" dirty="0"/>
              <a:t>Assume average arrival rate of 988 requests per second.</a:t>
            </a:r>
          </a:p>
          <a:p>
            <a:pPr marL="457200" indent="-457200">
              <a:buFont typeface="Arial" panose="020B0604020202020204" pitchFamily="34" charset="0"/>
              <a:buChar char="•"/>
            </a:pPr>
            <a:r>
              <a:rPr lang="en-US" dirty="0"/>
              <a:t>Now the average arrival rate is 99%.</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87367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FFFB4E-4500-9741-EFA3-D21808E0D34F}"/>
              </a:ext>
            </a:extLst>
          </p:cNvPr>
          <p:cNvPicPr>
            <a:picLocks noChangeAspect="1"/>
          </p:cNvPicPr>
          <p:nvPr/>
        </p:nvPicPr>
        <p:blipFill>
          <a:blip r:embed="rId2"/>
          <a:stretch>
            <a:fillRect/>
          </a:stretch>
        </p:blipFill>
        <p:spPr>
          <a:xfrm>
            <a:off x="0" y="137190"/>
            <a:ext cx="5010849" cy="1952898"/>
          </a:xfrm>
          <a:prstGeom prst="rect">
            <a:avLst/>
          </a:prstGeom>
        </p:spPr>
      </p:pic>
      <p:pic>
        <p:nvPicPr>
          <p:cNvPr id="7" name="Picture 6">
            <a:extLst>
              <a:ext uri="{FF2B5EF4-FFF2-40B4-BE49-F238E27FC236}">
                <a16:creationId xmlns:a16="http://schemas.microsoft.com/office/drawing/2014/main" id="{1A5B2142-48FC-4968-0928-9F3CC01C8C54}"/>
              </a:ext>
            </a:extLst>
          </p:cNvPr>
          <p:cNvPicPr>
            <a:picLocks noChangeAspect="1"/>
          </p:cNvPicPr>
          <p:nvPr/>
        </p:nvPicPr>
        <p:blipFill>
          <a:blip r:embed="rId3"/>
          <a:stretch>
            <a:fillRect/>
          </a:stretch>
        </p:blipFill>
        <p:spPr>
          <a:xfrm>
            <a:off x="5154388" y="137190"/>
            <a:ext cx="4158318" cy="6373422"/>
          </a:xfrm>
          <a:prstGeom prst="rect">
            <a:avLst/>
          </a:prstGeom>
        </p:spPr>
      </p:pic>
      <p:pic>
        <p:nvPicPr>
          <p:cNvPr id="9" name="Picture 8">
            <a:extLst>
              <a:ext uri="{FF2B5EF4-FFF2-40B4-BE49-F238E27FC236}">
                <a16:creationId xmlns:a16="http://schemas.microsoft.com/office/drawing/2014/main" id="{1AAA6FF7-D268-DAFC-33CA-B08D062FDE3F}"/>
              </a:ext>
            </a:extLst>
          </p:cNvPr>
          <p:cNvPicPr>
            <a:picLocks noChangeAspect="1"/>
          </p:cNvPicPr>
          <p:nvPr/>
        </p:nvPicPr>
        <p:blipFill>
          <a:blip r:embed="rId4"/>
          <a:stretch>
            <a:fillRect/>
          </a:stretch>
        </p:blipFill>
        <p:spPr>
          <a:xfrm>
            <a:off x="52395" y="4091602"/>
            <a:ext cx="4906060" cy="1829055"/>
          </a:xfrm>
          <a:prstGeom prst="rect">
            <a:avLst/>
          </a:prstGeom>
        </p:spPr>
      </p:pic>
    </p:spTree>
    <p:extLst>
      <p:ext uri="{BB962C8B-B14F-4D97-AF65-F5344CB8AC3E}">
        <p14:creationId xmlns:p14="http://schemas.microsoft.com/office/powerpoint/2010/main" val="392926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6F36-4C5D-67E0-BFA5-6506B7E4892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C37EFE-C3DB-EFD4-466D-81B896574AC8}"/>
              </a:ext>
            </a:extLst>
          </p:cNvPr>
          <p:cNvSpPr>
            <a:spLocks noGrp="1"/>
          </p:cNvSpPr>
          <p:nvPr>
            <p:ph idx="1"/>
          </p:nvPr>
        </p:nvSpPr>
        <p:spPr/>
        <p:txBody>
          <a:bodyPr/>
          <a:lstStyle/>
          <a:p>
            <a:pPr marL="457200" indent="-457200">
              <a:buFont typeface="Arial" panose="020B0604020202020204" pitchFamily="34" charset="0"/>
              <a:buChar char="•"/>
            </a:pPr>
            <a:r>
              <a:rPr lang="en-US" dirty="0"/>
              <a:t>Average buffer content is 2583.</a:t>
            </a:r>
          </a:p>
          <a:p>
            <a:pPr marL="457200" indent="-457200">
              <a:buFont typeface="Arial" panose="020B0604020202020204" pitchFamily="34" charset="0"/>
              <a:buChar char="•"/>
            </a:pPr>
            <a:r>
              <a:rPr lang="en-US" dirty="0"/>
              <a:t>Arrival rate has gone up less than 5% (relative to previous slide)</a:t>
            </a:r>
          </a:p>
          <a:p>
            <a:pPr marL="457200" indent="-457200">
              <a:buFont typeface="Arial" panose="020B0604020202020204" pitchFamily="34" charset="0"/>
              <a:buChar char="•"/>
            </a:pPr>
            <a:r>
              <a:rPr lang="en-US" dirty="0"/>
              <a:t>But average buffer content is increased from 1859 to 2583</a:t>
            </a:r>
          </a:p>
          <a:p>
            <a:pPr marL="457200" indent="-457200">
              <a:buFont typeface="Arial" panose="020B0604020202020204" pitchFamily="34" charset="0"/>
              <a:buChar char="•"/>
            </a:pPr>
            <a:r>
              <a:rPr lang="en-US" dirty="0"/>
              <a:t>~40% increase.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8088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8829-0E38-AF9D-55B4-111944B04F0D}"/>
              </a:ext>
            </a:extLst>
          </p:cNvPr>
          <p:cNvSpPr>
            <a:spLocks noGrp="1"/>
          </p:cNvSpPr>
          <p:nvPr>
            <p:ph type="title"/>
          </p:nvPr>
        </p:nvSpPr>
        <p:spPr/>
        <p:txBody>
          <a:bodyPr/>
          <a:lstStyle/>
          <a:p>
            <a:r>
              <a:rPr lang="en-US"/>
              <a:t>Why Queueing </a:t>
            </a:r>
            <a:r>
              <a:rPr lang="en-US" dirty="0"/>
              <a:t>Analysis?</a:t>
            </a:r>
          </a:p>
        </p:txBody>
      </p:sp>
      <p:sp>
        <p:nvSpPr>
          <p:cNvPr id="3" name="Content Placeholder 2">
            <a:extLst>
              <a:ext uri="{FF2B5EF4-FFF2-40B4-BE49-F238E27FC236}">
                <a16:creationId xmlns:a16="http://schemas.microsoft.com/office/drawing/2014/main" id="{F4DFB4FA-BE44-9AE2-6FAD-1C085B30BFB4}"/>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If the system environment changes (like the number of users is doubled), we need to evaluate the resulting system performance</a:t>
            </a:r>
          </a:p>
          <a:p>
            <a:pPr marL="914400" lvl="1" indent="-457200">
              <a:buFont typeface="Arial" panose="020B0604020202020204" pitchFamily="34" charset="0"/>
              <a:buChar char="•"/>
            </a:pPr>
            <a:r>
              <a:rPr lang="en-US" dirty="0"/>
              <a:t>Do an after-the-fact analysis based on actual values. </a:t>
            </a:r>
          </a:p>
          <a:p>
            <a:pPr marL="1371600" lvl="2" indent="-457200">
              <a:buFont typeface="Arial" panose="020B0604020202020204" pitchFamily="34" charset="0"/>
              <a:buChar char="•"/>
            </a:pPr>
            <a:r>
              <a:rPr lang="en-US" dirty="0"/>
              <a:t>No option at all.</a:t>
            </a:r>
          </a:p>
          <a:p>
            <a:pPr marL="914400" lvl="1" indent="-457200">
              <a:buFont typeface="Arial" panose="020B0604020202020204" pitchFamily="34" charset="0"/>
              <a:buChar char="•"/>
            </a:pPr>
            <a:r>
              <a:rPr lang="en-US" dirty="0"/>
              <a:t>Make a simple projection (estimation) based on previous experience. </a:t>
            </a:r>
          </a:p>
          <a:p>
            <a:pPr marL="1371600" lvl="2" indent="-457200">
              <a:buFont typeface="Arial" panose="020B0604020202020204" pitchFamily="34" charset="0"/>
              <a:buChar char="•"/>
            </a:pPr>
            <a:r>
              <a:rPr lang="en-US" dirty="0"/>
              <a:t>Make a rough estimate (sometimes intuition is incorrect)</a:t>
            </a:r>
          </a:p>
          <a:p>
            <a:pPr marL="914400" lvl="1" indent="-457200">
              <a:buFont typeface="Arial" panose="020B0604020202020204" pitchFamily="34" charset="0"/>
              <a:buChar char="•"/>
            </a:pPr>
            <a:r>
              <a:rPr lang="en-US" dirty="0"/>
              <a:t>Do a queuing analysis.</a:t>
            </a:r>
          </a:p>
          <a:p>
            <a:pPr marL="1371600" lvl="2" indent="-457200">
              <a:buFont typeface="Arial" panose="020B0604020202020204" pitchFamily="34" charset="0"/>
              <a:buChar char="•"/>
            </a:pPr>
            <a:r>
              <a:rPr lang="en-US" dirty="0"/>
              <a:t>make use of an analytic model, which is one that can be expressed as a set of equations that can be solved to yield the desired parameters (response time, throughput, etc.).</a:t>
            </a:r>
          </a:p>
          <a:p>
            <a:pPr marL="914400" lvl="1" indent="-457200">
              <a:buFont typeface="Arial" panose="020B0604020202020204" pitchFamily="34" charset="0"/>
              <a:buChar char="•"/>
            </a:pPr>
            <a:r>
              <a:rPr lang="en-US" dirty="0"/>
              <a:t>Program and run a simulation model.</a:t>
            </a:r>
          </a:p>
        </p:txBody>
      </p:sp>
    </p:spTree>
    <p:extLst>
      <p:ext uri="{BB962C8B-B14F-4D97-AF65-F5344CB8AC3E}">
        <p14:creationId xmlns:p14="http://schemas.microsoft.com/office/powerpoint/2010/main" val="20894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B95F-7F3A-1D73-99E9-D263B5EBC515}"/>
              </a:ext>
            </a:extLst>
          </p:cNvPr>
          <p:cNvSpPr>
            <a:spLocks noGrp="1"/>
          </p:cNvSpPr>
          <p:nvPr>
            <p:ph type="title"/>
          </p:nvPr>
        </p:nvSpPr>
        <p:spPr>
          <a:xfrm>
            <a:off x="1158863" y="226503"/>
            <a:ext cx="9779183" cy="999148"/>
          </a:xfrm>
        </p:spPr>
        <p:txBody>
          <a:bodyPr/>
          <a:lstStyle/>
          <a:p>
            <a:r>
              <a:rPr lang="en-US" dirty="0"/>
              <a:t>Model characteristics</a:t>
            </a:r>
          </a:p>
        </p:txBody>
      </p:sp>
      <p:sp>
        <p:nvSpPr>
          <p:cNvPr id="3" name="Content Placeholder 2">
            <a:extLst>
              <a:ext uri="{FF2B5EF4-FFF2-40B4-BE49-F238E27FC236}">
                <a16:creationId xmlns:a16="http://schemas.microsoft.com/office/drawing/2014/main" id="{8353EF45-7597-E1DF-FC7E-904391DA5B79}"/>
              </a:ext>
            </a:extLst>
          </p:cNvPr>
          <p:cNvSpPr>
            <a:spLocks noGrp="1"/>
          </p:cNvSpPr>
          <p:nvPr>
            <p:ph idx="1"/>
          </p:nvPr>
        </p:nvSpPr>
        <p:spPr>
          <a:xfrm>
            <a:off x="1158863" y="1480571"/>
            <a:ext cx="9779182" cy="4869895"/>
          </a:xfrm>
        </p:spPr>
        <p:txBody>
          <a:bodyPr>
            <a:normAutofit lnSpcReduction="10000"/>
          </a:bodyPr>
          <a:lstStyle/>
          <a:p>
            <a:pPr marL="457200" indent="-457200">
              <a:buFont typeface="Arial" panose="020B0604020202020204" pitchFamily="34" charset="0"/>
              <a:buChar char="•"/>
            </a:pPr>
            <a:r>
              <a:rPr lang="en-US" dirty="0"/>
              <a:t>Item population</a:t>
            </a:r>
          </a:p>
          <a:p>
            <a:pPr marL="914400" lvl="1" indent="-457200">
              <a:buFont typeface="Arial" panose="020B0604020202020204" pitchFamily="34" charset="0"/>
              <a:buChar char="•"/>
            </a:pPr>
            <a:r>
              <a:rPr lang="en-US" dirty="0"/>
              <a:t>We assume items arrive from a source population so large that it can be viewed as infinite.</a:t>
            </a:r>
          </a:p>
          <a:p>
            <a:pPr marL="457200" indent="-457200">
              <a:buFont typeface="Arial" panose="020B0604020202020204" pitchFamily="34" charset="0"/>
              <a:buChar char="•"/>
            </a:pPr>
            <a:r>
              <a:rPr lang="en-US" dirty="0"/>
              <a:t>Queue size</a:t>
            </a:r>
          </a:p>
          <a:p>
            <a:pPr marL="914400" lvl="1" indent="-457200">
              <a:buFont typeface="Arial" panose="020B0604020202020204" pitchFamily="34" charset="0"/>
              <a:buChar char="•"/>
            </a:pPr>
            <a:r>
              <a:rPr lang="en-US" dirty="0"/>
              <a:t>Assume queue size to be infinite</a:t>
            </a:r>
          </a:p>
          <a:p>
            <a:pPr marL="457200" indent="-457200">
              <a:buFont typeface="Arial" panose="020B0604020202020204" pitchFamily="34" charset="0"/>
              <a:buChar char="•"/>
            </a:pPr>
            <a:r>
              <a:rPr lang="en-US" dirty="0"/>
              <a:t>Dispatching discipline</a:t>
            </a:r>
          </a:p>
          <a:p>
            <a:pPr marL="914400" lvl="1" indent="-457200">
              <a:buFont typeface="Arial" panose="020B0604020202020204" pitchFamily="34" charset="0"/>
              <a:buChar char="•"/>
            </a:pPr>
            <a:r>
              <a:rPr lang="en-US" dirty="0"/>
              <a:t>When the server becomes free, and if there is more than one item waiting, a decision must be made as to which item to dispatch next.</a:t>
            </a:r>
          </a:p>
          <a:p>
            <a:pPr marL="914400" lvl="1" indent="-457200">
              <a:buFont typeface="Arial" panose="020B0604020202020204" pitchFamily="34" charset="0"/>
              <a:buChar char="•"/>
            </a:pPr>
            <a:r>
              <a:rPr lang="en-US" dirty="0"/>
              <a:t>FIFO</a:t>
            </a:r>
          </a:p>
          <a:p>
            <a:pPr marL="914400" lvl="1" indent="-457200">
              <a:buFont typeface="Arial" panose="020B0604020202020204" pitchFamily="34" charset="0"/>
              <a:buChar char="•"/>
            </a:pPr>
            <a:r>
              <a:rPr lang="en-US" dirty="0"/>
              <a:t>LIFO</a:t>
            </a:r>
          </a:p>
          <a:p>
            <a:pPr marL="914400" lvl="1" indent="-457200">
              <a:buFont typeface="Arial" panose="020B0604020202020204" pitchFamily="34" charset="0"/>
              <a:buChar char="•"/>
            </a:pPr>
            <a:r>
              <a:rPr lang="en-US" dirty="0"/>
              <a:t>QoS (quality of service—e.g., in routers)</a:t>
            </a:r>
          </a:p>
          <a:p>
            <a:pPr marL="914400" lvl="1" indent="-457200">
              <a:buFont typeface="Arial" panose="020B0604020202020204" pitchFamily="34" charset="0"/>
              <a:buChar char="•"/>
            </a:pPr>
            <a:r>
              <a:rPr lang="en-US" dirty="0"/>
              <a:t>Service time (very difficult to model analytically)</a:t>
            </a:r>
          </a:p>
        </p:txBody>
      </p:sp>
    </p:spTree>
    <p:extLst>
      <p:ext uri="{BB962C8B-B14F-4D97-AF65-F5344CB8AC3E}">
        <p14:creationId xmlns:p14="http://schemas.microsoft.com/office/powerpoint/2010/main" val="60354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D548-47B0-47EE-C0E0-9F2E4DFDE669}"/>
              </a:ext>
            </a:extLst>
          </p:cNvPr>
          <p:cNvSpPr>
            <a:spLocks noGrp="1"/>
          </p:cNvSpPr>
          <p:nvPr>
            <p:ph type="title"/>
          </p:nvPr>
        </p:nvSpPr>
        <p:spPr/>
        <p:txBody>
          <a:bodyPr/>
          <a:lstStyle/>
          <a:p>
            <a:r>
              <a:rPr lang="en-US" dirty="0"/>
              <a:t>Basic concepts in Queueing analysis</a:t>
            </a:r>
          </a:p>
        </p:txBody>
      </p:sp>
      <p:pic>
        <p:nvPicPr>
          <p:cNvPr id="5" name="Content Placeholder 4">
            <a:extLst>
              <a:ext uri="{FF2B5EF4-FFF2-40B4-BE49-F238E27FC236}">
                <a16:creationId xmlns:a16="http://schemas.microsoft.com/office/drawing/2014/main" id="{D4163FEB-4518-8BD6-733D-C2E51334A7E9}"/>
              </a:ext>
            </a:extLst>
          </p:cNvPr>
          <p:cNvPicPr>
            <a:picLocks noGrp="1" noChangeAspect="1"/>
          </p:cNvPicPr>
          <p:nvPr>
            <p:ph idx="1"/>
          </p:nvPr>
        </p:nvPicPr>
        <p:blipFill>
          <a:blip r:embed="rId2"/>
          <a:stretch>
            <a:fillRect/>
          </a:stretch>
        </p:blipFill>
        <p:spPr>
          <a:xfrm>
            <a:off x="1650381" y="1846436"/>
            <a:ext cx="6734207" cy="3439625"/>
          </a:xfrm>
        </p:spPr>
      </p:pic>
    </p:spTree>
    <p:extLst>
      <p:ext uri="{BB962C8B-B14F-4D97-AF65-F5344CB8AC3E}">
        <p14:creationId xmlns:p14="http://schemas.microsoft.com/office/powerpoint/2010/main" val="1905724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1F05-2B76-9653-1758-7057D5FBD7D9}"/>
              </a:ext>
            </a:extLst>
          </p:cNvPr>
          <p:cNvSpPr>
            <a:spLocks noGrp="1"/>
          </p:cNvSpPr>
          <p:nvPr>
            <p:ph type="title"/>
          </p:nvPr>
        </p:nvSpPr>
        <p:spPr>
          <a:xfrm>
            <a:off x="1158864" y="102022"/>
            <a:ext cx="9779183" cy="1072438"/>
          </a:xfrm>
        </p:spPr>
        <p:txBody>
          <a:bodyPr/>
          <a:lstStyle/>
          <a:p>
            <a:r>
              <a:rPr lang="en-US" dirty="0"/>
              <a:t>Basic concepts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543A4C-FC23-9A23-AE67-CB8EB0A63240}"/>
                  </a:ext>
                </a:extLst>
              </p:cNvPr>
              <p:cNvSpPr>
                <a:spLocks noGrp="1"/>
              </p:cNvSpPr>
              <p:nvPr>
                <p:ph idx="1"/>
              </p:nvPr>
            </p:nvSpPr>
            <p:spPr>
              <a:xfrm>
                <a:off x="1158865" y="1291905"/>
                <a:ext cx="9779182" cy="5360565"/>
              </a:xfrm>
            </p:spPr>
            <p:txBody>
              <a:bodyPr>
                <a:normAutofit lnSpcReduction="10000"/>
              </a:bodyPr>
              <a:lstStyle/>
              <a:p>
                <a:pPr marL="457200" indent="-4572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𝜆</m:t>
                    </m:r>
                  </m:oMath>
                </a14:m>
                <a:r>
                  <a:rPr lang="en-US" dirty="0"/>
                  <a:t>: arrival rate; or mean number of arrivals per second.</a:t>
                </a:r>
              </a:p>
              <a:p>
                <a:pPr marL="457200" indent="-4572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𝑤</m:t>
                    </m:r>
                  </m:oMath>
                </a14:m>
                <a:r>
                  <a:rPr lang="en-US" dirty="0"/>
                  <a:t>: average number of waiting jobs.</a:t>
                </a:r>
              </a:p>
              <a:p>
                <a:pPr marL="457200" indent="-457200">
                  <a:buFont typeface="Arial" panose="020B0604020202020204" pitchFamily="34" charset="0"/>
                  <a:buChar char="•"/>
                </a:pP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𝑤</m:t>
                        </m:r>
                      </m:sub>
                    </m:sSub>
                  </m:oMath>
                </a14:m>
                <a:r>
                  <a:rPr lang="en-US" dirty="0"/>
                  <a:t>: mean time a job must wait.</a:t>
                </a:r>
              </a:p>
              <a:p>
                <a:pPr marL="457200" indent="-457200">
                  <a:buFont typeface="Arial" panose="020B0604020202020204" pitchFamily="34" charset="0"/>
                  <a:buChar char="•"/>
                </a:pP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𝑠</m:t>
                        </m:r>
                      </m:sub>
                    </m:sSub>
                  </m:oMath>
                </a14:m>
                <a:r>
                  <a:rPr lang="en-US" dirty="0"/>
                  <a:t>: mean service time for each job.</a:t>
                </a:r>
              </a:p>
              <a:p>
                <a:pPr marL="457200" indent="-4572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𝑟</m:t>
                    </m:r>
                  </m:oMath>
                </a14:m>
                <a:r>
                  <a:rPr lang="en-US" dirty="0"/>
                  <a:t>: average number of jobs in system.</a:t>
                </a:r>
              </a:p>
              <a:p>
                <a:pPr marL="457200" indent="-457200">
                  <a:buFont typeface="Arial" panose="020B0604020202020204" pitchFamily="34" charset="0"/>
                  <a:buChar char="•"/>
                </a:pP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𝑟</m:t>
                        </m:r>
                      </m:sub>
                    </m:sSub>
                  </m:oMath>
                </a14:m>
                <a:r>
                  <a:rPr lang="en-US" dirty="0"/>
                  <a:t>: mean residence time for each job.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𝑆</m:t>
                        </m:r>
                      </m:sub>
                    </m:sSub>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𝑤</m:t>
                        </m:r>
                      </m:sub>
                    </m:sSub>
                    <m:r>
                      <a:rPr lang="en-US" i="1" dirty="0" smtClean="0">
                        <a:latin typeface="Cambria Math" panose="02040503050406030204" pitchFamily="18" charset="0"/>
                      </a:rPr>
                      <m:t>.</m:t>
                    </m:r>
                  </m:oMath>
                </a14:m>
                <a:endParaRPr lang="en-US" dirty="0"/>
              </a:p>
              <a:p>
                <a:pPr marL="457200" indent="-4572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𝜌</m:t>
                    </m:r>
                  </m:oMath>
                </a14:m>
                <a:r>
                  <a:rPr lang="en-US" dirty="0"/>
                  <a:t>: fraction of time the server is busy, or utilization of the server. (measured over some interval of time.) </a:t>
                </a:r>
              </a:p>
              <a:p>
                <a:pPr marL="457200" indent="-4572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𝜌</m:t>
                    </m:r>
                    <m:r>
                      <a:rPr lang="en-US" i="1" dirty="0" smtClean="0">
                        <a:latin typeface="Cambria Math" panose="02040503050406030204" pitchFamily="18" charset="0"/>
                      </a:rPr>
                      <m:t> = </m:t>
                    </m:r>
                    <m:r>
                      <a:rPr lang="en-US" i="1" dirty="0" smtClean="0">
                        <a:latin typeface="Cambria Math" panose="02040503050406030204" pitchFamily="18" charset="0"/>
                      </a:rPr>
                      <m:t>𝜆</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≤1</m:t>
                    </m:r>
                  </m:oMath>
                </a14:m>
                <a:r>
                  <a:rPr lang="en-US" dirty="0"/>
                  <a:t> and </a:t>
                </a:r>
                <a14:m>
                  <m:oMath xmlns:m="http://schemas.openxmlformats.org/officeDocument/2006/math">
                    <m:r>
                      <a:rPr lang="en-US" i="1" dirty="0" smtClean="0">
                        <a:latin typeface="Cambria Math" panose="02040503050406030204" pitchFamily="18" charset="0"/>
                      </a:rPr>
                      <m:t>𝜆</m:t>
                    </m:r>
                    <m:r>
                      <a:rPr lang="en-US" b="0" i="1" dirty="0" smtClean="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𝜆</m:t>
                        </m:r>
                      </m:e>
                      <m:sub>
                        <m:r>
                          <a:rPr lang="en-US" b="0" i="1" dirty="0" smtClean="0">
                            <a:latin typeface="Cambria Math" panose="02040503050406030204" pitchFamily="18" charset="0"/>
                          </a:rPr>
                          <m:t>𝑚𝑎𝑥</m:t>
                        </m:r>
                      </m:sub>
                    </m:sSub>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𝑇</m:t>
                            </m:r>
                          </m:e>
                          <m:sub>
                            <m:r>
                              <a:rPr lang="en-US" b="0" i="1" dirty="0" smtClean="0">
                                <a:latin typeface="Cambria Math" panose="02040503050406030204" pitchFamily="18" charset="0"/>
                              </a:rPr>
                              <m:t>𝑠</m:t>
                            </m:r>
                          </m:sub>
                        </m:sSub>
                      </m:den>
                    </m:f>
                  </m:oMath>
                </a14:m>
                <a:endParaRPr lang="en-US" dirty="0"/>
              </a:p>
              <a:p>
                <a:pPr marL="457200" indent="-4572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𝑤</m:t>
                        </m:r>
                      </m:sub>
                    </m:sSub>
                  </m:oMath>
                </a14:m>
                <a:r>
                  <a:rPr lang="en-US" dirty="0"/>
                  <a:t> (Little’s formula)</a:t>
                </a:r>
              </a:p>
              <a:p>
                <a:pPr marL="457200" indent="-4572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oMath>
                </a14:m>
                <a:r>
                  <a:rPr lang="en-US" dirty="0"/>
                  <a:t> (Little’s formula)</a:t>
                </a:r>
              </a:p>
              <a:p>
                <a:endParaRPr lang="en-US" dirty="0"/>
              </a:p>
            </p:txBody>
          </p:sp>
        </mc:Choice>
        <mc:Fallback>
          <p:sp>
            <p:nvSpPr>
              <p:cNvPr id="3" name="Content Placeholder 2">
                <a:extLst>
                  <a:ext uri="{FF2B5EF4-FFF2-40B4-BE49-F238E27FC236}">
                    <a16:creationId xmlns:a16="http://schemas.microsoft.com/office/drawing/2014/main" id="{3B543A4C-FC23-9A23-AE67-CB8EB0A63240}"/>
                  </a:ext>
                </a:extLst>
              </p:cNvPr>
              <p:cNvSpPr>
                <a:spLocks noGrp="1" noRot="1" noChangeAspect="1" noMove="1" noResize="1" noEditPoints="1" noAdjustHandles="1" noChangeArrowheads="1" noChangeShapeType="1" noTextEdit="1"/>
              </p:cNvSpPr>
              <p:nvPr>
                <p:ph idx="1"/>
              </p:nvPr>
            </p:nvSpPr>
            <p:spPr>
              <a:xfrm>
                <a:off x="1158865" y="1291905"/>
                <a:ext cx="9779182" cy="5360565"/>
              </a:xfrm>
              <a:blipFill>
                <a:blip r:embed="rId2"/>
                <a:stretch>
                  <a:fillRect t="-2844"/>
                </a:stretch>
              </a:blipFill>
            </p:spPr>
            <p:txBody>
              <a:bodyPr/>
              <a:lstStyle/>
              <a:p>
                <a:r>
                  <a:rPr lang="en-US">
                    <a:noFill/>
                  </a:rPr>
                  <a:t> </a:t>
                </a:r>
              </a:p>
            </p:txBody>
          </p:sp>
        </mc:Fallback>
      </mc:AlternateContent>
    </p:spTree>
    <p:extLst>
      <p:ext uri="{BB962C8B-B14F-4D97-AF65-F5344CB8AC3E}">
        <p14:creationId xmlns:p14="http://schemas.microsoft.com/office/powerpoint/2010/main" val="127915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9A35-2558-7886-4754-9E5CE3190E81}"/>
              </a:ext>
            </a:extLst>
          </p:cNvPr>
          <p:cNvSpPr>
            <a:spLocks noGrp="1"/>
          </p:cNvSpPr>
          <p:nvPr>
            <p:ph type="title"/>
          </p:nvPr>
        </p:nvSpPr>
        <p:spPr/>
        <p:txBody>
          <a:bodyPr/>
          <a:lstStyle/>
          <a:p>
            <a:r>
              <a:rPr lang="en-US" dirty="0"/>
              <a:t>Goal in queueing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CE10A6-FB88-D00A-0ADF-1FDA201CA650}"/>
                  </a:ext>
                </a:extLst>
              </p:cNvPr>
              <p:cNvSpPr>
                <a:spLocks noGrp="1"/>
              </p:cNvSpPr>
              <p:nvPr>
                <p:ph idx="1"/>
              </p:nvPr>
            </p:nvSpPr>
            <p:spPr/>
            <p:txBody>
              <a:bodyPr>
                <a:normAutofit fontScale="92500" lnSpcReduction="20000"/>
              </a:bodyPr>
              <a:lstStyle/>
              <a:p>
                <a:r>
                  <a:rPr lang="en-US" dirty="0"/>
                  <a:t>Given the following information</a:t>
                </a:r>
              </a:p>
              <a:p>
                <a:pPr marL="914400" lvl="1" indent="-457200">
                  <a:buFont typeface="Arial" panose="020B0604020202020204" pitchFamily="34" charset="0"/>
                  <a:buChar char="•"/>
                </a:pPr>
                <a:r>
                  <a:rPr lang="en-US" dirty="0"/>
                  <a:t>Arrival rate </a:t>
                </a:r>
                <a14:m>
                  <m:oMath xmlns:m="http://schemas.openxmlformats.org/officeDocument/2006/math">
                    <m:r>
                      <a:rPr lang="en-US" b="0" i="1" smtClean="0">
                        <a:latin typeface="Cambria Math" panose="02040503050406030204" pitchFamily="18" charset="0"/>
                      </a:rPr>
                      <m:t>𝜆</m:t>
                    </m:r>
                  </m:oMath>
                </a14:m>
                <a:endParaRPr lang="en-US" dirty="0"/>
              </a:p>
              <a:p>
                <a:pPr marL="914400" lvl="1" indent="-457200">
                  <a:buFont typeface="Arial" panose="020B0604020202020204" pitchFamily="34" charset="0"/>
                  <a:buChar char="•"/>
                </a:pPr>
                <a:r>
                  <a:rPr lang="en-US" dirty="0"/>
                  <a:t>Service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oMath>
                </a14:m>
                <a:endParaRPr lang="en-US" b="0" dirty="0"/>
              </a:p>
              <a:p>
                <a:r>
                  <a:rPr lang="en-US" b="0" dirty="0"/>
                  <a:t>Provide information about </a:t>
                </a:r>
              </a:p>
              <a:p>
                <a:pPr marL="914400" lvl="1" indent="-457200">
                  <a:buFont typeface="Arial" panose="020B0604020202020204" pitchFamily="34" charset="0"/>
                  <a:buChar char="•"/>
                </a:pPr>
                <a:r>
                  <a:rPr lang="en-US" b="0" dirty="0"/>
                  <a:t>Items waiting </a:t>
                </a:r>
                <a14:m>
                  <m:oMath xmlns:m="http://schemas.openxmlformats.org/officeDocument/2006/math">
                    <m:r>
                      <a:rPr lang="en-US" b="0" i="1" smtClean="0">
                        <a:latin typeface="Cambria Math" panose="02040503050406030204" pitchFamily="18" charset="0"/>
                      </a:rPr>
                      <m:t>𝑤</m:t>
                    </m:r>
                  </m:oMath>
                </a14:m>
                <a:endParaRPr lang="en-US" b="0" dirty="0"/>
              </a:p>
              <a:p>
                <a:pPr marL="914400" lvl="1" indent="-457200">
                  <a:buFont typeface="Arial" panose="020B0604020202020204" pitchFamily="34" charset="0"/>
                  <a:buChar char="•"/>
                </a:pPr>
                <a:r>
                  <a:rPr lang="en-US" b="0" dirty="0"/>
                  <a:t>Waiting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𝑤</m:t>
                        </m:r>
                      </m:sub>
                    </m:sSub>
                  </m:oMath>
                </a14:m>
                <a:endParaRPr lang="en-US" b="0" dirty="0"/>
              </a:p>
              <a:p>
                <a:pPr marL="914400" lvl="1" indent="-457200">
                  <a:buFont typeface="Arial" panose="020B0604020202020204" pitchFamily="34" charset="0"/>
                  <a:buChar char="•"/>
                </a:pPr>
                <a:r>
                  <a:rPr lang="en-US" b="0" dirty="0"/>
                  <a:t>Items in residence </a:t>
                </a:r>
                <a14:m>
                  <m:oMath xmlns:m="http://schemas.openxmlformats.org/officeDocument/2006/math">
                    <m:r>
                      <a:rPr lang="en-US" b="0" i="1" smtClean="0">
                        <a:latin typeface="Cambria Math" panose="02040503050406030204" pitchFamily="18" charset="0"/>
                      </a:rPr>
                      <m:t>𝑟</m:t>
                    </m:r>
                  </m:oMath>
                </a14:m>
                <a:endParaRPr lang="en-US" b="0" dirty="0"/>
              </a:p>
              <a:p>
                <a:pPr marL="914400" lvl="1" indent="-457200">
                  <a:buFont typeface="Arial" panose="020B0604020202020204" pitchFamily="34" charset="0"/>
                  <a:buChar char="•"/>
                </a:pPr>
                <a:r>
                  <a:rPr lang="en-US" dirty="0"/>
                  <a:t>Residence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oMath>
                </a14:m>
                <a:endParaRPr lang="en-US" b="0" dirty="0"/>
              </a:p>
              <a:p>
                <a:pPr marL="914400" lvl="1" indent="-457200">
                  <a:buFont typeface="Arial" panose="020B0604020202020204" pitchFamily="34" charset="0"/>
                  <a:buChar char="•"/>
                </a:pPr>
                <a:r>
                  <a:rPr lang="en-US" dirty="0"/>
                  <a:t>And their corresponding standard deviations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𝑤</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𝑤</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sub>
                    </m:sSub>
                  </m:oMath>
                </a14:m>
                <a:endParaRPr lang="en-US" b="0" dirty="0"/>
              </a:p>
              <a:p>
                <a:pPr marL="914400" lvl="1" indent="-457200">
                  <a:buFont typeface="Arial" panose="020B0604020202020204" pitchFamily="34" charset="0"/>
                  <a:buChar char="•"/>
                </a:pPr>
                <a:r>
                  <a:rPr lang="en-US" dirty="0"/>
                  <a:t>Buffer size which has less than 0.001 probability of overflow.</a:t>
                </a:r>
                <a:endParaRPr lang="en-US" b="0" dirty="0"/>
              </a:p>
            </p:txBody>
          </p:sp>
        </mc:Choice>
        <mc:Fallback xmlns="">
          <p:sp>
            <p:nvSpPr>
              <p:cNvPr id="3" name="Content Placeholder 2">
                <a:extLst>
                  <a:ext uri="{FF2B5EF4-FFF2-40B4-BE49-F238E27FC236}">
                    <a16:creationId xmlns:a16="http://schemas.microsoft.com/office/drawing/2014/main" id="{37CE10A6-FB88-D00A-0ADF-1FDA201CA650}"/>
                  </a:ext>
                </a:extLst>
              </p:cNvPr>
              <p:cNvSpPr>
                <a:spLocks noGrp="1" noRot="1" noChangeAspect="1" noMove="1" noResize="1" noEditPoints="1" noAdjustHandles="1" noChangeArrowheads="1" noChangeShapeType="1" noTextEdit="1"/>
              </p:cNvSpPr>
              <p:nvPr>
                <p:ph idx="1"/>
              </p:nvPr>
            </p:nvSpPr>
            <p:spPr>
              <a:blipFill>
                <a:blip r:embed="rId2"/>
                <a:stretch>
                  <a:fillRect l="-1122" t="-4891"/>
                </a:stretch>
              </a:blipFill>
            </p:spPr>
            <p:txBody>
              <a:bodyPr/>
              <a:lstStyle/>
              <a:p>
                <a:r>
                  <a:rPr lang="en-US">
                    <a:noFill/>
                  </a:rPr>
                  <a:t> </a:t>
                </a:r>
              </a:p>
            </p:txBody>
          </p:sp>
        </mc:Fallback>
      </mc:AlternateContent>
    </p:spTree>
    <p:extLst>
      <p:ext uri="{BB962C8B-B14F-4D97-AF65-F5344CB8AC3E}">
        <p14:creationId xmlns:p14="http://schemas.microsoft.com/office/powerpoint/2010/main" val="292156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931251"/>
          </a:xfrm>
        </p:spPr>
        <p:txBody>
          <a:bodyPr/>
          <a:lstStyle/>
          <a:p>
            <a:r>
              <a:rPr lang="en-US" dirty="0"/>
              <a:t>WHY?</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289304"/>
            <a:ext cx="9779182" cy="4864607"/>
          </a:xfrm>
        </p:spPr>
        <p:txBody>
          <a:bodyPr vert="horz" lIns="91440" tIns="45720" rIns="91440" bIns="45720" rtlCol="0" anchor="t">
            <a:normAutofit lnSpcReduction="10000"/>
          </a:bodyPr>
          <a:lstStyle/>
          <a:p>
            <a:r>
              <a:rPr lang="en-US" dirty="0">
                <a:solidFill>
                  <a:schemeClr val="accent6">
                    <a:lumMod val="50000"/>
                  </a:schemeClr>
                </a:solidFill>
              </a:rPr>
              <a:t>Queueing analysis is one of the most important tools for those involved with computer and network analysis. </a:t>
            </a:r>
          </a:p>
          <a:p>
            <a:endParaRPr lang="en-US" dirty="0">
              <a:solidFill>
                <a:schemeClr val="accent6">
                  <a:lumMod val="50000"/>
                </a:schemeClr>
              </a:solidFill>
            </a:endParaRPr>
          </a:p>
          <a:p>
            <a:r>
              <a:rPr lang="en-US" dirty="0"/>
              <a:t>• What happens to file retrieval time when disk I/O utilization goes up?</a:t>
            </a:r>
          </a:p>
          <a:p>
            <a:r>
              <a:rPr lang="en-US" dirty="0"/>
              <a:t>• Does response time change if both processor speed and the number of users on the system are doubled?</a:t>
            </a:r>
          </a:p>
          <a:p>
            <a:r>
              <a:rPr lang="en-US" dirty="0"/>
              <a:t>• How will performance be affected if the process scheduling algorithm includes priorities?</a:t>
            </a:r>
          </a:p>
          <a:p>
            <a:r>
              <a:rPr lang="en-US" dirty="0"/>
              <a:t>• Which disk scheduling algorithm produces the best average performance?</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09DE-4DF2-00D1-7803-829506A4D637}"/>
              </a:ext>
            </a:extLst>
          </p:cNvPr>
          <p:cNvSpPr>
            <a:spLocks noGrp="1"/>
          </p:cNvSpPr>
          <p:nvPr>
            <p:ph type="title"/>
          </p:nvPr>
        </p:nvSpPr>
        <p:spPr/>
        <p:txBody>
          <a:bodyPr/>
          <a:lstStyle/>
          <a:p>
            <a:r>
              <a:rPr lang="en-US" dirty="0"/>
              <a:t>Assumptions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EB30A6-CBCD-B6BD-5EE6-AC796ACEDCD4}"/>
                  </a:ext>
                </a:extLst>
              </p:cNvPr>
              <p:cNvSpPr>
                <a:spLocks noGrp="1"/>
              </p:cNvSpPr>
              <p:nvPr>
                <p:ph idx="1"/>
              </p:nvPr>
            </p:nvSpPr>
            <p:spPr/>
            <p:txBody>
              <a:bodyPr>
                <a:normAutofit fontScale="92500" lnSpcReduction="20000"/>
              </a:bodyPr>
              <a:lstStyle/>
              <a:p>
                <a:r>
                  <a:rPr lang="en-US" dirty="0"/>
                  <a:t>We need to make some simplifying assumptions in order to make this problem more tractable. </a:t>
                </a:r>
              </a:p>
              <a:p>
                <a:pPr marL="457200" indent="-457200">
                  <a:buFont typeface="Arial" panose="020B0604020202020204" pitchFamily="34" charset="0"/>
                  <a:buChar char="•"/>
                </a:pPr>
                <a:r>
                  <a:rPr lang="en-US" dirty="0"/>
                  <a:t>Most important assumption is concerning the arrival rate.</a:t>
                </a:r>
              </a:p>
              <a:p>
                <a:pPr marL="457200" indent="-457200">
                  <a:buFont typeface="Arial" panose="020B0604020202020204" pitchFamily="34" charset="0"/>
                  <a:buChar char="•"/>
                </a:pPr>
                <a:r>
                  <a:rPr lang="en-US" dirty="0"/>
                  <a:t>We assume that arrival rate </a:t>
                </a:r>
                <a14:m>
                  <m:oMath xmlns:m="http://schemas.openxmlformats.org/officeDocument/2006/math">
                    <m:r>
                      <a:rPr lang="en-US" b="0" i="1" smtClean="0">
                        <a:latin typeface="Cambria Math" panose="02040503050406030204" pitchFamily="18" charset="0"/>
                      </a:rPr>
                      <m:t>𝜆</m:t>
                    </m:r>
                  </m:oMath>
                </a14:m>
                <a:r>
                  <a:rPr lang="en-US" dirty="0"/>
                  <a:t> follows Poisson distribution.</a:t>
                </a:r>
              </a:p>
              <a:p>
                <a:pPr marL="457200" indent="-457200">
                  <a:buFont typeface="Arial" panose="020B0604020202020204" pitchFamily="34" charset="0"/>
                  <a:buChar char="•"/>
                </a:pPr>
                <a:r>
                  <a:rPr lang="en-US" dirty="0"/>
                  <a:t>Basically, it means the arrivals occur randomly and independent of one another.</a:t>
                </a:r>
              </a:p>
              <a:p>
                <a:pPr marL="457200" indent="-457200">
                  <a:buFont typeface="Arial" panose="020B0604020202020204" pitchFamily="34" charset="0"/>
                  <a:buChar char="•"/>
                </a:pPr>
                <a:r>
                  <a:rPr lang="en-US" dirty="0"/>
                  <a:t>Without it, most queueing analysis is impractical, or at least quite difficult.</a:t>
                </a:r>
              </a:p>
              <a:p>
                <a:pPr marL="457200" indent="-457200">
                  <a:buFont typeface="Arial" panose="020B0604020202020204" pitchFamily="34" charset="0"/>
                  <a:buChar char="•"/>
                </a:pPr>
                <a:r>
                  <a:rPr lang="en-US" dirty="0"/>
                  <a:t>Service time is distribution is exponential with </a:t>
                </a:r>
                <a14:m>
                  <m:oMath xmlns:m="http://schemas.openxmlformats.org/officeDocument/2006/math">
                    <m:r>
                      <a:rPr lang="en-US" b="0" i="1" smtClean="0">
                        <a:latin typeface="Cambria Math" panose="02040503050406030204" pitchFamily="18" charset="0"/>
                      </a:rPr>
                      <m:t>𝜆</m:t>
                    </m:r>
                  </m:oMath>
                </a14:m>
                <a:endParaRPr lang="en-US" dirty="0"/>
              </a:p>
            </p:txBody>
          </p:sp>
        </mc:Choice>
        <mc:Fallback xmlns="">
          <p:sp>
            <p:nvSpPr>
              <p:cNvPr id="3" name="Content Placeholder 2">
                <a:extLst>
                  <a:ext uri="{FF2B5EF4-FFF2-40B4-BE49-F238E27FC236}">
                    <a16:creationId xmlns:a16="http://schemas.microsoft.com/office/drawing/2014/main" id="{99EB30A6-CBCD-B6BD-5EE6-AC796ACEDCD4}"/>
                  </a:ext>
                </a:extLst>
              </p:cNvPr>
              <p:cNvSpPr>
                <a:spLocks noGrp="1" noRot="1" noChangeAspect="1" noMove="1" noResize="1" noEditPoints="1" noAdjustHandles="1" noChangeArrowheads="1" noChangeShapeType="1" noTextEdit="1"/>
              </p:cNvSpPr>
              <p:nvPr>
                <p:ph idx="1"/>
              </p:nvPr>
            </p:nvSpPr>
            <p:spPr>
              <a:blipFill>
                <a:blip r:embed="rId2"/>
                <a:stretch>
                  <a:fillRect l="-1122" t="-4891" r="-1746" b="-543"/>
                </a:stretch>
              </a:blipFill>
            </p:spPr>
            <p:txBody>
              <a:bodyPr/>
              <a:lstStyle/>
              <a:p>
                <a:r>
                  <a:rPr lang="en-US">
                    <a:noFill/>
                  </a:rPr>
                  <a:t> </a:t>
                </a:r>
              </a:p>
            </p:txBody>
          </p:sp>
        </mc:Fallback>
      </mc:AlternateContent>
    </p:spTree>
    <p:extLst>
      <p:ext uri="{BB962C8B-B14F-4D97-AF65-F5344CB8AC3E}">
        <p14:creationId xmlns:p14="http://schemas.microsoft.com/office/powerpoint/2010/main" val="1126565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09DE-4DF2-00D1-7803-829506A4D637}"/>
              </a:ext>
            </a:extLst>
          </p:cNvPr>
          <p:cNvSpPr>
            <a:spLocks noGrp="1"/>
          </p:cNvSpPr>
          <p:nvPr>
            <p:ph type="title"/>
          </p:nvPr>
        </p:nvSpPr>
        <p:spPr/>
        <p:txBody>
          <a:bodyPr/>
          <a:lstStyle/>
          <a:p>
            <a:r>
              <a:rPr lang="en-US" dirty="0"/>
              <a:t>Assumptions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EB30A6-CBCD-B6BD-5EE6-AC796ACEDCD4}"/>
                  </a:ext>
                </a:extLst>
              </p:cNvPr>
              <p:cNvSpPr>
                <a:spLocks noGrp="1"/>
              </p:cNvSpPr>
              <p:nvPr>
                <p:ph idx="1"/>
              </p:nvPr>
            </p:nvSpPr>
            <p:spPr/>
            <p:txBody>
              <a:bodyPr>
                <a:normAutofit lnSpcReduction="10000"/>
              </a:bodyPr>
              <a:lstStyle/>
              <a:p>
                <a14:m>
                  <m:oMath xmlns:m="http://schemas.openxmlformats.org/officeDocument/2006/math">
                    <m:r>
                      <a:rPr lang="el-GR" i="1" dirty="0" smtClean="0">
                        <a:latin typeface="Cambria Math" panose="02040503050406030204" pitchFamily="18" charset="0"/>
                      </a:rPr>
                      <m:t>𝜆</m:t>
                    </m:r>
                  </m:oMath>
                </a14:m>
                <a:r>
                  <a:rPr lang="el-GR" dirty="0"/>
                  <a:t> </a:t>
                </a:r>
                <a:r>
                  <a:rPr lang="en-US" dirty="0"/>
                  <a:t>follows Poisson distribution,</a:t>
                </a:r>
              </a:p>
              <a:p>
                <a:pPr marL="457200" indent="-457200">
                  <a:buFont typeface="Arial" panose="020B0604020202020204" pitchFamily="34" charset="0"/>
                  <a:buChar char="•"/>
                </a:pPr>
                <a14:m>
                  <m:oMath xmlns:m="http://schemas.openxmlformats.org/officeDocument/2006/math">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Pr</m:t>
                        </m:r>
                      </m:fName>
                      <m:e>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smtClean="0">
                                <a:latin typeface="Cambria Math" panose="02040503050406030204" pitchFamily="18" charset="0"/>
                              </a:rPr>
                              <m:t>𝑘</m:t>
                            </m:r>
                          </m:e>
                        </m:d>
                      </m:e>
                    </m:func>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𝜆</m:t>
                            </m:r>
                          </m:e>
                          <m:sup>
                            <m:r>
                              <a:rPr lang="en-US" b="0" i="1" dirty="0" smtClean="0">
                                <a:latin typeface="Cambria Math" panose="02040503050406030204" pitchFamily="18" charset="0"/>
                              </a:rPr>
                              <m:t>𝑘</m:t>
                            </m:r>
                          </m:sup>
                        </m:sSup>
                      </m:num>
                      <m:den>
                        <m:r>
                          <a:rPr lang="en-US" b="0" i="1" dirty="0" smtClean="0">
                            <a:latin typeface="Cambria Math" panose="02040503050406030204" pitchFamily="18" charset="0"/>
                          </a:rPr>
                          <m:t>𝑘</m:t>
                        </m:r>
                        <m:r>
                          <a:rPr lang="en-US" b="0" i="1" dirty="0" smtClean="0">
                            <a:latin typeface="Cambria Math" panose="02040503050406030204" pitchFamily="18" charset="0"/>
                          </a:rPr>
                          <m:t>!</m:t>
                        </m:r>
                      </m:den>
                    </m:f>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m:t>
                        </m:r>
                        <m:r>
                          <a:rPr lang="en-US" b="0" i="1" dirty="0" smtClean="0">
                            <a:latin typeface="Cambria Math" panose="02040503050406030204" pitchFamily="18" charset="0"/>
                          </a:rPr>
                          <m:t>𝜆</m:t>
                        </m:r>
                      </m:sup>
                    </m:sSup>
                    <m:r>
                      <a:rPr lang="en-US" i="1" dirty="0" smtClean="0">
                        <a:latin typeface="Cambria Math" panose="02040503050406030204" pitchFamily="18" charset="0"/>
                      </a:rPr>
                      <m:t>, </m:t>
                    </m:r>
                    <m:r>
                      <a:rPr lang="en-US" b="0" i="1" dirty="0" smtClean="0">
                        <a:latin typeface="Cambria Math" panose="02040503050406030204" pitchFamily="18" charset="0"/>
                      </a:rPr>
                      <m:t>𝑘</m:t>
                    </m:r>
                    <m:r>
                      <a:rPr lang="en-US" b="0" i="1" dirty="0" smtClean="0">
                        <a:latin typeface="Cambria Math" panose="02040503050406030204" pitchFamily="18" charset="0"/>
                      </a:rPr>
                      <m:t>=0, 1, 2, …</m:t>
                    </m:r>
                  </m:oMath>
                </a14:m>
                <a:endParaRPr lang="en-US" dirty="0"/>
              </a:p>
              <a:p>
                <a:pPr marL="457200" indent="-4572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𝐸</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𝑋</m:t>
                        </m:r>
                      </m:e>
                    </m:d>
                    <m:r>
                      <a:rPr lang="en-US" i="1" dirty="0" smtClean="0">
                        <a:latin typeface="Cambria Math" panose="02040503050406030204" pitchFamily="18" charset="0"/>
                      </a:rPr>
                      <m:t>=</m:t>
                    </m:r>
                    <m:r>
                      <a:rPr lang="en-US" b="0" i="1" dirty="0" smtClean="0">
                        <a:latin typeface="Cambria Math" panose="02040503050406030204" pitchFamily="18" charset="0"/>
                      </a:rPr>
                      <m:t>𝜆</m:t>
                    </m:r>
                  </m:oMath>
                </a14:m>
                <a:endParaRPr lang="en-US" dirty="0"/>
              </a:p>
              <a:p>
                <a:pPr marL="457200" indent="-4572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𝑃𝑟</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 </m:t>
                        </m:r>
                        <m:r>
                          <a:rPr lang="en-US" i="1" dirty="0" smtClean="0">
                            <a:latin typeface="Cambria Math" panose="02040503050406030204" pitchFamily="18" charset="0"/>
                          </a:rPr>
                          <m:t>𝑖𝑡𝑒𝑚𝑠</m:t>
                        </m:r>
                        <m:r>
                          <a:rPr lang="en-US" i="1" dirty="0" smtClean="0">
                            <a:latin typeface="Cambria Math" panose="02040503050406030204" pitchFamily="18" charset="0"/>
                          </a:rPr>
                          <m:t> </m:t>
                        </m:r>
                        <m:r>
                          <a:rPr lang="en-US" i="1" dirty="0" smtClean="0">
                            <a:latin typeface="Cambria Math" panose="02040503050406030204" pitchFamily="18" charset="0"/>
                          </a:rPr>
                          <m:t>𝑎𝑟𝑟𝑖𝑣𝑒</m:t>
                        </m:r>
                        <m:r>
                          <a:rPr lang="en-US" i="1" dirty="0" smtClean="0">
                            <a:latin typeface="Cambria Math" panose="02040503050406030204" pitchFamily="18" charset="0"/>
                          </a:rPr>
                          <m:t> </m:t>
                        </m:r>
                        <m:r>
                          <a:rPr lang="en-US" i="1" dirty="0" smtClean="0">
                            <a:latin typeface="Cambria Math" panose="02040503050406030204" pitchFamily="18" charset="0"/>
                          </a:rPr>
                          <m:t>𝑖𝑛</m:t>
                        </m:r>
                        <m:r>
                          <a:rPr lang="en-US" i="1" dirty="0" smtClean="0">
                            <a:latin typeface="Cambria Math" panose="02040503050406030204" pitchFamily="18" charset="0"/>
                          </a:rPr>
                          <m:t> </m:t>
                        </m:r>
                        <m:r>
                          <a:rPr lang="en-US" i="1" dirty="0" smtClean="0">
                            <a:latin typeface="Cambria Math" panose="02040503050406030204" pitchFamily="18" charset="0"/>
                          </a:rPr>
                          <m:t>𝑖𝑛𝑡𝑒𝑟𝑣𝑎𝑙</m:t>
                        </m:r>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 </m:t>
                        </m:r>
                      </m:e>
                    </m:d>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𝜆</m:t>
                                </m:r>
                                <m:r>
                                  <a:rPr lang="en-US" b="0" i="1" dirty="0" smtClean="0">
                                    <a:latin typeface="Cambria Math" panose="02040503050406030204" pitchFamily="18" charset="0"/>
                                  </a:rPr>
                                  <m:t>𝑇</m:t>
                                </m:r>
                              </m:e>
                            </m:d>
                          </m:e>
                          <m:sup>
                            <m:r>
                              <a:rPr lang="en-US" b="0" i="1" dirty="0" smtClean="0">
                                <a:latin typeface="Cambria Math" panose="02040503050406030204" pitchFamily="18" charset="0"/>
                              </a:rPr>
                              <m:t>𝑘</m:t>
                            </m:r>
                          </m:sup>
                        </m:sSup>
                      </m:num>
                      <m:den>
                        <m:r>
                          <a:rPr lang="en-US" b="0" i="1" dirty="0" smtClean="0">
                            <a:latin typeface="Cambria Math" panose="02040503050406030204" pitchFamily="18" charset="0"/>
                          </a:rPr>
                          <m:t>𝑘</m:t>
                        </m:r>
                        <m:r>
                          <a:rPr lang="en-US" b="0" i="1" dirty="0" smtClean="0">
                            <a:latin typeface="Cambria Math" panose="02040503050406030204" pitchFamily="18" charset="0"/>
                          </a:rPr>
                          <m:t>!</m:t>
                        </m:r>
                      </m:den>
                    </m:f>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m:t>
                        </m:r>
                        <m:r>
                          <a:rPr lang="en-US" b="0" i="1" dirty="0" smtClean="0">
                            <a:latin typeface="Cambria Math" panose="02040503050406030204" pitchFamily="18" charset="0"/>
                          </a:rPr>
                          <m:t>𝜆</m:t>
                        </m:r>
                        <m:r>
                          <a:rPr lang="en-US" b="0" i="1" dirty="0" smtClean="0">
                            <a:latin typeface="Cambria Math" panose="02040503050406030204" pitchFamily="18" charset="0"/>
                          </a:rPr>
                          <m:t>𝑇</m:t>
                        </m:r>
                      </m:sup>
                    </m:sSup>
                  </m:oMath>
                </a14:m>
                <a:endParaRPr lang="en-US" dirty="0"/>
              </a:p>
              <a:p>
                <a:pPr marL="457200" indent="-457200">
                  <a:buFont typeface="Arial" panose="020B0604020202020204" pitchFamily="34" charset="0"/>
                  <a:buChar char="•"/>
                </a:pPr>
                <a:r>
                  <a:rPr lang="en-US" dirty="0"/>
                  <a:t>Expected number of items arrive in interval </a:t>
                </a:r>
                <a14:m>
                  <m:oMath xmlns:m="http://schemas.openxmlformats.org/officeDocument/2006/math">
                    <m:r>
                      <m:rPr>
                        <m:sty m:val="p"/>
                      </m:rPr>
                      <a:rPr lang="en-US" b="0" i="0" dirty="0" smtClean="0">
                        <a:latin typeface="Cambria Math" panose="02040503050406030204" pitchFamily="18" charset="0"/>
                      </a:rPr>
                      <m:t>T</m:t>
                    </m:r>
                    <m:r>
                      <a:rPr lang="en-US" b="0" i="0" dirty="0" smtClean="0">
                        <a:latin typeface="Cambria Math" panose="02040503050406030204" pitchFamily="18" charset="0"/>
                      </a:rPr>
                      <m:t> </m:t>
                    </m:r>
                    <m:r>
                      <a:rPr lang="en-US" b="0" i="1" dirty="0" smtClean="0">
                        <a:latin typeface="Cambria Math" panose="02040503050406030204" pitchFamily="18" charset="0"/>
                      </a:rPr>
                      <m:t>=</m:t>
                    </m:r>
                    <m:r>
                      <a:rPr lang="en-US" i="1" dirty="0" err="1" smtClean="0">
                        <a:latin typeface="Cambria Math" panose="02040503050406030204" pitchFamily="18" charset="0"/>
                      </a:rPr>
                      <m:t>𝜆</m:t>
                    </m:r>
                    <m:r>
                      <a:rPr lang="en-US" i="1" dirty="0" err="1" smtClean="0">
                        <a:latin typeface="Cambria Math" panose="02040503050406030204" pitchFamily="18" charset="0"/>
                      </a:rPr>
                      <m:t>𝑇</m:t>
                    </m:r>
                  </m:oMath>
                </a14:m>
                <a:r>
                  <a:rPr lang="en-US" dirty="0"/>
                  <a:t> </a:t>
                </a:r>
              </a:p>
              <a:p>
                <a:pPr marL="457200" indent="-457200">
                  <a:buFont typeface="Arial" panose="020B0604020202020204" pitchFamily="34" charset="0"/>
                  <a:buChar char="•"/>
                </a:pPr>
                <a:r>
                  <a:rPr lang="en-US" dirty="0"/>
                  <a:t>Mean arrival rate = λ.</a:t>
                </a:r>
              </a:p>
            </p:txBody>
          </p:sp>
        </mc:Choice>
        <mc:Fallback>
          <p:sp>
            <p:nvSpPr>
              <p:cNvPr id="3" name="Content Placeholder 2">
                <a:extLst>
                  <a:ext uri="{FF2B5EF4-FFF2-40B4-BE49-F238E27FC236}">
                    <a16:creationId xmlns:a16="http://schemas.microsoft.com/office/drawing/2014/main" id="{99EB30A6-CBCD-B6BD-5EE6-AC796ACEDCD4}"/>
                  </a:ext>
                </a:extLst>
              </p:cNvPr>
              <p:cNvSpPr>
                <a:spLocks noGrp="1" noRot="1" noChangeAspect="1" noMove="1" noResize="1" noEditPoints="1" noAdjustHandles="1" noChangeArrowheads="1" noChangeShapeType="1" noTextEdit="1"/>
              </p:cNvSpPr>
              <p:nvPr>
                <p:ph idx="1"/>
              </p:nvPr>
            </p:nvSpPr>
            <p:spPr>
              <a:blipFill>
                <a:blip r:embed="rId2"/>
                <a:stretch>
                  <a:fillRect l="-1122" t="-4529"/>
                </a:stretch>
              </a:blipFill>
            </p:spPr>
            <p:txBody>
              <a:bodyPr/>
              <a:lstStyle/>
              <a:p>
                <a:r>
                  <a:rPr lang="en-US">
                    <a:noFill/>
                  </a:rPr>
                  <a:t> </a:t>
                </a:r>
              </a:p>
            </p:txBody>
          </p:sp>
        </mc:Fallback>
      </mc:AlternateContent>
    </p:spTree>
    <p:extLst>
      <p:ext uri="{BB962C8B-B14F-4D97-AF65-F5344CB8AC3E}">
        <p14:creationId xmlns:p14="http://schemas.microsoft.com/office/powerpoint/2010/main" val="3994342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501A-7520-A57F-FF88-69D9EF5B96AD}"/>
              </a:ext>
            </a:extLst>
          </p:cNvPr>
          <p:cNvSpPr>
            <a:spLocks noGrp="1"/>
          </p:cNvSpPr>
          <p:nvPr>
            <p:ph type="title"/>
          </p:nvPr>
        </p:nvSpPr>
        <p:spPr>
          <a:xfrm>
            <a:off x="1158864" y="102021"/>
            <a:ext cx="9779183" cy="1141563"/>
          </a:xfrm>
        </p:spPr>
        <p:txBody>
          <a:bodyPr/>
          <a:lstStyle/>
          <a:p>
            <a:r>
              <a:rPr lang="en-US" dirty="0"/>
              <a:t>Assumptions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B5A1A5-2C32-6527-AD85-EC1798E3B587}"/>
                  </a:ext>
                </a:extLst>
              </p:cNvPr>
              <p:cNvSpPr>
                <a:spLocks noGrp="1"/>
              </p:cNvSpPr>
              <p:nvPr>
                <p:ph idx="1"/>
              </p:nvPr>
            </p:nvSpPr>
            <p:spPr>
              <a:xfrm>
                <a:off x="1158865" y="1545337"/>
                <a:ext cx="9779182" cy="3838946"/>
              </a:xfrm>
            </p:spPr>
            <p:txBody>
              <a:bodyPr/>
              <a:lstStyle/>
              <a:p>
                <a:pPr marL="457200" indent="-457200">
                  <a:buFont typeface="Arial" panose="020B0604020202020204" pitchFamily="34" charset="0"/>
                  <a:buChar char="•"/>
                </a:pPr>
                <a:r>
                  <a:rPr lang="en-US" dirty="0"/>
                  <a:t>Service time distribution is exponential with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oMath>
                </a14:m>
                <a:endParaRPr lang="en-US" b="0" dirty="0"/>
              </a:p>
              <a:p>
                <a:pPr marL="914400" lvl="1" indent="-4572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𝑥</m:t>
                        </m:r>
                      </m:sup>
                    </m:sSup>
                    <m:r>
                      <a:rPr lang="en-US" b="0" i="1" smtClean="0">
                        <a:latin typeface="Cambria Math" panose="02040503050406030204" pitchFamily="18" charset="0"/>
                      </a:rPr>
                      <m:t>.</m:t>
                    </m:r>
                  </m:oMath>
                </a14:m>
                <a:endParaRPr lang="en-US" b="0" dirty="0"/>
              </a:p>
              <a:p>
                <a:pPr marL="914400" lvl="1" indent="-4572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oMath>
                </a14:m>
                <a:r>
                  <a:rPr lang="en-US" dirty="0"/>
                  <a:t>.</a:t>
                </a:r>
              </a:p>
            </p:txBody>
          </p:sp>
        </mc:Choice>
        <mc:Fallback xmlns="">
          <p:sp>
            <p:nvSpPr>
              <p:cNvPr id="3" name="Content Placeholder 2">
                <a:extLst>
                  <a:ext uri="{FF2B5EF4-FFF2-40B4-BE49-F238E27FC236}">
                    <a16:creationId xmlns:a16="http://schemas.microsoft.com/office/drawing/2014/main" id="{0DB5A1A5-2C32-6527-AD85-EC1798E3B587}"/>
                  </a:ext>
                </a:extLst>
              </p:cNvPr>
              <p:cNvSpPr>
                <a:spLocks noGrp="1" noRot="1" noChangeAspect="1" noMove="1" noResize="1" noEditPoints="1" noAdjustHandles="1" noChangeArrowheads="1" noChangeShapeType="1" noTextEdit="1"/>
              </p:cNvSpPr>
              <p:nvPr>
                <p:ph idx="1"/>
              </p:nvPr>
            </p:nvSpPr>
            <p:spPr>
              <a:xfrm>
                <a:off x="1158865" y="1545337"/>
                <a:ext cx="9779182" cy="3838946"/>
              </a:xfrm>
              <a:blipFill>
                <a:blip r:embed="rId2"/>
                <a:stretch>
                  <a:fillRect l="-1122" t="-2862"/>
                </a:stretch>
              </a:blipFill>
            </p:spPr>
            <p:txBody>
              <a:bodyPr/>
              <a:lstStyle/>
              <a:p>
                <a:r>
                  <a:rPr lang="en-US">
                    <a:noFill/>
                  </a:rPr>
                  <a:t> </a:t>
                </a:r>
              </a:p>
            </p:txBody>
          </p:sp>
        </mc:Fallback>
      </mc:AlternateContent>
    </p:spTree>
    <p:extLst>
      <p:ext uri="{BB962C8B-B14F-4D97-AF65-F5344CB8AC3E}">
        <p14:creationId xmlns:p14="http://schemas.microsoft.com/office/powerpoint/2010/main" val="383341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87EA1-2974-0F84-E098-5B8AA997D78B}"/>
                  </a:ext>
                </a:extLst>
              </p:cNvPr>
              <p:cNvSpPr>
                <a:spLocks noGrp="1"/>
              </p:cNvSpPr>
              <p:nvPr>
                <p:ph idx="1"/>
              </p:nvPr>
            </p:nvSpPr>
            <p:spPr>
              <a:xfrm>
                <a:off x="-722482" y="279659"/>
                <a:ext cx="9779182" cy="5790682"/>
              </a:xfrm>
            </p:spPr>
            <p:txBody>
              <a:bodyPr>
                <a:normAutofit fontScale="55000" lnSpcReduction="20000"/>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3400" i="1" kern="100" smtClean="0">
                          <a:effectLst/>
                          <a:latin typeface="Cambria Math" panose="02040503050406030204" pitchFamily="18" charset="0"/>
                          <a:ea typeface="Calibri" panose="020F0502020204030204" pitchFamily="34" charset="0"/>
                          <a:cs typeface="Times New Roman" panose="02020603050405020304" pitchFamily="18" charset="0"/>
                        </a:rPr>
                        <m:t>𝑟</m:t>
                      </m:r>
                      <m:r>
                        <a:rPr lang="en-US" sz="3400" i="1" kern="100"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34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400" i="1" kern="100">
                              <a:effectLst/>
                              <a:latin typeface="Cambria Math" panose="02040503050406030204" pitchFamily="18" charset="0"/>
                              <a:ea typeface="Calibri" panose="020F0502020204030204" pitchFamily="34" charset="0"/>
                              <a:cs typeface="Times New Roman" panose="02020603050405020304" pitchFamily="18" charset="0"/>
                            </a:rPr>
                            <m:t>𝜌</m:t>
                          </m:r>
                        </m:num>
                        <m:den>
                          <m:r>
                            <a:rPr lang="en-US" sz="3400" i="1" kern="100">
                              <a:effectLst/>
                              <a:latin typeface="Cambria Math" panose="02040503050406030204" pitchFamily="18" charset="0"/>
                              <a:ea typeface="Calibri" panose="020F0502020204030204" pitchFamily="34" charset="0"/>
                              <a:cs typeface="Times New Roman" panose="02020603050405020304" pitchFamily="18" charset="0"/>
                            </a:rPr>
                            <m:t>1−</m:t>
                          </m:r>
                          <m:r>
                            <a:rPr lang="en-US" sz="3400" i="1" kern="100">
                              <a:effectLst/>
                              <a:latin typeface="Cambria Math" panose="02040503050406030204" pitchFamily="18" charset="0"/>
                              <a:ea typeface="Calibri" panose="020F0502020204030204" pitchFamily="34" charset="0"/>
                              <a:cs typeface="Times New Roman" panose="02020603050405020304" pitchFamily="18" charset="0"/>
                            </a:rPr>
                            <m:t>𝜌</m:t>
                          </m:r>
                        </m:den>
                      </m:f>
                    </m:oMath>
                  </m:oMathPara>
                </a14:m>
                <a:endParaRPr lang="en-US"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𝑤</m:t>
                      </m:r>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𝜌</m:t>
                              </m:r>
                            </m:e>
                            <m:sup>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𝜌</m:t>
                          </m:r>
                        </m:den>
                      </m:f>
                    </m:oMath>
                  </m:oMathPara>
                </a14:m>
                <a:endParaRPr lang="en-US"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𝜌</m:t>
                          </m:r>
                        </m:den>
                      </m:f>
                    </m:oMath>
                  </m:oMathPara>
                </a14:m>
                <a:endParaRPr lang="en-US"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𝜌</m:t>
                          </m:r>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𝜌</m:t>
                          </m:r>
                        </m:den>
                      </m:f>
                    </m:oMath>
                  </m:oMathPara>
                </a14:m>
                <a:endParaRPr lang="en-US"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ad>
                            <m:radPr>
                              <m:degHide m:val="on"/>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𝜌</m:t>
                              </m:r>
                            </m:e>
                          </m:rad>
                        </m:num>
                        <m:den>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𝜌</m:t>
                          </m:r>
                        </m:den>
                      </m:f>
                    </m:oMath>
                  </m:oMathPara>
                </a14:m>
                <a:endParaRPr lang="en-US"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𝑟</m:t>
                              </m:r>
                            </m:sub>
                          </m:sSub>
                        </m:sub>
                      </m:s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𝑠</m:t>
                              </m:r>
                            </m:sub>
                          </m:sSub>
                        </m:num>
                        <m:den>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𝜌</m:t>
                          </m:r>
                        </m:den>
                      </m:f>
                    </m:oMath>
                  </m:oMathPara>
                </a14:m>
                <a:endParaRPr lang="en-US" sz="34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0" indent="457200">
                  <a:lnSpc>
                    <a:spcPct val="107000"/>
                  </a:lnSpc>
                  <a:spcBef>
                    <a:spcPts val="0"/>
                  </a:spcBef>
                  <a:spcAft>
                    <a:spcPts val="800"/>
                  </a:spcAft>
                </a:pPr>
                <a:r>
                  <a:rPr lang="en-US" sz="3400" kern="1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𝑚</m:t>
                        </m:r>
                      </m:e>
                      <m:sub>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𝑟</m:t>
                            </m:r>
                          </m:sub>
                        </m:sSub>
                      </m:sub>
                    </m:sSub>
                    <m:d>
                      <m:d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400" kern="100">
                            <a:effectLst/>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100</m:t>
                                </m:r>
                              </m:num>
                              <m:den>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100−</m:t>
                                </m:r>
                                <m:r>
                                  <a:rPr lang="en-US" sz="3400" i="1" kern="100">
                                    <a:effectLst/>
                                    <a:latin typeface="Cambria Math" panose="02040503050406030204" pitchFamily="18" charset="0"/>
                                    <a:ea typeface="Times New Roman" panose="02020603050405020304" pitchFamily="18" charset="0"/>
                                    <a:cs typeface="Times New Roman" panose="02020603050405020304" pitchFamily="18" charset="0"/>
                                  </a:rPr>
                                  <m:t>𝑦</m:t>
                                </m:r>
                              </m:den>
                            </m:f>
                          </m:e>
                        </m:d>
                      </m:e>
                    </m:func>
                  </m:oMath>
                </a14:m>
                <a:r>
                  <a:rPr lang="en-US" sz="34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3400"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 value </a:t>
                </a:r>
                <a14:m>
                  <m:oMath xmlns:m="http://schemas.openxmlformats.org/officeDocument/2006/math">
                    <m:sSub>
                      <m:sSubPr>
                        <m:ctrlPr>
                          <a:rPr lang="en-US" sz="3400" i="1" kern="100"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3400" i="1" kern="100"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𝑇</m:t>
                        </m:r>
                      </m:e>
                      <m:sub>
                        <m:r>
                          <a:rPr lang="en-US" sz="3400" i="1" kern="100"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m:t>
                        </m:r>
                      </m:sub>
                    </m:sSub>
                  </m:oMath>
                </a14:m>
                <a:r>
                  <a:rPr lang="en-US" sz="3400"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occurs </a:t>
                </a:r>
                <a14:m>
                  <m:oMath xmlns:m="http://schemas.openxmlformats.org/officeDocument/2006/math">
                    <m:r>
                      <a:rPr lang="en-US" sz="3400" i="1" kern="100" dirty="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oMath>
                </a14:m>
                <a:r>
                  <a:rPr lang="en-US" sz="3400"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percent of 					time</a:t>
                </a:r>
                <a:r>
                  <a:rPr lang="en-US"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t>
                </a:r>
              </a:p>
              <a:p>
                <a:pPr marL="1828800" indent="45720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b="0" i="1"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b="0" i="1"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𝑚</m:t>
                          </m:r>
                        </m:e>
                        <m:sub>
                          <m:r>
                            <a:rPr lang="en-US" b="0" i="1"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𝑥</m:t>
                          </m:r>
                        </m:sub>
                      </m:sSub>
                      <m:d>
                        <m:dPr>
                          <m:ctrlPr>
                            <a:rPr lang="en-US" b="0" i="1"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b="0" i="1"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e>
                      </m:d>
                      <m:r>
                        <a:rPr lang="en-US" b="0" i="1"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a:rPr lang="en-US" b="0" i="1"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𝑚𝑒𝑎𝑛𝑠</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the</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yth</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percentile</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that</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value</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of</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y</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below</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such</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that</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x</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occurs</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y</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percent</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of</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the</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r>
                        <m:rPr>
                          <m:nor/>
                        </m:rPr>
                        <a:rPr lang="en-US" b="0" i="0" kern="10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time</m:t>
                      </m:r>
                    </m:oMath>
                  </m:oMathPara>
                </a14:m>
                <a:endParaRPr lang="en-US"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828800" marR="0" indent="45720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04B87EA1-2974-0F84-E098-5B8AA997D78B}"/>
                  </a:ext>
                </a:extLst>
              </p:cNvPr>
              <p:cNvSpPr>
                <a:spLocks noGrp="1" noRot="1" noChangeAspect="1" noMove="1" noResize="1" noEditPoints="1" noAdjustHandles="1" noChangeArrowheads="1" noChangeShapeType="1" noTextEdit="1"/>
              </p:cNvSpPr>
              <p:nvPr>
                <p:ph idx="1"/>
              </p:nvPr>
            </p:nvSpPr>
            <p:spPr>
              <a:xfrm>
                <a:off x="-722482" y="279659"/>
                <a:ext cx="9779182" cy="579068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86449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D5C3DF-8671-1B09-C4C4-AA913E5B6F17}"/>
                  </a:ext>
                </a:extLst>
              </p:cNvPr>
              <p:cNvSpPr>
                <a:spLocks noGrp="1"/>
              </p:cNvSpPr>
              <p:nvPr>
                <p:ph idx="1"/>
              </p:nvPr>
            </p:nvSpPr>
            <p:spPr>
              <a:xfrm>
                <a:off x="1158865" y="812801"/>
                <a:ext cx="9779182" cy="4571482"/>
              </a:xfrm>
            </p:spPr>
            <p:txBody>
              <a:bodyPr>
                <a:normAutofit/>
              </a:bodyPr>
              <a:lstStyle/>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func>
                        <m:funcPr>
                          <m:ctrlPr>
                            <a:rPr kumimoji="0" lang="en-US" sz="2400" b="0" i="1" u="none" strike="noStrike" kern="100" cap="none" spc="0" normalizeH="0" baseline="0" noProof="0" smtClean="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US" sz="2400" b="0" i="0"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Pr</m:t>
                          </m:r>
                        </m:fName>
                        <m:e>
                          <m:d>
                            <m:dPr>
                              <m:begChr m:val="["/>
                              <m:endChr m:val="]"/>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𝑅</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𝑁</m:t>
                              </m:r>
                            </m:e>
                          </m:d>
                        </m:e>
                      </m:func>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d>
                        <m:d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1−</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𝜌</m:t>
                          </m:r>
                        </m:e>
                      </m:d>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sSup>
                        <m:sSup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p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𝜌</m:t>
                          </m:r>
                        </m:e>
                        <m:sup>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𝑁</m:t>
                          </m:r>
                        </m:sup>
                      </m:sSup>
                    </m:oMath>
                  </m:oMathPara>
                </a14:m>
                <a:endPar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914400" marR="0" lvl="0" indent="45720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rPr>
                  <a:t>the probability that the number of jobs in system is N.</a:t>
                </a:r>
                <a:endPar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func>
                        <m:func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US" sz="2400" b="0" i="0"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Pr</m:t>
                          </m:r>
                        </m:fName>
                        <m:e>
                          <m:d>
                            <m:dPr>
                              <m:begChr m:val="["/>
                              <m:endChr m:val="]"/>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𝑅</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𝑁</m:t>
                              </m:r>
                            </m:e>
                          </m:d>
                        </m:e>
                      </m:func>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naryPr>
                        <m:sub>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=0</m:t>
                          </m:r>
                        </m:sub>
                        <m:sup>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𝑁</m:t>
                          </m:r>
                        </m:sup>
                        <m:e>
                          <m:d>
                            <m:d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1−</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𝜌</m:t>
                              </m:r>
                            </m:e>
                          </m:d>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sSup>
                            <m:sSup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p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𝜌</m:t>
                              </m:r>
                            </m:e>
                            <m:sup>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m:t>
                              </m:r>
                            </m:sup>
                          </m:sSup>
                        </m:e>
                      </m:nary>
                    </m:oMath>
                  </m:oMathPara>
                </a14:m>
                <a:endPar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𝑚</m:t>
                          </m:r>
                        </m:e>
                        <m:sub>
                          <m:sSub>
                            <m:sSub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𝑇</m:t>
                              </m:r>
                            </m:e>
                            <m:sub>
                              <m:r>
                                <a:rPr kumimoji="0" lang="en-US" sz="2400" b="0" i="1" u="none" strike="noStrike" kern="100" cap="none" spc="0" normalizeH="0" baseline="0" noProof="0" smtClean="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𝑤</m:t>
                              </m:r>
                            </m:sub>
                          </m:sSub>
                        </m:sub>
                      </m:sSub>
                      <m:d>
                        <m:d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𝑦</m:t>
                          </m:r>
                        </m:e>
                      </m:d>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f>
                        <m:f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𝑇</m:t>
                              </m:r>
                            </m:e>
                            <m:sub>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𝑤</m:t>
                              </m:r>
                            </m:sub>
                          </m:sSub>
                        </m:num>
                        <m:den>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𝜌</m:t>
                          </m:r>
                        </m:den>
                      </m:f>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func>
                        <m:func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kumimoji="0" lang="en-US" sz="2400" b="0" i="0"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f>
                                <m:f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Pr>
                                <m:num>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100</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𝜌</m:t>
                                  </m:r>
                                </m:num>
                                <m:den>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100−</m:t>
                                  </m:r>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𝑦</m:t>
                                  </m:r>
                                </m:den>
                              </m:f>
                            </m:e>
                          </m:d>
                        </m:e>
                      </m:func>
                    </m:oMath>
                  </m:oMathPara>
                </a14:m>
                <a:endPar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914400" marR="0" lvl="0" indent="45720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rPr>
                  <a:t>		the value </a:t>
                </a:r>
                <a14:m>
                  <m:oMath xmlns:m="http://schemas.openxmlformats.org/officeDocument/2006/math">
                    <m:sSub>
                      <m:sSubPr>
                        <m:ctrlP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𝑇</m:t>
                        </m:r>
                      </m:e>
                      <m:sub>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𝑤</m:t>
                        </m:r>
                      </m:sub>
                    </m:sSub>
                  </m:oMath>
                </a14:m>
                <a:r>
                  <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rPr>
                  <a:t> occurs </a:t>
                </a:r>
                <a14:m>
                  <m:oMath xmlns:m="http://schemas.openxmlformats.org/officeDocument/2006/math">
                    <m:r>
                      <a:rPr kumimoji="0" lang="en-US" sz="2400" b="0" i="1" u="none" strike="noStrike" kern="100" cap="none" spc="0" normalizeH="0" baseline="0" noProof="0">
                        <a:ln>
                          <a:noFill/>
                        </a:ln>
                        <a:solidFill>
                          <a:srgbClr val="000000"/>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𝑦</m:t>
                    </m:r>
                  </m:oMath>
                </a14:m>
                <a:r>
                  <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Times New Roman" panose="02020603050405020304" pitchFamily="18" charset="0"/>
                  </a:rPr>
                  <a:t> percent of time.</a:t>
                </a:r>
                <a:endParaRPr kumimoji="0" lang="en-US" sz="24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9AD5C3DF-8671-1B09-C4C4-AA913E5B6F17}"/>
                  </a:ext>
                </a:extLst>
              </p:cNvPr>
              <p:cNvSpPr>
                <a:spLocks noGrp="1" noRot="1" noChangeAspect="1" noMove="1" noResize="1" noEditPoints="1" noAdjustHandles="1" noChangeArrowheads="1" noChangeShapeType="1" noTextEdit="1"/>
              </p:cNvSpPr>
              <p:nvPr>
                <p:ph idx="1"/>
              </p:nvPr>
            </p:nvSpPr>
            <p:spPr>
              <a:xfrm>
                <a:off x="1158865" y="812801"/>
                <a:ext cx="9779182" cy="457148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49260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505D-0C95-FCFD-98D8-10F2AA9FE2A4}"/>
              </a:ext>
            </a:extLst>
          </p:cNvPr>
          <p:cNvSpPr>
            <a:spLocks noGrp="1"/>
          </p:cNvSpPr>
          <p:nvPr>
            <p:ph type="title"/>
          </p:nvPr>
        </p:nvSpPr>
        <p:spPr>
          <a:xfrm>
            <a:off x="1158864" y="102021"/>
            <a:ext cx="9779183" cy="901279"/>
          </a:xfrm>
        </p:spPr>
        <p:txBody>
          <a:bodyPr/>
          <a:lstStyle/>
          <a:p>
            <a:r>
              <a:rPr lang="en-US" dirty="0"/>
              <a:t>Examples</a:t>
            </a:r>
          </a:p>
        </p:txBody>
      </p:sp>
      <p:sp>
        <p:nvSpPr>
          <p:cNvPr id="3" name="Content Placeholder 2">
            <a:extLst>
              <a:ext uri="{FF2B5EF4-FFF2-40B4-BE49-F238E27FC236}">
                <a16:creationId xmlns:a16="http://schemas.microsoft.com/office/drawing/2014/main" id="{E3D1F6E8-6A50-ACC1-32B2-74BCEDEFA583}"/>
              </a:ext>
            </a:extLst>
          </p:cNvPr>
          <p:cNvSpPr>
            <a:spLocks noGrp="1"/>
          </p:cNvSpPr>
          <p:nvPr>
            <p:ph idx="1"/>
          </p:nvPr>
        </p:nvSpPr>
        <p:spPr>
          <a:xfrm>
            <a:off x="1158864" y="1130300"/>
            <a:ext cx="10067936" cy="5422899"/>
          </a:xfrm>
        </p:spPr>
        <p:txBody>
          <a:bodyPr>
            <a:normAutofit/>
          </a:bodyPr>
          <a:lstStyle/>
          <a:p>
            <a:r>
              <a:rPr lang="en-US" dirty="0"/>
              <a:t>Consider a LAN with 100 personal computers and a server that maintains a common database for a query application. The average time for the server to respond to a query is 0.6 seconds, and the standard deviation is estimated to equal the mean. At peak times, the query rate over the LAN reaches 20 queries per minute. We would like to answer the following questions:</a:t>
            </a:r>
          </a:p>
          <a:p>
            <a:pPr marL="514350" indent="-514350">
              <a:buFont typeface="+mj-lt"/>
              <a:buAutoNum type="arabicPeriod"/>
            </a:pPr>
            <a:r>
              <a:rPr lang="en-US" dirty="0"/>
              <a:t>What is the average response time ignoring line overhead?</a:t>
            </a:r>
          </a:p>
          <a:p>
            <a:pPr marL="514350" indent="-514350">
              <a:buFont typeface="+mj-lt"/>
              <a:buAutoNum type="arabicPeriod"/>
            </a:pPr>
            <a:r>
              <a:rPr lang="en-US" dirty="0"/>
              <a:t>If a 1.5-second response time is considered the maximum acceptable, what percent growth in message load can occur before the maximum is reached?</a:t>
            </a:r>
          </a:p>
          <a:p>
            <a:pPr marL="514350" indent="-514350">
              <a:buFont typeface="+mj-lt"/>
              <a:buAutoNum type="arabicPeriod"/>
            </a:pPr>
            <a:r>
              <a:rPr lang="en-US" dirty="0"/>
              <a:t>If +20% more utilization is experienced, will response time increase by more or less than 20%?</a:t>
            </a:r>
          </a:p>
        </p:txBody>
      </p:sp>
    </p:spTree>
    <p:extLst>
      <p:ext uri="{BB962C8B-B14F-4D97-AF65-F5344CB8AC3E}">
        <p14:creationId xmlns:p14="http://schemas.microsoft.com/office/powerpoint/2010/main" val="206064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0442F-3A02-78F8-6DCF-F093C00D14DA}"/>
              </a:ext>
            </a:extLst>
          </p:cNvPr>
          <p:cNvSpPr>
            <a:spLocks noGrp="1"/>
          </p:cNvSpPr>
          <p:nvPr>
            <p:ph idx="1"/>
          </p:nvPr>
        </p:nvSpPr>
        <p:spPr>
          <a:xfrm>
            <a:off x="1158865" y="1005841"/>
            <a:ext cx="9779182" cy="4378442"/>
          </a:xfrm>
        </p:spPr>
        <p:txBody>
          <a:bodyPr/>
          <a:lstStyle/>
          <a:p>
            <a:r>
              <a:rPr lang="en-US" dirty="0"/>
              <a:t>As worded, there is no answer for (2) because there is a nonzero probability that some instances of response time will exceed 1.5 seconds for any value of utilization</a:t>
            </a:r>
          </a:p>
          <a:p>
            <a:r>
              <a:rPr lang="en-US" dirty="0"/>
              <a:t>Let’s rephrase: Instead, let us say we would like 90% of all responses to be less than 1.5 seconds. Then what percent growth in message load can occur while keeping the response time under 1.5s 90% of the time.</a:t>
            </a:r>
          </a:p>
        </p:txBody>
      </p:sp>
    </p:spTree>
    <p:extLst>
      <p:ext uri="{BB962C8B-B14F-4D97-AF65-F5344CB8AC3E}">
        <p14:creationId xmlns:p14="http://schemas.microsoft.com/office/powerpoint/2010/main" val="2893382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996BE-80C5-8614-A63E-7B71ABA8C68E}"/>
              </a:ext>
            </a:extLst>
          </p:cNvPr>
          <p:cNvSpPr>
            <a:spLocks noGrp="1"/>
          </p:cNvSpPr>
          <p:nvPr>
            <p:ph idx="1"/>
          </p:nvPr>
        </p:nvSpPr>
        <p:spPr>
          <a:xfrm>
            <a:off x="1041419" y="641672"/>
            <a:ext cx="9779182" cy="5591348"/>
          </a:xfrm>
        </p:spPr>
        <p:txBody>
          <a:bodyPr>
            <a:normAutofit/>
          </a:bodyPr>
          <a:lstStyle/>
          <a:p>
            <a:r>
              <a:rPr lang="en-US" dirty="0"/>
              <a:t>Ex 2: Consider a configuration in which packets are sent from computers on a LAN to systems on other networks. All these packets must pass through a router that connects the LAN to a wide area network and hence to the outside world. Packets arrive with a mean arrival rate of 5 per second. The average packet length is 144 bytes, and it is assumed to be exponentially distributed. Line speed from the router to the Internet is 9600bps.</a:t>
            </a:r>
          </a:p>
          <a:p>
            <a:pPr marL="514350" indent="-514350">
              <a:buFont typeface="+mj-lt"/>
              <a:buAutoNum type="arabicPeriod"/>
            </a:pPr>
            <a:r>
              <a:rPr lang="en-US" dirty="0"/>
              <a:t>What is the mean residence time in the router?</a:t>
            </a:r>
          </a:p>
          <a:p>
            <a:pPr marL="514350" indent="-514350">
              <a:buFont typeface="+mj-lt"/>
              <a:buAutoNum type="arabicPeriod"/>
            </a:pPr>
            <a:r>
              <a:rPr lang="en-US" dirty="0"/>
              <a:t>What is the average number of packets in the router?</a:t>
            </a:r>
          </a:p>
          <a:p>
            <a:pPr marL="514350" indent="-514350">
              <a:buFont typeface="+mj-lt"/>
              <a:buAutoNum type="arabicPeriod"/>
            </a:pPr>
            <a:r>
              <a:rPr lang="en-US" dirty="0"/>
              <a:t>What is the upper bound of the number of packets in the router, for 90% of the time?</a:t>
            </a:r>
          </a:p>
        </p:txBody>
      </p:sp>
    </p:spTree>
    <p:extLst>
      <p:ext uri="{BB962C8B-B14F-4D97-AF65-F5344CB8AC3E}">
        <p14:creationId xmlns:p14="http://schemas.microsoft.com/office/powerpoint/2010/main" val="257821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87E7-9493-9343-6EA3-6F7A643558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9ECB53-E5BE-E973-FBE7-18D16639927C}"/>
              </a:ext>
            </a:extLst>
          </p:cNvPr>
          <p:cNvSpPr>
            <a:spLocks noGrp="1"/>
          </p:cNvSpPr>
          <p:nvPr>
            <p:ph idx="1"/>
          </p:nvPr>
        </p:nvSpPr>
        <p:spPr/>
        <p:txBody>
          <a:bodyPr>
            <a:normAutofit/>
          </a:bodyPr>
          <a:lstStyle/>
          <a:p>
            <a:r>
              <a:rPr lang="en-US" dirty="0"/>
              <a:t>an organization supports a number of terminals, personal computers, and workstations on a 100-Mbps local area network (LAN). An additional department in the building is to be cut over onto the network. Can the existing LAN handle the increased workload, or would it be better to provide a second LAN with a bridge between the two?</a:t>
            </a:r>
          </a:p>
        </p:txBody>
      </p:sp>
    </p:spTree>
    <p:extLst>
      <p:ext uri="{BB962C8B-B14F-4D97-AF65-F5344CB8AC3E}">
        <p14:creationId xmlns:p14="http://schemas.microsoft.com/office/powerpoint/2010/main" val="174613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931251"/>
          </a:xfrm>
        </p:spPr>
        <p:txBody>
          <a:bodyPr/>
          <a:lstStyle/>
          <a:p>
            <a:r>
              <a:rPr lang="en-US" dirty="0"/>
              <a:t>Let’s look at a basic example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289304"/>
            <a:ext cx="9779182" cy="4864607"/>
          </a:xfrm>
        </p:spPr>
        <p:txBody>
          <a:bodyPr vert="horz" lIns="91440" tIns="45720" rIns="91440" bIns="45720" rtlCol="0" anchor="t">
            <a:normAutofit/>
          </a:bodyPr>
          <a:lstStyle/>
          <a:p>
            <a:pPr marL="457200" indent="-457200">
              <a:buFont typeface="Arial" panose="020B0604020202020204" pitchFamily="34" charset="0"/>
              <a:buChar char="•"/>
            </a:pPr>
            <a:r>
              <a:rPr lang="en-US" dirty="0"/>
              <a:t>Consider a Web server that is capable of handling an individual request in an average of 1 millisecond.</a:t>
            </a:r>
          </a:p>
          <a:p>
            <a:pPr marL="457200" indent="-457200">
              <a:buFont typeface="Arial" panose="020B0604020202020204" pitchFamily="34" charset="0"/>
              <a:buChar char="•"/>
            </a:pPr>
            <a:r>
              <a:rPr lang="en-US" dirty="0"/>
              <a:t>to make things simple, assume that the server handles each request in exactly 1 millisecond.</a:t>
            </a:r>
          </a:p>
          <a:p>
            <a:pPr marL="457200" indent="-457200">
              <a:buFont typeface="Arial" panose="020B0604020202020204" pitchFamily="34" charset="0"/>
              <a:buChar char="•"/>
            </a:pPr>
            <a:r>
              <a:rPr lang="en-US" dirty="0"/>
              <a:t>Now, if the rate of arriving requests is 1 per millisecond (1,000 per second), then it seems sensible to state that the server can keep up with the load.</a:t>
            </a:r>
          </a:p>
        </p:txBody>
      </p:sp>
    </p:spTree>
    <p:extLst>
      <p:ext uri="{BB962C8B-B14F-4D97-AF65-F5344CB8AC3E}">
        <p14:creationId xmlns:p14="http://schemas.microsoft.com/office/powerpoint/2010/main" val="359502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931251"/>
          </a:xfrm>
        </p:spPr>
        <p:txBody>
          <a:bodyPr/>
          <a:lstStyle/>
          <a:p>
            <a:r>
              <a:rPr lang="en-US" dirty="0"/>
              <a:t>Let’s look at a realistic example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1289304"/>
            <a:ext cx="9779182" cy="4864607"/>
          </a:xfrm>
        </p:spPr>
        <p:txBody>
          <a:bodyPr vert="horz" lIns="91440" tIns="45720" rIns="91440" bIns="45720" rtlCol="0" anchor="t">
            <a:normAutofit/>
          </a:bodyPr>
          <a:lstStyle/>
          <a:p>
            <a:pPr marL="457200" indent="-457200">
              <a:buFont typeface="Arial" panose="020B0604020202020204" pitchFamily="34" charset="0"/>
              <a:buChar char="•"/>
            </a:pPr>
            <a:r>
              <a:rPr lang="en-US" dirty="0"/>
              <a:t>Let’s look at slightly realistic example.</a:t>
            </a:r>
          </a:p>
          <a:p>
            <a:pPr marL="457200" indent="-457200">
              <a:buFont typeface="Arial" panose="020B0604020202020204" pitchFamily="34" charset="0"/>
              <a:buChar char="•"/>
            </a:pPr>
            <a:r>
              <a:rPr lang="en-US" dirty="0"/>
              <a:t>suppose the average arrival rate for requests is 1 per millisecond but that there is some variability. </a:t>
            </a:r>
          </a:p>
          <a:p>
            <a:pPr marL="457200" indent="-457200">
              <a:buFont typeface="Arial" panose="020B0604020202020204" pitchFamily="34" charset="0"/>
              <a:buChar char="•"/>
            </a:pPr>
            <a:r>
              <a:rPr lang="en-US" dirty="0"/>
              <a:t>During any given 1 millisecond period, there may be no requests, or one, or multiple requests, but the average is still 1 per millisecond.</a:t>
            </a:r>
          </a:p>
          <a:p>
            <a:pPr marL="457200" indent="-457200">
              <a:buFont typeface="Arial" panose="020B0604020202020204" pitchFamily="34" charset="0"/>
              <a:buChar char="•"/>
            </a:pPr>
            <a:r>
              <a:rPr lang="en-US" dirty="0"/>
              <a:t>Solution?</a:t>
            </a:r>
          </a:p>
          <a:p>
            <a:pPr marL="914400" lvl="1" indent="-457200">
              <a:buFont typeface="Arial" panose="020B0604020202020204" pitchFamily="34" charset="0"/>
              <a:buChar char="•"/>
            </a:pPr>
            <a:r>
              <a:rPr lang="en-US" dirty="0"/>
              <a:t>During busy times, when lots of requests bunch up, the server can store outstanding requests in a buffer</a:t>
            </a:r>
          </a:p>
          <a:p>
            <a:pPr marL="914400" lvl="1" indent="-457200">
              <a:buFont typeface="Arial" panose="020B0604020202020204" pitchFamily="34" charset="0"/>
              <a:buChar char="•"/>
            </a:pPr>
            <a:r>
              <a:rPr lang="en-US" dirty="0"/>
              <a:t>Interesting design issue would be: How big should the buffer be?</a:t>
            </a:r>
          </a:p>
        </p:txBody>
      </p:sp>
    </p:spTree>
    <p:extLst>
      <p:ext uri="{BB962C8B-B14F-4D97-AF65-F5344CB8AC3E}">
        <p14:creationId xmlns:p14="http://schemas.microsoft.com/office/powerpoint/2010/main" val="93485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6F36-4C5D-67E0-BFA5-6506B7E4892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C37EFE-C3DB-EFD4-466D-81B896574AC8}"/>
              </a:ext>
            </a:extLst>
          </p:cNvPr>
          <p:cNvSpPr>
            <a:spLocks noGrp="1"/>
          </p:cNvSpPr>
          <p:nvPr>
            <p:ph idx="1"/>
          </p:nvPr>
        </p:nvSpPr>
        <p:spPr/>
        <p:txBody>
          <a:bodyPr/>
          <a:lstStyle/>
          <a:p>
            <a:pPr marL="457200" indent="-457200">
              <a:buFont typeface="Arial" panose="020B0604020202020204" pitchFamily="34" charset="0"/>
              <a:buChar char="•"/>
            </a:pPr>
            <a:r>
              <a:rPr lang="en-US" dirty="0"/>
              <a:t>Assume system can handle 1000 requests per second.</a:t>
            </a:r>
          </a:p>
          <a:p>
            <a:pPr marL="457200" indent="-457200">
              <a:buFont typeface="Arial" panose="020B0604020202020204" pitchFamily="34" charset="0"/>
              <a:buChar char="•"/>
            </a:pPr>
            <a:r>
              <a:rPr lang="en-US" dirty="0"/>
              <a:t>Assume average arrival rate of 500 requests per second.</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71885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44B4F8-BB47-B75E-B7A7-928A053B5869}"/>
              </a:ext>
            </a:extLst>
          </p:cNvPr>
          <p:cNvPicPr>
            <a:picLocks noChangeAspect="1"/>
          </p:cNvPicPr>
          <p:nvPr/>
        </p:nvPicPr>
        <p:blipFill>
          <a:blip r:embed="rId2"/>
          <a:stretch>
            <a:fillRect/>
          </a:stretch>
        </p:blipFill>
        <p:spPr>
          <a:xfrm>
            <a:off x="423368" y="993258"/>
            <a:ext cx="4972744" cy="3400900"/>
          </a:xfrm>
          <a:prstGeom prst="rect">
            <a:avLst/>
          </a:prstGeom>
        </p:spPr>
      </p:pic>
      <p:pic>
        <p:nvPicPr>
          <p:cNvPr id="9" name="Picture 8">
            <a:extLst>
              <a:ext uri="{FF2B5EF4-FFF2-40B4-BE49-F238E27FC236}">
                <a16:creationId xmlns:a16="http://schemas.microsoft.com/office/drawing/2014/main" id="{47D741FC-5B79-05E0-7267-F3D624D3686F}"/>
              </a:ext>
            </a:extLst>
          </p:cNvPr>
          <p:cNvPicPr>
            <a:picLocks noChangeAspect="1"/>
          </p:cNvPicPr>
          <p:nvPr/>
        </p:nvPicPr>
        <p:blipFill>
          <a:blip r:embed="rId3"/>
          <a:stretch>
            <a:fillRect/>
          </a:stretch>
        </p:blipFill>
        <p:spPr>
          <a:xfrm>
            <a:off x="5683526" y="301658"/>
            <a:ext cx="4089647" cy="6315358"/>
          </a:xfrm>
          <a:prstGeom prst="rect">
            <a:avLst/>
          </a:prstGeom>
        </p:spPr>
      </p:pic>
    </p:spTree>
    <p:extLst>
      <p:ext uri="{BB962C8B-B14F-4D97-AF65-F5344CB8AC3E}">
        <p14:creationId xmlns:p14="http://schemas.microsoft.com/office/powerpoint/2010/main" val="201130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6F36-4C5D-67E0-BFA5-6506B7E4892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C37EFE-C3DB-EFD4-466D-81B896574AC8}"/>
              </a:ext>
            </a:extLst>
          </p:cNvPr>
          <p:cNvSpPr>
            <a:spLocks noGrp="1"/>
          </p:cNvSpPr>
          <p:nvPr>
            <p:ph idx="1"/>
          </p:nvPr>
        </p:nvSpPr>
        <p:spPr/>
        <p:txBody>
          <a:bodyPr/>
          <a:lstStyle/>
          <a:p>
            <a:pPr marL="457200" indent="-457200">
              <a:buFont typeface="Arial" panose="020B0604020202020204" pitchFamily="34" charset="0"/>
              <a:buChar char="•"/>
            </a:pPr>
            <a:r>
              <a:rPr lang="en-US" dirty="0"/>
              <a:t>Average buffer content is 43.</a:t>
            </a:r>
          </a:p>
          <a:p>
            <a:pPr marL="457200" indent="-457200">
              <a:buFont typeface="Arial" panose="020B0604020202020204" pitchFamily="34" charset="0"/>
              <a:buChar char="•"/>
            </a:pPr>
            <a:r>
              <a:rPr lang="en-US" dirty="0"/>
              <a:t>Peak over 600 requests.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52152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6F36-4C5D-67E0-BFA5-6506B7E4892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C37EFE-C3DB-EFD4-466D-81B896574AC8}"/>
              </a:ext>
            </a:extLst>
          </p:cNvPr>
          <p:cNvSpPr>
            <a:spLocks noGrp="1"/>
          </p:cNvSpPr>
          <p:nvPr>
            <p:ph idx="1"/>
          </p:nvPr>
        </p:nvSpPr>
        <p:spPr/>
        <p:txBody>
          <a:bodyPr/>
          <a:lstStyle/>
          <a:p>
            <a:pPr marL="457200" indent="-457200">
              <a:buFont typeface="Arial" panose="020B0604020202020204" pitchFamily="34" charset="0"/>
              <a:buChar char="•"/>
            </a:pPr>
            <a:r>
              <a:rPr lang="en-US" dirty="0"/>
              <a:t>Now let’s increase the average arrival rate.</a:t>
            </a:r>
          </a:p>
          <a:p>
            <a:pPr marL="457200" indent="-457200">
              <a:buFont typeface="Arial" panose="020B0604020202020204" pitchFamily="34" charset="0"/>
              <a:buChar char="•"/>
            </a:pPr>
            <a:r>
              <a:rPr lang="en-US" dirty="0"/>
              <a:t>Assume average arrival rate of 950 requests per second.</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36311309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{F62881CD-B053-40EB-87BE-7ABE0210F820}tf45331398_win32</Template>
  <TotalTime>715</TotalTime>
  <Words>1427</Words>
  <Application>Microsoft Office PowerPoint</Application>
  <PresentationFormat>Widescreen</PresentationFormat>
  <Paragraphs>126</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Tenorite</vt:lpstr>
      <vt:lpstr>Times New Roman</vt:lpstr>
      <vt:lpstr>Custom</vt:lpstr>
      <vt:lpstr>QUEUEING ANALYSIS</vt:lpstr>
      <vt:lpstr>WHY?</vt:lpstr>
      <vt:lpstr>PowerPoint Presentation</vt:lpstr>
      <vt:lpstr>Let’s look at a basic example</vt:lpstr>
      <vt:lpstr>Let’s look at a realistic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Queueing Analysis?</vt:lpstr>
      <vt:lpstr>Model characteristics</vt:lpstr>
      <vt:lpstr>Basic concepts in Queueing analysis</vt:lpstr>
      <vt:lpstr>Basic concepts</vt:lpstr>
      <vt:lpstr>Goal in queueing analysis</vt:lpstr>
      <vt:lpstr>Assumptions </vt:lpstr>
      <vt:lpstr>Assumptions </vt:lpstr>
      <vt:lpstr>Assumptions cont..</vt:lpstr>
      <vt:lpstr>PowerPoint Presentation</vt:lpstr>
      <vt:lpstr>PowerPoint Presentation</vt:lpstr>
      <vt:lpstr>Examples</vt:lpstr>
      <vt:lpstr>PowerPoint Presentation</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QUEUEING ANALYSIS</dc:title>
  <dc:creator>Liyana Ralalage, Adiesha</dc:creator>
  <cp:lastModifiedBy>Liyana Ralalage, Adiesha</cp:lastModifiedBy>
  <cp:revision>1</cp:revision>
  <dcterms:created xsi:type="dcterms:W3CDTF">2024-11-18T05:03:39Z</dcterms:created>
  <dcterms:modified xsi:type="dcterms:W3CDTF">2024-11-22T08:52:25Z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