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8" r:id="rId2"/>
    <p:sldId id="26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3" r:id="rId17"/>
    <p:sldId id="294" r:id="rId18"/>
    <p:sldId id="296" r:id="rId19"/>
    <p:sldId id="291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C8DED-823C-4744-9C6B-8D1C60D0EF39}" v="74" dt="2024-11-15T07:41:28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5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BF8C8DED-823C-4744-9C6B-8D1C60D0EF39}"/>
    <pc:docChg chg="undo custSel addSld delSld modSld sldOrd">
      <pc:chgData name="Liyana Ralalage, Adiesha" userId="15fd5c93-10d6-4014-8103-1a4931e3c018" providerId="ADAL" clId="{BF8C8DED-823C-4744-9C6B-8D1C60D0EF39}" dt="2024-11-15T08:15:28.955" v="4223" actId="1076"/>
      <pc:docMkLst>
        <pc:docMk/>
      </pc:docMkLst>
      <pc:sldChg chg="modNotesTx">
        <pc:chgData name="Liyana Ralalage, Adiesha" userId="15fd5c93-10d6-4014-8103-1a4931e3c018" providerId="ADAL" clId="{BF8C8DED-823C-4744-9C6B-8D1C60D0EF39}" dt="2024-11-13T07:04:58.298" v="1581" actId="20577"/>
        <pc:sldMkLst>
          <pc:docMk/>
          <pc:sldMk cId="2413251912" sldId="268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2936955843" sldId="270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4019838448" sldId="271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1642664914" sldId="272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468619527" sldId="273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1397893279" sldId="274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2132301138" sldId="275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1718594860" sldId="277"/>
        </pc:sldMkLst>
      </pc:sldChg>
      <pc:sldChg chg="del">
        <pc:chgData name="Liyana Ralalage, Adiesha" userId="15fd5c93-10d6-4014-8103-1a4931e3c018" providerId="ADAL" clId="{BF8C8DED-823C-4744-9C6B-8D1C60D0EF39}" dt="2024-11-13T05:57:40.557" v="1520" actId="47"/>
        <pc:sldMkLst>
          <pc:docMk/>
          <pc:sldMk cId="3822490668" sldId="278"/>
        </pc:sldMkLst>
      </pc:sldChg>
      <pc:sldChg chg="modSp add mod">
        <pc:chgData name="Liyana Ralalage, Adiesha" userId="15fd5c93-10d6-4014-8103-1a4931e3c018" providerId="ADAL" clId="{BF8C8DED-823C-4744-9C6B-8D1C60D0EF39}" dt="2024-11-13T08:37:18.372" v="1971" actId="20577"/>
        <pc:sldMkLst>
          <pc:docMk/>
          <pc:sldMk cId="1291848547" sldId="279"/>
        </pc:sldMkLst>
        <pc:spChg chg="mod">
          <ac:chgData name="Liyana Ralalage, Adiesha" userId="15fd5c93-10d6-4014-8103-1a4931e3c018" providerId="ADAL" clId="{BF8C8DED-823C-4744-9C6B-8D1C60D0EF39}" dt="2024-11-13T03:48:54.579" v="74" actId="20577"/>
          <ac:spMkLst>
            <pc:docMk/>
            <pc:sldMk cId="1291848547" sldId="279"/>
            <ac:spMk id="2" creationId="{00000000-0000-0000-0000-000000000000}"/>
          </ac:spMkLst>
        </pc:spChg>
        <pc:spChg chg="mod">
          <ac:chgData name="Liyana Ralalage, Adiesha" userId="15fd5c93-10d6-4014-8103-1a4931e3c018" providerId="ADAL" clId="{BF8C8DED-823C-4744-9C6B-8D1C60D0EF39}" dt="2024-11-13T08:37:18.372" v="1971" actId="20577"/>
          <ac:spMkLst>
            <pc:docMk/>
            <pc:sldMk cId="1291848547" sldId="279"/>
            <ac:spMk id="3" creationId="{00000000-0000-0000-0000-000000000000}"/>
          </ac:spMkLst>
        </pc:spChg>
      </pc:sldChg>
      <pc:sldChg chg="addSp modSp new mod modNotesTx">
        <pc:chgData name="Liyana Ralalage, Adiesha" userId="15fd5c93-10d6-4014-8103-1a4931e3c018" providerId="ADAL" clId="{BF8C8DED-823C-4744-9C6B-8D1C60D0EF39}" dt="2024-11-13T04:06:47.260" v="144"/>
        <pc:sldMkLst>
          <pc:docMk/>
          <pc:sldMk cId="2632543112" sldId="280"/>
        </pc:sldMkLst>
        <pc:picChg chg="add mod">
          <ac:chgData name="Liyana Ralalage, Adiesha" userId="15fd5c93-10d6-4014-8103-1a4931e3c018" providerId="ADAL" clId="{BF8C8DED-823C-4744-9C6B-8D1C60D0EF39}" dt="2024-11-13T04:06:31.628" v="143" actId="1076"/>
          <ac:picMkLst>
            <pc:docMk/>
            <pc:sldMk cId="2632543112" sldId="280"/>
            <ac:picMk id="3" creationId="{0FDEFF0E-880E-DA50-D9C9-A668262A575A}"/>
          </ac:picMkLst>
        </pc:picChg>
      </pc:sldChg>
      <pc:sldChg chg="modSp add mod ord">
        <pc:chgData name="Liyana Ralalage, Adiesha" userId="15fd5c93-10d6-4014-8103-1a4931e3c018" providerId="ADAL" clId="{BF8C8DED-823C-4744-9C6B-8D1C60D0EF39}" dt="2024-11-13T08:00:03.725" v="1649" actId="113"/>
        <pc:sldMkLst>
          <pc:docMk/>
          <pc:sldMk cId="1216948148" sldId="281"/>
        </pc:sldMkLst>
        <pc:spChg chg="mod">
          <ac:chgData name="Liyana Ralalage, Adiesha" userId="15fd5c93-10d6-4014-8103-1a4931e3c018" providerId="ADAL" clId="{BF8C8DED-823C-4744-9C6B-8D1C60D0EF39}" dt="2024-11-13T04:25:25.912" v="177" actId="20577"/>
          <ac:spMkLst>
            <pc:docMk/>
            <pc:sldMk cId="1216948148" sldId="281"/>
            <ac:spMk id="2" creationId="{00000000-0000-0000-0000-000000000000}"/>
          </ac:spMkLst>
        </pc:spChg>
        <pc:spChg chg="mod">
          <ac:chgData name="Liyana Ralalage, Adiesha" userId="15fd5c93-10d6-4014-8103-1a4931e3c018" providerId="ADAL" clId="{BF8C8DED-823C-4744-9C6B-8D1C60D0EF39}" dt="2024-11-13T08:00:03.725" v="1649" actId="113"/>
          <ac:spMkLst>
            <pc:docMk/>
            <pc:sldMk cId="1216948148" sldId="281"/>
            <ac:spMk id="3" creationId="{00000000-0000-0000-0000-000000000000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3T04:38:10.724" v="248" actId="20577"/>
        <pc:sldMkLst>
          <pc:docMk/>
          <pc:sldMk cId="1897346681" sldId="282"/>
        </pc:sldMkLst>
        <pc:spChg chg="mod">
          <ac:chgData name="Liyana Ralalage, Adiesha" userId="15fd5c93-10d6-4014-8103-1a4931e3c018" providerId="ADAL" clId="{BF8C8DED-823C-4744-9C6B-8D1C60D0EF39}" dt="2024-11-13T04:37:32.396" v="240" actId="20577"/>
          <ac:spMkLst>
            <pc:docMk/>
            <pc:sldMk cId="1897346681" sldId="282"/>
            <ac:spMk id="2" creationId="{00000000-0000-0000-0000-000000000000}"/>
          </ac:spMkLst>
        </pc:spChg>
        <pc:spChg chg="mod">
          <ac:chgData name="Liyana Ralalage, Adiesha" userId="15fd5c93-10d6-4014-8103-1a4931e3c018" providerId="ADAL" clId="{BF8C8DED-823C-4744-9C6B-8D1C60D0EF39}" dt="2024-11-13T04:38:10.724" v="248" actId="20577"/>
          <ac:spMkLst>
            <pc:docMk/>
            <pc:sldMk cId="1897346681" sldId="282"/>
            <ac:spMk id="3" creationId="{00000000-0000-0000-0000-000000000000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3T04:46:20.360" v="398" actId="20577"/>
        <pc:sldMkLst>
          <pc:docMk/>
          <pc:sldMk cId="347750402" sldId="283"/>
        </pc:sldMkLst>
        <pc:spChg chg="mod">
          <ac:chgData name="Liyana Ralalage, Adiesha" userId="15fd5c93-10d6-4014-8103-1a4931e3c018" providerId="ADAL" clId="{BF8C8DED-823C-4744-9C6B-8D1C60D0EF39}" dt="2024-11-13T04:38:25.162" v="272" actId="20577"/>
          <ac:spMkLst>
            <pc:docMk/>
            <pc:sldMk cId="347750402" sldId="283"/>
            <ac:spMk id="2" creationId="{00000000-0000-0000-0000-000000000000}"/>
          </ac:spMkLst>
        </pc:spChg>
        <pc:spChg chg="mod">
          <ac:chgData name="Liyana Ralalage, Adiesha" userId="15fd5c93-10d6-4014-8103-1a4931e3c018" providerId="ADAL" clId="{BF8C8DED-823C-4744-9C6B-8D1C60D0EF39}" dt="2024-11-13T04:46:20.360" v="398" actId="20577"/>
          <ac:spMkLst>
            <pc:docMk/>
            <pc:sldMk cId="347750402" sldId="283"/>
            <ac:spMk id="3" creationId="{00000000-0000-0000-0000-000000000000}"/>
          </ac:spMkLst>
        </pc:spChg>
      </pc:sldChg>
      <pc:sldChg chg="modSp add mod ord modNotesTx">
        <pc:chgData name="Liyana Ralalage, Adiesha" userId="15fd5c93-10d6-4014-8103-1a4931e3c018" providerId="ADAL" clId="{BF8C8DED-823C-4744-9C6B-8D1C60D0EF39}" dt="2024-11-13T08:24:16.563" v="1961" actId="20577"/>
        <pc:sldMkLst>
          <pc:docMk/>
          <pc:sldMk cId="4204599755" sldId="284"/>
        </pc:sldMkLst>
        <pc:spChg chg="mod">
          <ac:chgData name="Liyana Ralalage, Adiesha" userId="15fd5c93-10d6-4014-8103-1a4931e3c018" providerId="ADAL" clId="{BF8C8DED-823C-4744-9C6B-8D1C60D0EF39}" dt="2024-11-13T08:09:11.865" v="1708" actId="20577"/>
          <ac:spMkLst>
            <pc:docMk/>
            <pc:sldMk cId="4204599755" sldId="284"/>
            <ac:spMk id="2" creationId="{00000000-0000-0000-0000-000000000000}"/>
          </ac:spMkLst>
        </pc:spChg>
        <pc:spChg chg="mod">
          <ac:chgData name="Liyana Ralalage, Adiesha" userId="15fd5c93-10d6-4014-8103-1a4931e3c018" providerId="ADAL" clId="{BF8C8DED-823C-4744-9C6B-8D1C60D0EF39}" dt="2024-11-13T08:24:16.563" v="1961" actId="20577"/>
          <ac:spMkLst>
            <pc:docMk/>
            <pc:sldMk cId="4204599755" sldId="284"/>
            <ac:spMk id="3" creationId="{00000000-0000-0000-0000-000000000000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3T05:07:55.105" v="597" actId="20577"/>
        <pc:sldMkLst>
          <pc:docMk/>
          <pc:sldMk cId="2909808893" sldId="285"/>
        </pc:sldMkLst>
        <pc:spChg chg="mod">
          <ac:chgData name="Liyana Ralalage, Adiesha" userId="15fd5c93-10d6-4014-8103-1a4931e3c018" providerId="ADAL" clId="{BF8C8DED-823C-4744-9C6B-8D1C60D0EF39}" dt="2024-11-13T05:07:55.105" v="597" actId="20577"/>
          <ac:spMkLst>
            <pc:docMk/>
            <pc:sldMk cId="2909808893" sldId="285"/>
            <ac:spMk id="3" creationId="{00000000-0000-0000-0000-000000000000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3T05:32:08.436" v="711" actId="20577"/>
        <pc:sldMkLst>
          <pc:docMk/>
          <pc:sldMk cId="1002655512" sldId="286"/>
        </pc:sldMkLst>
        <pc:spChg chg="mod">
          <ac:chgData name="Liyana Ralalage, Adiesha" userId="15fd5c93-10d6-4014-8103-1a4931e3c018" providerId="ADAL" clId="{BF8C8DED-823C-4744-9C6B-8D1C60D0EF39}" dt="2024-11-13T05:29:23.968" v="647" actId="20577"/>
          <ac:spMkLst>
            <pc:docMk/>
            <pc:sldMk cId="1002655512" sldId="286"/>
            <ac:spMk id="2" creationId="{00000000-0000-0000-0000-000000000000}"/>
          </ac:spMkLst>
        </pc:spChg>
        <pc:spChg chg="mod">
          <ac:chgData name="Liyana Ralalage, Adiesha" userId="15fd5c93-10d6-4014-8103-1a4931e3c018" providerId="ADAL" clId="{BF8C8DED-823C-4744-9C6B-8D1C60D0EF39}" dt="2024-11-13T05:32:08.436" v="711" actId="20577"/>
          <ac:spMkLst>
            <pc:docMk/>
            <pc:sldMk cId="1002655512" sldId="286"/>
            <ac:spMk id="3" creationId="{00000000-0000-0000-0000-000000000000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3T05:47:07.883" v="1251" actId="33524"/>
        <pc:sldMkLst>
          <pc:docMk/>
          <pc:sldMk cId="1484632797" sldId="287"/>
        </pc:sldMkLst>
        <pc:spChg chg="mod">
          <ac:chgData name="Liyana Ralalage, Adiesha" userId="15fd5c93-10d6-4014-8103-1a4931e3c018" providerId="ADAL" clId="{BF8C8DED-823C-4744-9C6B-8D1C60D0EF39}" dt="2024-11-13T05:32:32.552" v="738" actId="20577"/>
          <ac:spMkLst>
            <pc:docMk/>
            <pc:sldMk cId="1484632797" sldId="287"/>
            <ac:spMk id="2" creationId="{00000000-0000-0000-0000-000000000000}"/>
          </ac:spMkLst>
        </pc:spChg>
        <pc:spChg chg="mod">
          <ac:chgData name="Liyana Ralalage, Adiesha" userId="15fd5c93-10d6-4014-8103-1a4931e3c018" providerId="ADAL" clId="{BF8C8DED-823C-4744-9C6B-8D1C60D0EF39}" dt="2024-11-13T05:47:07.883" v="1251" actId="33524"/>
          <ac:spMkLst>
            <pc:docMk/>
            <pc:sldMk cId="1484632797" sldId="287"/>
            <ac:spMk id="3" creationId="{00000000-0000-0000-0000-000000000000}"/>
          </ac:spMkLst>
        </pc:spChg>
      </pc:sldChg>
      <pc:sldChg chg="addSp modSp new mod">
        <pc:chgData name="Liyana Ralalage, Adiesha" userId="15fd5c93-10d6-4014-8103-1a4931e3c018" providerId="ADAL" clId="{BF8C8DED-823C-4744-9C6B-8D1C60D0EF39}" dt="2024-11-13T05:47:38.555" v="1256" actId="1076"/>
        <pc:sldMkLst>
          <pc:docMk/>
          <pc:sldMk cId="3582170077" sldId="288"/>
        </pc:sldMkLst>
        <pc:picChg chg="add mod">
          <ac:chgData name="Liyana Ralalage, Adiesha" userId="15fd5c93-10d6-4014-8103-1a4931e3c018" providerId="ADAL" clId="{BF8C8DED-823C-4744-9C6B-8D1C60D0EF39}" dt="2024-11-13T05:47:38.555" v="1256" actId="1076"/>
          <ac:picMkLst>
            <pc:docMk/>
            <pc:sldMk cId="3582170077" sldId="288"/>
            <ac:picMk id="3" creationId="{70037CE2-3F09-0BE2-EBB2-5211111F4D85}"/>
          </ac:picMkLst>
        </pc:picChg>
      </pc:sldChg>
      <pc:sldChg chg="modSp add mod ord">
        <pc:chgData name="Liyana Ralalage, Adiesha" userId="15fd5c93-10d6-4014-8103-1a4931e3c018" providerId="ADAL" clId="{BF8C8DED-823C-4744-9C6B-8D1C60D0EF39}" dt="2024-11-13T09:11:32.411" v="1975"/>
        <pc:sldMkLst>
          <pc:docMk/>
          <pc:sldMk cId="3608965449" sldId="289"/>
        </pc:sldMkLst>
        <pc:spChg chg="mod">
          <ac:chgData name="Liyana Ralalage, Adiesha" userId="15fd5c93-10d6-4014-8103-1a4931e3c018" providerId="ADAL" clId="{BF8C8DED-823C-4744-9C6B-8D1C60D0EF39}" dt="2024-11-13T06:04:51.770" v="1530" actId="20577"/>
          <ac:spMkLst>
            <pc:docMk/>
            <pc:sldMk cId="3608965449" sldId="289"/>
            <ac:spMk id="3" creationId="{00000000-0000-0000-0000-000000000000}"/>
          </ac:spMkLst>
        </pc:spChg>
      </pc:sldChg>
      <pc:sldChg chg="addSp modSp new mod ord">
        <pc:chgData name="Liyana Ralalage, Adiesha" userId="15fd5c93-10d6-4014-8103-1a4931e3c018" providerId="ADAL" clId="{BF8C8DED-823C-4744-9C6B-8D1C60D0EF39}" dt="2024-11-15T06:26:21.111" v="3756"/>
        <pc:sldMkLst>
          <pc:docMk/>
          <pc:sldMk cId="3143239576" sldId="290"/>
        </pc:sldMkLst>
        <pc:picChg chg="add mod">
          <ac:chgData name="Liyana Ralalage, Adiesha" userId="15fd5c93-10d6-4014-8103-1a4931e3c018" providerId="ADAL" clId="{BF8C8DED-823C-4744-9C6B-8D1C60D0EF39}" dt="2024-11-13T06:06:07.510" v="1534" actId="1076"/>
          <ac:picMkLst>
            <pc:docMk/>
            <pc:sldMk cId="3143239576" sldId="290"/>
            <ac:picMk id="3" creationId="{5F3FAC94-3BB9-6B35-1BAB-7D50DBD06F79}"/>
          </ac:picMkLst>
        </pc:picChg>
      </pc:sldChg>
      <pc:sldChg chg="addSp modSp new mod ord modClrScheme modShow chgLayout">
        <pc:chgData name="Liyana Ralalage, Adiesha" userId="15fd5c93-10d6-4014-8103-1a4931e3c018" providerId="ADAL" clId="{BF8C8DED-823C-4744-9C6B-8D1C60D0EF39}" dt="2024-11-15T07:04:12.094" v="3758" actId="729"/>
        <pc:sldMkLst>
          <pc:docMk/>
          <pc:sldMk cId="1589881937" sldId="291"/>
        </pc:sldMkLst>
        <pc:picChg chg="add mod">
          <ac:chgData name="Liyana Ralalage, Adiesha" userId="15fd5c93-10d6-4014-8103-1a4931e3c018" providerId="ADAL" clId="{BF8C8DED-823C-4744-9C6B-8D1C60D0EF39}" dt="2024-11-13T06:09:44.512" v="1542" actId="1076"/>
          <ac:picMkLst>
            <pc:docMk/>
            <pc:sldMk cId="1589881937" sldId="291"/>
            <ac:picMk id="3" creationId="{4CF9A615-FF48-78AD-D514-06D789A43B83}"/>
          </ac:picMkLst>
        </pc:picChg>
      </pc:sldChg>
      <pc:sldChg chg="modSp add mod ord">
        <pc:chgData name="Liyana Ralalage, Adiesha" userId="15fd5c93-10d6-4014-8103-1a4931e3c018" providerId="ADAL" clId="{BF8C8DED-823C-4744-9C6B-8D1C60D0EF39}" dt="2024-11-13T06:32:43.096" v="1577" actId="115"/>
        <pc:sldMkLst>
          <pc:docMk/>
          <pc:sldMk cId="3124447559" sldId="292"/>
        </pc:sldMkLst>
        <pc:spChg chg="mod">
          <ac:chgData name="Liyana Ralalage, Adiesha" userId="15fd5c93-10d6-4014-8103-1a4931e3c018" providerId="ADAL" clId="{BF8C8DED-823C-4744-9C6B-8D1C60D0EF39}" dt="2024-11-13T06:32:43.096" v="1577" actId="115"/>
          <ac:spMkLst>
            <pc:docMk/>
            <pc:sldMk cId="3124447559" sldId="292"/>
            <ac:spMk id="3" creationId="{00000000-0000-0000-0000-000000000000}"/>
          </ac:spMkLst>
        </pc:spChg>
      </pc:sldChg>
      <pc:sldChg chg="modSp new mod">
        <pc:chgData name="Liyana Ralalage, Adiesha" userId="15fd5c93-10d6-4014-8103-1a4931e3c018" providerId="ADAL" clId="{BF8C8DED-823C-4744-9C6B-8D1C60D0EF39}" dt="2024-11-15T06:54:45.350" v="3757" actId="20577"/>
        <pc:sldMkLst>
          <pc:docMk/>
          <pc:sldMk cId="238648978" sldId="293"/>
        </pc:sldMkLst>
        <pc:spChg chg="mod">
          <ac:chgData name="Liyana Ralalage, Adiesha" userId="15fd5c93-10d6-4014-8103-1a4931e3c018" providerId="ADAL" clId="{BF8C8DED-823C-4744-9C6B-8D1C60D0EF39}" dt="2024-11-14T21:54:27.648" v="1999" actId="20577"/>
          <ac:spMkLst>
            <pc:docMk/>
            <pc:sldMk cId="238648978" sldId="293"/>
            <ac:spMk id="2" creationId="{FC671E19-1638-0259-D44C-6C8C3F5CFEEF}"/>
          </ac:spMkLst>
        </pc:spChg>
        <pc:spChg chg="mod">
          <ac:chgData name="Liyana Ralalage, Adiesha" userId="15fd5c93-10d6-4014-8103-1a4931e3c018" providerId="ADAL" clId="{BF8C8DED-823C-4744-9C6B-8D1C60D0EF39}" dt="2024-11-15T06:54:45.350" v="3757" actId="20577"/>
          <ac:spMkLst>
            <pc:docMk/>
            <pc:sldMk cId="238648978" sldId="293"/>
            <ac:spMk id="3" creationId="{057DAC48-367E-5EC9-6515-5A544026D496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4T22:28:44.512" v="2194" actId="27636"/>
        <pc:sldMkLst>
          <pc:docMk/>
          <pc:sldMk cId="3782106898" sldId="294"/>
        </pc:sldMkLst>
        <pc:spChg chg="mod">
          <ac:chgData name="Liyana Ralalage, Adiesha" userId="15fd5c93-10d6-4014-8103-1a4931e3c018" providerId="ADAL" clId="{BF8C8DED-823C-4744-9C6B-8D1C60D0EF39}" dt="2024-11-14T22:08:01.452" v="2151" actId="20577"/>
          <ac:spMkLst>
            <pc:docMk/>
            <pc:sldMk cId="3782106898" sldId="294"/>
            <ac:spMk id="2" creationId="{FC671E19-1638-0259-D44C-6C8C3F5CFEEF}"/>
          </ac:spMkLst>
        </pc:spChg>
        <pc:spChg chg="mod">
          <ac:chgData name="Liyana Ralalage, Adiesha" userId="15fd5c93-10d6-4014-8103-1a4931e3c018" providerId="ADAL" clId="{BF8C8DED-823C-4744-9C6B-8D1C60D0EF39}" dt="2024-11-14T22:28:44.512" v="2194" actId="27636"/>
          <ac:spMkLst>
            <pc:docMk/>
            <pc:sldMk cId="3782106898" sldId="294"/>
            <ac:spMk id="3" creationId="{057DAC48-367E-5EC9-6515-5A544026D496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5T07:05:04.827" v="3762" actId="27636"/>
        <pc:sldMkLst>
          <pc:docMk/>
          <pc:sldMk cId="1968843531" sldId="295"/>
        </pc:sldMkLst>
        <pc:spChg chg="mod">
          <ac:chgData name="Liyana Ralalage, Adiesha" userId="15fd5c93-10d6-4014-8103-1a4931e3c018" providerId="ADAL" clId="{BF8C8DED-823C-4744-9C6B-8D1C60D0EF39}" dt="2024-11-15T07:05:04.827" v="3762" actId="27636"/>
          <ac:spMkLst>
            <pc:docMk/>
            <pc:sldMk cId="1968843531" sldId="295"/>
            <ac:spMk id="3" creationId="{057DAC48-367E-5EC9-6515-5A544026D496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5T07:04:59.662" v="3759" actId="21"/>
        <pc:sldMkLst>
          <pc:docMk/>
          <pc:sldMk cId="3182968079" sldId="296"/>
        </pc:sldMkLst>
        <pc:spChg chg="mod">
          <ac:chgData name="Liyana Ralalage, Adiesha" userId="15fd5c93-10d6-4014-8103-1a4931e3c018" providerId="ADAL" clId="{BF8C8DED-823C-4744-9C6B-8D1C60D0EF39}" dt="2024-11-15T07:04:59.662" v="3759" actId="21"/>
          <ac:spMkLst>
            <pc:docMk/>
            <pc:sldMk cId="3182968079" sldId="296"/>
            <ac:spMk id="3" creationId="{057DAC48-367E-5EC9-6515-5A544026D496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4T23:39:19.696" v="2516" actId="33524"/>
        <pc:sldMkLst>
          <pc:docMk/>
          <pc:sldMk cId="2830924710" sldId="297"/>
        </pc:sldMkLst>
        <pc:spChg chg="mod">
          <ac:chgData name="Liyana Ralalage, Adiesha" userId="15fd5c93-10d6-4014-8103-1a4931e3c018" providerId="ADAL" clId="{BF8C8DED-823C-4744-9C6B-8D1C60D0EF39}" dt="2024-11-14T23:39:19.696" v="2516" actId="33524"/>
          <ac:spMkLst>
            <pc:docMk/>
            <pc:sldMk cId="2830924710" sldId="297"/>
            <ac:spMk id="3" creationId="{057DAC48-367E-5EC9-6515-5A544026D496}"/>
          </ac:spMkLst>
        </pc:spChg>
      </pc:sldChg>
      <pc:sldChg chg="addSp delSp modSp new mod">
        <pc:chgData name="Liyana Ralalage, Adiesha" userId="15fd5c93-10d6-4014-8103-1a4931e3c018" providerId="ADAL" clId="{BF8C8DED-823C-4744-9C6B-8D1C60D0EF39}" dt="2024-11-14T22:46:01.888" v="2278" actId="1076"/>
        <pc:sldMkLst>
          <pc:docMk/>
          <pc:sldMk cId="1306510324" sldId="298"/>
        </pc:sldMkLst>
        <pc:picChg chg="add del">
          <ac:chgData name="Liyana Ralalage, Adiesha" userId="15fd5c93-10d6-4014-8103-1a4931e3c018" providerId="ADAL" clId="{BF8C8DED-823C-4744-9C6B-8D1C60D0EF39}" dt="2024-11-14T22:45:58.788" v="2275" actId="478"/>
          <ac:picMkLst>
            <pc:docMk/>
            <pc:sldMk cId="1306510324" sldId="298"/>
            <ac:picMk id="3" creationId="{A9E8BCAE-E71A-988E-072A-F6613CCCAA98}"/>
          </ac:picMkLst>
        </pc:picChg>
        <pc:picChg chg="add mod">
          <ac:chgData name="Liyana Ralalage, Adiesha" userId="15fd5c93-10d6-4014-8103-1a4931e3c018" providerId="ADAL" clId="{BF8C8DED-823C-4744-9C6B-8D1C60D0EF39}" dt="2024-11-14T22:46:01.888" v="2278" actId="1076"/>
          <ac:picMkLst>
            <pc:docMk/>
            <pc:sldMk cId="1306510324" sldId="298"/>
            <ac:picMk id="5" creationId="{F0B9B279-7BE4-D5E1-99D5-1C192B494757}"/>
          </ac:picMkLst>
        </pc:picChg>
      </pc:sldChg>
      <pc:sldChg chg="modSp add mod ord modAnim">
        <pc:chgData name="Liyana Ralalage, Adiesha" userId="15fd5c93-10d6-4014-8103-1a4931e3c018" providerId="ADAL" clId="{BF8C8DED-823C-4744-9C6B-8D1C60D0EF39}" dt="2024-11-15T07:41:28.115" v="3763"/>
        <pc:sldMkLst>
          <pc:docMk/>
          <pc:sldMk cId="765444138" sldId="299"/>
        </pc:sldMkLst>
        <pc:spChg chg="mod">
          <ac:chgData name="Liyana Ralalage, Adiesha" userId="15fd5c93-10d6-4014-8103-1a4931e3c018" providerId="ADAL" clId="{BF8C8DED-823C-4744-9C6B-8D1C60D0EF39}" dt="2024-11-15T00:21:00.827" v="2939" actId="20577"/>
          <ac:spMkLst>
            <pc:docMk/>
            <pc:sldMk cId="765444138" sldId="299"/>
            <ac:spMk id="3" creationId="{057DAC48-367E-5EC9-6515-5A544026D496}"/>
          </ac:spMkLst>
        </pc:spChg>
      </pc:sldChg>
      <pc:sldChg chg="modSp add mod">
        <pc:chgData name="Liyana Ralalage, Adiesha" userId="15fd5c93-10d6-4014-8103-1a4931e3c018" providerId="ADAL" clId="{BF8C8DED-823C-4744-9C6B-8D1C60D0EF39}" dt="2024-11-15T00:47:00.590" v="2957" actId="20577"/>
        <pc:sldMkLst>
          <pc:docMk/>
          <pc:sldMk cId="3821777317" sldId="300"/>
        </pc:sldMkLst>
        <pc:spChg chg="mod">
          <ac:chgData name="Liyana Ralalage, Adiesha" userId="15fd5c93-10d6-4014-8103-1a4931e3c018" providerId="ADAL" clId="{BF8C8DED-823C-4744-9C6B-8D1C60D0EF39}" dt="2024-11-15T00:21:27.093" v="2942" actId="20577"/>
          <ac:spMkLst>
            <pc:docMk/>
            <pc:sldMk cId="3821777317" sldId="300"/>
            <ac:spMk id="2" creationId="{FC671E19-1638-0259-D44C-6C8C3F5CFEEF}"/>
          </ac:spMkLst>
        </pc:spChg>
        <pc:spChg chg="mod">
          <ac:chgData name="Liyana Ralalage, Adiesha" userId="15fd5c93-10d6-4014-8103-1a4931e3c018" providerId="ADAL" clId="{BF8C8DED-823C-4744-9C6B-8D1C60D0EF39}" dt="2024-11-15T00:47:00.590" v="2957" actId="20577"/>
          <ac:spMkLst>
            <pc:docMk/>
            <pc:sldMk cId="3821777317" sldId="300"/>
            <ac:spMk id="3" creationId="{057DAC48-367E-5EC9-6515-5A544026D496}"/>
          </ac:spMkLst>
        </pc:spChg>
      </pc:sldChg>
      <pc:sldChg chg="addSp delSp modSp new del mod">
        <pc:chgData name="Liyana Ralalage, Adiesha" userId="15fd5c93-10d6-4014-8103-1a4931e3c018" providerId="ADAL" clId="{BF8C8DED-823C-4744-9C6B-8D1C60D0EF39}" dt="2024-11-15T00:55:21.371" v="2965" actId="47"/>
        <pc:sldMkLst>
          <pc:docMk/>
          <pc:sldMk cId="65673486" sldId="301"/>
        </pc:sldMkLst>
        <pc:picChg chg="add del mod">
          <ac:chgData name="Liyana Ralalage, Adiesha" userId="15fd5c93-10d6-4014-8103-1a4931e3c018" providerId="ADAL" clId="{BF8C8DED-823C-4744-9C6B-8D1C60D0EF39}" dt="2024-11-15T00:55:17.959" v="2964" actId="478"/>
          <ac:picMkLst>
            <pc:docMk/>
            <pc:sldMk cId="65673486" sldId="301"/>
            <ac:picMk id="3" creationId="{F976E1B5-B65B-3BF1-6A87-AFAB2FB35841}"/>
          </ac:picMkLst>
        </pc:picChg>
      </pc:sldChg>
      <pc:sldChg chg="delSp modSp new mod">
        <pc:chgData name="Liyana Ralalage, Adiesha" userId="15fd5c93-10d6-4014-8103-1a4931e3c018" providerId="ADAL" clId="{BF8C8DED-823C-4744-9C6B-8D1C60D0EF39}" dt="2024-11-15T07:45:00.889" v="3768" actId="27636"/>
        <pc:sldMkLst>
          <pc:docMk/>
          <pc:sldMk cId="1416406106" sldId="301"/>
        </pc:sldMkLst>
        <pc:spChg chg="del">
          <ac:chgData name="Liyana Ralalage, Adiesha" userId="15fd5c93-10d6-4014-8103-1a4931e3c018" providerId="ADAL" clId="{BF8C8DED-823C-4744-9C6B-8D1C60D0EF39}" dt="2024-11-15T00:55:27.331" v="2967" actId="478"/>
          <ac:spMkLst>
            <pc:docMk/>
            <pc:sldMk cId="1416406106" sldId="301"/>
            <ac:spMk id="2" creationId="{6BD00D09-D4A5-4920-744B-DA359FA03267}"/>
          </ac:spMkLst>
        </pc:spChg>
        <pc:spChg chg="mod">
          <ac:chgData name="Liyana Ralalage, Adiesha" userId="15fd5c93-10d6-4014-8103-1a4931e3c018" providerId="ADAL" clId="{BF8C8DED-823C-4744-9C6B-8D1C60D0EF39}" dt="2024-11-15T07:45:00.889" v="3768" actId="27636"/>
          <ac:spMkLst>
            <pc:docMk/>
            <pc:sldMk cId="1416406106" sldId="301"/>
            <ac:spMk id="3" creationId="{E6A7F20F-CE7D-CB91-8A08-E19B70161D8E}"/>
          </ac:spMkLst>
        </pc:spChg>
      </pc:sldChg>
      <pc:sldChg chg="modSp new mod modAnim">
        <pc:chgData name="Liyana Ralalage, Adiesha" userId="15fd5c93-10d6-4014-8103-1a4931e3c018" providerId="ADAL" clId="{BF8C8DED-823C-4744-9C6B-8D1C60D0EF39}" dt="2024-11-15T04:16:27.187" v="3198"/>
        <pc:sldMkLst>
          <pc:docMk/>
          <pc:sldMk cId="645901442" sldId="302"/>
        </pc:sldMkLst>
        <pc:spChg chg="mod">
          <ac:chgData name="Liyana Ralalage, Adiesha" userId="15fd5c93-10d6-4014-8103-1a4931e3c018" providerId="ADAL" clId="{BF8C8DED-823C-4744-9C6B-8D1C60D0EF39}" dt="2024-11-15T01:05:41.225" v="3193"/>
          <ac:spMkLst>
            <pc:docMk/>
            <pc:sldMk cId="645901442" sldId="302"/>
            <ac:spMk id="2" creationId="{1EDC7B7D-A370-0A99-9628-CD15D78FF6FB}"/>
          </ac:spMkLst>
        </pc:spChg>
        <pc:spChg chg="mod">
          <ac:chgData name="Liyana Ralalage, Adiesha" userId="15fd5c93-10d6-4014-8103-1a4931e3c018" providerId="ADAL" clId="{BF8C8DED-823C-4744-9C6B-8D1C60D0EF39}" dt="2024-11-15T04:16:04.285" v="3195" actId="15"/>
          <ac:spMkLst>
            <pc:docMk/>
            <pc:sldMk cId="645901442" sldId="302"/>
            <ac:spMk id="3" creationId="{78FEC340-4BC6-C6B3-291A-37A389560A6F}"/>
          </ac:spMkLst>
        </pc:spChg>
      </pc:sldChg>
      <pc:sldChg chg="addSp modSp new mod">
        <pc:chgData name="Liyana Ralalage, Adiesha" userId="15fd5c93-10d6-4014-8103-1a4931e3c018" providerId="ADAL" clId="{BF8C8DED-823C-4744-9C6B-8D1C60D0EF39}" dt="2024-11-15T08:04:26.552" v="3796" actId="20577"/>
        <pc:sldMkLst>
          <pc:docMk/>
          <pc:sldMk cId="2815423966" sldId="303"/>
        </pc:sldMkLst>
        <pc:spChg chg="mod">
          <ac:chgData name="Liyana Ralalage, Adiesha" userId="15fd5c93-10d6-4014-8103-1a4931e3c018" providerId="ADAL" clId="{BF8C8DED-823C-4744-9C6B-8D1C60D0EF39}" dt="2024-11-15T05:03:40.544" v="3250" actId="20577"/>
          <ac:spMkLst>
            <pc:docMk/>
            <pc:sldMk cId="2815423966" sldId="303"/>
            <ac:spMk id="2" creationId="{64DA95F0-E12A-1F34-9D05-EE291C5E6DB5}"/>
          </ac:spMkLst>
        </pc:spChg>
        <pc:spChg chg="mod">
          <ac:chgData name="Liyana Ralalage, Adiesha" userId="15fd5c93-10d6-4014-8103-1a4931e3c018" providerId="ADAL" clId="{BF8C8DED-823C-4744-9C6B-8D1C60D0EF39}" dt="2024-11-15T08:04:26.552" v="3796" actId="20577"/>
          <ac:spMkLst>
            <pc:docMk/>
            <pc:sldMk cId="2815423966" sldId="303"/>
            <ac:spMk id="3" creationId="{9F7ED8E4-349E-23BB-475F-6586DD002A46}"/>
          </ac:spMkLst>
        </pc:spChg>
        <pc:spChg chg="add">
          <ac:chgData name="Liyana Ralalage, Adiesha" userId="15fd5c93-10d6-4014-8103-1a4931e3c018" providerId="ADAL" clId="{BF8C8DED-823C-4744-9C6B-8D1C60D0EF39}" dt="2024-11-15T05:44:31.430" v="3644"/>
          <ac:spMkLst>
            <pc:docMk/>
            <pc:sldMk cId="2815423966" sldId="303"/>
            <ac:spMk id="4" creationId="{FE119427-E946-788A-5CA3-BDF7EFB31DF9}"/>
          </ac:spMkLst>
        </pc:spChg>
        <pc:spChg chg="add">
          <ac:chgData name="Liyana Ralalage, Adiesha" userId="15fd5c93-10d6-4014-8103-1a4931e3c018" providerId="ADAL" clId="{BF8C8DED-823C-4744-9C6B-8D1C60D0EF39}" dt="2024-11-15T05:44:34.059" v="3645"/>
          <ac:spMkLst>
            <pc:docMk/>
            <pc:sldMk cId="2815423966" sldId="303"/>
            <ac:spMk id="5" creationId="{A65EED6A-6071-25F4-A1A8-607F3B3AB830}"/>
          </ac:spMkLst>
        </pc:spChg>
        <pc:spChg chg="add">
          <ac:chgData name="Liyana Ralalage, Adiesha" userId="15fd5c93-10d6-4014-8103-1a4931e3c018" providerId="ADAL" clId="{BF8C8DED-823C-4744-9C6B-8D1C60D0EF39}" dt="2024-11-15T05:44:45.729" v="3649"/>
          <ac:spMkLst>
            <pc:docMk/>
            <pc:sldMk cId="2815423966" sldId="303"/>
            <ac:spMk id="6" creationId="{1448F1C4-30D0-328B-EBD8-5A0C05A1C44E}"/>
          </ac:spMkLst>
        </pc:spChg>
      </pc:sldChg>
      <pc:sldChg chg="modSp new mod">
        <pc:chgData name="Liyana Ralalage, Adiesha" userId="15fd5c93-10d6-4014-8103-1a4931e3c018" providerId="ADAL" clId="{BF8C8DED-823C-4744-9C6B-8D1C60D0EF39}" dt="2024-11-15T08:07:22.190" v="3886" actId="20577"/>
        <pc:sldMkLst>
          <pc:docMk/>
          <pc:sldMk cId="1043638073" sldId="304"/>
        </pc:sldMkLst>
        <pc:spChg chg="mod">
          <ac:chgData name="Liyana Ralalage, Adiesha" userId="15fd5c93-10d6-4014-8103-1a4931e3c018" providerId="ADAL" clId="{BF8C8DED-823C-4744-9C6B-8D1C60D0EF39}" dt="2024-11-15T05:04:31.166" v="3311" actId="20577"/>
          <ac:spMkLst>
            <pc:docMk/>
            <pc:sldMk cId="1043638073" sldId="304"/>
            <ac:spMk id="2" creationId="{338E791B-45AB-AB5D-EDE9-126F5FFA55AD}"/>
          </ac:spMkLst>
        </pc:spChg>
        <pc:spChg chg="mod">
          <ac:chgData name="Liyana Ralalage, Adiesha" userId="15fd5c93-10d6-4014-8103-1a4931e3c018" providerId="ADAL" clId="{BF8C8DED-823C-4744-9C6B-8D1C60D0EF39}" dt="2024-11-15T08:07:22.190" v="3886" actId="20577"/>
          <ac:spMkLst>
            <pc:docMk/>
            <pc:sldMk cId="1043638073" sldId="304"/>
            <ac:spMk id="3" creationId="{25D9FCAC-5EA2-6E7D-9711-9EAF923284FF}"/>
          </ac:spMkLst>
        </pc:spChg>
      </pc:sldChg>
      <pc:sldChg chg="addSp modSp new mod">
        <pc:chgData name="Liyana Ralalage, Adiesha" userId="15fd5c93-10d6-4014-8103-1a4931e3c018" providerId="ADAL" clId="{BF8C8DED-823C-4744-9C6B-8D1C60D0EF39}" dt="2024-11-15T08:13:12.031" v="4206" actId="20577"/>
        <pc:sldMkLst>
          <pc:docMk/>
          <pc:sldMk cId="1233864689" sldId="305"/>
        </pc:sldMkLst>
        <pc:spChg chg="mod">
          <ac:chgData name="Liyana Ralalage, Adiesha" userId="15fd5c93-10d6-4014-8103-1a4931e3c018" providerId="ADAL" clId="{BF8C8DED-823C-4744-9C6B-8D1C60D0EF39}" dt="2024-11-15T06:05:49.841" v="3751" actId="1076"/>
          <ac:spMkLst>
            <pc:docMk/>
            <pc:sldMk cId="1233864689" sldId="305"/>
            <ac:spMk id="2" creationId="{14F7123D-3125-0B28-7434-FB08CDF0F3BF}"/>
          </ac:spMkLst>
        </pc:spChg>
        <pc:spChg chg="mod">
          <ac:chgData name="Liyana Ralalage, Adiesha" userId="15fd5c93-10d6-4014-8103-1a4931e3c018" providerId="ADAL" clId="{BF8C8DED-823C-4744-9C6B-8D1C60D0EF39}" dt="2024-11-15T08:13:12.031" v="4206" actId="20577"/>
          <ac:spMkLst>
            <pc:docMk/>
            <pc:sldMk cId="1233864689" sldId="305"/>
            <ac:spMk id="3" creationId="{FBBB4034-5FBC-AE60-F68E-7A5451083AC2}"/>
          </ac:spMkLst>
        </pc:spChg>
        <pc:spChg chg="add">
          <ac:chgData name="Liyana Ralalage, Adiesha" userId="15fd5c93-10d6-4014-8103-1a4931e3c018" providerId="ADAL" clId="{BF8C8DED-823C-4744-9C6B-8D1C60D0EF39}" dt="2024-11-15T06:05:05.486" v="3742"/>
          <ac:spMkLst>
            <pc:docMk/>
            <pc:sldMk cId="1233864689" sldId="305"/>
            <ac:spMk id="4" creationId="{2D52B2CB-95D2-E0C4-F63B-D5598FFDEA5F}"/>
          </ac:spMkLst>
        </pc:spChg>
      </pc:sldChg>
      <pc:sldChg chg="delSp modSp new mod">
        <pc:chgData name="Liyana Ralalage, Adiesha" userId="15fd5c93-10d6-4014-8103-1a4931e3c018" providerId="ADAL" clId="{BF8C8DED-823C-4744-9C6B-8D1C60D0EF39}" dt="2024-11-15T08:15:28.955" v="4223" actId="1076"/>
        <pc:sldMkLst>
          <pc:docMk/>
          <pc:sldMk cId="2121140382" sldId="306"/>
        </pc:sldMkLst>
        <pc:spChg chg="del">
          <ac:chgData name="Liyana Ralalage, Adiesha" userId="15fd5c93-10d6-4014-8103-1a4931e3c018" providerId="ADAL" clId="{BF8C8DED-823C-4744-9C6B-8D1C60D0EF39}" dt="2024-11-15T08:14:29.972" v="4210" actId="478"/>
          <ac:spMkLst>
            <pc:docMk/>
            <pc:sldMk cId="2121140382" sldId="306"/>
            <ac:spMk id="2" creationId="{8A855292-0B76-B686-691E-4A83DF341C5A}"/>
          </ac:spMkLst>
        </pc:spChg>
        <pc:spChg chg="mod">
          <ac:chgData name="Liyana Ralalage, Adiesha" userId="15fd5c93-10d6-4014-8103-1a4931e3c018" providerId="ADAL" clId="{BF8C8DED-823C-4744-9C6B-8D1C60D0EF39}" dt="2024-11-15T08:15:28.955" v="4223" actId="1076"/>
          <ac:spMkLst>
            <pc:docMk/>
            <pc:sldMk cId="2121140382" sldId="306"/>
            <ac:spMk id="3" creationId="{5320D3AB-92BE-BBF1-6A79-F21DD78FE3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single computer, all processes and threads share a common memory space. This shared memory allows for simple synchronization mechanisms, like a mutex, that can lock a resource by modifying a single variable or memory location.</a:t>
            </a:r>
          </a:p>
          <a:p>
            <a:endParaRPr lang="en-US" dirty="0"/>
          </a:p>
          <a:p>
            <a:r>
              <a:rPr lang="en-US" dirty="0"/>
              <a:t>In a distributed system, nodes do not share memory. Each node has its own separate memory space, so there’s no single memory location that all nodes can access to manage a mutex. To implement mutual exclusion, nodes must communicate over the network, which introduces delays, potential for message loss, and the need for complex coordination protocols.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We assume some number of systems interconnected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by some type of networking facility. Within each system, we assume some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function or process within the operating system is responsible for resource allocation.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Each such process controls a number of resources and serves a number of user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Points 2 and 6 may require some elaboration. With respect to point 2, some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distributed algorithms require that all information known to any node be communicated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all other nodes. Even in this case, at any given time, some of that information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will be in transit and will not have arrived at all of the other nodes. Thus, because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 delays in message communication, a node’s information is usually not completely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up to date and is in that sense only partial information.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With respect to point 6, because of the delay in communication among systems,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it is impossible to maintain a system-wide clock that is instantly available to all systems.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Furthermore, it is also technically impractical to maintain one central clock 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keep all local clocks synchronized precisely to that central clock; over a period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time, there will be some drift among the various local clocks that will cause a loss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8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Points 2 and 6 may require some elaboration. With respect to point 2, some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distributed algorithms require that all information known to any node be communicated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all other nodes. Even in this case, at any given time, some of that information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will be in transit and will not have arrived at all of the other nodes. Thus, because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 delays in message communication, a node’s information is usually not completely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up to date and is in that sense only partial information.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With respect to point 6, because of the delay in communication among systems,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it is impossible to maintain a system-wide clock that is instantly available to all systems.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Furthermore, it is also technically impractical to maintain one central clock 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keep all local clocks synchronized precisely to that central clock; over a period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time, there will be some drift among the various local clocks that will cause a loss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3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Points 2 and 6 may require some elaboration. With respect to point 2, some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distributed algorithms require that all information known to any node be communicated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all other nodes. Even in this case, at any given time, some of that information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will be in transit and will not have arrived at all of the other nodes. Thus, because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 delays in message communication, a node’s information is usually not completely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up to date and is in that sense only partial information.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With respect to point 6, because of the delay in communication among systems,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it is impossible to maintain a system-wide clock that is instantly available to all systems.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Furthermore, it is also technically impractical to maintain one central clock 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keep all local clocks synchronized precisely to that central clock; over a period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time, there will be some drift among the various local clocks that will cause a loss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0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Points 2 and 6 may require some elaboration. With respect to point 2, some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distributed algorithms require that all information known to any node be communicated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all other nodes. Even in this case, at any given time, some of that information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will be in transit and will not have arrived at all of the other nodes. Thus, because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 delays in message communication, a node’s information is usually not completely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up to date and is in that sense only partial information.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With respect to point 6, because of the delay in communication among systems,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it is impossible to maintain a system-wide clock that is instantly available to all systems.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Furthermore, it is also technically impractical to maintain one central clock 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keep all local clocks synchronized precisely to that central clock; over a period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time, there will be some drift among the various local clocks that will cause a loss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Points 2 and 6 may require some elaboration. With respect to point 2, some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distributed algorithms require that all information known to any node be communicated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all other nodes. Even in this case, at any given time, some of that information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will be in transit and will not have arrived at all of the other nodes. Thus, because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 delays in message communication, a node’s information is usually not completely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up to date and is in that sense only partial information.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With respect to point 6, because of the delay in communication among systems,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it is impossible to maintain a system-wide clock that is instantly available to all systems.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Furthermore, it is also technically impractical to maintain one central clock 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keep all local clocks synchronized precisely to that central clock; over a period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time, there will be some drift among the various local clocks that will cause a loss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5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Points 2 and 6 may require some elaboration. With respect to point 2, some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distributed algorithms require that all information known to any node be communicated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all other nodes. Even in this case, at any given time, some of that information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will be in transit and will not have arrived at all of the other nodes. Thus, because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 delays in message communication, a node’s information is usually not completely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up to date and is in that sense only partial information.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With respect to point 6, because of the delay in communication among systems,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it is impossible to maintain a system-wide clock that is instantly available to all systems.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Furthermore, it is also technically impractical to maintain one central clock 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to keep all local clocks synchronized precisely to that central clock; over a period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time, there will be some drift among the various local clocks that will cause a loss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1F1F"/>
                </a:solidFill>
                <a:latin typeface="TimesTenLTStd-Roman"/>
              </a:rPr>
              <a:t>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mutual exclusion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Ordering of event in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would like to be able to say that an event </a:t>
            </a:r>
            <a:r>
              <a:rPr lang="en-US" b="1" i="1" dirty="0"/>
              <a:t>a</a:t>
            </a:r>
            <a:r>
              <a:rPr lang="en-US" dirty="0"/>
              <a:t> at system </a:t>
            </a:r>
            <a:r>
              <a:rPr lang="en-US" b="1" i="1" dirty="0" err="1"/>
              <a:t>i</a:t>
            </a:r>
            <a:r>
              <a:rPr lang="en-US" dirty="0"/>
              <a:t> occurred before (or after) event </a:t>
            </a:r>
            <a:r>
              <a:rPr lang="en-US" b="1" i="1" dirty="0"/>
              <a:t>b</a:t>
            </a:r>
            <a:r>
              <a:rPr lang="en-US" dirty="0"/>
              <a:t> at system </a:t>
            </a:r>
            <a:r>
              <a:rPr lang="en-US" b="1" i="1" dirty="0"/>
              <a:t>j</a:t>
            </a:r>
            <a:r>
              <a:rPr lang="en-US" dirty="0"/>
              <a:t>, and we would like to be able to arrive consistently at this conclusion at all systems in the network.</a:t>
            </a:r>
          </a:p>
          <a:p>
            <a:r>
              <a:rPr lang="en-US" dirty="0"/>
              <a:t>Unfortunately</a:t>
            </a:r>
          </a:p>
          <a:p>
            <a:pPr lvl="1"/>
            <a:r>
              <a:rPr lang="en-US" dirty="0"/>
              <a:t>There may be a delay between the actual occurrence of an event and the time that it is observed on some other system.</a:t>
            </a:r>
          </a:p>
          <a:p>
            <a:pPr lvl="1"/>
            <a:r>
              <a:rPr lang="en-US" dirty="0"/>
              <a:t>The lack of synchronization leads to a variance in clock readings on different systems.</a:t>
            </a:r>
          </a:p>
        </p:txBody>
      </p:sp>
    </p:spTree>
    <p:extLst>
      <p:ext uri="{BB962C8B-B14F-4D97-AF65-F5344CB8AC3E}">
        <p14:creationId xmlns:p14="http://schemas.microsoft.com/office/powerpoint/2010/main" val="10026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Orders events in a distributed system without using system clocks.</a:t>
            </a:r>
          </a:p>
          <a:p>
            <a:r>
              <a:rPr lang="en-US" dirty="0"/>
              <a:t>Some definitions</a:t>
            </a:r>
          </a:p>
          <a:p>
            <a:pPr lvl="1"/>
            <a:r>
              <a:rPr lang="en-US" b="1" i="1" dirty="0"/>
              <a:t>Event: Actions that occur at local system. (Ex: Process entering critical section)</a:t>
            </a:r>
          </a:p>
          <a:p>
            <a:pPr lvl="1"/>
            <a:r>
              <a:rPr lang="en-US" b="1" i="1" dirty="0"/>
              <a:t>A message is sent with each event.</a:t>
            </a:r>
          </a:p>
          <a:p>
            <a:r>
              <a:rPr lang="en-US" b="1" dirty="0"/>
              <a:t>Each system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dirty="0"/>
              <a:t>maintains a local counter C</a:t>
            </a:r>
            <a:r>
              <a:rPr lang="en-US" b="1" baseline="-25000" dirty="0"/>
              <a:t>i</a:t>
            </a:r>
            <a:r>
              <a:rPr lang="en-US" b="1" dirty="0"/>
              <a:t>. </a:t>
            </a:r>
          </a:p>
          <a:p>
            <a:r>
              <a:rPr lang="en-US" b="1" i="1" dirty="0"/>
              <a:t>When a system transmits a message, it increments the counter by 1, then the message is sent in the form of (m , T</a:t>
            </a:r>
            <a:r>
              <a:rPr lang="en-US" b="1" i="1" baseline="-25000" dirty="0"/>
              <a:t>i </a:t>
            </a:r>
            <a:r>
              <a:rPr lang="en-US" b="1" i="1" dirty="0"/>
              <a:t>, </a:t>
            </a:r>
            <a:r>
              <a:rPr lang="en-US" b="1" i="1" dirty="0" err="1"/>
              <a:t>i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37CE2-3F09-0BE2-EBB2-5211111F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68" y="1102776"/>
            <a:ext cx="9190853" cy="32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Ordering of the events is determined by the following rules.</a:t>
            </a:r>
          </a:p>
          <a:p>
            <a:r>
              <a:rPr lang="en-US" b="1" i="1" dirty="0"/>
              <a:t>For a message x from site </a:t>
            </a:r>
            <a:r>
              <a:rPr lang="en-US" b="1" i="1" dirty="0" err="1"/>
              <a:t>i</a:t>
            </a:r>
            <a:r>
              <a:rPr lang="en-US" b="1" i="1" dirty="0"/>
              <a:t> and a message y from site j, x is said to precede y if one of the following conditions hold:</a:t>
            </a:r>
          </a:p>
          <a:p>
            <a:pPr lvl="1"/>
            <a:r>
              <a:rPr lang="en-US" b="1" i="1" dirty="0"/>
              <a:t>If T</a:t>
            </a:r>
            <a:r>
              <a:rPr lang="en-US" b="1" i="1" baseline="-25000" dirty="0"/>
              <a:t>i</a:t>
            </a:r>
            <a:r>
              <a:rPr lang="en-US" b="1" i="1" dirty="0"/>
              <a:t> &lt; </a:t>
            </a:r>
            <a:r>
              <a:rPr lang="en-US" b="1" i="1" dirty="0" err="1"/>
              <a:t>T</a:t>
            </a:r>
            <a:r>
              <a:rPr lang="en-US" b="1" i="1" baseline="-25000" dirty="0" err="1"/>
              <a:t>j</a:t>
            </a:r>
            <a:endParaRPr lang="en-US" b="1" i="1" baseline="-25000" dirty="0"/>
          </a:p>
          <a:p>
            <a:pPr lvl="1"/>
            <a:r>
              <a:rPr lang="en-US" b="1" i="1" dirty="0"/>
              <a:t>If T</a:t>
            </a:r>
            <a:r>
              <a:rPr lang="en-US" b="1" i="1" baseline="-25000" dirty="0"/>
              <a:t>i</a:t>
            </a:r>
            <a:r>
              <a:rPr lang="en-US" b="1" i="1" dirty="0"/>
              <a:t> = </a:t>
            </a:r>
            <a:r>
              <a:rPr lang="en-US" b="1" i="1" dirty="0" err="1"/>
              <a:t>T</a:t>
            </a:r>
            <a:r>
              <a:rPr lang="en-US" b="1" i="1" baseline="-25000" dirty="0" err="1"/>
              <a:t>j</a:t>
            </a:r>
            <a:r>
              <a:rPr lang="en-US" b="1" i="1" dirty="0"/>
              <a:t> and </a:t>
            </a:r>
            <a:r>
              <a:rPr lang="en-US" b="1" i="1" dirty="0" err="1"/>
              <a:t>i</a:t>
            </a:r>
            <a:r>
              <a:rPr lang="en-US" b="1" i="1" dirty="0"/>
              <a:t> &lt; j</a:t>
            </a:r>
          </a:p>
          <a:p>
            <a:r>
              <a:rPr lang="en-US" b="1" i="1" dirty="0"/>
              <a:t>Two messages with the same timestamp are ordered by the numbers of their sites.</a:t>
            </a:r>
          </a:p>
        </p:txBody>
      </p:sp>
    </p:spTree>
    <p:extLst>
      <p:ext uri="{BB962C8B-B14F-4D97-AF65-F5344CB8AC3E}">
        <p14:creationId xmlns:p14="http://schemas.microsoft.com/office/powerpoint/2010/main" val="36089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FAC94-3BB9-6B35-1BAB-7D50DBD0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20" y="962668"/>
            <a:ext cx="6438306" cy="49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ordering imposed by this scheme does not necessarily correspond to the actual time sequence.</a:t>
            </a:r>
          </a:p>
          <a:p>
            <a:r>
              <a:rPr lang="en-US" b="1" i="1" dirty="0"/>
              <a:t>For the algorithms based on this timestamping scheme, it is not important which event </a:t>
            </a:r>
            <a:r>
              <a:rPr lang="en-US" b="1" i="1" u="sng" dirty="0"/>
              <a:t>actually happened </a:t>
            </a:r>
            <a:r>
              <a:rPr lang="en-US" b="1" i="1" dirty="0"/>
              <a:t>first. It is only important that all processes that implement the algorithm agree on the ordering that is imposed on the events.</a:t>
            </a:r>
          </a:p>
        </p:txBody>
      </p:sp>
    </p:spTree>
    <p:extLst>
      <p:ext uri="{BB962C8B-B14F-4D97-AF65-F5344CB8AC3E}">
        <p14:creationId xmlns:p14="http://schemas.microsoft.com/office/powerpoint/2010/main" val="312444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E19-1638-0259-D44C-6C8C3F5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AC48-367E-5EC9-6515-5A544026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(proposed by </a:t>
            </a:r>
            <a:r>
              <a:rPr lang="en-US" dirty="0" err="1"/>
              <a:t>Lamport</a:t>
            </a:r>
            <a:r>
              <a:rPr lang="en-US" dirty="0"/>
              <a:t>)</a:t>
            </a:r>
          </a:p>
          <a:p>
            <a:r>
              <a:rPr lang="en-US" dirty="0"/>
              <a:t>First let’s go through our assumptions</a:t>
            </a:r>
          </a:p>
        </p:txBody>
      </p:sp>
    </p:spTree>
    <p:extLst>
      <p:ext uri="{BB962C8B-B14F-4D97-AF65-F5344CB8AC3E}">
        <p14:creationId xmlns:p14="http://schemas.microsoft.com/office/powerpoint/2010/main" val="23864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E19-1638-0259-D44C-6C8C3F5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9372600" cy="1295400"/>
          </a:xfrm>
        </p:spPr>
        <p:txBody>
          <a:bodyPr/>
          <a:lstStyle/>
          <a:p>
            <a:r>
              <a:rPr lang="en-US" dirty="0"/>
              <a:t>Distributed queue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AC48-367E-5EC9-6515-5A544026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distributed system consists of N nodes, uniquely numbered from 1 to N. Each node contains one process that makes requests for mutually exclusive access to resources on behalf of other processes; this process also serves as an arbitrator to resolve incoming requests from other nodes that overlap in time.</a:t>
            </a:r>
          </a:p>
          <a:p>
            <a:r>
              <a:rPr lang="en-US" dirty="0"/>
              <a:t>Messages sent from one process to another are received in the same order in which they are sent. </a:t>
            </a:r>
          </a:p>
          <a:p>
            <a:r>
              <a:rPr lang="en-US" dirty="0"/>
              <a:t>Every message is correctly delivered to its destination in a finite amount of time.</a:t>
            </a:r>
          </a:p>
          <a:p>
            <a:r>
              <a:rPr lang="en-US" dirty="0"/>
              <a:t>The network is fully connected; this means that every process can send messages directly to every other process.</a:t>
            </a:r>
          </a:p>
        </p:txBody>
      </p:sp>
    </p:spTree>
    <p:extLst>
      <p:ext uri="{BB962C8B-B14F-4D97-AF65-F5344CB8AC3E}">
        <p14:creationId xmlns:p14="http://schemas.microsoft.com/office/powerpoint/2010/main" val="37821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E19-1638-0259-D44C-6C8C3F5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9372600" cy="1295400"/>
          </a:xfrm>
        </p:spPr>
        <p:txBody>
          <a:bodyPr/>
          <a:lstStyle/>
          <a:p>
            <a:r>
              <a:rPr lang="en-US" dirty="0"/>
              <a:t>Distributed queue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AC48-367E-5EC9-6515-5A544026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node keeps an array (queue) q. At any time, q[j] in the local array contains a message from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  <a:p>
            <a:r>
              <a:rPr lang="en-US" dirty="0"/>
              <a:t>This array q is called a queue by </a:t>
            </a:r>
            <a:r>
              <a:rPr lang="en-US" dirty="0" err="1"/>
              <a:t>Lamport</a:t>
            </a:r>
            <a:r>
              <a:rPr lang="en-US" dirty="0"/>
              <a:t> even though it is not.</a:t>
            </a:r>
          </a:p>
        </p:txBody>
      </p:sp>
    </p:spTree>
    <p:extLst>
      <p:ext uri="{BB962C8B-B14F-4D97-AF65-F5344CB8AC3E}">
        <p14:creationId xmlns:p14="http://schemas.microsoft.com/office/powerpoint/2010/main" val="31829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9A615-FF48-78AD-D514-06D789A4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15" y="1195902"/>
            <a:ext cx="6845282" cy="44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about distributed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Sharing in Distributed Systems</a:t>
            </a:r>
          </a:p>
          <a:p>
            <a:pPr lvl="1"/>
            <a:r>
              <a:rPr lang="en-US" dirty="0"/>
              <a:t>In a distributed system, multiple processes on different machines may need to access a shared resource, such as a file, database, or printer, at the same time</a:t>
            </a:r>
          </a:p>
          <a:p>
            <a:r>
              <a:rPr lang="en-US" dirty="0"/>
              <a:t>Avoiding Data Corruption and Conflicts</a:t>
            </a:r>
          </a:p>
          <a:p>
            <a:pPr lvl="1"/>
            <a:r>
              <a:rPr lang="en-US" dirty="0"/>
              <a:t>Without mutual exclusion, simultaneous access to a shared resource could lead to data corruption or inconsistency.</a:t>
            </a:r>
          </a:p>
          <a:p>
            <a:r>
              <a:rPr lang="en-US" dirty="0"/>
              <a:t>Fault Tolerance and Scalability</a:t>
            </a:r>
          </a:p>
          <a:p>
            <a:pPr lvl="1"/>
            <a:r>
              <a:rPr lang="en-US" dirty="0"/>
              <a:t>Mutual exclusion should work even if some nodes in the system fail.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E19-1638-0259-D44C-6C8C3F5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9372600" cy="1295400"/>
          </a:xfrm>
        </p:spPr>
        <p:txBody>
          <a:bodyPr/>
          <a:lstStyle/>
          <a:p>
            <a:r>
              <a:rPr lang="en-US" dirty="0"/>
              <a:t>Distributed queue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AC48-367E-5EC9-6515-5A544026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Assumptions 2 and 3 can be realized using a reliable transport protocol, such as TCP.</a:t>
            </a:r>
          </a:p>
          <a:p>
            <a:r>
              <a:rPr lang="en-US" dirty="0"/>
              <a:t>The algorithm attempts to generalize an algorithm that would work in a straightforward manner in a centralized system.</a:t>
            </a:r>
          </a:p>
          <a:p>
            <a:r>
              <a:rPr lang="en-US" dirty="0"/>
              <a:t>If a single central process managed the resource, it could queue incoming requests and grant requests in a first-in-first-out manner.</a:t>
            </a:r>
          </a:p>
          <a:p>
            <a:r>
              <a:rPr lang="en-US" dirty="0"/>
              <a:t>To achieve this same algorithm in a distributed system, all of the sites must have a copy of the same queue. Timestamping can be used to assure that all sites agree on the order in which resource requests are to be granted.</a:t>
            </a:r>
          </a:p>
          <a:p>
            <a:r>
              <a:rPr lang="en-US" dirty="0"/>
              <a:t>before a process makes a decision based on its own queue, it must have received a message from all other sites. (why?)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E19-1638-0259-D44C-6C8C3F5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9372600" cy="1295400"/>
          </a:xfrm>
        </p:spPr>
        <p:txBody>
          <a:bodyPr/>
          <a:lstStyle/>
          <a:p>
            <a:r>
              <a:rPr lang="en-US" dirty="0"/>
              <a:t>Distributed queue (V1)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DAC48-367E-5EC9-6515-5A544026D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Three types of messages are used: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𝑅𝑒𝑞𝑢𝑒𝑠𝑡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A request for access to a resource is made by P</a:t>
                </a:r>
                <a:r>
                  <a:rPr lang="en-US" baseline="-25000" dirty="0"/>
                  <a:t>i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𝑅𝑒𝑝𝑙𝑦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j</a:t>
                </a:r>
                <a:r>
                  <a:rPr lang="en-US" dirty="0"/>
                  <a:t> grants access to a resource under its control.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𝑅𝑒𝑙𝑒𝑎𝑠𝑒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</a:t>
                </a:r>
                <a:r>
                  <a:rPr lang="en-US" baseline="-25000" dirty="0"/>
                  <a:t>k</a:t>
                </a:r>
                <a:r>
                  <a:rPr lang="en-US" dirty="0"/>
                  <a:t> releases a resource previously allocated to it.</a:t>
                </a:r>
              </a:p>
              <a:p>
                <a:r>
                  <a:rPr lang="en-US" dirty="0"/>
                  <a:t>For simplicity let’s assume that each site only controls a single resource. (basically, one shared resource)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DAC48-367E-5EC9-6515-5A544026D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1905" r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9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9B279-7BE4-D5E1-99D5-1C192B49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74" y="658178"/>
            <a:ext cx="6716251" cy="53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E19-1638-0259-D44C-6C8C3F5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9372600" cy="1295400"/>
          </a:xfrm>
        </p:spPr>
        <p:txBody>
          <a:bodyPr/>
          <a:lstStyle/>
          <a:p>
            <a:r>
              <a:rPr lang="en-US" dirty="0"/>
              <a:t>Distributed queue (V1)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DAC48-367E-5EC9-6515-5A544026D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Conclusion of this algorithm</a:t>
                </a:r>
              </a:p>
              <a:p>
                <a:pPr lvl="1"/>
                <a:r>
                  <a:rPr lang="en-US" dirty="0"/>
                  <a:t>Mutual exclusion is enforced. (Requests for entry is handled according to the ordering of the messages imposed by timestamping)</a:t>
                </a:r>
              </a:p>
              <a:p>
                <a:pPr lvl="1"/>
                <a:r>
                  <a:rPr lang="en-US" dirty="0"/>
                  <a:t>The algorithm is fair, i.e., requests are granted according to their timestamp ordering.</a:t>
                </a:r>
              </a:p>
              <a:p>
                <a:pPr lvl="1"/>
                <a:r>
                  <a:rPr lang="en-US" dirty="0"/>
                  <a:t>Deadlock free.</a:t>
                </a:r>
              </a:p>
              <a:p>
                <a:pPr lvl="1"/>
                <a:r>
                  <a:rPr lang="en-US" dirty="0"/>
                  <a:t>Starvation free.</a:t>
                </a:r>
              </a:p>
              <a:p>
                <a:r>
                  <a:rPr lang="en-US" dirty="0"/>
                  <a:t>Number of messages required to enter critical section?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DAC48-367E-5EC9-6515-5A544026D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E19-1638-0259-D44C-6C8C3F5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9372600" cy="1295400"/>
          </a:xfrm>
        </p:spPr>
        <p:txBody>
          <a:bodyPr/>
          <a:lstStyle/>
          <a:p>
            <a:r>
              <a:rPr lang="en-US" dirty="0"/>
              <a:t>Distributed queue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AC48-367E-5EC9-6515-5A544026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refinement of the </a:t>
            </a:r>
            <a:r>
              <a:rPr lang="en-US" dirty="0" err="1"/>
              <a:t>Lamport</a:t>
            </a:r>
            <a:r>
              <a:rPr lang="en-US" dirty="0"/>
              <a:t> algorithm.</a:t>
            </a:r>
          </a:p>
          <a:p>
            <a:r>
              <a:rPr lang="en-US" dirty="0"/>
              <a:t>same as before, except that we do not necessarily require that messages sent from a process are received in the same order.</a:t>
            </a:r>
          </a:p>
          <a:p>
            <a:r>
              <a:rPr lang="en-US" dirty="0"/>
              <a:t>It seeks to optimize the original algorithm by eliminating Release messages.</a:t>
            </a:r>
          </a:p>
        </p:txBody>
      </p:sp>
    </p:spTree>
    <p:extLst>
      <p:ext uri="{BB962C8B-B14F-4D97-AF65-F5344CB8AC3E}">
        <p14:creationId xmlns:p14="http://schemas.microsoft.com/office/powerpoint/2010/main" val="38217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F20F-CE7D-CB91-8A08-E19B7016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00391"/>
            <a:ext cx="9372600" cy="577012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P</a:t>
            </a:r>
            <a:r>
              <a:rPr lang="en-US" baseline="-25000" dirty="0"/>
              <a:t>i</a:t>
            </a:r>
            <a:r>
              <a:rPr lang="en-US" dirty="0"/>
              <a:t> requires access to a resource, it issues a request (Request, T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), timestamped with the current local clock value. It puts this message in its own array at q[</a:t>
            </a:r>
            <a:r>
              <a:rPr lang="en-US" dirty="0" err="1"/>
              <a:t>i</a:t>
            </a:r>
            <a:r>
              <a:rPr lang="en-US" dirty="0"/>
              <a:t>] and sends the message to all other processes.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receives (Request, T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), it obeys the following rules: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/>
              <a:t>If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is currently in its critical section, it defers sending a Reply message (see Rule 4, which follows)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/>
              <a:t>If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is not waiting to enter its critical section (has not issued a Request that is still outstanding), it transmits (Reply,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, j) to P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/>
              <a:t>If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is waiting to enter its critical section and if the incoming message follows P</a:t>
            </a:r>
            <a:r>
              <a:rPr lang="en-US" baseline="-25000" dirty="0"/>
              <a:t>j</a:t>
            </a:r>
            <a:r>
              <a:rPr lang="en-US" dirty="0"/>
              <a:t>'s request, then it puts this message in its own array at q[</a:t>
            </a:r>
            <a:r>
              <a:rPr lang="en-US" dirty="0" err="1"/>
              <a:t>i</a:t>
            </a:r>
            <a:r>
              <a:rPr lang="en-US" dirty="0"/>
              <a:t>] and defers sending a Reply message. </a:t>
            </a:r>
          </a:p>
          <a:p>
            <a:pPr marL="868680" lvl="1" indent="-457200">
              <a:buFont typeface="+mj-lt"/>
              <a:buAutoNum type="alphaLcPeriod"/>
            </a:pPr>
            <a:r>
              <a:rPr lang="en-US" dirty="0"/>
              <a:t>If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is waiting to enter its critical section and if the incoming message Precedes P</a:t>
            </a:r>
            <a:r>
              <a:rPr lang="en-US" baseline="-25000" dirty="0"/>
              <a:t>j</a:t>
            </a:r>
            <a:r>
              <a:rPr lang="en-US" dirty="0"/>
              <a:t>'s request, then it puts this message in its own array at q[</a:t>
            </a:r>
            <a:r>
              <a:rPr lang="en-US" dirty="0" err="1"/>
              <a:t>i</a:t>
            </a:r>
            <a:r>
              <a:rPr lang="en-US" dirty="0"/>
              <a:t>] and transmits (Reply,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, j) to P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can access a resource (enter its critical section) when it has received a Reply message from all other processes.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P</a:t>
            </a:r>
            <a:r>
              <a:rPr lang="en-US" baseline="-25000" dirty="0"/>
              <a:t>i</a:t>
            </a:r>
            <a:r>
              <a:rPr lang="en-US" dirty="0"/>
              <a:t> leaves its critical section, it releases the resource by sending a Reply message to each pending Request.</a:t>
            </a:r>
          </a:p>
        </p:txBody>
      </p:sp>
    </p:spTree>
    <p:extLst>
      <p:ext uri="{BB962C8B-B14F-4D97-AF65-F5344CB8AC3E}">
        <p14:creationId xmlns:p14="http://schemas.microsoft.com/office/powerpoint/2010/main" val="14164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7B7D-A370-0A99-9628-CD15D78F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queue (V2)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C340-4BC6-C6B3-291A-37A389560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messages required?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use of timestamping in this algorithm enforces mutual exclusion.</a:t>
                </a:r>
              </a:p>
              <a:p>
                <a:r>
                  <a:rPr lang="en-US" dirty="0"/>
                  <a:t>Avoids deadlock.</a:t>
                </a:r>
              </a:p>
              <a:p>
                <a:r>
                  <a:rPr lang="en-US" dirty="0"/>
                  <a:t>Starvation is avoided since requests are ordered.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C340-4BC6-C6B3-291A-37A389560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9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95F0-E12A-1F34-9D05-EE291C5E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famous distributed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D8E4-349E-23BB-475F-6586DD00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Leadership election</a:t>
            </a:r>
          </a:p>
          <a:p>
            <a:r>
              <a:rPr lang="en-US" dirty="0"/>
              <a:t>Bully Algorithm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Each process has a unique ID known to all members.</a:t>
            </a:r>
          </a:p>
          <a:p>
            <a:pPr lvl="1"/>
            <a:r>
              <a:rPr lang="en-US" dirty="0"/>
              <a:t>Any process may fail at any time.</a:t>
            </a:r>
          </a:p>
          <a:p>
            <a:pPr lvl="1"/>
            <a:r>
              <a:rPr lang="en-US" dirty="0"/>
              <a:t>Crash Detection: Nodes can detect failures, either through timeouts or lack of response.</a:t>
            </a:r>
          </a:p>
          <a:p>
            <a:pPr lvl="1"/>
            <a:r>
              <a:rPr lang="en-US" dirty="0"/>
              <a:t>Communication: Nodes can send messages to each other in the network.</a:t>
            </a:r>
          </a:p>
          <a:p>
            <a:pPr lvl="1"/>
            <a:r>
              <a:rPr lang="en-US" dirty="0"/>
              <a:t>Synchronous Network: Responses to messages are expected within a certain timeframe.</a:t>
            </a:r>
          </a:p>
        </p:txBody>
      </p:sp>
    </p:spTree>
    <p:extLst>
      <p:ext uri="{BB962C8B-B14F-4D97-AF65-F5344CB8AC3E}">
        <p14:creationId xmlns:p14="http://schemas.microsoft.com/office/powerpoint/2010/main" val="28154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791B-45AB-AB5D-EDE9-126F5FFA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FCAC-5EA2-6E7D-9711-9EAF9232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of this algorithm is that node with the highest ID should be the leader.</a:t>
            </a:r>
          </a:p>
          <a:p>
            <a:r>
              <a:rPr lang="en-US" dirty="0"/>
              <a:t>All processes do the following</a:t>
            </a:r>
          </a:p>
          <a:p>
            <a:pPr lvl="1"/>
            <a:r>
              <a:rPr lang="en-US" dirty="0"/>
              <a:t>Node p notices there is no reply from the coordinator .</a:t>
            </a:r>
          </a:p>
          <a:p>
            <a:pPr lvl="1"/>
            <a:r>
              <a:rPr lang="en-US" dirty="0"/>
              <a:t>P sends an </a:t>
            </a:r>
            <a:r>
              <a:rPr lang="en-US" b="1" i="1" dirty="0"/>
              <a:t>elect </a:t>
            </a:r>
            <a:r>
              <a:rPr lang="en-US" dirty="0"/>
              <a:t>message to all nodes with higher IDs.</a:t>
            </a:r>
          </a:p>
          <a:p>
            <a:pPr lvl="1"/>
            <a:r>
              <a:rPr lang="en-US" dirty="0"/>
              <a:t>If there is any reply, then P exits. </a:t>
            </a:r>
          </a:p>
          <a:p>
            <a:pPr lvl="1"/>
            <a:r>
              <a:rPr lang="en-US" dirty="0"/>
              <a:t>If there is no reply, then P wins. obtains any state needed to function as a leader, then sends a </a:t>
            </a:r>
            <a:r>
              <a:rPr lang="en-US" b="1" i="1" dirty="0"/>
              <a:t>coordinator</a:t>
            </a:r>
            <a:r>
              <a:rPr lang="en-US" dirty="0"/>
              <a:t> message to all processes.</a:t>
            </a:r>
          </a:p>
          <a:p>
            <a:pPr lvl="1"/>
            <a:r>
              <a:rPr lang="en-US" dirty="0"/>
              <a:t>On receipt of an elect message a process must both reply to the sender and start an election if it is not already holding one</a:t>
            </a:r>
          </a:p>
        </p:txBody>
      </p:sp>
    </p:spTree>
    <p:extLst>
      <p:ext uri="{BB962C8B-B14F-4D97-AF65-F5344CB8AC3E}">
        <p14:creationId xmlns:p14="http://schemas.microsoft.com/office/powerpoint/2010/main" val="104363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123D-3125-0B28-7434-FB08CDF0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72278"/>
            <a:ext cx="9372600" cy="1295400"/>
          </a:xfrm>
        </p:spPr>
        <p:txBody>
          <a:bodyPr/>
          <a:lstStyle/>
          <a:p>
            <a:r>
              <a:rPr lang="en-US" dirty="0"/>
              <a:t>A ring-based election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4034-5FBC-AE60-F68E-7A545108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0098"/>
            <a:ext cx="9372600" cy="48606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Ring Topology: Nodes (or processes) are arranged in a logical ring where each node knows only its immediate neighbors (the next node in the ring).</a:t>
            </a:r>
          </a:p>
          <a:p>
            <a:pPr lvl="1"/>
            <a:r>
              <a:rPr lang="en-US" dirty="0"/>
              <a:t>Unique IDs: Each node has a unique identifier (ID), typically a number.</a:t>
            </a:r>
          </a:p>
          <a:p>
            <a:pPr lvl="1"/>
            <a:r>
              <a:rPr lang="en-US" dirty="0"/>
              <a:t>Communication: Each node can send messages to its immediate neighbor in a unidirectional or bidirectional manner.</a:t>
            </a:r>
          </a:p>
          <a:p>
            <a:pPr lvl="1"/>
            <a:r>
              <a:rPr lang="en-US" dirty="0"/>
              <a:t>Failures: The algorithm can handle node failures but may need reconfiguration if a node in the ring fails during the election process.</a:t>
            </a:r>
          </a:p>
          <a:p>
            <a:r>
              <a:rPr lang="en-US" dirty="0"/>
              <a:t>All processes do the following</a:t>
            </a:r>
          </a:p>
          <a:p>
            <a:pPr lvl="1"/>
            <a:r>
              <a:rPr lang="en-US" dirty="0"/>
              <a:t>P notices the coordinator is not functioning.</a:t>
            </a:r>
          </a:p>
          <a:p>
            <a:pPr lvl="1"/>
            <a:r>
              <a:rPr lang="en-US" dirty="0"/>
              <a:t>P sends an </a:t>
            </a:r>
            <a:r>
              <a:rPr lang="en-US" b="1" i="1" dirty="0"/>
              <a:t>elect</a:t>
            </a:r>
            <a:r>
              <a:rPr lang="en-US" dirty="0"/>
              <a:t> message containing its own ID to the next process in the ring.</a:t>
            </a:r>
          </a:p>
          <a:p>
            <a:pPr lvl="1"/>
            <a:r>
              <a:rPr lang="en-US" dirty="0"/>
              <a:t>On receipt of an </a:t>
            </a:r>
            <a:r>
              <a:rPr lang="en-US" b="1" i="1" dirty="0"/>
              <a:t>elect</a:t>
            </a:r>
            <a:r>
              <a:rPr lang="en-US" dirty="0"/>
              <a:t> message</a:t>
            </a:r>
          </a:p>
          <a:p>
            <a:pPr lvl="2"/>
            <a:r>
              <a:rPr lang="en-US" dirty="0"/>
              <a:t>without the receiver’s ID </a:t>
            </a:r>
          </a:p>
          <a:p>
            <a:pPr lvl="3"/>
            <a:r>
              <a:rPr lang="en-US" dirty="0"/>
              <a:t>If the receiver’s node is higher- add the receivers node id to the message</a:t>
            </a:r>
          </a:p>
          <a:p>
            <a:pPr lvl="3"/>
            <a:r>
              <a:rPr lang="en-US" dirty="0"/>
              <a:t>If the receiver’s node is lower- keep the id in the message</a:t>
            </a:r>
          </a:p>
          <a:p>
            <a:pPr lvl="2"/>
            <a:r>
              <a:rPr lang="en-US" dirty="0"/>
              <a:t>with the receiver’s ID (the message has been around the ring)—send a message (coordinator, highest ID in the message) around the ring.</a:t>
            </a:r>
          </a:p>
        </p:txBody>
      </p:sp>
    </p:spTree>
    <p:extLst>
      <p:ext uri="{BB962C8B-B14F-4D97-AF65-F5344CB8AC3E}">
        <p14:creationId xmlns:p14="http://schemas.microsoft.com/office/powerpoint/2010/main" val="12338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exclusion support must meet following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mutual exclusion is enforced: Only one process at a time is allowed into its critical section, among all processes that have critical sections for the same resource or shared object.</a:t>
            </a:r>
          </a:p>
          <a:p>
            <a:r>
              <a:rPr lang="en-US" dirty="0"/>
              <a:t>A process that halts in its noncritical section must do so without interfering with other processes.</a:t>
            </a:r>
          </a:p>
          <a:p>
            <a:r>
              <a:rPr lang="en-US" dirty="0"/>
              <a:t>It must not be possible for a process requiring access to a critical section to be delayed indefinitely: no deadlock or starvation.</a:t>
            </a:r>
          </a:p>
          <a:p>
            <a:r>
              <a:rPr lang="en-US" dirty="0"/>
              <a:t>When no process is in a critical section, any process that requests entry to its critical section must be permitted to enter without delay.</a:t>
            </a:r>
          </a:p>
          <a:p>
            <a:r>
              <a:rPr lang="en-US" dirty="0"/>
              <a:t>No assumptions are made about relative process speeds or number of processors. (ME algorithm should not be dependent on the speed of nodes)</a:t>
            </a:r>
          </a:p>
          <a:p>
            <a:r>
              <a:rPr lang="en-US" dirty="0"/>
              <a:t>A process remains inside its critical section for a finite time only.</a:t>
            </a:r>
          </a:p>
        </p:txBody>
      </p:sp>
    </p:spTree>
    <p:extLst>
      <p:ext uri="{BB962C8B-B14F-4D97-AF65-F5344CB8AC3E}">
        <p14:creationId xmlns:p14="http://schemas.microsoft.com/office/powerpoint/2010/main" val="12918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D3AB-92BE-BBF1-6A79-F21DD78F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151" y="424543"/>
            <a:ext cx="9372600" cy="6008914"/>
          </a:xfrm>
        </p:spPr>
        <p:txBody>
          <a:bodyPr/>
          <a:lstStyle/>
          <a:p>
            <a:r>
              <a:rPr lang="en-US" dirty="0"/>
              <a:t>Imagine a ring of nodes with unique IDs: 1, 3, 7, 5, and 2, arranged in a ring in that order. Here’s how an election might proceed:</a:t>
            </a:r>
          </a:p>
          <a:p>
            <a:r>
              <a:rPr lang="en-US" dirty="0"/>
              <a:t>Node 3 detects that the leader is down and initiates the election. It sends an election message with ID 3.</a:t>
            </a:r>
          </a:p>
          <a:p>
            <a:r>
              <a:rPr lang="en-US" dirty="0"/>
              <a:t>Node 7 receives the message, sees that its ID (7) is higher, replaces the ID in the message with 7, and forwards it.</a:t>
            </a:r>
          </a:p>
          <a:p>
            <a:r>
              <a:rPr lang="en-US" dirty="0"/>
              <a:t>Node 5 receives the message, but its ID is lower than 7, so it forwards it unchanged.</a:t>
            </a:r>
          </a:p>
          <a:p>
            <a:r>
              <a:rPr lang="en-US" dirty="0"/>
              <a:t>Node 2 and Node 1 also forward it unchanged, as their IDs are lower.</a:t>
            </a:r>
          </a:p>
          <a:p>
            <a:r>
              <a:rPr lang="en-US" dirty="0"/>
              <a:t>The message returns to Node 3 with ID 7, so Node 3 declares Node 7 as the leader and sends a coordinator message with ID 7 around the ring.</a:t>
            </a:r>
          </a:p>
          <a:p>
            <a:r>
              <a:rPr lang="en-US" dirty="0"/>
              <a:t>All nodes receive the coordinator message, update their leader to Node 7, and the election is complete.</a:t>
            </a:r>
          </a:p>
        </p:txBody>
      </p:sp>
    </p:spTree>
    <p:extLst>
      <p:ext uri="{BB962C8B-B14F-4D97-AF65-F5344CB8AC3E}">
        <p14:creationId xmlns:p14="http://schemas.microsoft.com/office/powerpoint/2010/main" val="21211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EFF0E-880E-DA50-D9C9-A668262A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193" y="151002"/>
            <a:ext cx="711616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algorithm for M.E.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node is designated as the control node and controls access to all shared objects.</a:t>
            </a:r>
          </a:p>
          <a:p>
            <a:r>
              <a:rPr lang="en-US" dirty="0"/>
              <a:t>When any process requires access to a critical resource, it issues a Request to its local resource-controlling process.</a:t>
            </a:r>
          </a:p>
          <a:p>
            <a:r>
              <a:rPr lang="en-US" dirty="0"/>
              <a:t>This process, in turn, sends a </a:t>
            </a:r>
            <a:r>
              <a:rPr lang="en-US" b="1" dirty="0"/>
              <a:t>Request</a:t>
            </a:r>
            <a:r>
              <a:rPr lang="en-US" dirty="0"/>
              <a:t> message to the control node, which returns a Reply (</a:t>
            </a:r>
            <a:r>
              <a:rPr lang="en-US" b="1" dirty="0"/>
              <a:t>permission</a:t>
            </a:r>
            <a:r>
              <a:rPr lang="en-US" dirty="0"/>
              <a:t>) message when the shared object becomes available.</a:t>
            </a:r>
          </a:p>
          <a:p>
            <a:r>
              <a:rPr lang="en-US" dirty="0"/>
              <a:t>When a process has finished with a resource, a </a:t>
            </a:r>
            <a:r>
              <a:rPr lang="en-US" b="1" dirty="0"/>
              <a:t>Release</a:t>
            </a:r>
            <a:r>
              <a:rPr lang="en-US" dirty="0"/>
              <a:t> message is sent to the control node.</a:t>
            </a:r>
          </a:p>
        </p:txBody>
      </p:sp>
    </p:spTree>
    <p:extLst>
      <p:ext uri="{BB962C8B-B14F-4D97-AF65-F5344CB8AC3E}">
        <p14:creationId xmlns:p14="http://schemas.microsoft.com/office/powerpoint/2010/main" val="121694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the control node makes resource-allocation decisions.</a:t>
            </a:r>
          </a:p>
          <a:p>
            <a:r>
              <a:rPr lang="en-US" dirty="0"/>
              <a:t>All necessary information is concentrated in the control node, including the identity and location of all resources and the allocation status of each resource.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Straightforward</a:t>
            </a:r>
          </a:p>
          <a:p>
            <a:r>
              <a:rPr lang="en-US" dirty="0"/>
              <a:t>The control node will not satisfy a request for a resource until that resource has been released.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Single point of failure.</a:t>
            </a:r>
          </a:p>
          <a:p>
            <a:pPr lvl="1"/>
            <a:r>
              <a:rPr lang="en-US" dirty="0"/>
              <a:t>Control node becomes a bottleneck.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algorithm for M.E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fully distributed algorithm is characterized by following properties</a:t>
            </a:r>
          </a:p>
          <a:p>
            <a:pPr lvl="1"/>
            <a:r>
              <a:rPr lang="en-US" dirty="0"/>
              <a:t>All nodes have roughly equal amount of information. (cannot expect some nodes to have extra information)</a:t>
            </a:r>
          </a:p>
          <a:p>
            <a:pPr lvl="1"/>
            <a:r>
              <a:rPr lang="en-US" dirty="0"/>
              <a:t>Each node has only some local information of the system. (local view not global view)</a:t>
            </a:r>
          </a:p>
          <a:p>
            <a:pPr lvl="1"/>
            <a:r>
              <a:rPr lang="en-US" dirty="0"/>
              <a:t>All nodes bear equal responsibility for the final decision. (no special privileges)</a:t>
            </a:r>
          </a:p>
          <a:p>
            <a:pPr lvl="1"/>
            <a:r>
              <a:rPr lang="en-US" dirty="0"/>
              <a:t>All nodes expand roughly equal effort in making a final decision. </a:t>
            </a:r>
          </a:p>
          <a:p>
            <a:pPr lvl="1"/>
            <a:r>
              <a:rPr lang="en-US" dirty="0"/>
              <a:t>Failure of a node does not make the system collapse. (more resilient to node failures)</a:t>
            </a:r>
          </a:p>
          <a:p>
            <a:pPr lvl="1"/>
            <a:r>
              <a:rPr lang="en-US" dirty="0"/>
              <a:t>There is no systemwide common clock for the whole system. (coordination happens using messages)</a:t>
            </a:r>
          </a:p>
        </p:txBody>
      </p:sp>
    </p:spTree>
    <p:extLst>
      <p:ext uri="{BB962C8B-B14F-4D97-AF65-F5344CB8AC3E}">
        <p14:creationId xmlns:p14="http://schemas.microsoft.com/office/powerpoint/2010/main" val="42045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algorithm for M.E.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delay in communication, coupled with the lack of a common clock, that makes it much more difficult to develop mutual exclusion mechanisms in a distributed system compared to a centralized system.</a:t>
            </a:r>
          </a:p>
          <a:p>
            <a:r>
              <a:rPr lang="en-US" dirty="0"/>
              <a:t>Before looking at a distributed algorithm for M.E. we need to look at an approach to overcoming the clock inconsistency problem.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Difficulty in Determining Event Order.</a:t>
            </a:r>
          </a:p>
          <a:p>
            <a:pPr lvl="1"/>
            <a:r>
              <a:rPr lang="en-US" dirty="0"/>
              <a:t>Potential for Conflicting Access Requests.</a:t>
            </a:r>
          </a:p>
          <a:p>
            <a:pPr lvl="1"/>
            <a:r>
              <a:rPr lang="en-US" dirty="0"/>
              <a:t>Difficulty in Achieving Fairness.</a:t>
            </a:r>
          </a:p>
        </p:txBody>
      </p:sp>
    </p:spTree>
    <p:extLst>
      <p:ext uri="{BB962C8B-B14F-4D97-AF65-F5344CB8AC3E}">
        <p14:creationId xmlns:p14="http://schemas.microsoft.com/office/powerpoint/2010/main" val="29098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751</TotalTime>
  <Words>3432</Words>
  <Application>Microsoft Office PowerPoint</Application>
  <PresentationFormat>Widescreen</PresentationFormat>
  <Paragraphs>239</Paragraphs>
  <Slides>30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TimesTenLTStd-Roman</vt:lpstr>
      <vt:lpstr>Wireframe Building 16x9</vt:lpstr>
      <vt:lpstr>Distributed mutual exclusion</vt:lpstr>
      <vt:lpstr>Why we learn about distributed mutual exclusion</vt:lpstr>
      <vt:lpstr>Mutual exclusion support must meet following requirement</vt:lpstr>
      <vt:lpstr>PowerPoint Presentation</vt:lpstr>
      <vt:lpstr>Centralized algorithm for M.E.</vt:lpstr>
      <vt:lpstr>Key properties</vt:lpstr>
      <vt:lpstr>Centralized algorithm</vt:lpstr>
      <vt:lpstr>Distributed algorithm for M.E</vt:lpstr>
      <vt:lpstr>Distributed algorithm for M.E.</vt:lpstr>
      <vt:lpstr>Ordering of event in a distributed system</vt:lpstr>
      <vt:lpstr>Lamport timestamps</vt:lpstr>
      <vt:lpstr>PowerPoint Presentation</vt:lpstr>
      <vt:lpstr>Lamport timestamps</vt:lpstr>
      <vt:lpstr>PowerPoint Presentation</vt:lpstr>
      <vt:lpstr>Lamport timestamps</vt:lpstr>
      <vt:lpstr>Distributed queue</vt:lpstr>
      <vt:lpstr>Distributed queue (V1)</vt:lpstr>
      <vt:lpstr>Distributed queue (V1)</vt:lpstr>
      <vt:lpstr>PowerPoint Presentation</vt:lpstr>
      <vt:lpstr>Distributed queue (V1)</vt:lpstr>
      <vt:lpstr>Distributed queue (V1)</vt:lpstr>
      <vt:lpstr>PowerPoint Presentation</vt:lpstr>
      <vt:lpstr>Distributed queue (V1)</vt:lpstr>
      <vt:lpstr>Distributed queue (V2)</vt:lpstr>
      <vt:lpstr>PowerPoint Presentation</vt:lpstr>
      <vt:lpstr>Distributed queue (V2)</vt:lpstr>
      <vt:lpstr>Some famous distributed algorithms</vt:lpstr>
      <vt:lpstr>Bully Algorithm</vt:lpstr>
      <vt:lpstr>A ring-based election algorithm</vt:lpstr>
      <vt:lpstr>PowerPoint Presentation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mutual exclusion</dc:title>
  <dc:creator>Liyana Ralalage, Adiesha</dc:creator>
  <cp:lastModifiedBy>Liyana Ralalage, Adiesha</cp:lastModifiedBy>
  <cp:revision>1</cp:revision>
  <dcterms:created xsi:type="dcterms:W3CDTF">2024-11-13T03:32:19Z</dcterms:created>
  <dcterms:modified xsi:type="dcterms:W3CDTF">2024-11-15T08:15:39Z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