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259" r:id="rId4"/>
    <p:sldId id="260" r:id="rId5"/>
    <p:sldId id="261" r:id="rId6"/>
    <p:sldId id="262" r:id="rId7"/>
    <p:sldId id="263" r:id="rId8"/>
    <p:sldId id="266"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57" r:id="rId24"/>
    <p:sldId id="280" r:id="rId25"/>
    <p:sldId id="279" r:id="rId26"/>
    <p:sldId id="281" r:id="rId27"/>
    <p:sldId id="282" r:id="rId28"/>
    <p:sldId id="283" r:id="rId29"/>
    <p:sldId id="284" r:id="rId30"/>
    <p:sldId id="285" r:id="rId31"/>
    <p:sldId id="286" r:id="rId32"/>
    <p:sldId id="287" r:id="rId33"/>
    <p:sldId id="288" r:id="rId34"/>
    <p:sldId id="290" r:id="rId35"/>
    <p:sldId id="289"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2DC5E2-10C6-4FE6-9A98-530BF3C108E3}" v="699" dt="2025-08-22T05:57:09.5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0791" autoAdjust="0"/>
  </p:normalViewPr>
  <p:slideViewPr>
    <p:cSldViewPr snapToGrid="0">
      <p:cViewPr varScale="1">
        <p:scale>
          <a:sx n="65" d="100"/>
          <a:sy n="65" d="100"/>
        </p:scale>
        <p:origin x="17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yana Ralalage, Adiesha" userId="15fd5c93-10d6-4014-8103-1a4931e3c018" providerId="ADAL" clId="{3A2DC5E2-10C6-4FE6-9A98-530BF3C108E3}"/>
    <pc:docChg chg="undo redo custSel addSld modSld sldOrd">
      <pc:chgData name="Liyana Ralalage, Adiesha" userId="15fd5c93-10d6-4014-8103-1a4931e3c018" providerId="ADAL" clId="{3A2DC5E2-10C6-4FE6-9A98-530BF3C108E3}" dt="2025-08-22T05:57:09.541" v="5724" actId="20577"/>
      <pc:docMkLst>
        <pc:docMk/>
      </pc:docMkLst>
      <pc:sldChg chg="modSp new mod">
        <pc:chgData name="Liyana Ralalage, Adiesha" userId="15fd5c93-10d6-4014-8103-1a4931e3c018" providerId="ADAL" clId="{3A2DC5E2-10C6-4FE6-9A98-530BF3C108E3}" dt="2025-08-20T03:56:54.909" v="1"/>
        <pc:sldMkLst>
          <pc:docMk/>
          <pc:sldMk cId="3595242457" sldId="256"/>
        </pc:sldMkLst>
        <pc:spChg chg="mod">
          <ac:chgData name="Liyana Ralalage, Adiesha" userId="15fd5c93-10d6-4014-8103-1a4931e3c018" providerId="ADAL" clId="{3A2DC5E2-10C6-4FE6-9A98-530BF3C108E3}" dt="2025-08-20T03:56:54.909" v="1"/>
          <ac:spMkLst>
            <pc:docMk/>
            <pc:sldMk cId="3595242457" sldId="256"/>
            <ac:spMk id="2" creationId="{51FDB3DB-86A7-6689-6283-CC51E79E296B}"/>
          </ac:spMkLst>
        </pc:spChg>
      </pc:sldChg>
      <pc:sldChg chg="modSp new mod modAnim">
        <pc:chgData name="Liyana Ralalage, Adiesha" userId="15fd5c93-10d6-4014-8103-1a4931e3c018" providerId="ADAL" clId="{3A2DC5E2-10C6-4FE6-9A98-530BF3C108E3}" dt="2025-08-22T04:02:22.805" v="2046" actId="20577"/>
        <pc:sldMkLst>
          <pc:docMk/>
          <pc:sldMk cId="3479625551" sldId="257"/>
        </pc:sldMkLst>
        <pc:spChg chg="mod">
          <ac:chgData name="Liyana Ralalage, Adiesha" userId="15fd5c93-10d6-4014-8103-1a4931e3c018" providerId="ADAL" clId="{3A2DC5E2-10C6-4FE6-9A98-530BF3C108E3}" dt="2025-08-20T04:43:28.370" v="18" actId="20577"/>
          <ac:spMkLst>
            <pc:docMk/>
            <pc:sldMk cId="3479625551" sldId="257"/>
            <ac:spMk id="2" creationId="{FC9D7635-343D-58C0-48D4-ECC46A991B16}"/>
          </ac:spMkLst>
        </pc:spChg>
        <pc:spChg chg="mod">
          <ac:chgData name="Liyana Ralalage, Adiesha" userId="15fd5c93-10d6-4014-8103-1a4931e3c018" providerId="ADAL" clId="{3A2DC5E2-10C6-4FE6-9A98-530BF3C108E3}" dt="2025-08-22T04:02:22.805" v="2046" actId="20577"/>
          <ac:spMkLst>
            <pc:docMk/>
            <pc:sldMk cId="3479625551" sldId="257"/>
            <ac:spMk id="3" creationId="{C02FD63A-E6A0-420C-0F4E-2B30FDB7D944}"/>
          </ac:spMkLst>
        </pc:spChg>
      </pc:sldChg>
      <pc:sldChg chg="addSp delSp modSp new mod modAnim">
        <pc:chgData name="Liyana Ralalage, Adiesha" userId="15fd5c93-10d6-4014-8103-1a4931e3c018" providerId="ADAL" clId="{3A2DC5E2-10C6-4FE6-9A98-530BF3C108E3}" dt="2025-08-20T04:46:40.591" v="98"/>
        <pc:sldMkLst>
          <pc:docMk/>
          <pc:sldMk cId="2730210443" sldId="258"/>
        </pc:sldMkLst>
        <pc:spChg chg="mod">
          <ac:chgData name="Liyana Ralalage, Adiesha" userId="15fd5c93-10d6-4014-8103-1a4931e3c018" providerId="ADAL" clId="{3A2DC5E2-10C6-4FE6-9A98-530BF3C108E3}" dt="2025-08-20T04:44:39.614" v="40" actId="20577"/>
          <ac:spMkLst>
            <pc:docMk/>
            <pc:sldMk cId="2730210443" sldId="258"/>
            <ac:spMk id="2" creationId="{7AB11065-9C8A-798A-6778-082FC167161E}"/>
          </ac:spMkLst>
        </pc:spChg>
        <pc:spChg chg="mod">
          <ac:chgData name="Liyana Ralalage, Adiesha" userId="15fd5c93-10d6-4014-8103-1a4931e3c018" providerId="ADAL" clId="{3A2DC5E2-10C6-4FE6-9A98-530BF3C108E3}" dt="2025-08-20T04:46:20.502" v="97" actId="20577"/>
          <ac:spMkLst>
            <pc:docMk/>
            <pc:sldMk cId="2730210443" sldId="258"/>
            <ac:spMk id="3" creationId="{1B891242-404F-2D4C-9719-F9DC8947DE2E}"/>
          </ac:spMkLst>
        </pc:spChg>
      </pc:sldChg>
      <pc:sldChg chg="addSp delSp modSp new mod modAnim">
        <pc:chgData name="Liyana Ralalage, Adiesha" userId="15fd5c93-10d6-4014-8103-1a4931e3c018" providerId="ADAL" clId="{3A2DC5E2-10C6-4FE6-9A98-530BF3C108E3}" dt="2025-08-20T04:49:02.516" v="251" actId="14810"/>
        <pc:sldMkLst>
          <pc:docMk/>
          <pc:sldMk cId="1235802465" sldId="259"/>
        </pc:sldMkLst>
        <pc:spChg chg="mod">
          <ac:chgData name="Liyana Ralalage, Adiesha" userId="15fd5c93-10d6-4014-8103-1a4931e3c018" providerId="ADAL" clId="{3A2DC5E2-10C6-4FE6-9A98-530BF3C108E3}" dt="2025-08-20T04:47:05.543" v="108" actId="20577"/>
          <ac:spMkLst>
            <pc:docMk/>
            <pc:sldMk cId="1235802465" sldId="259"/>
            <ac:spMk id="2" creationId="{DB1D15D6-68BE-39D5-94F8-6EDE45E62AAF}"/>
          </ac:spMkLst>
        </pc:spChg>
        <pc:graphicFrameChg chg="add mod modGraphic">
          <ac:chgData name="Liyana Ralalage, Adiesha" userId="15fd5c93-10d6-4014-8103-1a4931e3c018" providerId="ADAL" clId="{3A2DC5E2-10C6-4FE6-9A98-530BF3C108E3}" dt="2025-08-20T04:49:02.516" v="251" actId="14810"/>
          <ac:graphicFrameMkLst>
            <pc:docMk/>
            <pc:sldMk cId="1235802465" sldId="259"/>
            <ac:graphicFrameMk id="4" creationId="{1C85DB53-B512-8EDC-0B2D-33DC2313EB29}"/>
          </ac:graphicFrameMkLst>
        </pc:graphicFrameChg>
      </pc:sldChg>
      <pc:sldChg chg="modSp new mod modAnim">
        <pc:chgData name="Liyana Ralalage, Adiesha" userId="15fd5c93-10d6-4014-8103-1a4931e3c018" providerId="ADAL" clId="{3A2DC5E2-10C6-4FE6-9A98-530BF3C108E3}" dt="2025-08-20T06:36:01.037" v="1812"/>
        <pc:sldMkLst>
          <pc:docMk/>
          <pc:sldMk cId="992727631" sldId="260"/>
        </pc:sldMkLst>
        <pc:spChg chg="mod">
          <ac:chgData name="Liyana Ralalage, Adiesha" userId="15fd5c93-10d6-4014-8103-1a4931e3c018" providerId="ADAL" clId="{3A2DC5E2-10C6-4FE6-9A98-530BF3C108E3}" dt="2025-08-20T04:49:29.840" v="253"/>
          <ac:spMkLst>
            <pc:docMk/>
            <pc:sldMk cId="992727631" sldId="260"/>
            <ac:spMk id="2" creationId="{9379B800-A424-0101-1371-41EB5C37CC57}"/>
          </ac:spMkLst>
        </pc:spChg>
        <pc:spChg chg="mod">
          <ac:chgData name="Liyana Ralalage, Adiesha" userId="15fd5c93-10d6-4014-8103-1a4931e3c018" providerId="ADAL" clId="{3A2DC5E2-10C6-4FE6-9A98-530BF3C108E3}" dt="2025-08-20T04:50:27.951" v="344" actId="20577"/>
          <ac:spMkLst>
            <pc:docMk/>
            <pc:sldMk cId="992727631" sldId="260"/>
            <ac:spMk id="3" creationId="{77281578-6772-41F5-18D9-270177322A3B}"/>
          </ac:spMkLst>
        </pc:spChg>
      </pc:sldChg>
      <pc:sldChg chg="addSp delSp modSp new mod modAnim">
        <pc:chgData name="Liyana Ralalage, Adiesha" userId="15fd5c93-10d6-4014-8103-1a4931e3c018" providerId="ADAL" clId="{3A2DC5E2-10C6-4FE6-9A98-530BF3C108E3}" dt="2025-08-20T04:54:58.054" v="544"/>
        <pc:sldMkLst>
          <pc:docMk/>
          <pc:sldMk cId="231557322" sldId="261"/>
        </pc:sldMkLst>
        <pc:spChg chg="mod">
          <ac:chgData name="Liyana Ralalage, Adiesha" userId="15fd5c93-10d6-4014-8103-1a4931e3c018" providerId="ADAL" clId="{3A2DC5E2-10C6-4FE6-9A98-530BF3C108E3}" dt="2025-08-20T04:54:48.198" v="543" actId="122"/>
          <ac:spMkLst>
            <pc:docMk/>
            <pc:sldMk cId="231557322" sldId="261"/>
            <ac:spMk id="2" creationId="{94004331-16CF-7AE0-C3E2-11A3A089296D}"/>
          </ac:spMkLst>
        </pc:spChg>
        <pc:graphicFrameChg chg="add mod modGraphic">
          <ac:chgData name="Liyana Ralalage, Adiesha" userId="15fd5c93-10d6-4014-8103-1a4931e3c018" providerId="ADAL" clId="{3A2DC5E2-10C6-4FE6-9A98-530BF3C108E3}" dt="2025-08-20T04:53:45.376" v="542" actId="20577"/>
          <ac:graphicFrameMkLst>
            <pc:docMk/>
            <pc:sldMk cId="231557322" sldId="261"/>
            <ac:graphicFrameMk id="4" creationId="{AB74B74F-D293-A308-1A10-5F275E4E8C7D}"/>
          </ac:graphicFrameMkLst>
        </pc:graphicFrameChg>
      </pc:sldChg>
      <pc:sldChg chg="modSp new mod modAnim">
        <pc:chgData name="Liyana Ralalage, Adiesha" userId="15fd5c93-10d6-4014-8103-1a4931e3c018" providerId="ADAL" clId="{3A2DC5E2-10C6-4FE6-9A98-530BF3C108E3}" dt="2025-08-20T06:36:30.547" v="1813"/>
        <pc:sldMkLst>
          <pc:docMk/>
          <pc:sldMk cId="1443364607" sldId="262"/>
        </pc:sldMkLst>
        <pc:spChg chg="mod">
          <ac:chgData name="Liyana Ralalage, Adiesha" userId="15fd5c93-10d6-4014-8103-1a4931e3c018" providerId="ADAL" clId="{3A2DC5E2-10C6-4FE6-9A98-530BF3C108E3}" dt="2025-08-20T04:55:14.412" v="557" actId="20577"/>
          <ac:spMkLst>
            <pc:docMk/>
            <pc:sldMk cId="1443364607" sldId="262"/>
            <ac:spMk id="2" creationId="{DF5F5010-09BE-0CAA-FC03-354BB1820F84}"/>
          </ac:spMkLst>
        </pc:spChg>
        <pc:spChg chg="mod">
          <ac:chgData name="Liyana Ralalage, Adiesha" userId="15fd5c93-10d6-4014-8103-1a4931e3c018" providerId="ADAL" clId="{3A2DC5E2-10C6-4FE6-9A98-530BF3C108E3}" dt="2025-08-20T04:55:20.532" v="558"/>
          <ac:spMkLst>
            <pc:docMk/>
            <pc:sldMk cId="1443364607" sldId="262"/>
            <ac:spMk id="3" creationId="{D8C8D073-CFCC-1AFC-DCF0-39D70468EB17}"/>
          </ac:spMkLst>
        </pc:spChg>
      </pc:sldChg>
      <pc:sldChg chg="addSp delSp modSp new mod modNotesTx">
        <pc:chgData name="Liyana Ralalage, Adiesha" userId="15fd5c93-10d6-4014-8103-1a4931e3c018" providerId="ADAL" clId="{3A2DC5E2-10C6-4FE6-9A98-530BF3C108E3}" dt="2025-08-20T05:18:20.209" v="578" actId="20577"/>
        <pc:sldMkLst>
          <pc:docMk/>
          <pc:sldMk cId="1932571528" sldId="263"/>
        </pc:sldMkLst>
        <pc:picChg chg="add mod">
          <ac:chgData name="Liyana Ralalage, Adiesha" userId="15fd5c93-10d6-4014-8103-1a4931e3c018" providerId="ADAL" clId="{3A2DC5E2-10C6-4FE6-9A98-530BF3C108E3}" dt="2025-08-20T05:12:15.602" v="566" actId="1076"/>
          <ac:picMkLst>
            <pc:docMk/>
            <pc:sldMk cId="1932571528" sldId="263"/>
            <ac:picMk id="4" creationId="{D82A1FE2-D6F4-630A-2DDE-1F8E55ABA70B}"/>
          </ac:picMkLst>
        </pc:picChg>
      </pc:sldChg>
      <pc:sldChg chg="modSp new mod modAnim">
        <pc:chgData name="Liyana Ralalage, Adiesha" userId="15fd5c93-10d6-4014-8103-1a4931e3c018" providerId="ADAL" clId="{3A2DC5E2-10C6-4FE6-9A98-530BF3C108E3}" dt="2025-08-20T05:30:56.035" v="751"/>
        <pc:sldMkLst>
          <pc:docMk/>
          <pc:sldMk cId="1649512755" sldId="264"/>
        </pc:sldMkLst>
        <pc:spChg chg="mod">
          <ac:chgData name="Liyana Ralalage, Adiesha" userId="15fd5c93-10d6-4014-8103-1a4931e3c018" providerId="ADAL" clId="{3A2DC5E2-10C6-4FE6-9A98-530BF3C108E3}" dt="2025-08-20T05:28:55.747" v="582" actId="20577"/>
          <ac:spMkLst>
            <pc:docMk/>
            <pc:sldMk cId="1649512755" sldId="264"/>
            <ac:spMk id="2" creationId="{8696DA40-C5C8-C818-E8B0-436BEC735971}"/>
          </ac:spMkLst>
        </pc:spChg>
        <pc:spChg chg="mod">
          <ac:chgData name="Liyana Ralalage, Adiesha" userId="15fd5c93-10d6-4014-8103-1a4931e3c018" providerId="ADAL" clId="{3A2DC5E2-10C6-4FE6-9A98-530BF3C108E3}" dt="2025-08-20T05:30:50.144" v="750" actId="20577"/>
          <ac:spMkLst>
            <pc:docMk/>
            <pc:sldMk cId="1649512755" sldId="264"/>
            <ac:spMk id="3" creationId="{F0BB6F98-FE9B-A06B-7DB2-4ED616BF21B3}"/>
          </ac:spMkLst>
        </pc:spChg>
      </pc:sldChg>
      <pc:sldChg chg="modSp new mod modAnim">
        <pc:chgData name="Liyana Ralalage, Adiesha" userId="15fd5c93-10d6-4014-8103-1a4931e3c018" providerId="ADAL" clId="{3A2DC5E2-10C6-4FE6-9A98-530BF3C108E3}" dt="2025-08-20T05:49:11.080" v="931"/>
        <pc:sldMkLst>
          <pc:docMk/>
          <pc:sldMk cId="1846046164" sldId="265"/>
        </pc:sldMkLst>
        <pc:spChg chg="mod">
          <ac:chgData name="Liyana Ralalage, Adiesha" userId="15fd5c93-10d6-4014-8103-1a4931e3c018" providerId="ADAL" clId="{3A2DC5E2-10C6-4FE6-9A98-530BF3C108E3}" dt="2025-08-20T05:31:24.718" v="788" actId="20577"/>
          <ac:spMkLst>
            <pc:docMk/>
            <pc:sldMk cId="1846046164" sldId="265"/>
            <ac:spMk id="2" creationId="{DD39A660-5E90-9F28-D687-4477E05BEC0B}"/>
          </ac:spMkLst>
        </pc:spChg>
        <pc:spChg chg="mod">
          <ac:chgData name="Liyana Ralalage, Adiesha" userId="15fd5c93-10d6-4014-8103-1a4931e3c018" providerId="ADAL" clId="{3A2DC5E2-10C6-4FE6-9A98-530BF3C108E3}" dt="2025-08-20T05:48:16.076" v="930"/>
          <ac:spMkLst>
            <pc:docMk/>
            <pc:sldMk cId="1846046164" sldId="265"/>
            <ac:spMk id="3" creationId="{418417D2-5B89-8A93-BE35-BEDBA3EA49C4}"/>
          </ac:spMkLst>
        </pc:spChg>
      </pc:sldChg>
      <pc:sldChg chg="modSp new mod modAnim">
        <pc:chgData name="Liyana Ralalage, Adiesha" userId="15fd5c93-10d6-4014-8103-1a4931e3c018" providerId="ADAL" clId="{3A2DC5E2-10C6-4FE6-9A98-530BF3C108E3}" dt="2025-08-20T05:43:51.134" v="907"/>
        <pc:sldMkLst>
          <pc:docMk/>
          <pc:sldMk cId="4171895768" sldId="266"/>
        </pc:sldMkLst>
        <pc:spChg chg="mod">
          <ac:chgData name="Liyana Ralalage, Adiesha" userId="15fd5c93-10d6-4014-8103-1a4931e3c018" providerId="ADAL" clId="{3A2DC5E2-10C6-4FE6-9A98-530BF3C108E3}" dt="2025-08-20T05:33:22.704" v="806" actId="20577"/>
          <ac:spMkLst>
            <pc:docMk/>
            <pc:sldMk cId="4171895768" sldId="266"/>
            <ac:spMk id="2" creationId="{26F882C4-DD20-AD15-3448-4E730527C137}"/>
          </ac:spMkLst>
        </pc:spChg>
        <pc:spChg chg="mod">
          <ac:chgData name="Liyana Ralalage, Adiesha" userId="15fd5c93-10d6-4014-8103-1a4931e3c018" providerId="ADAL" clId="{3A2DC5E2-10C6-4FE6-9A98-530BF3C108E3}" dt="2025-08-20T05:36:25.395" v="906" actId="20577"/>
          <ac:spMkLst>
            <pc:docMk/>
            <pc:sldMk cId="4171895768" sldId="266"/>
            <ac:spMk id="3" creationId="{03B264DF-77F1-5D18-31D0-46592F10B558}"/>
          </ac:spMkLst>
        </pc:spChg>
      </pc:sldChg>
      <pc:sldChg chg="modSp new mod">
        <pc:chgData name="Liyana Ralalage, Adiesha" userId="15fd5c93-10d6-4014-8103-1a4931e3c018" providerId="ADAL" clId="{3A2DC5E2-10C6-4FE6-9A98-530BF3C108E3}" dt="2025-08-20T06:56:40.047" v="1850" actId="20577"/>
        <pc:sldMkLst>
          <pc:docMk/>
          <pc:sldMk cId="3181481467" sldId="267"/>
        </pc:sldMkLst>
        <pc:spChg chg="mod">
          <ac:chgData name="Liyana Ralalage, Adiesha" userId="15fd5c93-10d6-4014-8103-1a4931e3c018" providerId="ADAL" clId="{3A2DC5E2-10C6-4FE6-9A98-530BF3C108E3}" dt="2025-08-20T05:49:30.756" v="935" actId="20577"/>
          <ac:spMkLst>
            <pc:docMk/>
            <pc:sldMk cId="3181481467" sldId="267"/>
            <ac:spMk id="2" creationId="{D58941C2-00B5-EDEC-AACE-FFE6D62A6040}"/>
          </ac:spMkLst>
        </pc:spChg>
        <pc:spChg chg="mod">
          <ac:chgData name="Liyana Ralalage, Adiesha" userId="15fd5c93-10d6-4014-8103-1a4931e3c018" providerId="ADAL" clId="{3A2DC5E2-10C6-4FE6-9A98-530BF3C108E3}" dt="2025-08-20T06:56:40.047" v="1850" actId="20577"/>
          <ac:spMkLst>
            <pc:docMk/>
            <pc:sldMk cId="3181481467" sldId="267"/>
            <ac:spMk id="3" creationId="{D5353608-BD93-6730-414E-0C60CE3F6BB4}"/>
          </ac:spMkLst>
        </pc:spChg>
      </pc:sldChg>
      <pc:sldChg chg="addSp modSp new mod modAnim">
        <pc:chgData name="Liyana Ralalage, Adiesha" userId="15fd5c93-10d6-4014-8103-1a4931e3c018" providerId="ADAL" clId="{3A2DC5E2-10C6-4FE6-9A98-530BF3C108E3}" dt="2025-08-20T05:57:42.615" v="1009"/>
        <pc:sldMkLst>
          <pc:docMk/>
          <pc:sldMk cId="1774953443" sldId="268"/>
        </pc:sldMkLst>
        <pc:spChg chg="mod">
          <ac:chgData name="Liyana Ralalage, Adiesha" userId="15fd5c93-10d6-4014-8103-1a4931e3c018" providerId="ADAL" clId="{3A2DC5E2-10C6-4FE6-9A98-530BF3C108E3}" dt="2025-08-20T05:56:41.371" v="1003" actId="20577"/>
          <ac:spMkLst>
            <pc:docMk/>
            <pc:sldMk cId="1774953443" sldId="268"/>
            <ac:spMk id="2" creationId="{59B2938A-B7DA-2472-EA99-D113588B4569}"/>
          </ac:spMkLst>
        </pc:spChg>
        <pc:spChg chg="mod">
          <ac:chgData name="Liyana Ralalage, Adiesha" userId="15fd5c93-10d6-4014-8103-1a4931e3c018" providerId="ADAL" clId="{3A2DC5E2-10C6-4FE6-9A98-530BF3C108E3}" dt="2025-08-20T05:56:51.042" v="1004"/>
          <ac:spMkLst>
            <pc:docMk/>
            <pc:sldMk cId="1774953443" sldId="268"/>
            <ac:spMk id="3" creationId="{E89FAAB2-6E7C-A193-CD51-6B5FA6A63629}"/>
          </ac:spMkLst>
        </pc:spChg>
        <pc:graphicFrameChg chg="add mod">
          <ac:chgData name="Liyana Ralalage, Adiesha" userId="15fd5c93-10d6-4014-8103-1a4931e3c018" providerId="ADAL" clId="{3A2DC5E2-10C6-4FE6-9A98-530BF3C108E3}" dt="2025-08-20T05:57:25.613" v="1007" actId="12269"/>
          <ac:graphicFrameMkLst>
            <pc:docMk/>
            <pc:sldMk cId="1774953443" sldId="268"/>
            <ac:graphicFrameMk id="4" creationId="{D5F96037-807C-40E5-5BDC-E6D81F6E9425}"/>
          </ac:graphicFrameMkLst>
        </pc:graphicFrameChg>
      </pc:sldChg>
      <pc:sldChg chg="addSp delSp modSp new mod modNotesTx">
        <pc:chgData name="Liyana Ralalage, Adiesha" userId="15fd5c93-10d6-4014-8103-1a4931e3c018" providerId="ADAL" clId="{3A2DC5E2-10C6-4FE6-9A98-530BF3C108E3}" dt="2025-08-20T05:59:14.691" v="1019" actId="20577"/>
        <pc:sldMkLst>
          <pc:docMk/>
          <pc:sldMk cId="3374418281" sldId="269"/>
        </pc:sldMkLst>
        <pc:picChg chg="add mod">
          <ac:chgData name="Liyana Ralalage, Adiesha" userId="15fd5c93-10d6-4014-8103-1a4931e3c018" providerId="ADAL" clId="{3A2DC5E2-10C6-4FE6-9A98-530BF3C108E3}" dt="2025-08-20T05:58:23.737" v="1015" actId="1076"/>
          <ac:picMkLst>
            <pc:docMk/>
            <pc:sldMk cId="3374418281" sldId="269"/>
            <ac:picMk id="4" creationId="{1688AD36-EA3B-0824-DC54-A31464791E32}"/>
          </ac:picMkLst>
        </pc:picChg>
      </pc:sldChg>
      <pc:sldChg chg="modSp new mod">
        <pc:chgData name="Liyana Ralalage, Adiesha" userId="15fd5c93-10d6-4014-8103-1a4931e3c018" providerId="ADAL" clId="{3A2DC5E2-10C6-4FE6-9A98-530BF3C108E3}" dt="2025-08-20T06:00:13.504" v="1121" actId="20577"/>
        <pc:sldMkLst>
          <pc:docMk/>
          <pc:sldMk cId="1828660443" sldId="270"/>
        </pc:sldMkLst>
        <pc:spChg chg="mod">
          <ac:chgData name="Liyana Ralalage, Adiesha" userId="15fd5c93-10d6-4014-8103-1a4931e3c018" providerId="ADAL" clId="{3A2DC5E2-10C6-4FE6-9A98-530BF3C108E3}" dt="2025-08-20T05:59:38.150" v="1051" actId="20577"/>
          <ac:spMkLst>
            <pc:docMk/>
            <pc:sldMk cId="1828660443" sldId="270"/>
            <ac:spMk id="2" creationId="{1F879FAB-F6C2-DB78-B465-80625CA1391C}"/>
          </ac:spMkLst>
        </pc:spChg>
        <pc:spChg chg="mod">
          <ac:chgData name="Liyana Ralalage, Adiesha" userId="15fd5c93-10d6-4014-8103-1a4931e3c018" providerId="ADAL" clId="{3A2DC5E2-10C6-4FE6-9A98-530BF3C108E3}" dt="2025-08-20T06:00:13.504" v="1121" actId="20577"/>
          <ac:spMkLst>
            <pc:docMk/>
            <pc:sldMk cId="1828660443" sldId="270"/>
            <ac:spMk id="3" creationId="{AD90AC7A-E2A7-BC04-532F-4809C950FBB9}"/>
          </ac:spMkLst>
        </pc:spChg>
      </pc:sldChg>
      <pc:sldChg chg="modSp new mod modAnim">
        <pc:chgData name="Liyana Ralalage, Adiesha" userId="15fd5c93-10d6-4014-8103-1a4931e3c018" providerId="ADAL" clId="{3A2DC5E2-10C6-4FE6-9A98-530BF3C108E3}" dt="2025-08-20T06:10:20.121" v="1520"/>
        <pc:sldMkLst>
          <pc:docMk/>
          <pc:sldMk cId="3095700661" sldId="271"/>
        </pc:sldMkLst>
        <pc:spChg chg="mod">
          <ac:chgData name="Liyana Ralalage, Adiesha" userId="15fd5c93-10d6-4014-8103-1a4931e3c018" providerId="ADAL" clId="{3A2DC5E2-10C6-4FE6-9A98-530BF3C108E3}" dt="2025-08-20T06:00:29.324" v="1152" actId="20577"/>
          <ac:spMkLst>
            <pc:docMk/>
            <pc:sldMk cId="3095700661" sldId="271"/>
            <ac:spMk id="2" creationId="{231A7C66-A1C8-E921-4916-B99E4B1B0595}"/>
          </ac:spMkLst>
        </pc:spChg>
        <pc:spChg chg="mod">
          <ac:chgData name="Liyana Ralalage, Adiesha" userId="15fd5c93-10d6-4014-8103-1a4931e3c018" providerId="ADAL" clId="{3A2DC5E2-10C6-4FE6-9A98-530BF3C108E3}" dt="2025-08-20T06:05:21.485" v="1499" actId="20577"/>
          <ac:spMkLst>
            <pc:docMk/>
            <pc:sldMk cId="3095700661" sldId="271"/>
            <ac:spMk id="3" creationId="{DD68619F-C98D-190B-CD80-2A1D5DFA4616}"/>
          </ac:spMkLst>
        </pc:spChg>
      </pc:sldChg>
      <pc:sldChg chg="addSp delSp modSp new mod">
        <pc:chgData name="Liyana Ralalage, Adiesha" userId="15fd5c93-10d6-4014-8103-1a4931e3c018" providerId="ADAL" clId="{3A2DC5E2-10C6-4FE6-9A98-530BF3C108E3}" dt="2025-08-20T06:05:55.264" v="1503" actId="1076"/>
        <pc:sldMkLst>
          <pc:docMk/>
          <pc:sldMk cId="2903284923" sldId="272"/>
        </pc:sldMkLst>
        <pc:picChg chg="add mod">
          <ac:chgData name="Liyana Ralalage, Adiesha" userId="15fd5c93-10d6-4014-8103-1a4931e3c018" providerId="ADAL" clId="{3A2DC5E2-10C6-4FE6-9A98-530BF3C108E3}" dt="2025-08-20T06:05:55.264" v="1503" actId="1076"/>
          <ac:picMkLst>
            <pc:docMk/>
            <pc:sldMk cId="2903284923" sldId="272"/>
            <ac:picMk id="4" creationId="{F70C450F-7444-1C02-DC57-1D12CFEAD745}"/>
          </ac:picMkLst>
        </pc:picChg>
      </pc:sldChg>
      <pc:sldChg chg="modSp new mod modAnim">
        <pc:chgData name="Liyana Ralalage, Adiesha" userId="15fd5c93-10d6-4014-8103-1a4931e3c018" providerId="ADAL" clId="{3A2DC5E2-10C6-4FE6-9A98-530BF3C108E3}" dt="2025-08-20T06:10:16.071" v="1519"/>
        <pc:sldMkLst>
          <pc:docMk/>
          <pc:sldMk cId="4176931176" sldId="273"/>
        </pc:sldMkLst>
        <pc:spChg chg="mod">
          <ac:chgData name="Liyana Ralalage, Adiesha" userId="15fd5c93-10d6-4014-8103-1a4931e3c018" providerId="ADAL" clId="{3A2DC5E2-10C6-4FE6-9A98-530BF3C108E3}" dt="2025-08-20T06:09:54.920" v="1514" actId="20577"/>
          <ac:spMkLst>
            <pc:docMk/>
            <pc:sldMk cId="4176931176" sldId="273"/>
            <ac:spMk id="2" creationId="{8C24523D-CEDE-8641-96C9-D17879FCFE15}"/>
          </ac:spMkLst>
        </pc:spChg>
        <pc:spChg chg="mod">
          <ac:chgData name="Liyana Ralalage, Adiesha" userId="15fd5c93-10d6-4014-8103-1a4931e3c018" providerId="ADAL" clId="{3A2DC5E2-10C6-4FE6-9A98-530BF3C108E3}" dt="2025-08-20T06:10:09.999" v="1518"/>
          <ac:spMkLst>
            <pc:docMk/>
            <pc:sldMk cId="4176931176" sldId="273"/>
            <ac:spMk id="3" creationId="{51292C2E-9E5D-4120-3CF4-5838EF14D351}"/>
          </ac:spMkLst>
        </pc:spChg>
      </pc:sldChg>
      <pc:sldChg chg="addSp delSp modSp new mod modAnim modNotesTx">
        <pc:chgData name="Liyana Ralalage, Adiesha" userId="15fd5c93-10d6-4014-8103-1a4931e3c018" providerId="ADAL" clId="{3A2DC5E2-10C6-4FE6-9A98-530BF3C108E3}" dt="2025-08-22T05:19:11.293" v="5668"/>
        <pc:sldMkLst>
          <pc:docMk/>
          <pc:sldMk cId="2384178730" sldId="274"/>
        </pc:sldMkLst>
        <pc:spChg chg="mod">
          <ac:chgData name="Liyana Ralalage, Adiesha" userId="15fd5c93-10d6-4014-8103-1a4931e3c018" providerId="ADAL" clId="{3A2DC5E2-10C6-4FE6-9A98-530BF3C108E3}" dt="2025-08-20T06:10:57.997" v="1546" actId="20577"/>
          <ac:spMkLst>
            <pc:docMk/>
            <pc:sldMk cId="2384178730" sldId="274"/>
            <ac:spMk id="2" creationId="{64DDFE25-93BA-11E3-D121-B466D1CDCC98}"/>
          </ac:spMkLst>
        </pc:spChg>
        <pc:graphicFrameChg chg="add mod ord modGraphic">
          <ac:chgData name="Liyana Ralalage, Adiesha" userId="15fd5c93-10d6-4014-8103-1a4931e3c018" providerId="ADAL" clId="{3A2DC5E2-10C6-4FE6-9A98-530BF3C108E3}" dt="2025-08-20T06:13:04.477" v="1617" actId="20577"/>
          <ac:graphicFrameMkLst>
            <pc:docMk/>
            <pc:sldMk cId="2384178730" sldId="274"/>
            <ac:graphicFrameMk id="4" creationId="{D42329BC-AA58-DCC8-7A60-B350A9854F5A}"/>
          </ac:graphicFrameMkLst>
        </pc:graphicFrameChg>
      </pc:sldChg>
      <pc:sldChg chg="addSp modSp new mod modAnim">
        <pc:chgData name="Liyana Ralalage, Adiesha" userId="15fd5c93-10d6-4014-8103-1a4931e3c018" providerId="ADAL" clId="{3A2DC5E2-10C6-4FE6-9A98-530BF3C108E3}" dt="2025-08-20T06:18:29.954" v="1756"/>
        <pc:sldMkLst>
          <pc:docMk/>
          <pc:sldMk cId="1718186586" sldId="275"/>
        </pc:sldMkLst>
        <pc:spChg chg="mod">
          <ac:chgData name="Liyana Ralalage, Adiesha" userId="15fd5c93-10d6-4014-8103-1a4931e3c018" providerId="ADAL" clId="{3A2DC5E2-10C6-4FE6-9A98-530BF3C108E3}" dt="2025-08-20T06:18:22.050" v="1754" actId="20577"/>
          <ac:spMkLst>
            <pc:docMk/>
            <pc:sldMk cId="1718186586" sldId="275"/>
            <ac:spMk id="3" creationId="{1F629B0E-ABC0-D605-1661-0A52355C5B19}"/>
          </ac:spMkLst>
        </pc:spChg>
        <pc:picChg chg="add mod">
          <ac:chgData name="Liyana Ralalage, Adiesha" userId="15fd5c93-10d6-4014-8103-1a4931e3c018" providerId="ADAL" clId="{3A2DC5E2-10C6-4FE6-9A98-530BF3C108E3}" dt="2025-08-20T06:18:15.378" v="1752" actId="1076"/>
          <ac:picMkLst>
            <pc:docMk/>
            <pc:sldMk cId="1718186586" sldId="275"/>
            <ac:picMk id="4" creationId="{79C62B9D-EA80-3097-DDB0-F92F157229B5}"/>
          </ac:picMkLst>
        </pc:picChg>
      </pc:sldChg>
      <pc:sldChg chg="addSp modSp new mod">
        <pc:chgData name="Liyana Ralalage, Adiesha" userId="15fd5c93-10d6-4014-8103-1a4931e3c018" providerId="ADAL" clId="{3A2DC5E2-10C6-4FE6-9A98-530BF3C108E3}" dt="2025-08-20T06:28:29.820" v="1782" actId="20577"/>
        <pc:sldMkLst>
          <pc:docMk/>
          <pc:sldMk cId="3262614244" sldId="276"/>
        </pc:sldMkLst>
        <pc:spChg chg="mod">
          <ac:chgData name="Liyana Ralalage, Adiesha" userId="15fd5c93-10d6-4014-8103-1a4931e3c018" providerId="ADAL" clId="{3A2DC5E2-10C6-4FE6-9A98-530BF3C108E3}" dt="2025-08-20T06:28:29.820" v="1782" actId="20577"/>
          <ac:spMkLst>
            <pc:docMk/>
            <pc:sldMk cId="3262614244" sldId="276"/>
            <ac:spMk id="3" creationId="{37553C8D-5765-62E7-A18E-41164C38B57F}"/>
          </ac:spMkLst>
        </pc:spChg>
        <pc:picChg chg="add mod">
          <ac:chgData name="Liyana Ralalage, Adiesha" userId="15fd5c93-10d6-4014-8103-1a4931e3c018" providerId="ADAL" clId="{3A2DC5E2-10C6-4FE6-9A98-530BF3C108E3}" dt="2025-08-20T06:27:27.972" v="1759" actId="1076"/>
          <ac:picMkLst>
            <pc:docMk/>
            <pc:sldMk cId="3262614244" sldId="276"/>
            <ac:picMk id="4" creationId="{3CD78949-881E-1F2D-9AB9-071C6EB67BDE}"/>
          </ac:picMkLst>
        </pc:picChg>
      </pc:sldChg>
      <pc:sldChg chg="addSp modSp new mod modShow">
        <pc:chgData name="Liyana Ralalage, Adiesha" userId="15fd5c93-10d6-4014-8103-1a4931e3c018" providerId="ADAL" clId="{3A2DC5E2-10C6-4FE6-9A98-530BF3C108E3}" dt="2025-08-22T05:25:24.944" v="5669" actId="729"/>
        <pc:sldMkLst>
          <pc:docMk/>
          <pc:sldMk cId="2592163748" sldId="277"/>
        </pc:sldMkLst>
        <pc:picChg chg="add mod">
          <ac:chgData name="Liyana Ralalage, Adiesha" userId="15fd5c93-10d6-4014-8103-1a4931e3c018" providerId="ADAL" clId="{3A2DC5E2-10C6-4FE6-9A98-530BF3C108E3}" dt="2025-08-20T06:29:33.138" v="1785" actId="1076"/>
          <ac:picMkLst>
            <pc:docMk/>
            <pc:sldMk cId="2592163748" sldId="277"/>
            <ac:picMk id="4" creationId="{F727857E-C2D5-0A1F-ABB4-2E75A2F93126}"/>
          </ac:picMkLst>
        </pc:picChg>
      </pc:sldChg>
      <pc:sldChg chg="addSp delSp modSp new mod">
        <pc:chgData name="Liyana Ralalage, Adiesha" userId="15fd5c93-10d6-4014-8103-1a4931e3c018" providerId="ADAL" clId="{3A2DC5E2-10C6-4FE6-9A98-530BF3C108E3}" dt="2025-08-20T06:29:46.382" v="1788" actId="1076"/>
        <pc:sldMkLst>
          <pc:docMk/>
          <pc:sldMk cId="4024818661" sldId="278"/>
        </pc:sldMkLst>
        <pc:picChg chg="add mod">
          <ac:chgData name="Liyana Ralalage, Adiesha" userId="15fd5c93-10d6-4014-8103-1a4931e3c018" providerId="ADAL" clId="{3A2DC5E2-10C6-4FE6-9A98-530BF3C108E3}" dt="2025-08-20T06:29:46.382" v="1788" actId="1076"/>
          <ac:picMkLst>
            <pc:docMk/>
            <pc:sldMk cId="4024818661" sldId="278"/>
            <ac:picMk id="4" creationId="{A2B45358-CBA0-04CE-F103-9ED85AB0D747}"/>
          </ac:picMkLst>
        </pc:picChg>
      </pc:sldChg>
      <pc:sldChg chg="modSp new mod">
        <pc:chgData name="Liyana Ralalage, Adiesha" userId="15fd5c93-10d6-4014-8103-1a4931e3c018" providerId="ADAL" clId="{3A2DC5E2-10C6-4FE6-9A98-530BF3C108E3}" dt="2025-08-20T06:32:45.923" v="1811" actId="27636"/>
        <pc:sldMkLst>
          <pc:docMk/>
          <pc:sldMk cId="288356931" sldId="279"/>
        </pc:sldMkLst>
        <pc:spChg chg="mod">
          <ac:chgData name="Liyana Ralalage, Adiesha" userId="15fd5c93-10d6-4014-8103-1a4931e3c018" providerId="ADAL" clId="{3A2DC5E2-10C6-4FE6-9A98-530BF3C108E3}" dt="2025-08-20T06:32:30.470" v="1798"/>
          <ac:spMkLst>
            <pc:docMk/>
            <pc:sldMk cId="288356931" sldId="279"/>
            <ac:spMk id="2" creationId="{7181DFA8-C8F7-E7A4-D8FB-881F6BD39955}"/>
          </ac:spMkLst>
        </pc:spChg>
        <pc:spChg chg="mod">
          <ac:chgData name="Liyana Ralalage, Adiesha" userId="15fd5c93-10d6-4014-8103-1a4931e3c018" providerId="ADAL" clId="{3A2DC5E2-10C6-4FE6-9A98-530BF3C108E3}" dt="2025-08-20T06:32:45.923" v="1811" actId="27636"/>
          <ac:spMkLst>
            <pc:docMk/>
            <pc:sldMk cId="288356931" sldId="279"/>
            <ac:spMk id="3" creationId="{B8B313AF-AAE2-E7B3-7E82-C1AC0105A1C9}"/>
          </ac:spMkLst>
        </pc:spChg>
      </pc:sldChg>
      <pc:sldChg chg="modSp add mod modAnim">
        <pc:chgData name="Liyana Ralalage, Adiesha" userId="15fd5c93-10d6-4014-8103-1a4931e3c018" providerId="ADAL" clId="{3A2DC5E2-10C6-4FE6-9A98-530BF3C108E3}" dt="2025-08-22T04:01:40.616" v="1972" actId="27636"/>
        <pc:sldMkLst>
          <pc:docMk/>
          <pc:sldMk cId="3981762848" sldId="280"/>
        </pc:sldMkLst>
        <pc:spChg chg="mod">
          <ac:chgData name="Liyana Ralalage, Adiesha" userId="15fd5c93-10d6-4014-8103-1a4931e3c018" providerId="ADAL" clId="{3A2DC5E2-10C6-4FE6-9A98-530BF3C108E3}" dt="2025-08-22T04:01:40.616" v="1972" actId="27636"/>
          <ac:spMkLst>
            <pc:docMk/>
            <pc:sldMk cId="3981762848" sldId="280"/>
            <ac:spMk id="3" creationId="{7261F6BA-F989-1919-C3B3-0DC4DC585B94}"/>
          </ac:spMkLst>
        </pc:spChg>
      </pc:sldChg>
      <pc:sldChg chg="modSp new mod">
        <pc:chgData name="Liyana Ralalage, Adiesha" userId="15fd5c93-10d6-4014-8103-1a4931e3c018" providerId="ADAL" clId="{3A2DC5E2-10C6-4FE6-9A98-530BF3C108E3}" dt="2025-08-22T04:07:58.535" v="2074"/>
        <pc:sldMkLst>
          <pc:docMk/>
          <pc:sldMk cId="2998686934" sldId="281"/>
        </pc:sldMkLst>
        <pc:spChg chg="mod">
          <ac:chgData name="Liyana Ralalage, Adiesha" userId="15fd5c93-10d6-4014-8103-1a4931e3c018" providerId="ADAL" clId="{3A2DC5E2-10C6-4FE6-9A98-530BF3C108E3}" dt="2025-08-22T04:07:49.031" v="2073" actId="20577"/>
          <ac:spMkLst>
            <pc:docMk/>
            <pc:sldMk cId="2998686934" sldId="281"/>
            <ac:spMk id="2" creationId="{5E406475-E2E0-14EC-2B09-4E070FE66548}"/>
          </ac:spMkLst>
        </pc:spChg>
        <pc:spChg chg="mod">
          <ac:chgData name="Liyana Ralalage, Adiesha" userId="15fd5c93-10d6-4014-8103-1a4931e3c018" providerId="ADAL" clId="{3A2DC5E2-10C6-4FE6-9A98-530BF3C108E3}" dt="2025-08-22T04:07:58.535" v="2074"/>
          <ac:spMkLst>
            <pc:docMk/>
            <pc:sldMk cId="2998686934" sldId="281"/>
            <ac:spMk id="3" creationId="{44906CC7-633D-DB5D-96E6-731055F8CD8F}"/>
          </ac:spMkLst>
        </pc:spChg>
      </pc:sldChg>
      <pc:sldChg chg="addSp modSp new mod">
        <pc:chgData name="Liyana Ralalage, Adiesha" userId="15fd5c93-10d6-4014-8103-1a4931e3c018" providerId="ADAL" clId="{3A2DC5E2-10C6-4FE6-9A98-530BF3C108E3}" dt="2025-08-22T04:53:16.524" v="4218" actId="20577"/>
        <pc:sldMkLst>
          <pc:docMk/>
          <pc:sldMk cId="4123781992" sldId="282"/>
        </pc:sldMkLst>
        <pc:spChg chg="mod">
          <ac:chgData name="Liyana Ralalage, Adiesha" userId="15fd5c93-10d6-4014-8103-1a4931e3c018" providerId="ADAL" clId="{3A2DC5E2-10C6-4FE6-9A98-530BF3C108E3}" dt="2025-08-22T04:10:25.419" v="2106" actId="20577"/>
          <ac:spMkLst>
            <pc:docMk/>
            <pc:sldMk cId="4123781992" sldId="282"/>
            <ac:spMk id="2" creationId="{7E02E4DE-9B74-0743-CAC4-76C721CB8205}"/>
          </ac:spMkLst>
        </pc:spChg>
        <pc:spChg chg="mod">
          <ac:chgData name="Liyana Ralalage, Adiesha" userId="15fd5c93-10d6-4014-8103-1a4931e3c018" providerId="ADAL" clId="{3A2DC5E2-10C6-4FE6-9A98-530BF3C108E3}" dt="2025-08-22T04:53:16.524" v="4218" actId="20577"/>
          <ac:spMkLst>
            <pc:docMk/>
            <pc:sldMk cId="4123781992" sldId="282"/>
            <ac:spMk id="3" creationId="{074EBFBC-04B9-F2F7-E8B3-67D745C69D03}"/>
          </ac:spMkLst>
        </pc:spChg>
        <pc:spChg chg="add mod">
          <ac:chgData name="Liyana Ralalage, Adiesha" userId="15fd5c93-10d6-4014-8103-1a4931e3c018" providerId="ADAL" clId="{3A2DC5E2-10C6-4FE6-9A98-530BF3C108E3}" dt="2025-08-22T04:10:37.221" v="2108"/>
          <ac:spMkLst>
            <pc:docMk/>
            <pc:sldMk cId="4123781992" sldId="282"/>
            <ac:spMk id="4" creationId="{4604B3A2-8C19-3849-E0A5-00517C8024C5}"/>
          </ac:spMkLst>
        </pc:spChg>
        <pc:spChg chg="add mod">
          <ac:chgData name="Liyana Ralalage, Adiesha" userId="15fd5c93-10d6-4014-8103-1a4931e3c018" providerId="ADAL" clId="{3A2DC5E2-10C6-4FE6-9A98-530BF3C108E3}" dt="2025-08-22T04:10:43.735" v="2110"/>
          <ac:spMkLst>
            <pc:docMk/>
            <pc:sldMk cId="4123781992" sldId="282"/>
            <ac:spMk id="5" creationId="{68BE20D3-E46E-8B30-DA7B-F24CE6797FD7}"/>
          </ac:spMkLst>
        </pc:spChg>
        <pc:graphicFrameChg chg="add mod">
          <ac:chgData name="Liyana Ralalage, Adiesha" userId="15fd5c93-10d6-4014-8103-1a4931e3c018" providerId="ADAL" clId="{3A2DC5E2-10C6-4FE6-9A98-530BF3C108E3}" dt="2025-08-22T04:53:09.324" v="4192" actId="1076"/>
          <ac:graphicFrameMkLst>
            <pc:docMk/>
            <pc:sldMk cId="4123781992" sldId="282"/>
            <ac:graphicFrameMk id="6" creationId="{EE49CE90-4E7C-970E-15B9-49D81DC1F500}"/>
          </ac:graphicFrameMkLst>
        </pc:graphicFrameChg>
      </pc:sldChg>
      <pc:sldChg chg="modSp new mod modAnim">
        <pc:chgData name="Liyana Ralalage, Adiesha" userId="15fd5c93-10d6-4014-8103-1a4931e3c018" providerId="ADAL" clId="{3A2DC5E2-10C6-4FE6-9A98-530BF3C108E3}" dt="2025-08-22T05:37:48.214" v="5670"/>
        <pc:sldMkLst>
          <pc:docMk/>
          <pc:sldMk cId="1431781584" sldId="283"/>
        </pc:sldMkLst>
        <pc:spChg chg="mod">
          <ac:chgData name="Liyana Ralalage, Adiesha" userId="15fd5c93-10d6-4014-8103-1a4931e3c018" providerId="ADAL" clId="{3A2DC5E2-10C6-4FE6-9A98-530BF3C108E3}" dt="2025-08-22T04:12:09.742" v="2140" actId="20577"/>
          <ac:spMkLst>
            <pc:docMk/>
            <pc:sldMk cId="1431781584" sldId="283"/>
            <ac:spMk id="2" creationId="{B491734E-7890-8437-B676-9AD01618D829}"/>
          </ac:spMkLst>
        </pc:spChg>
        <pc:spChg chg="mod">
          <ac:chgData name="Liyana Ralalage, Adiesha" userId="15fd5c93-10d6-4014-8103-1a4931e3c018" providerId="ADAL" clId="{3A2DC5E2-10C6-4FE6-9A98-530BF3C108E3}" dt="2025-08-22T04:14:18.165" v="2423" actId="20577"/>
          <ac:spMkLst>
            <pc:docMk/>
            <pc:sldMk cId="1431781584" sldId="283"/>
            <ac:spMk id="3" creationId="{72462414-4172-2796-7358-FB7CE90C4914}"/>
          </ac:spMkLst>
        </pc:spChg>
      </pc:sldChg>
      <pc:sldChg chg="modSp new mod modAnim modNotesTx">
        <pc:chgData name="Liyana Ralalage, Adiesha" userId="15fd5c93-10d6-4014-8103-1a4931e3c018" providerId="ADAL" clId="{3A2DC5E2-10C6-4FE6-9A98-530BF3C108E3}" dt="2025-08-22T05:41:14.259" v="5704" actId="20577"/>
        <pc:sldMkLst>
          <pc:docMk/>
          <pc:sldMk cId="3736574421" sldId="284"/>
        </pc:sldMkLst>
        <pc:spChg chg="mod">
          <ac:chgData name="Liyana Ralalage, Adiesha" userId="15fd5c93-10d6-4014-8103-1a4931e3c018" providerId="ADAL" clId="{3A2DC5E2-10C6-4FE6-9A98-530BF3C108E3}" dt="2025-08-22T04:14:32.763" v="2442" actId="20577"/>
          <ac:spMkLst>
            <pc:docMk/>
            <pc:sldMk cId="3736574421" sldId="284"/>
            <ac:spMk id="2" creationId="{52F5B2B8-BD0B-DC1B-6578-05DDADCD7067}"/>
          </ac:spMkLst>
        </pc:spChg>
        <pc:spChg chg="mod">
          <ac:chgData name="Liyana Ralalage, Adiesha" userId="15fd5c93-10d6-4014-8103-1a4931e3c018" providerId="ADAL" clId="{3A2DC5E2-10C6-4FE6-9A98-530BF3C108E3}" dt="2025-08-22T04:16:08.220" v="2762" actId="20577"/>
          <ac:spMkLst>
            <pc:docMk/>
            <pc:sldMk cId="3736574421" sldId="284"/>
            <ac:spMk id="3" creationId="{91B85F45-0821-9984-20C1-0DE4532F2B89}"/>
          </ac:spMkLst>
        </pc:spChg>
      </pc:sldChg>
      <pc:sldChg chg="addSp modSp new mod modAnim">
        <pc:chgData name="Liyana Ralalage, Adiesha" userId="15fd5c93-10d6-4014-8103-1a4931e3c018" providerId="ADAL" clId="{3A2DC5E2-10C6-4FE6-9A98-530BF3C108E3}" dt="2025-08-22T05:42:18.015" v="5705"/>
        <pc:sldMkLst>
          <pc:docMk/>
          <pc:sldMk cId="3950807293" sldId="285"/>
        </pc:sldMkLst>
        <pc:spChg chg="mod">
          <ac:chgData name="Liyana Ralalage, Adiesha" userId="15fd5c93-10d6-4014-8103-1a4931e3c018" providerId="ADAL" clId="{3A2DC5E2-10C6-4FE6-9A98-530BF3C108E3}" dt="2025-08-22T04:25:03.821" v="2801" actId="20577"/>
          <ac:spMkLst>
            <pc:docMk/>
            <pc:sldMk cId="3950807293" sldId="285"/>
            <ac:spMk id="2" creationId="{112F2513-98AE-3AE4-0449-034855A58C31}"/>
          </ac:spMkLst>
        </pc:spChg>
        <pc:spChg chg="mod">
          <ac:chgData name="Liyana Ralalage, Adiesha" userId="15fd5c93-10d6-4014-8103-1a4931e3c018" providerId="ADAL" clId="{3A2DC5E2-10C6-4FE6-9A98-530BF3C108E3}" dt="2025-08-22T04:26:11.979" v="3017" actId="14100"/>
          <ac:spMkLst>
            <pc:docMk/>
            <pc:sldMk cId="3950807293" sldId="285"/>
            <ac:spMk id="3" creationId="{B07CA69E-63FB-A7FF-8EEA-D80BDC95BEA5}"/>
          </ac:spMkLst>
        </pc:spChg>
        <pc:picChg chg="add mod">
          <ac:chgData name="Liyana Ralalage, Adiesha" userId="15fd5c93-10d6-4014-8103-1a4931e3c018" providerId="ADAL" clId="{3A2DC5E2-10C6-4FE6-9A98-530BF3C108E3}" dt="2025-08-22T04:26:16.409" v="3019" actId="1076"/>
          <ac:picMkLst>
            <pc:docMk/>
            <pc:sldMk cId="3950807293" sldId="285"/>
            <ac:picMk id="4" creationId="{48F6EB5E-2A9E-41EE-5FA7-FEFA5E08CB51}"/>
          </ac:picMkLst>
        </pc:picChg>
      </pc:sldChg>
      <pc:sldChg chg="modSp new mod">
        <pc:chgData name="Liyana Ralalage, Adiesha" userId="15fd5c93-10d6-4014-8103-1a4931e3c018" providerId="ADAL" clId="{3A2DC5E2-10C6-4FE6-9A98-530BF3C108E3}" dt="2025-08-22T04:30:01.225" v="3425" actId="20577"/>
        <pc:sldMkLst>
          <pc:docMk/>
          <pc:sldMk cId="1940222867" sldId="286"/>
        </pc:sldMkLst>
        <pc:spChg chg="mod">
          <ac:chgData name="Liyana Ralalage, Adiesha" userId="15fd5c93-10d6-4014-8103-1a4931e3c018" providerId="ADAL" clId="{3A2DC5E2-10C6-4FE6-9A98-530BF3C108E3}" dt="2025-08-22T04:27:09.782" v="3041" actId="20577"/>
          <ac:spMkLst>
            <pc:docMk/>
            <pc:sldMk cId="1940222867" sldId="286"/>
            <ac:spMk id="2" creationId="{C054B7FD-8B65-A3D1-4535-FAC57465B42C}"/>
          </ac:spMkLst>
        </pc:spChg>
        <pc:spChg chg="mod">
          <ac:chgData name="Liyana Ralalage, Adiesha" userId="15fd5c93-10d6-4014-8103-1a4931e3c018" providerId="ADAL" clId="{3A2DC5E2-10C6-4FE6-9A98-530BF3C108E3}" dt="2025-08-22T04:30:01.225" v="3425" actId="20577"/>
          <ac:spMkLst>
            <pc:docMk/>
            <pc:sldMk cId="1940222867" sldId="286"/>
            <ac:spMk id="3" creationId="{6967A54F-30EF-3568-7756-BF7DA49FC2AC}"/>
          </ac:spMkLst>
        </pc:spChg>
      </pc:sldChg>
      <pc:sldChg chg="addSp modSp new mod modAnim">
        <pc:chgData name="Liyana Ralalage, Adiesha" userId="15fd5c93-10d6-4014-8103-1a4931e3c018" providerId="ADAL" clId="{3A2DC5E2-10C6-4FE6-9A98-530BF3C108E3}" dt="2025-08-22T05:43:59.815" v="5707"/>
        <pc:sldMkLst>
          <pc:docMk/>
          <pc:sldMk cId="3588440149" sldId="287"/>
        </pc:sldMkLst>
        <pc:spChg chg="mod">
          <ac:chgData name="Liyana Ralalage, Adiesha" userId="15fd5c93-10d6-4014-8103-1a4931e3c018" providerId="ADAL" clId="{3A2DC5E2-10C6-4FE6-9A98-530BF3C108E3}" dt="2025-08-22T04:30:13.748" v="3465" actId="20577"/>
          <ac:spMkLst>
            <pc:docMk/>
            <pc:sldMk cId="3588440149" sldId="287"/>
            <ac:spMk id="2" creationId="{D1369F70-4A96-0BAE-7A5D-7E895E039640}"/>
          </ac:spMkLst>
        </pc:spChg>
        <pc:spChg chg="mod">
          <ac:chgData name="Liyana Ralalage, Adiesha" userId="15fd5c93-10d6-4014-8103-1a4931e3c018" providerId="ADAL" clId="{3A2DC5E2-10C6-4FE6-9A98-530BF3C108E3}" dt="2025-08-22T04:30:51.338" v="3587" actId="33524"/>
          <ac:spMkLst>
            <pc:docMk/>
            <pc:sldMk cId="3588440149" sldId="287"/>
            <ac:spMk id="3" creationId="{0E7C8533-9A7D-1C3D-11BE-DA6AE4A659DC}"/>
          </ac:spMkLst>
        </pc:spChg>
        <pc:graphicFrameChg chg="add mod">
          <ac:chgData name="Liyana Ralalage, Adiesha" userId="15fd5c93-10d6-4014-8103-1a4931e3c018" providerId="ADAL" clId="{3A2DC5E2-10C6-4FE6-9A98-530BF3C108E3}" dt="2025-08-22T04:31:18.443" v="3593" actId="1076"/>
          <ac:graphicFrameMkLst>
            <pc:docMk/>
            <pc:sldMk cId="3588440149" sldId="287"/>
            <ac:graphicFrameMk id="4" creationId="{1B80AFAC-FADF-F8E9-2CE2-48E94D97E955}"/>
          </ac:graphicFrameMkLst>
        </pc:graphicFrameChg>
      </pc:sldChg>
      <pc:sldChg chg="addSp modSp new mod">
        <pc:chgData name="Liyana Ralalage, Adiesha" userId="15fd5c93-10d6-4014-8103-1a4931e3c018" providerId="ADAL" clId="{3A2DC5E2-10C6-4FE6-9A98-530BF3C108E3}" dt="2025-08-22T04:33:51.944" v="3662" actId="14100"/>
        <pc:sldMkLst>
          <pc:docMk/>
          <pc:sldMk cId="1325019389" sldId="288"/>
        </pc:sldMkLst>
        <pc:spChg chg="mod">
          <ac:chgData name="Liyana Ralalage, Adiesha" userId="15fd5c93-10d6-4014-8103-1a4931e3c018" providerId="ADAL" clId="{3A2DC5E2-10C6-4FE6-9A98-530BF3C108E3}" dt="2025-08-22T04:33:39.368" v="3657" actId="20577"/>
          <ac:spMkLst>
            <pc:docMk/>
            <pc:sldMk cId="1325019389" sldId="288"/>
            <ac:spMk id="2" creationId="{98BA837F-C5C3-3E33-3DE6-C3DD68632A89}"/>
          </ac:spMkLst>
        </pc:spChg>
        <pc:graphicFrameChg chg="add mod">
          <ac:chgData name="Liyana Ralalage, Adiesha" userId="15fd5c93-10d6-4014-8103-1a4931e3c018" providerId="ADAL" clId="{3A2DC5E2-10C6-4FE6-9A98-530BF3C108E3}" dt="2025-08-22T04:33:51.944" v="3662" actId="14100"/>
          <ac:graphicFrameMkLst>
            <pc:docMk/>
            <pc:sldMk cId="1325019389" sldId="288"/>
            <ac:graphicFrameMk id="4" creationId="{CE69CE79-9A1B-9752-14E6-976133439E57}"/>
          </ac:graphicFrameMkLst>
        </pc:graphicFrameChg>
      </pc:sldChg>
      <pc:sldChg chg="modSp new mod modAnim">
        <pc:chgData name="Liyana Ralalage, Adiesha" userId="15fd5c93-10d6-4014-8103-1a4931e3c018" providerId="ADAL" clId="{3A2DC5E2-10C6-4FE6-9A98-530BF3C108E3}" dt="2025-08-22T05:46:52.733" v="5708"/>
        <pc:sldMkLst>
          <pc:docMk/>
          <pc:sldMk cId="3944570346" sldId="289"/>
        </pc:sldMkLst>
        <pc:spChg chg="mod">
          <ac:chgData name="Liyana Ralalage, Adiesha" userId="15fd5c93-10d6-4014-8103-1a4931e3c018" providerId="ADAL" clId="{3A2DC5E2-10C6-4FE6-9A98-530BF3C108E3}" dt="2025-08-22T04:34:39.633" v="3705" actId="20577"/>
          <ac:spMkLst>
            <pc:docMk/>
            <pc:sldMk cId="3944570346" sldId="289"/>
            <ac:spMk id="2" creationId="{699BAB94-263A-E3B1-C368-31614BB42A52}"/>
          </ac:spMkLst>
        </pc:spChg>
        <pc:spChg chg="mod">
          <ac:chgData name="Liyana Ralalage, Adiesha" userId="15fd5c93-10d6-4014-8103-1a4931e3c018" providerId="ADAL" clId="{3A2DC5E2-10C6-4FE6-9A98-530BF3C108E3}" dt="2025-08-22T04:36:12.876" v="3901" actId="20577"/>
          <ac:spMkLst>
            <pc:docMk/>
            <pc:sldMk cId="3944570346" sldId="289"/>
            <ac:spMk id="3" creationId="{82567D6B-3E8D-882A-DE97-7400314555DC}"/>
          </ac:spMkLst>
        </pc:spChg>
      </pc:sldChg>
      <pc:sldChg chg="addSp delSp modSp new mod ord">
        <pc:chgData name="Liyana Ralalage, Adiesha" userId="15fd5c93-10d6-4014-8103-1a4931e3c018" providerId="ADAL" clId="{3A2DC5E2-10C6-4FE6-9A98-530BF3C108E3}" dt="2025-08-22T05:49:42.151" v="5710"/>
        <pc:sldMkLst>
          <pc:docMk/>
          <pc:sldMk cId="3183394153" sldId="290"/>
        </pc:sldMkLst>
        <pc:spChg chg="del">
          <ac:chgData name="Liyana Ralalage, Adiesha" userId="15fd5c93-10d6-4014-8103-1a4931e3c018" providerId="ADAL" clId="{3A2DC5E2-10C6-4FE6-9A98-530BF3C108E3}" dt="2025-08-22T04:36:56.555" v="3903" actId="3680"/>
          <ac:spMkLst>
            <pc:docMk/>
            <pc:sldMk cId="3183394153" sldId="290"/>
            <ac:spMk id="3" creationId="{95CADBDB-3E58-A710-1C46-2C69AA2CE177}"/>
          </ac:spMkLst>
        </pc:spChg>
        <pc:graphicFrameChg chg="add mod ord modGraphic">
          <ac:chgData name="Liyana Ralalage, Adiesha" userId="15fd5c93-10d6-4014-8103-1a4931e3c018" providerId="ADAL" clId="{3A2DC5E2-10C6-4FE6-9A98-530BF3C108E3}" dt="2025-08-22T04:38:22.457" v="4101" actId="14100"/>
          <ac:graphicFrameMkLst>
            <pc:docMk/>
            <pc:sldMk cId="3183394153" sldId="290"/>
            <ac:graphicFrameMk id="4" creationId="{610A2039-F6BF-9FF0-55B4-B70F43748BD5}"/>
          </ac:graphicFrameMkLst>
        </pc:graphicFrameChg>
      </pc:sldChg>
      <pc:sldChg chg="addSp modSp new mod">
        <pc:chgData name="Liyana Ralalage, Adiesha" userId="15fd5c93-10d6-4014-8103-1a4931e3c018" providerId="ADAL" clId="{3A2DC5E2-10C6-4FE6-9A98-530BF3C108E3}" dt="2025-08-22T04:39:29.462" v="4143" actId="1076"/>
        <pc:sldMkLst>
          <pc:docMk/>
          <pc:sldMk cId="839314394" sldId="291"/>
        </pc:sldMkLst>
        <pc:spChg chg="mod">
          <ac:chgData name="Liyana Ralalage, Adiesha" userId="15fd5c93-10d6-4014-8103-1a4931e3c018" providerId="ADAL" clId="{3A2DC5E2-10C6-4FE6-9A98-530BF3C108E3}" dt="2025-08-22T04:39:06.719" v="4130" actId="20577"/>
          <ac:spMkLst>
            <pc:docMk/>
            <pc:sldMk cId="839314394" sldId="291"/>
            <ac:spMk id="2" creationId="{10F89136-6B61-C689-44CD-03DABE54E8FC}"/>
          </ac:spMkLst>
        </pc:spChg>
        <pc:spChg chg="add mod">
          <ac:chgData name="Liyana Ralalage, Adiesha" userId="15fd5c93-10d6-4014-8103-1a4931e3c018" providerId="ADAL" clId="{3A2DC5E2-10C6-4FE6-9A98-530BF3C108E3}" dt="2025-08-22T04:39:29.462" v="4143" actId="1076"/>
          <ac:spMkLst>
            <pc:docMk/>
            <pc:sldMk cId="839314394" sldId="291"/>
            <ac:spMk id="6" creationId="{472B81AB-13BD-207E-9782-8F8D8E251F67}"/>
          </ac:spMkLst>
        </pc:spChg>
        <pc:picChg chg="add mod">
          <ac:chgData name="Liyana Ralalage, Adiesha" userId="15fd5c93-10d6-4014-8103-1a4931e3c018" providerId="ADAL" clId="{3A2DC5E2-10C6-4FE6-9A98-530BF3C108E3}" dt="2025-08-22T04:39:13.074" v="4132" actId="1076"/>
          <ac:picMkLst>
            <pc:docMk/>
            <pc:sldMk cId="839314394" sldId="291"/>
            <ac:picMk id="4" creationId="{0ADF39F6-E2F0-DDD8-36A7-1CDBE634F4F2}"/>
          </ac:picMkLst>
        </pc:picChg>
      </pc:sldChg>
      <pc:sldChg chg="addSp modSp new mod">
        <pc:chgData name="Liyana Ralalage, Adiesha" userId="15fd5c93-10d6-4014-8103-1a4931e3c018" providerId="ADAL" clId="{3A2DC5E2-10C6-4FE6-9A98-530BF3C108E3}" dt="2025-08-22T04:39:49.487" v="4168" actId="1076"/>
        <pc:sldMkLst>
          <pc:docMk/>
          <pc:sldMk cId="3504217087" sldId="292"/>
        </pc:sldMkLst>
        <pc:spChg chg="mod">
          <ac:chgData name="Liyana Ralalage, Adiesha" userId="15fd5c93-10d6-4014-8103-1a4931e3c018" providerId="ADAL" clId="{3A2DC5E2-10C6-4FE6-9A98-530BF3C108E3}" dt="2025-08-22T04:39:43.825" v="4166" actId="20577"/>
          <ac:spMkLst>
            <pc:docMk/>
            <pc:sldMk cId="3504217087" sldId="292"/>
            <ac:spMk id="2" creationId="{A29EEF58-7035-6987-76B3-DC4C9D0EF178}"/>
          </ac:spMkLst>
        </pc:spChg>
        <pc:picChg chg="add mod">
          <ac:chgData name="Liyana Ralalage, Adiesha" userId="15fd5c93-10d6-4014-8103-1a4931e3c018" providerId="ADAL" clId="{3A2DC5E2-10C6-4FE6-9A98-530BF3C108E3}" dt="2025-08-22T04:39:49.487" v="4168" actId="1076"/>
          <ac:picMkLst>
            <pc:docMk/>
            <pc:sldMk cId="3504217087" sldId="292"/>
            <ac:picMk id="4" creationId="{2FE9B5F2-9021-8831-D6E0-01951598B950}"/>
          </ac:picMkLst>
        </pc:picChg>
      </pc:sldChg>
      <pc:sldChg chg="modSp new mod modAnim">
        <pc:chgData name="Liyana Ralalage, Adiesha" userId="15fd5c93-10d6-4014-8103-1a4931e3c018" providerId="ADAL" clId="{3A2DC5E2-10C6-4FE6-9A98-530BF3C108E3}" dt="2025-08-22T05:51:18.855" v="5711"/>
        <pc:sldMkLst>
          <pc:docMk/>
          <pc:sldMk cId="2652617756" sldId="293"/>
        </pc:sldMkLst>
        <pc:spChg chg="mod">
          <ac:chgData name="Liyana Ralalage, Adiesha" userId="15fd5c93-10d6-4014-8103-1a4931e3c018" providerId="ADAL" clId="{3A2DC5E2-10C6-4FE6-9A98-530BF3C108E3}" dt="2025-08-22T04:40:39.379" v="4191" actId="20577"/>
          <ac:spMkLst>
            <pc:docMk/>
            <pc:sldMk cId="2652617756" sldId="293"/>
            <ac:spMk id="2" creationId="{694FD403-50AC-276F-94EB-EA81A57399AE}"/>
          </ac:spMkLst>
        </pc:spChg>
        <pc:spChg chg="mod">
          <ac:chgData name="Liyana Ralalage, Adiesha" userId="15fd5c93-10d6-4014-8103-1a4931e3c018" providerId="ADAL" clId="{3A2DC5E2-10C6-4FE6-9A98-530BF3C108E3}" dt="2025-08-22T04:57:29.071" v="4629" actId="20577"/>
          <ac:spMkLst>
            <pc:docMk/>
            <pc:sldMk cId="2652617756" sldId="293"/>
            <ac:spMk id="3" creationId="{2E015D7C-B873-056E-87F4-014D02DA847D}"/>
          </ac:spMkLst>
        </pc:spChg>
      </pc:sldChg>
      <pc:sldChg chg="addSp delSp modSp new mod">
        <pc:chgData name="Liyana Ralalage, Adiesha" userId="15fd5c93-10d6-4014-8103-1a4931e3c018" providerId="ADAL" clId="{3A2DC5E2-10C6-4FE6-9A98-530BF3C108E3}" dt="2025-08-22T05:00:40.026" v="4941" actId="20577"/>
        <pc:sldMkLst>
          <pc:docMk/>
          <pc:sldMk cId="4203979195" sldId="294"/>
        </pc:sldMkLst>
        <pc:spChg chg="mod">
          <ac:chgData name="Liyana Ralalage, Adiesha" userId="15fd5c93-10d6-4014-8103-1a4931e3c018" providerId="ADAL" clId="{3A2DC5E2-10C6-4FE6-9A98-530BF3C108E3}" dt="2025-08-22T05:00:40.026" v="4941" actId="20577"/>
          <ac:spMkLst>
            <pc:docMk/>
            <pc:sldMk cId="4203979195" sldId="294"/>
            <ac:spMk id="2" creationId="{7D385B73-A907-3036-72FB-85E9565C0978}"/>
          </ac:spMkLst>
        </pc:spChg>
        <pc:spChg chg="del">
          <ac:chgData name="Liyana Ralalage, Adiesha" userId="15fd5c93-10d6-4014-8103-1a4931e3c018" providerId="ADAL" clId="{3A2DC5E2-10C6-4FE6-9A98-530BF3C108E3}" dt="2025-08-22T04:58:04.438" v="4651" actId="3680"/>
          <ac:spMkLst>
            <pc:docMk/>
            <pc:sldMk cId="4203979195" sldId="294"/>
            <ac:spMk id="3" creationId="{A94F8857-B4A8-4031-6BB8-D5937AF29394}"/>
          </ac:spMkLst>
        </pc:spChg>
        <pc:graphicFrameChg chg="add mod ord modGraphic">
          <ac:chgData name="Liyana Ralalage, Adiesha" userId="15fd5c93-10d6-4014-8103-1a4931e3c018" providerId="ADAL" clId="{3A2DC5E2-10C6-4FE6-9A98-530BF3C108E3}" dt="2025-08-22T04:59:59.596" v="4907" actId="113"/>
          <ac:graphicFrameMkLst>
            <pc:docMk/>
            <pc:sldMk cId="4203979195" sldId="294"/>
            <ac:graphicFrameMk id="4" creationId="{F54EC662-66C3-FCEF-FF91-3877E0010B2C}"/>
          </ac:graphicFrameMkLst>
        </pc:graphicFrameChg>
      </pc:sldChg>
      <pc:sldChg chg="modSp new mod modAnim">
        <pc:chgData name="Liyana Ralalage, Adiesha" userId="15fd5c93-10d6-4014-8103-1a4931e3c018" providerId="ADAL" clId="{3A2DC5E2-10C6-4FE6-9A98-530BF3C108E3}" dt="2025-08-22T05:57:09.541" v="5724" actId="20577"/>
        <pc:sldMkLst>
          <pc:docMk/>
          <pc:sldMk cId="4059497489" sldId="295"/>
        </pc:sldMkLst>
        <pc:spChg chg="mod">
          <ac:chgData name="Liyana Ralalage, Adiesha" userId="15fd5c93-10d6-4014-8103-1a4931e3c018" providerId="ADAL" clId="{3A2DC5E2-10C6-4FE6-9A98-530BF3C108E3}" dt="2025-08-22T05:09:07.260" v="5664" actId="1076"/>
          <ac:spMkLst>
            <pc:docMk/>
            <pc:sldMk cId="4059497489" sldId="295"/>
            <ac:spMk id="2" creationId="{5ECCA7C5-3620-779A-209B-03F37F5BD14C}"/>
          </ac:spMkLst>
        </pc:spChg>
        <pc:spChg chg="mod">
          <ac:chgData name="Liyana Ralalage, Adiesha" userId="15fd5c93-10d6-4014-8103-1a4931e3c018" providerId="ADAL" clId="{3A2DC5E2-10C6-4FE6-9A98-530BF3C108E3}" dt="2025-08-22T05:57:09.541" v="5724" actId="20577"/>
          <ac:spMkLst>
            <pc:docMk/>
            <pc:sldMk cId="4059497489" sldId="295"/>
            <ac:spMk id="3" creationId="{242C68EF-C084-B3C9-B5D0-36FE71968FD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771C03-E698-4CEF-9083-30129B93FD3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CC039EF-0CDE-499B-9EF1-F16DBE34ACCF}">
      <dgm:prSet phldrT="[Text]"/>
      <dgm:spPr/>
      <dgm:t>
        <a:bodyPr/>
        <a:lstStyle/>
        <a:p>
          <a:r>
            <a:rPr lang="en-US"/>
            <a:t>Controls the operations of the computer</a:t>
          </a:r>
        </a:p>
      </dgm:t>
    </dgm:pt>
    <dgm:pt modelId="{FEB8264C-52AC-4061-B631-D5636148E8A1}" type="parTrans" cxnId="{720F3CC6-67BA-414A-B602-8C9D8E34E781}">
      <dgm:prSet/>
      <dgm:spPr/>
      <dgm:t>
        <a:bodyPr/>
        <a:lstStyle/>
        <a:p>
          <a:endParaRPr lang="en-US"/>
        </a:p>
      </dgm:t>
    </dgm:pt>
    <dgm:pt modelId="{07AAD8DD-2A57-402F-B754-CC1D3D844501}" type="sibTrans" cxnId="{720F3CC6-67BA-414A-B602-8C9D8E34E781}">
      <dgm:prSet/>
      <dgm:spPr/>
      <dgm:t>
        <a:bodyPr/>
        <a:lstStyle/>
        <a:p>
          <a:endParaRPr lang="en-US"/>
        </a:p>
      </dgm:t>
    </dgm:pt>
    <dgm:pt modelId="{7C17AB2F-F291-490F-A951-C3A8D03FB075}">
      <dgm:prSet phldrT="[Text]"/>
      <dgm:spPr/>
      <dgm:t>
        <a:bodyPr/>
        <a:lstStyle/>
        <a:p>
          <a:r>
            <a:rPr lang="en-US"/>
            <a:t>Performs the data processing functions</a:t>
          </a:r>
        </a:p>
      </dgm:t>
    </dgm:pt>
    <dgm:pt modelId="{09B91F21-508B-4308-86CC-45B9217411EE}" type="parTrans" cxnId="{3E8C850B-F770-4191-8154-9AF4959D5764}">
      <dgm:prSet/>
      <dgm:spPr/>
      <dgm:t>
        <a:bodyPr/>
        <a:lstStyle/>
        <a:p>
          <a:endParaRPr lang="en-US"/>
        </a:p>
      </dgm:t>
    </dgm:pt>
    <dgm:pt modelId="{ECEE0635-DD7C-4159-ADC8-41EAFEE51594}" type="sibTrans" cxnId="{3E8C850B-F770-4191-8154-9AF4959D5764}">
      <dgm:prSet/>
      <dgm:spPr/>
      <dgm:t>
        <a:bodyPr/>
        <a:lstStyle/>
        <a:p>
          <a:endParaRPr lang="en-US"/>
        </a:p>
      </dgm:t>
    </dgm:pt>
    <dgm:pt modelId="{AAEFCC51-13B4-4151-AEF7-EE4429590321}">
      <dgm:prSet phldrT="[Text]"/>
      <dgm:spPr/>
      <dgm:t>
        <a:bodyPr/>
        <a:lstStyle/>
        <a:p>
          <a:r>
            <a:rPr lang="en-US"/>
            <a:t>Referred to as the Central Processing Unit</a:t>
          </a:r>
        </a:p>
      </dgm:t>
    </dgm:pt>
    <dgm:pt modelId="{4BFF53B4-6E4C-4578-AE53-8D8911AA1669}" type="parTrans" cxnId="{EDB03BD6-3220-4A3E-A1A1-41BAE0A226E1}">
      <dgm:prSet/>
      <dgm:spPr/>
      <dgm:t>
        <a:bodyPr/>
        <a:lstStyle/>
        <a:p>
          <a:endParaRPr lang="en-US"/>
        </a:p>
      </dgm:t>
    </dgm:pt>
    <dgm:pt modelId="{ACEB7148-611B-4DD8-B571-3460E6C8CAD0}" type="sibTrans" cxnId="{EDB03BD6-3220-4A3E-A1A1-41BAE0A226E1}">
      <dgm:prSet/>
      <dgm:spPr/>
      <dgm:t>
        <a:bodyPr/>
        <a:lstStyle/>
        <a:p>
          <a:endParaRPr lang="en-US"/>
        </a:p>
      </dgm:t>
    </dgm:pt>
    <dgm:pt modelId="{F636D390-096B-40C0-8F7F-049C5F7FAFB2}" type="pres">
      <dgm:prSet presAssocID="{DD771C03-E698-4CEF-9083-30129B93FD3E}" presName="diagram" presStyleCnt="0">
        <dgm:presLayoutVars>
          <dgm:dir/>
          <dgm:resizeHandles val="exact"/>
        </dgm:presLayoutVars>
      </dgm:prSet>
      <dgm:spPr/>
    </dgm:pt>
    <dgm:pt modelId="{6EA5FA0A-45BC-463D-B543-E8D5524380F8}" type="pres">
      <dgm:prSet presAssocID="{6CC039EF-0CDE-499B-9EF1-F16DBE34ACCF}" presName="node" presStyleLbl="node1" presStyleIdx="0" presStyleCnt="3">
        <dgm:presLayoutVars>
          <dgm:bulletEnabled val="1"/>
        </dgm:presLayoutVars>
      </dgm:prSet>
      <dgm:spPr/>
    </dgm:pt>
    <dgm:pt modelId="{8333B585-4A39-4E37-A0C5-486672FF0491}" type="pres">
      <dgm:prSet presAssocID="{07AAD8DD-2A57-402F-B754-CC1D3D844501}" presName="sibTrans" presStyleCnt="0"/>
      <dgm:spPr/>
    </dgm:pt>
    <dgm:pt modelId="{EE49F4B3-9E04-487E-BF35-B6BA03E22694}" type="pres">
      <dgm:prSet presAssocID="{7C17AB2F-F291-490F-A951-C3A8D03FB075}" presName="node" presStyleLbl="node1" presStyleIdx="1" presStyleCnt="3">
        <dgm:presLayoutVars>
          <dgm:bulletEnabled val="1"/>
        </dgm:presLayoutVars>
      </dgm:prSet>
      <dgm:spPr/>
    </dgm:pt>
    <dgm:pt modelId="{CCF890F7-FD13-46D0-8F22-9BE21CB84052}" type="pres">
      <dgm:prSet presAssocID="{ECEE0635-DD7C-4159-ADC8-41EAFEE51594}" presName="sibTrans" presStyleCnt="0"/>
      <dgm:spPr/>
    </dgm:pt>
    <dgm:pt modelId="{BA2FE635-127D-4E84-936E-2BAC0A47F9DA}" type="pres">
      <dgm:prSet presAssocID="{AAEFCC51-13B4-4151-AEF7-EE4429590321}" presName="node" presStyleLbl="node1" presStyleIdx="2" presStyleCnt="3">
        <dgm:presLayoutVars>
          <dgm:bulletEnabled val="1"/>
        </dgm:presLayoutVars>
      </dgm:prSet>
      <dgm:spPr/>
    </dgm:pt>
  </dgm:ptLst>
  <dgm:cxnLst>
    <dgm:cxn modelId="{3E8C850B-F770-4191-8154-9AF4959D5764}" srcId="{DD771C03-E698-4CEF-9083-30129B93FD3E}" destId="{7C17AB2F-F291-490F-A951-C3A8D03FB075}" srcOrd="1" destOrd="0" parTransId="{09B91F21-508B-4308-86CC-45B9217411EE}" sibTransId="{ECEE0635-DD7C-4159-ADC8-41EAFEE51594}"/>
    <dgm:cxn modelId="{068AF65C-88E2-464A-8600-E5C62C7AB6D3}" type="presOf" srcId="{7C17AB2F-F291-490F-A951-C3A8D03FB075}" destId="{EE49F4B3-9E04-487E-BF35-B6BA03E22694}" srcOrd="0" destOrd="0" presId="urn:microsoft.com/office/officeart/2005/8/layout/default"/>
    <dgm:cxn modelId="{F5944466-E1AC-4242-BF10-29075EEEF763}" type="presOf" srcId="{DD771C03-E698-4CEF-9083-30129B93FD3E}" destId="{F636D390-096B-40C0-8F7F-049C5F7FAFB2}" srcOrd="0" destOrd="0" presId="urn:microsoft.com/office/officeart/2005/8/layout/default"/>
    <dgm:cxn modelId="{5A840D76-C5FB-4B93-A85D-F0B295C327D4}" type="presOf" srcId="{6CC039EF-0CDE-499B-9EF1-F16DBE34ACCF}" destId="{6EA5FA0A-45BC-463D-B543-E8D5524380F8}" srcOrd="0" destOrd="0" presId="urn:microsoft.com/office/officeart/2005/8/layout/default"/>
    <dgm:cxn modelId="{4F480583-ED7D-4C7B-9E83-41720430DC84}" type="presOf" srcId="{AAEFCC51-13B4-4151-AEF7-EE4429590321}" destId="{BA2FE635-127D-4E84-936E-2BAC0A47F9DA}" srcOrd="0" destOrd="0" presId="urn:microsoft.com/office/officeart/2005/8/layout/default"/>
    <dgm:cxn modelId="{720F3CC6-67BA-414A-B602-8C9D8E34E781}" srcId="{DD771C03-E698-4CEF-9083-30129B93FD3E}" destId="{6CC039EF-0CDE-499B-9EF1-F16DBE34ACCF}" srcOrd="0" destOrd="0" parTransId="{FEB8264C-52AC-4061-B631-D5636148E8A1}" sibTransId="{07AAD8DD-2A57-402F-B754-CC1D3D844501}"/>
    <dgm:cxn modelId="{EDB03BD6-3220-4A3E-A1A1-41BAE0A226E1}" srcId="{DD771C03-E698-4CEF-9083-30129B93FD3E}" destId="{AAEFCC51-13B4-4151-AEF7-EE4429590321}" srcOrd="2" destOrd="0" parTransId="{4BFF53B4-6E4C-4578-AE53-8D8911AA1669}" sibTransId="{ACEB7148-611B-4DD8-B571-3460E6C8CAD0}"/>
    <dgm:cxn modelId="{C8A2A005-D867-4896-A99F-364E90207134}" type="presParOf" srcId="{F636D390-096B-40C0-8F7F-049C5F7FAFB2}" destId="{6EA5FA0A-45BC-463D-B543-E8D5524380F8}" srcOrd="0" destOrd="0" presId="urn:microsoft.com/office/officeart/2005/8/layout/default"/>
    <dgm:cxn modelId="{A4B6EE27-13C8-4DBF-94D9-115E8D2D0EA4}" type="presParOf" srcId="{F636D390-096B-40C0-8F7F-049C5F7FAFB2}" destId="{8333B585-4A39-4E37-A0C5-486672FF0491}" srcOrd="1" destOrd="0" presId="urn:microsoft.com/office/officeart/2005/8/layout/default"/>
    <dgm:cxn modelId="{341CDD14-857E-4FB5-8DCC-669111EB37B0}" type="presParOf" srcId="{F636D390-096B-40C0-8F7F-049C5F7FAFB2}" destId="{EE49F4B3-9E04-487E-BF35-B6BA03E22694}" srcOrd="2" destOrd="0" presId="urn:microsoft.com/office/officeart/2005/8/layout/default"/>
    <dgm:cxn modelId="{FE822D09-EFA8-4BEB-976C-AA75F4FAE5FD}" type="presParOf" srcId="{F636D390-096B-40C0-8F7F-049C5F7FAFB2}" destId="{CCF890F7-FD13-46D0-8F22-9BE21CB84052}" srcOrd="3" destOrd="0" presId="urn:microsoft.com/office/officeart/2005/8/layout/default"/>
    <dgm:cxn modelId="{9F3084DA-1D67-4C75-A1A2-0B33E9F4EE09}" type="presParOf" srcId="{F636D390-096B-40C0-8F7F-049C5F7FAFB2}" destId="{BA2FE635-127D-4E84-936E-2BAC0A47F9DA}"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E66EFD-84E1-4284-8476-725FDF4F5000}" type="doc">
      <dgm:prSet loTypeId="urn:microsoft.com/office/officeart/2005/8/layout/hierarchy4" loCatId="relationship" qsTypeId="urn:microsoft.com/office/officeart/2005/8/quickstyle/simple1" qsCatId="simple" csTypeId="urn:microsoft.com/office/officeart/2005/8/colors/accent1_2" csCatId="accent1" phldr="1"/>
      <dgm:spPr/>
      <dgm:t>
        <a:bodyPr/>
        <a:lstStyle/>
        <a:p>
          <a:endParaRPr lang="en-US"/>
        </a:p>
      </dgm:t>
    </dgm:pt>
    <dgm:pt modelId="{605F9840-67AC-4F50-81E8-FE370E9BE5DB}">
      <dgm:prSet phldrT="[Text]"/>
      <dgm:spPr/>
      <dgm:t>
        <a:bodyPr/>
        <a:lstStyle/>
        <a:p>
          <a:r>
            <a:rPr lang="en-US"/>
            <a:t>Move data between the computer and its external environments</a:t>
          </a:r>
        </a:p>
      </dgm:t>
    </dgm:pt>
    <dgm:pt modelId="{C7C53DDE-143D-46D8-BA2E-43D5B1728283}" type="parTrans" cxnId="{2B34D5A8-08DD-4122-9D94-F7B4FD993F88}">
      <dgm:prSet/>
      <dgm:spPr/>
      <dgm:t>
        <a:bodyPr/>
        <a:lstStyle/>
        <a:p>
          <a:endParaRPr lang="en-US"/>
        </a:p>
      </dgm:t>
    </dgm:pt>
    <dgm:pt modelId="{BF675F40-7D9C-41A3-944C-E16220E696D7}" type="sibTrans" cxnId="{2B34D5A8-08DD-4122-9D94-F7B4FD993F88}">
      <dgm:prSet/>
      <dgm:spPr/>
      <dgm:t>
        <a:bodyPr/>
        <a:lstStyle/>
        <a:p>
          <a:endParaRPr lang="en-US"/>
        </a:p>
      </dgm:t>
    </dgm:pt>
    <dgm:pt modelId="{D1EDC8D2-E65D-4FBF-8860-B1388BFB4FC1}">
      <dgm:prSet phldrT="[Text]"/>
      <dgm:spPr/>
      <dgm:t>
        <a:bodyPr/>
        <a:lstStyle/>
        <a:p>
          <a:r>
            <a:rPr lang="en-US"/>
            <a:t>Secondary memory devices</a:t>
          </a:r>
        </a:p>
      </dgm:t>
    </dgm:pt>
    <dgm:pt modelId="{B91DF054-1B7E-4DF4-BF72-5A2C64D1D7AC}" type="parTrans" cxnId="{98C08F08-D4A0-4C67-8383-5EF121542A99}">
      <dgm:prSet/>
      <dgm:spPr/>
      <dgm:t>
        <a:bodyPr/>
        <a:lstStyle/>
        <a:p>
          <a:endParaRPr lang="en-US"/>
        </a:p>
      </dgm:t>
    </dgm:pt>
    <dgm:pt modelId="{C1AB77B7-7C11-4AED-B4E1-7C31C46DDBCA}" type="sibTrans" cxnId="{98C08F08-D4A0-4C67-8383-5EF121542A99}">
      <dgm:prSet/>
      <dgm:spPr/>
      <dgm:t>
        <a:bodyPr/>
        <a:lstStyle/>
        <a:p>
          <a:endParaRPr lang="en-US"/>
        </a:p>
      </dgm:t>
    </dgm:pt>
    <dgm:pt modelId="{22D89FB2-6E9C-46F0-951A-3F167A9F8D4D}">
      <dgm:prSet phldrT="[Text]"/>
      <dgm:spPr/>
      <dgm:t>
        <a:bodyPr/>
        <a:lstStyle/>
        <a:p>
          <a:r>
            <a:rPr lang="en-US"/>
            <a:t>Communication equipment</a:t>
          </a:r>
        </a:p>
      </dgm:t>
    </dgm:pt>
    <dgm:pt modelId="{A10E4457-1196-4D69-B3E7-4909FCC300DC}" type="parTrans" cxnId="{63E1A4FF-3F3F-4F6B-B3F6-E03F3C8460EC}">
      <dgm:prSet/>
      <dgm:spPr/>
      <dgm:t>
        <a:bodyPr/>
        <a:lstStyle/>
        <a:p>
          <a:endParaRPr lang="en-US"/>
        </a:p>
      </dgm:t>
    </dgm:pt>
    <dgm:pt modelId="{6299CD74-BBDD-4F70-AE44-8C42561413B2}" type="sibTrans" cxnId="{63E1A4FF-3F3F-4F6B-B3F6-E03F3C8460EC}">
      <dgm:prSet/>
      <dgm:spPr/>
      <dgm:t>
        <a:bodyPr/>
        <a:lstStyle/>
        <a:p>
          <a:endParaRPr lang="en-US"/>
        </a:p>
      </dgm:t>
    </dgm:pt>
    <dgm:pt modelId="{7D2403F3-6E58-4D49-88CB-C77B53D8426C}">
      <dgm:prSet phldrT="[Text]"/>
      <dgm:spPr/>
      <dgm:t>
        <a:bodyPr/>
        <a:lstStyle/>
        <a:p>
          <a:r>
            <a:rPr lang="en-US"/>
            <a:t>Terminals</a:t>
          </a:r>
        </a:p>
      </dgm:t>
    </dgm:pt>
    <dgm:pt modelId="{5B2CA7DE-BDA6-42FA-8DE4-8D41DE257446}" type="parTrans" cxnId="{1786215C-F32D-4827-9F47-990E2016C51E}">
      <dgm:prSet/>
      <dgm:spPr/>
      <dgm:t>
        <a:bodyPr/>
        <a:lstStyle/>
        <a:p>
          <a:endParaRPr lang="en-US"/>
        </a:p>
      </dgm:t>
    </dgm:pt>
    <dgm:pt modelId="{E523FB24-31B7-4F84-B280-35221F863FCF}" type="sibTrans" cxnId="{1786215C-F32D-4827-9F47-990E2016C51E}">
      <dgm:prSet/>
      <dgm:spPr/>
      <dgm:t>
        <a:bodyPr/>
        <a:lstStyle/>
        <a:p>
          <a:endParaRPr lang="en-US"/>
        </a:p>
      </dgm:t>
    </dgm:pt>
    <dgm:pt modelId="{A2472514-DA9E-4329-987B-D039D95A8589}" type="pres">
      <dgm:prSet presAssocID="{66E66EFD-84E1-4284-8476-725FDF4F5000}" presName="Name0" presStyleCnt="0">
        <dgm:presLayoutVars>
          <dgm:chPref val="1"/>
          <dgm:dir/>
          <dgm:animOne val="branch"/>
          <dgm:animLvl val="lvl"/>
          <dgm:resizeHandles/>
        </dgm:presLayoutVars>
      </dgm:prSet>
      <dgm:spPr/>
    </dgm:pt>
    <dgm:pt modelId="{59E796B8-1956-450C-857E-3CB61112ADD3}" type="pres">
      <dgm:prSet presAssocID="{605F9840-67AC-4F50-81E8-FE370E9BE5DB}" presName="vertOne" presStyleCnt="0"/>
      <dgm:spPr/>
    </dgm:pt>
    <dgm:pt modelId="{EE48A95F-62E3-44F2-9456-655B22B7BCFF}" type="pres">
      <dgm:prSet presAssocID="{605F9840-67AC-4F50-81E8-FE370E9BE5DB}" presName="txOne" presStyleLbl="node0" presStyleIdx="0" presStyleCnt="1">
        <dgm:presLayoutVars>
          <dgm:chPref val="3"/>
        </dgm:presLayoutVars>
      </dgm:prSet>
      <dgm:spPr/>
    </dgm:pt>
    <dgm:pt modelId="{8BEC210E-FAA6-4884-9657-FDB05AC707A6}" type="pres">
      <dgm:prSet presAssocID="{605F9840-67AC-4F50-81E8-FE370E9BE5DB}" presName="parTransOne" presStyleCnt="0"/>
      <dgm:spPr/>
    </dgm:pt>
    <dgm:pt modelId="{0EE60D80-7B6A-46D6-B38A-50F7C664E80E}" type="pres">
      <dgm:prSet presAssocID="{605F9840-67AC-4F50-81E8-FE370E9BE5DB}" presName="horzOne" presStyleCnt="0"/>
      <dgm:spPr/>
    </dgm:pt>
    <dgm:pt modelId="{4BFEF510-4378-4E23-B2E0-88C91BF2E092}" type="pres">
      <dgm:prSet presAssocID="{D1EDC8D2-E65D-4FBF-8860-B1388BFB4FC1}" presName="vertTwo" presStyleCnt="0"/>
      <dgm:spPr/>
    </dgm:pt>
    <dgm:pt modelId="{4F3E6022-CADD-41C3-8B9F-4171D0D06F64}" type="pres">
      <dgm:prSet presAssocID="{D1EDC8D2-E65D-4FBF-8860-B1388BFB4FC1}" presName="txTwo" presStyleLbl="node2" presStyleIdx="0" presStyleCnt="3">
        <dgm:presLayoutVars>
          <dgm:chPref val="3"/>
        </dgm:presLayoutVars>
      </dgm:prSet>
      <dgm:spPr/>
    </dgm:pt>
    <dgm:pt modelId="{5AF027D3-F49F-4150-90EF-7046575C63E1}" type="pres">
      <dgm:prSet presAssocID="{D1EDC8D2-E65D-4FBF-8860-B1388BFB4FC1}" presName="horzTwo" presStyleCnt="0"/>
      <dgm:spPr/>
    </dgm:pt>
    <dgm:pt modelId="{E195D4AC-D923-4718-B5AF-791682B2218B}" type="pres">
      <dgm:prSet presAssocID="{C1AB77B7-7C11-4AED-B4E1-7C31C46DDBCA}" presName="sibSpaceTwo" presStyleCnt="0"/>
      <dgm:spPr/>
    </dgm:pt>
    <dgm:pt modelId="{9E81BF45-3A80-4A99-8EBC-FB29D5122FDA}" type="pres">
      <dgm:prSet presAssocID="{22D89FB2-6E9C-46F0-951A-3F167A9F8D4D}" presName="vertTwo" presStyleCnt="0"/>
      <dgm:spPr/>
    </dgm:pt>
    <dgm:pt modelId="{1B1DCD11-7E5A-4009-AC6F-BBFDE308BA6C}" type="pres">
      <dgm:prSet presAssocID="{22D89FB2-6E9C-46F0-951A-3F167A9F8D4D}" presName="txTwo" presStyleLbl="node2" presStyleIdx="1" presStyleCnt="3">
        <dgm:presLayoutVars>
          <dgm:chPref val="3"/>
        </dgm:presLayoutVars>
      </dgm:prSet>
      <dgm:spPr/>
    </dgm:pt>
    <dgm:pt modelId="{8DABDE3A-703E-435F-AA0F-EC3881B432ED}" type="pres">
      <dgm:prSet presAssocID="{22D89FB2-6E9C-46F0-951A-3F167A9F8D4D}" presName="horzTwo" presStyleCnt="0"/>
      <dgm:spPr/>
    </dgm:pt>
    <dgm:pt modelId="{A50683E3-733E-409C-8210-33E6F764C528}" type="pres">
      <dgm:prSet presAssocID="{6299CD74-BBDD-4F70-AE44-8C42561413B2}" presName="sibSpaceTwo" presStyleCnt="0"/>
      <dgm:spPr/>
    </dgm:pt>
    <dgm:pt modelId="{968899DB-3417-4FE8-A73F-B715365FC9E0}" type="pres">
      <dgm:prSet presAssocID="{7D2403F3-6E58-4D49-88CB-C77B53D8426C}" presName="vertTwo" presStyleCnt="0"/>
      <dgm:spPr/>
    </dgm:pt>
    <dgm:pt modelId="{04EE4E74-01AE-4DB9-9349-06B83C61F409}" type="pres">
      <dgm:prSet presAssocID="{7D2403F3-6E58-4D49-88CB-C77B53D8426C}" presName="txTwo" presStyleLbl="node2" presStyleIdx="2" presStyleCnt="3">
        <dgm:presLayoutVars>
          <dgm:chPref val="3"/>
        </dgm:presLayoutVars>
      </dgm:prSet>
      <dgm:spPr/>
    </dgm:pt>
    <dgm:pt modelId="{C3886361-339D-46D7-ACE9-646F53A6D6D4}" type="pres">
      <dgm:prSet presAssocID="{7D2403F3-6E58-4D49-88CB-C77B53D8426C}" presName="horzTwo" presStyleCnt="0"/>
      <dgm:spPr/>
    </dgm:pt>
  </dgm:ptLst>
  <dgm:cxnLst>
    <dgm:cxn modelId="{98C08F08-D4A0-4C67-8383-5EF121542A99}" srcId="{605F9840-67AC-4F50-81E8-FE370E9BE5DB}" destId="{D1EDC8D2-E65D-4FBF-8860-B1388BFB4FC1}" srcOrd="0" destOrd="0" parTransId="{B91DF054-1B7E-4DF4-BF72-5A2C64D1D7AC}" sibTransId="{C1AB77B7-7C11-4AED-B4E1-7C31C46DDBCA}"/>
    <dgm:cxn modelId="{A9746027-D8A3-4299-8205-BA1A0D870CEA}" type="presOf" srcId="{22D89FB2-6E9C-46F0-951A-3F167A9F8D4D}" destId="{1B1DCD11-7E5A-4009-AC6F-BBFDE308BA6C}" srcOrd="0" destOrd="0" presId="urn:microsoft.com/office/officeart/2005/8/layout/hierarchy4"/>
    <dgm:cxn modelId="{1786215C-F32D-4827-9F47-990E2016C51E}" srcId="{605F9840-67AC-4F50-81E8-FE370E9BE5DB}" destId="{7D2403F3-6E58-4D49-88CB-C77B53D8426C}" srcOrd="2" destOrd="0" parTransId="{5B2CA7DE-BDA6-42FA-8DE4-8D41DE257446}" sibTransId="{E523FB24-31B7-4F84-B280-35221F863FCF}"/>
    <dgm:cxn modelId="{D860BC81-66E4-492A-8754-C6649DD4E33D}" type="presOf" srcId="{D1EDC8D2-E65D-4FBF-8860-B1388BFB4FC1}" destId="{4F3E6022-CADD-41C3-8B9F-4171D0D06F64}" srcOrd="0" destOrd="0" presId="urn:microsoft.com/office/officeart/2005/8/layout/hierarchy4"/>
    <dgm:cxn modelId="{9269F987-B3F6-44AD-B805-D5D4681568AD}" type="presOf" srcId="{7D2403F3-6E58-4D49-88CB-C77B53D8426C}" destId="{04EE4E74-01AE-4DB9-9349-06B83C61F409}" srcOrd="0" destOrd="0" presId="urn:microsoft.com/office/officeart/2005/8/layout/hierarchy4"/>
    <dgm:cxn modelId="{2B34D5A8-08DD-4122-9D94-F7B4FD993F88}" srcId="{66E66EFD-84E1-4284-8476-725FDF4F5000}" destId="{605F9840-67AC-4F50-81E8-FE370E9BE5DB}" srcOrd="0" destOrd="0" parTransId="{C7C53DDE-143D-46D8-BA2E-43D5B1728283}" sibTransId="{BF675F40-7D9C-41A3-944C-E16220E696D7}"/>
    <dgm:cxn modelId="{FFE89DBB-ECAB-445D-AB88-0C35B41BA33D}" type="presOf" srcId="{605F9840-67AC-4F50-81E8-FE370E9BE5DB}" destId="{EE48A95F-62E3-44F2-9456-655B22B7BCFF}" srcOrd="0" destOrd="0" presId="urn:microsoft.com/office/officeart/2005/8/layout/hierarchy4"/>
    <dgm:cxn modelId="{9AA10DF6-2C59-4095-8BCE-C8549FAD5048}" type="presOf" srcId="{66E66EFD-84E1-4284-8476-725FDF4F5000}" destId="{A2472514-DA9E-4329-987B-D039D95A8589}" srcOrd="0" destOrd="0" presId="urn:microsoft.com/office/officeart/2005/8/layout/hierarchy4"/>
    <dgm:cxn modelId="{63E1A4FF-3F3F-4F6B-B3F6-E03F3C8460EC}" srcId="{605F9840-67AC-4F50-81E8-FE370E9BE5DB}" destId="{22D89FB2-6E9C-46F0-951A-3F167A9F8D4D}" srcOrd="1" destOrd="0" parTransId="{A10E4457-1196-4D69-B3E7-4909FCC300DC}" sibTransId="{6299CD74-BBDD-4F70-AE44-8C42561413B2}"/>
    <dgm:cxn modelId="{C76221B1-BFFF-41CA-94EB-4EB7FCF25D68}" type="presParOf" srcId="{A2472514-DA9E-4329-987B-D039D95A8589}" destId="{59E796B8-1956-450C-857E-3CB61112ADD3}" srcOrd="0" destOrd="0" presId="urn:microsoft.com/office/officeart/2005/8/layout/hierarchy4"/>
    <dgm:cxn modelId="{50026C14-D592-4D00-A4A3-3BF6CD2F913F}" type="presParOf" srcId="{59E796B8-1956-450C-857E-3CB61112ADD3}" destId="{EE48A95F-62E3-44F2-9456-655B22B7BCFF}" srcOrd="0" destOrd="0" presId="urn:microsoft.com/office/officeart/2005/8/layout/hierarchy4"/>
    <dgm:cxn modelId="{3F6FE75F-DE5B-445A-BFE5-13B338A403A7}" type="presParOf" srcId="{59E796B8-1956-450C-857E-3CB61112ADD3}" destId="{8BEC210E-FAA6-4884-9657-FDB05AC707A6}" srcOrd="1" destOrd="0" presId="urn:microsoft.com/office/officeart/2005/8/layout/hierarchy4"/>
    <dgm:cxn modelId="{13C61D45-5109-4FF6-8476-C288CE94A8CC}" type="presParOf" srcId="{59E796B8-1956-450C-857E-3CB61112ADD3}" destId="{0EE60D80-7B6A-46D6-B38A-50F7C664E80E}" srcOrd="2" destOrd="0" presId="urn:microsoft.com/office/officeart/2005/8/layout/hierarchy4"/>
    <dgm:cxn modelId="{BDBC4F14-AE66-478F-9F7E-C29BA4A142E2}" type="presParOf" srcId="{0EE60D80-7B6A-46D6-B38A-50F7C664E80E}" destId="{4BFEF510-4378-4E23-B2E0-88C91BF2E092}" srcOrd="0" destOrd="0" presId="urn:microsoft.com/office/officeart/2005/8/layout/hierarchy4"/>
    <dgm:cxn modelId="{211FF990-BE59-4B90-B115-ADF9AA93832F}" type="presParOf" srcId="{4BFEF510-4378-4E23-B2E0-88C91BF2E092}" destId="{4F3E6022-CADD-41C3-8B9F-4171D0D06F64}" srcOrd="0" destOrd="0" presId="urn:microsoft.com/office/officeart/2005/8/layout/hierarchy4"/>
    <dgm:cxn modelId="{0B32D141-F3D7-4645-AE97-105C6FA93557}" type="presParOf" srcId="{4BFEF510-4378-4E23-B2E0-88C91BF2E092}" destId="{5AF027D3-F49F-4150-90EF-7046575C63E1}" srcOrd="1" destOrd="0" presId="urn:microsoft.com/office/officeart/2005/8/layout/hierarchy4"/>
    <dgm:cxn modelId="{6900F0AC-BB5C-450A-BAAC-BDC4BB078C27}" type="presParOf" srcId="{0EE60D80-7B6A-46D6-B38A-50F7C664E80E}" destId="{E195D4AC-D923-4718-B5AF-791682B2218B}" srcOrd="1" destOrd="0" presId="urn:microsoft.com/office/officeart/2005/8/layout/hierarchy4"/>
    <dgm:cxn modelId="{DAE958C6-C28C-46FF-8122-40F9A8F7CF8F}" type="presParOf" srcId="{0EE60D80-7B6A-46D6-B38A-50F7C664E80E}" destId="{9E81BF45-3A80-4A99-8EBC-FB29D5122FDA}" srcOrd="2" destOrd="0" presId="urn:microsoft.com/office/officeart/2005/8/layout/hierarchy4"/>
    <dgm:cxn modelId="{FB8B7E5B-F7F2-4337-8499-595F2CFC67ED}" type="presParOf" srcId="{9E81BF45-3A80-4A99-8EBC-FB29D5122FDA}" destId="{1B1DCD11-7E5A-4009-AC6F-BBFDE308BA6C}" srcOrd="0" destOrd="0" presId="urn:microsoft.com/office/officeart/2005/8/layout/hierarchy4"/>
    <dgm:cxn modelId="{EF6DCF8E-7826-4025-86B7-C2F5E4244BB3}" type="presParOf" srcId="{9E81BF45-3A80-4A99-8EBC-FB29D5122FDA}" destId="{8DABDE3A-703E-435F-AA0F-EC3881B432ED}" srcOrd="1" destOrd="0" presId="urn:microsoft.com/office/officeart/2005/8/layout/hierarchy4"/>
    <dgm:cxn modelId="{D9A20B01-71F4-4C37-BCEB-3B9C87ACF782}" type="presParOf" srcId="{0EE60D80-7B6A-46D6-B38A-50F7C664E80E}" destId="{A50683E3-733E-409C-8210-33E6F764C528}" srcOrd="3" destOrd="0" presId="urn:microsoft.com/office/officeart/2005/8/layout/hierarchy4"/>
    <dgm:cxn modelId="{8E7A13FD-0501-40A1-A5F9-7919437F88EE}" type="presParOf" srcId="{0EE60D80-7B6A-46D6-B38A-50F7C664E80E}" destId="{968899DB-3417-4FE8-A73F-B715365FC9E0}" srcOrd="4" destOrd="0" presId="urn:microsoft.com/office/officeart/2005/8/layout/hierarchy4"/>
    <dgm:cxn modelId="{5A9B999E-94C0-40C9-9091-89CD4B94487E}" type="presParOf" srcId="{968899DB-3417-4FE8-A73F-B715365FC9E0}" destId="{04EE4E74-01AE-4DB9-9349-06B83C61F409}" srcOrd="0" destOrd="0" presId="urn:microsoft.com/office/officeart/2005/8/layout/hierarchy4"/>
    <dgm:cxn modelId="{797D150D-A5A7-4210-96FD-773247343F8A}" type="presParOf" srcId="{968899DB-3417-4FE8-A73F-B715365FC9E0}" destId="{C3886361-339D-46D7-ACE9-646F53A6D6D4}"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9EE2F2-96E3-E94E-AAF2-CDDA508BAD94}" type="doc">
      <dgm:prSet loTypeId="urn:microsoft.com/office/officeart/2005/8/layout/hProcess9" loCatId="list" qsTypeId="urn:microsoft.com/office/officeart/2005/8/quickstyle/simple1" qsCatId="simple" csTypeId="urn:microsoft.com/office/officeart/2005/8/colors/accent1_2" csCatId="accent1" phldr="1"/>
      <dgm:spPr/>
      <dgm:t>
        <a:bodyPr/>
        <a:lstStyle/>
        <a:p>
          <a:endParaRPr lang="en-US"/>
        </a:p>
      </dgm:t>
    </dgm:pt>
    <dgm:pt modelId="{EC8F9867-988D-4B45-AAFF-E032C295F482}">
      <dgm:prSet/>
      <dgm:spPr/>
      <dgm:t>
        <a:bodyPr/>
        <a:lstStyle/>
        <a:p>
          <a:r>
            <a:rPr lang="en-US"/>
            <a:t>Processor reads (fetches) instructions from memory</a:t>
          </a:r>
        </a:p>
      </dgm:t>
    </dgm:pt>
    <dgm:pt modelId="{15BBB3AD-BACE-824E-B823-9A0F8B0B731B}" type="parTrans" cxnId="{FF74B327-0DB8-9E46-9C2D-0EC4EB488474}">
      <dgm:prSet/>
      <dgm:spPr/>
      <dgm:t>
        <a:bodyPr/>
        <a:lstStyle/>
        <a:p>
          <a:endParaRPr lang="en-US"/>
        </a:p>
      </dgm:t>
    </dgm:pt>
    <dgm:pt modelId="{694342DE-2DFE-DA4D-B949-20B362624EF5}" type="sibTrans" cxnId="{FF74B327-0DB8-9E46-9C2D-0EC4EB488474}">
      <dgm:prSet/>
      <dgm:spPr/>
      <dgm:t>
        <a:bodyPr/>
        <a:lstStyle/>
        <a:p>
          <a:endParaRPr lang="en-US"/>
        </a:p>
      </dgm:t>
    </dgm:pt>
    <dgm:pt modelId="{CE52B32C-06C4-6443-AD16-DB864EB959C0}">
      <dgm:prSet/>
      <dgm:spPr/>
      <dgm:t>
        <a:bodyPr/>
        <a:lstStyle/>
        <a:p>
          <a:r>
            <a:rPr lang="en-US"/>
            <a:t>Processor executes each instruction</a:t>
          </a:r>
        </a:p>
      </dgm:t>
    </dgm:pt>
    <dgm:pt modelId="{FB739005-8423-0B42-914A-553E152678D6}" type="parTrans" cxnId="{B55F1616-839C-AA48-8DFB-1AB748CEE23B}">
      <dgm:prSet/>
      <dgm:spPr/>
      <dgm:t>
        <a:bodyPr/>
        <a:lstStyle/>
        <a:p>
          <a:endParaRPr lang="en-US"/>
        </a:p>
      </dgm:t>
    </dgm:pt>
    <dgm:pt modelId="{AC400D9B-818A-D544-85DA-EA297AC9D299}" type="sibTrans" cxnId="{B55F1616-839C-AA48-8DFB-1AB748CEE23B}">
      <dgm:prSet/>
      <dgm:spPr/>
      <dgm:t>
        <a:bodyPr/>
        <a:lstStyle/>
        <a:p>
          <a:endParaRPr lang="en-US"/>
        </a:p>
      </dgm:t>
    </dgm:pt>
    <dgm:pt modelId="{43B9C9C2-F8C7-0749-9652-0164D1693909}" type="pres">
      <dgm:prSet presAssocID="{A99EE2F2-96E3-E94E-AAF2-CDDA508BAD94}" presName="CompostProcess" presStyleCnt="0">
        <dgm:presLayoutVars>
          <dgm:dir/>
          <dgm:resizeHandles val="exact"/>
        </dgm:presLayoutVars>
      </dgm:prSet>
      <dgm:spPr/>
    </dgm:pt>
    <dgm:pt modelId="{36DB873E-21A1-144A-9AD7-E6EBFB71C30C}" type="pres">
      <dgm:prSet presAssocID="{A99EE2F2-96E3-E94E-AAF2-CDDA508BAD94}" presName="arrow" presStyleLbl="bgShp" presStyleIdx="0" presStyleCnt="1"/>
      <dgm:spPr/>
    </dgm:pt>
    <dgm:pt modelId="{A586CFED-CCBF-DB4B-8AE1-64958958146A}" type="pres">
      <dgm:prSet presAssocID="{A99EE2F2-96E3-E94E-AAF2-CDDA508BAD94}" presName="linearProcess" presStyleCnt="0"/>
      <dgm:spPr/>
    </dgm:pt>
    <dgm:pt modelId="{559AD022-6B47-494A-989A-66B40C1EA3D9}" type="pres">
      <dgm:prSet presAssocID="{EC8F9867-988D-4B45-AAFF-E032C295F482}" presName="textNode" presStyleLbl="node1" presStyleIdx="0" presStyleCnt="2">
        <dgm:presLayoutVars>
          <dgm:bulletEnabled val="1"/>
        </dgm:presLayoutVars>
      </dgm:prSet>
      <dgm:spPr/>
    </dgm:pt>
    <dgm:pt modelId="{D0D10D6D-9B73-554F-B8B4-33FC07A77D56}" type="pres">
      <dgm:prSet presAssocID="{694342DE-2DFE-DA4D-B949-20B362624EF5}" presName="sibTrans" presStyleCnt="0"/>
      <dgm:spPr/>
    </dgm:pt>
    <dgm:pt modelId="{AA5A79E6-F2A8-FE46-95C5-F961763B77BB}" type="pres">
      <dgm:prSet presAssocID="{CE52B32C-06C4-6443-AD16-DB864EB959C0}" presName="textNode" presStyleLbl="node1" presStyleIdx="1" presStyleCnt="2">
        <dgm:presLayoutVars>
          <dgm:bulletEnabled val="1"/>
        </dgm:presLayoutVars>
      </dgm:prSet>
      <dgm:spPr/>
    </dgm:pt>
  </dgm:ptLst>
  <dgm:cxnLst>
    <dgm:cxn modelId="{B55F1616-839C-AA48-8DFB-1AB748CEE23B}" srcId="{A99EE2F2-96E3-E94E-AAF2-CDDA508BAD94}" destId="{CE52B32C-06C4-6443-AD16-DB864EB959C0}" srcOrd="1" destOrd="0" parTransId="{FB739005-8423-0B42-914A-553E152678D6}" sibTransId="{AC400D9B-818A-D544-85DA-EA297AC9D299}"/>
    <dgm:cxn modelId="{FF74B327-0DB8-9E46-9C2D-0EC4EB488474}" srcId="{A99EE2F2-96E3-E94E-AAF2-CDDA508BAD94}" destId="{EC8F9867-988D-4B45-AAFF-E032C295F482}" srcOrd="0" destOrd="0" parTransId="{15BBB3AD-BACE-824E-B823-9A0F8B0B731B}" sibTransId="{694342DE-2DFE-DA4D-B949-20B362624EF5}"/>
    <dgm:cxn modelId="{743F8849-E515-D143-A8E4-AD3DEDECCD47}" type="presOf" srcId="{CE52B32C-06C4-6443-AD16-DB864EB959C0}" destId="{AA5A79E6-F2A8-FE46-95C5-F961763B77BB}" srcOrd="0" destOrd="0" presId="urn:microsoft.com/office/officeart/2005/8/layout/hProcess9"/>
    <dgm:cxn modelId="{DBC5028D-802E-0844-8A19-213ECF561A26}" type="presOf" srcId="{EC8F9867-988D-4B45-AAFF-E032C295F482}" destId="{559AD022-6B47-494A-989A-66B40C1EA3D9}" srcOrd="0" destOrd="0" presId="urn:microsoft.com/office/officeart/2005/8/layout/hProcess9"/>
    <dgm:cxn modelId="{93E52592-810D-1943-9C80-4E5353568392}" type="presOf" srcId="{A99EE2F2-96E3-E94E-AAF2-CDDA508BAD94}" destId="{43B9C9C2-F8C7-0749-9652-0164D1693909}" srcOrd="0" destOrd="0" presId="urn:microsoft.com/office/officeart/2005/8/layout/hProcess9"/>
    <dgm:cxn modelId="{ADA15697-1C76-6540-A136-9E8F904349A5}" type="presParOf" srcId="{43B9C9C2-F8C7-0749-9652-0164D1693909}" destId="{36DB873E-21A1-144A-9AD7-E6EBFB71C30C}" srcOrd="0" destOrd="0" presId="urn:microsoft.com/office/officeart/2005/8/layout/hProcess9"/>
    <dgm:cxn modelId="{E0DCADAD-68A3-4946-8454-A514ED3F9EF8}" type="presParOf" srcId="{43B9C9C2-F8C7-0749-9652-0164D1693909}" destId="{A586CFED-CCBF-DB4B-8AE1-64958958146A}" srcOrd="1" destOrd="0" presId="urn:microsoft.com/office/officeart/2005/8/layout/hProcess9"/>
    <dgm:cxn modelId="{B3836562-6158-9948-895D-47FFFBF24286}" type="presParOf" srcId="{A586CFED-CCBF-DB4B-8AE1-64958958146A}" destId="{559AD022-6B47-494A-989A-66B40C1EA3D9}" srcOrd="0" destOrd="0" presId="urn:microsoft.com/office/officeart/2005/8/layout/hProcess9"/>
    <dgm:cxn modelId="{CE8ED8F8-04C0-5741-A566-59D4DB56165B}" type="presParOf" srcId="{A586CFED-CCBF-DB4B-8AE1-64958958146A}" destId="{D0D10D6D-9B73-554F-B8B4-33FC07A77D56}" srcOrd="1" destOrd="0" presId="urn:microsoft.com/office/officeart/2005/8/layout/hProcess9"/>
    <dgm:cxn modelId="{1FADC05C-E1FF-FA4F-AA44-F47E0C8CC613}" type="presParOf" srcId="{A586CFED-CCBF-DB4B-8AE1-64958958146A}" destId="{AA5A79E6-F2A8-FE46-95C5-F961763B77BB}"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ACCD92-B1BC-0A42-953B-F3E640C7BD29}" type="doc">
      <dgm:prSet loTypeId="urn:microsoft.com/office/officeart/2005/8/layout/arrow2" loCatId="process" qsTypeId="urn:microsoft.com/office/officeart/2005/8/quickstyle/simple1" qsCatId="simple" csTypeId="urn:microsoft.com/office/officeart/2005/8/colors/accent1_2" csCatId="accent1" phldr="1"/>
      <dgm:spPr/>
    </dgm:pt>
    <dgm:pt modelId="{38FC8F8D-C424-8146-9E56-AD1DDF760111}">
      <dgm:prSet phldrT="[Text]" custT="1"/>
      <dgm:spPr/>
      <dgm:t>
        <a:bodyPr/>
        <a:lstStyle/>
        <a:p>
          <a:r>
            <a:rPr lang="en-NZ" sz="1800" dirty="0"/>
            <a:t>Serial Processing</a:t>
          </a:r>
          <a:endParaRPr lang="en-US" sz="1800" dirty="0"/>
        </a:p>
      </dgm:t>
    </dgm:pt>
    <dgm:pt modelId="{D0A62D74-7E0B-B242-8B35-D7A6B1083D31}" type="parTrans" cxnId="{7D3C728B-F740-AC43-9F3A-C47B814E5089}">
      <dgm:prSet/>
      <dgm:spPr/>
      <dgm:t>
        <a:bodyPr/>
        <a:lstStyle/>
        <a:p>
          <a:endParaRPr lang="en-US"/>
        </a:p>
      </dgm:t>
    </dgm:pt>
    <dgm:pt modelId="{4BF9B6E4-5CE0-7C40-ACE9-2C6A5EA145F7}" type="sibTrans" cxnId="{7D3C728B-F740-AC43-9F3A-C47B814E5089}">
      <dgm:prSet/>
      <dgm:spPr/>
      <dgm:t>
        <a:bodyPr/>
        <a:lstStyle/>
        <a:p>
          <a:endParaRPr lang="en-US"/>
        </a:p>
      </dgm:t>
    </dgm:pt>
    <dgm:pt modelId="{D9810BAD-2715-BF45-BF3B-6AB8E45EE25A}">
      <dgm:prSet custT="1"/>
      <dgm:spPr/>
      <dgm:t>
        <a:bodyPr/>
        <a:lstStyle/>
        <a:p>
          <a:r>
            <a:rPr lang="en-NZ" sz="1800" dirty="0"/>
            <a:t>Simple Batch Systems</a:t>
          </a:r>
        </a:p>
      </dgm:t>
    </dgm:pt>
    <dgm:pt modelId="{A7494285-C8ED-F248-AEC8-913A1E2E837E}" type="parTrans" cxnId="{1DE82A49-0AB5-0347-85E5-B4E74FB74FCA}">
      <dgm:prSet/>
      <dgm:spPr/>
      <dgm:t>
        <a:bodyPr/>
        <a:lstStyle/>
        <a:p>
          <a:endParaRPr lang="en-US"/>
        </a:p>
      </dgm:t>
    </dgm:pt>
    <dgm:pt modelId="{3253F9A0-6251-A642-AE74-6B9C371975BC}" type="sibTrans" cxnId="{1DE82A49-0AB5-0347-85E5-B4E74FB74FCA}">
      <dgm:prSet/>
      <dgm:spPr/>
      <dgm:t>
        <a:bodyPr/>
        <a:lstStyle/>
        <a:p>
          <a:endParaRPr lang="en-US"/>
        </a:p>
      </dgm:t>
    </dgm:pt>
    <dgm:pt modelId="{A66F7EE8-B277-D248-99D3-4CD126540C8A}">
      <dgm:prSet custT="1"/>
      <dgm:spPr/>
      <dgm:t>
        <a:bodyPr/>
        <a:lstStyle/>
        <a:p>
          <a:r>
            <a:rPr lang="en-NZ" sz="1800" dirty="0"/>
            <a:t>Multiprogrammed Batch Systems</a:t>
          </a:r>
        </a:p>
      </dgm:t>
    </dgm:pt>
    <dgm:pt modelId="{38AC00E7-9EEB-AA46-92D7-B69F40E88CB4}" type="parTrans" cxnId="{451DF095-1C94-234D-A748-F8277292FC1F}">
      <dgm:prSet/>
      <dgm:spPr/>
      <dgm:t>
        <a:bodyPr/>
        <a:lstStyle/>
        <a:p>
          <a:endParaRPr lang="en-US"/>
        </a:p>
      </dgm:t>
    </dgm:pt>
    <dgm:pt modelId="{F51F151C-E8E6-534A-A204-713718F1E875}" type="sibTrans" cxnId="{451DF095-1C94-234D-A748-F8277292FC1F}">
      <dgm:prSet/>
      <dgm:spPr/>
      <dgm:t>
        <a:bodyPr/>
        <a:lstStyle/>
        <a:p>
          <a:endParaRPr lang="en-US"/>
        </a:p>
      </dgm:t>
    </dgm:pt>
    <dgm:pt modelId="{9386885E-542C-A045-80DD-541DAB382580}">
      <dgm:prSet custT="1"/>
      <dgm:spPr/>
      <dgm:t>
        <a:bodyPr/>
        <a:lstStyle/>
        <a:p>
          <a:r>
            <a:rPr lang="en-NZ" sz="1800" dirty="0"/>
            <a:t>Time Sharing Systems</a:t>
          </a:r>
        </a:p>
      </dgm:t>
    </dgm:pt>
    <dgm:pt modelId="{568757CA-AC16-7F43-B8F6-583978CFEC40}" type="parTrans" cxnId="{049F5EB9-BDD5-B249-B755-3016A45FC8DA}">
      <dgm:prSet/>
      <dgm:spPr/>
      <dgm:t>
        <a:bodyPr/>
        <a:lstStyle/>
        <a:p>
          <a:endParaRPr lang="en-US"/>
        </a:p>
      </dgm:t>
    </dgm:pt>
    <dgm:pt modelId="{B3B68821-6B75-224A-99DE-9B3A4C5EF08C}" type="sibTrans" cxnId="{049F5EB9-BDD5-B249-B755-3016A45FC8DA}">
      <dgm:prSet/>
      <dgm:spPr/>
      <dgm:t>
        <a:bodyPr/>
        <a:lstStyle/>
        <a:p>
          <a:endParaRPr lang="en-US"/>
        </a:p>
      </dgm:t>
    </dgm:pt>
    <dgm:pt modelId="{094A77E0-A09E-2B4F-9792-0313B70CB70F}" type="pres">
      <dgm:prSet presAssocID="{6EACCD92-B1BC-0A42-953B-F3E640C7BD29}" presName="arrowDiagram" presStyleCnt="0">
        <dgm:presLayoutVars>
          <dgm:chMax val="5"/>
          <dgm:dir/>
          <dgm:resizeHandles val="exact"/>
        </dgm:presLayoutVars>
      </dgm:prSet>
      <dgm:spPr/>
    </dgm:pt>
    <dgm:pt modelId="{7274B0A6-A780-AC4D-A192-A17A96D7D56B}" type="pres">
      <dgm:prSet presAssocID="{6EACCD92-B1BC-0A42-953B-F3E640C7BD29}" presName="arrow" presStyleLbl="bgShp" presStyleIdx="0" presStyleCnt="1"/>
      <dgm:spPr/>
    </dgm:pt>
    <dgm:pt modelId="{AC30B1C0-E642-C343-9491-3D29EF5B9ACA}" type="pres">
      <dgm:prSet presAssocID="{6EACCD92-B1BC-0A42-953B-F3E640C7BD29}" presName="arrowDiagram4" presStyleCnt="0"/>
      <dgm:spPr/>
    </dgm:pt>
    <dgm:pt modelId="{14244A61-2F42-FE4C-B4AE-14F538A72BD4}" type="pres">
      <dgm:prSet presAssocID="{38FC8F8D-C424-8146-9E56-AD1DDF760111}" presName="bullet4a" presStyleLbl="node1" presStyleIdx="0" presStyleCnt="4"/>
      <dgm:spPr/>
    </dgm:pt>
    <dgm:pt modelId="{68990ADE-EECC-A843-9CB8-385F4DCE6884}" type="pres">
      <dgm:prSet presAssocID="{38FC8F8D-C424-8146-9E56-AD1DDF760111}" presName="textBox4a" presStyleLbl="revTx" presStyleIdx="0" presStyleCnt="4" custScaleY="51143">
        <dgm:presLayoutVars>
          <dgm:bulletEnabled val="1"/>
        </dgm:presLayoutVars>
      </dgm:prSet>
      <dgm:spPr/>
    </dgm:pt>
    <dgm:pt modelId="{9AA8AB03-D64A-C342-B37C-4CCC9DA9EB94}" type="pres">
      <dgm:prSet presAssocID="{D9810BAD-2715-BF45-BF3B-6AB8E45EE25A}" presName="bullet4b" presStyleLbl="node1" presStyleIdx="1" presStyleCnt="4"/>
      <dgm:spPr/>
    </dgm:pt>
    <dgm:pt modelId="{CD842123-1D21-A749-9096-4D7D760BAAD9}" type="pres">
      <dgm:prSet presAssocID="{D9810BAD-2715-BF45-BF3B-6AB8E45EE25A}" presName="textBox4b" presStyleLbl="revTx" presStyleIdx="1" presStyleCnt="4" custScaleY="39942" custLinFactNeighborX="-4726" custLinFactNeighborY="-3817">
        <dgm:presLayoutVars>
          <dgm:bulletEnabled val="1"/>
        </dgm:presLayoutVars>
      </dgm:prSet>
      <dgm:spPr/>
    </dgm:pt>
    <dgm:pt modelId="{36778976-587A-8042-87A9-FC1C9FD954F8}" type="pres">
      <dgm:prSet presAssocID="{A66F7EE8-B277-D248-99D3-4CD126540C8A}" presName="bullet4c" presStyleLbl="node1" presStyleIdx="2" presStyleCnt="4"/>
      <dgm:spPr/>
    </dgm:pt>
    <dgm:pt modelId="{D9519E44-3DC2-2543-B587-8A3BE587954F}" type="pres">
      <dgm:prSet presAssocID="{A66F7EE8-B277-D248-99D3-4CD126540C8A}" presName="textBox4c" presStyleLbl="revTx" presStyleIdx="2" presStyleCnt="4" custScaleX="143550" custScaleY="26063" custLinFactNeighborX="-6990" custLinFactNeighborY="-16934">
        <dgm:presLayoutVars>
          <dgm:bulletEnabled val="1"/>
        </dgm:presLayoutVars>
      </dgm:prSet>
      <dgm:spPr/>
    </dgm:pt>
    <dgm:pt modelId="{6C5317EB-E0BB-C646-8AC7-1B8FB3CE6475}" type="pres">
      <dgm:prSet presAssocID="{9386885E-542C-A045-80DD-541DAB382580}" presName="bullet4d" presStyleLbl="node1" presStyleIdx="3" presStyleCnt="4"/>
      <dgm:spPr/>
    </dgm:pt>
    <dgm:pt modelId="{9DBEC3F6-5D1C-984A-A8A3-A5F0342491D8}" type="pres">
      <dgm:prSet presAssocID="{9386885E-542C-A045-80DD-541DAB382580}" presName="textBox4d" presStyleLbl="revTx" presStyleIdx="3" presStyleCnt="4" custScaleX="86877" custScaleY="31888" custLinFactNeighborX="-17456" custLinFactNeighborY="-17576">
        <dgm:presLayoutVars>
          <dgm:bulletEnabled val="1"/>
        </dgm:presLayoutVars>
      </dgm:prSet>
      <dgm:spPr/>
    </dgm:pt>
  </dgm:ptLst>
  <dgm:cxnLst>
    <dgm:cxn modelId="{3E17B52C-3B06-9A45-8584-9180A0C1BA59}" type="presOf" srcId="{A66F7EE8-B277-D248-99D3-4CD126540C8A}" destId="{D9519E44-3DC2-2543-B587-8A3BE587954F}" srcOrd="0" destOrd="0" presId="urn:microsoft.com/office/officeart/2005/8/layout/arrow2"/>
    <dgm:cxn modelId="{1098CD43-3096-BD47-8C93-BE8058CF148F}" type="presOf" srcId="{D9810BAD-2715-BF45-BF3B-6AB8E45EE25A}" destId="{CD842123-1D21-A749-9096-4D7D760BAAD9}" srcOrd="0" destOrd="0" presId="urn:microsoft.com/office/officeart/2005/8/layout/arrow2"/>
    <dgm:cxn modelId="{1DE82A49-0AB5-0347-85E5-B4E74FB74FCA}" srcId="{6EACCD92-B1BC-0A42-953B-F3E640C7BD29}" destId="{D9810BAD-2715-BF45-BF3B-6AB8E45EE25A}" srcOrd="1" destOrd="0" parTransId="{A7494285-C8ED-F248-AEC8-913A1E2E837E}" sibTransId="{3253F9A0-6251-A642-AE74-6B9C371975BC}"/>
    <dgm:cxn modelId="{7D3C728B-F740-AC43-9F3A-C47B814E5089}" srcId="{6EACCD92-B1BC-0A42-953B-F3E640C7BD29}" destId="{38FC8F8D-C424-8146-9E56-AD1DDF760111}" srcOrd="0" destOrd="0" parTransId="{D0A62D74-7E0B-B242-8B35-D7A6B1083D31}" sibTransId="{4BF9B6E4-5CE0-7C40-ACE9-2C6A5EA145F7}"/>
    <dgm:cxn modelId="{C067DF8D-A81E-9E43-A8DD-02D5C2A61521}" type="presOf" srcId="{38FC8F8D-C424-8146-9E56-AD1DDF760111}" destId="{68990ADE-EECC-A843-9CB8-385F4DCE6884}" srcOrd="0" destOrd="0" presId="urn:microsoft.com/office/officeart/2005/8/layout/arrow2"/>
    <dgm:cxn modelId="{451DF095-1C94-234D-A748-F8277292FC1F}" srcId="{6EACCD92-B1BC-0A42-953B-F3E640C7BD29}" destId="{A66F7EE8-B277-D248-99D3-4CD126540C8A}" srcOrd="2" destOrd="0" parTransId="{38AC00E7-9EEB-AA46-92D7-B69F40E88CB4}" sibTransId="{F51F151C-E8E6-534A-A204-713718F1E875}"/>
    <dgm:cxn modelId="{A2D78A9C-6247-FA4B-8F51-CF2E89D0314E}" type="presOf" srcId="{6EACCD92-B1BC-0A42-953B-F3E640C7BD29}" destId="{094A77E0-A09E-2B4F-9792-0313B70CB70F}" srcOrd="0" destOrd="0" presId="urn:microsoft.com/office/officeart/2005/8/layout/arrow2"/>
    <dgm:cxn modelId="{049F5EB9-BDD5-B249-B755-3016A45FC8DA}" srcId="{6EACCD92-B1BC-0A42-953B-F3E640C7BD29}" destId="{9386885E-542C-A045-80DD-541DAB382580}" srcOrd="3" destOrd="0" parTransId="{568757CA-AC16-7F43-B8F6-583978CFEC40}" sibTransId="{B3B68821-6B75-224A-99DE-9B3A4C5EF08C}"/>
    <dgm:cxn modelId="{C60BA0FC-7A21-7742-8D6D-2BDD77849218}" type="presOf" srcId="{9386885E-542C-A045-80DD-541DAB382580}" destId="{9DBEC3F6-5D1C-984A-A8A3-A5F0342491D8}" srcOrd="0" destOrd="0" presId="urn:microsoft.com/office/officeart/2005/8/layout/arrow2"/>
    <dgm:cxn modelId="{46527C7F-AD19-654B-8049-936FB0BB1089}" type="presParOf" srcId="{094A77E0-A09E-2B4F-9792-0313B70CB70F}" destId="{7274B0A6-A780-AC4D-A192-A17A96D7D56B}" srcOrd="0" destOrd="0" presId="urn:microsoft.com/office/officeart/2005/8/layout/arrow2"/>
    <dgm:cxn modelId="{847C3373-70A5-1249-BA32-96D85E38ED12}" type="presParOf" srcId="{094A77E0-A09E-2B4F-9792-0313B70CB70F}" destId="{AC30B1C0-E642-C343-9491-3D29EF5B9ACA}" srcOrd="1" destOrd="0" presId="urn:microsoft.com/office/officeart/2005/8/layout/arrow2"/>
    <dgm:cxn modelId="{2589D7C4-5754-F443-AF55-E833CB97E3B6}" type="presParOf" srcId="{AC30B1C0-E642-C343-9491-3D29EF5B9ACA}" destId="{14244A61-2F42-FE4C-B4AE-14F538A72BD4}" srcOrd="0" destOrd="0" presId="urn:microsoft.com/office/officeart/2005/8/layout/arrow2"/>
    <dgm:cxn modelId="{DCB3901E-6D9E-BB49-AA70-0398A4AB7AD5}" type="presParOf" srcId="{AC30B1C0-E642-C343-9491-3D29EF5B9ACA}" destId="{68990ADE-EECC-A843-9CB8-385F4DCE6884}" srcOrd="1" destOrd="0" presId="urn:microsoft.com/office/officeart/2005/8/layout/arrow2"/>
    <dgm:cxn modelId="{F88F0E2D-7C58-9949-9774-10884A5650A2}" type="presParOf" srcId="{AC30B1C0-E642-C343-9491-3D29EF5B9ACA}" destId="{9AA8AB03-D64A-C342-B37C-4CCC9DA9EB94}" srcOrd="2" destOrd="0" presId="urn:microsoft.com/office/officeart/2005/8/layout/arrow2"/>
    <dgm:cxn modelId="{4B8DD314-032A-6B47-B2DB-2862EB78707A}" type="presParOf" srcId="{AC30B1C0-E642-C343-9491-3D29EF5B9ACA}" destId="{CD842123-1D21-A749-9096-4D7D760BAAD9}" srcOrd="3" destOrd="0" presId="urn:microsoft.com/office/officeart/2005/8/layout/arrow2"/>
    <dgm:cxn modelId="{A33190B4-80C4-C34A-A93A-C56AF89424ED}" type="presParOf" srcId="{AC30B1C0-E642-C343-9491-3D29EF5B9ACA}" destId="{36778976-587A-8042-87A9-FC1C9FD954F8}" srcOrd="4" destOrd="0" presId="urn:microsoft.com/office/officeart/2005/8/layout/arrow2"/>
    <dgm:cxn modelId="{B3BF463C-A526-BC4C-B31D-7702EF0A6A73}" type="presParOf" srcId="{AC30B1C0-E642-C343-9491-3D29EF5B9ACA}" destId="{D9519E44-3DC2-2543-B587-8A3BE587954F}" srcOrd="5" destOrd="0" presId="urn:microsoft.com/office/officeart/2005/8/layout/arrow2"/>
    <dgm:cxn modelId="{7EF211CC-4E58-D349-9A1C-21EB30F85E98}" type="presParOf" srcId="{AC30B1C0-E642-C343-9491-3D29EF5B9ACA}" destId="{6C5317EB-E0BB-C646-8AC7-1B8FB3CE6475}" srcOrd="6" destOrd="0" presId="urn:microsoft.com/office/officeart/2005/8/layout/arrow2"/>
    <dgm:cxn modelId="{6EA5EE19-B83B-9B4D-B222-76DA85BACAE3}" type="presParOf" srcId="{AC30B1C0-E642-C343-9491-3D29EF5B9ACA}" destId="{9DBEC3F6-5D1C-984A-A8A3-A5F0342491D8}" srcOrd="7"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7151B0-83C3-794C-A7E2-D21129B208D7}"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E168AA11-920C-F54C-B7DB-C5951AA2D585}">
      <dgm:prSet/>
      <dgm:spPr/>
      <dgm:t>
        <a:bodyPr/>
        <a:lstStyle/>
        <a:p>
          <a:pPr algn="ctr" rtl="0"/>
          <a:r>
            <a:rPr lang="en-US" dirty="0"/>
            <a:t>Memory protection</a:t>
          </a:r>
        </a:p>
      </dgm:t>
    </dgm:pt>
    <dgm:pt modelId="{F1036FCF-F430-704B-9E6B-F3162B4934A4}" type="parTrans" cxnId="{E41F4A20-25D7-6049-B731-2FD60920E3A6}">
      <dgm:prSet/>
      <dgm:spPr/>
      <dgm:t>
        <a:bodyPr/>
        <a:lstStyle/>
        <a:p>
          <a:endParaRPr lang="en-US"/>
        </a:p>
      </dgm:t>
    </dgm:pt>
    <dgm:pt modelId="{F75CB714-0475-A247-A48A-0DB700B76C4A}" type="sibTrans" cxnId="{E41F4A20-25D7-6049-B731-2FD60920E3A6}">
      <dgm:prSet/>
      <dgm:spPr/>
      <dgm:t>
        <a:bodyPr/>
        <a:lstStyle/>
        <a:p>
          <a:endParaRPr lang="en-US"/>
        </a:p>
      </dgm:t>
    </dgm:pt>
    <dgm:pt modelId="{84FE2259-F5AC-9044-B8EB-8A19BA1733A8}">
      <dgm:prSet/>
      <dgm:spPr/>
      <dgm:t>
        <a:bodyPr/>
        <a:lstStyle/>
        <a:p>
          <a:pPr algn="l" rtl="0"/>
          <a:r>
            <a:rPr lang="en-US" dirty="0"/>
            <a:t>While the user program is executing, it must not alter the memory area containing the monitor</a:t>
          </a:r>
        </a:p>
      </dgm:t>
    </dgm:pt>
    <dgm:pt modelId="{0DB568A9-7598-704F-9A1B-A7B019083813}" type="parTrans" cxnId="{868306BA-8CCA-1C43-BD53-8B6AD97319B8}">
      <dgm:prSet/>
      <dgm:spPr/>
      <dgm:t>
        <a:bodyPr/>
        <a:lstStyle/>
        <a:p>
          <a:endParaRPr lang="en-US"/>
        </a:p>
      </dgm:t>
    </dgm:pt>
    <dgm:pt modelId="{2415265B-BCAA-BE49-8909-3AE41F1CEA1E}" type="sibTrans" cxnId="{868306BA-8CCA-1C43-BD53-8B6AD97319B8}">
      <dgm:prSet/>
      <dgm:spPr/>
      <dgm:t>
        <a:bodyPr/>
        <a:lstStyle/>
        <a:p>
          <a:endParaRPr lang="en-US"/>
        </a:p>
      </dgm:t>
    </dgm:pt>
    <dgm:pt modelId="{3C55AC7B-1880-3346-A9F5-9D14FE371C13}">
      <dgm:prSet/>
      <dgm:spPr/>
      <dgm:t>
        <a:bodyPr/>
        <a:lstStyle/>
        <a:p>
          <a:pPr algn="ctr" rtl="0"/>
          <a:r>
            <a:rPr lang="en-US" dirty="0"/>
            <a:t>Timer</a:t>
          </a:r>
        </a:p>
      </dgm:t>
    </dgm:pt>
    <dgm:pt modelId="{DA4122A3-D505-944E-B831-76E0E97F5E1A}" type="parTrans" cxnId="{1B19FFA6-539C-F54F-96EE-69F16551E422}">
      <dgm:prSet/>
      <dgm:spPr/>
      <dgm:t>
        <a:bodyPr/>
        <a:lstStyle/>
        <a:p>
          <a:endParaRPr lang="en-US"/>
        </a:p>
      </dgm:t>
    </dgm:pt>
    <dgm:pt modelId="{D422DDD9-FDCA-AB4A-8586-DE5C835334E3}" type="sibTrans" cxnId="{1B19FFA6-539C-F54F-96EE-69F16551E422}">
      <dgm:prSet/>
      <dgm:spPr/>
      <dgm:t>
        <a:bodyPr/>
        <a:lstStyle/>
        <a:p>
          <a:endParaRPr lang="en-US"/>
        </a:p>
      </dgm:t>
    </dgm:pt>
    <dgm:pt modelId="{38C5B09A-C990-BA43-A557-1F98A71B0347}">
      <dgm:prSet/>
      <dgm:spPr/>
      <dgm:t>
        <a:bodyPr/>
        <a:lstStyle/>
        <a:p>
          <a:pPr rtl="0"/>
          <a:r>
            <a:rPr lang="en-US" dirty="0"/>
            <a:t>Prevents a job from monopolizing the system</a:t>
          </a:r>
        </a:p>
      </dgm:t>
    </dgm:pt>
    <dgm:pt modelId="{C22858B8-555F-9E48-860B-841F1548B9BF}" type="parTrans" cxnId="{935578C4-E7A4-0F41-B2CC-8EB9491486F8}">
      <dgm:prSet/>
      <dgm:spPr/>
      <dgm:t>
        <a:bodyPr/>
        <a:lstStyle/>
        <a:p>
          <a:endParaRPr lang="en-US"/>
        </a:p>
      </dgm:t>
    </dgm:pt>
    <dgm:pt modelId="{7E3BCDBB-0A59-C74E-97DB-63FDAE82954D}" type="sibTrans" cxnId="{935578C4-E7A4-0F41-B2CC-8EB9491486F8}">
      <dgm:prSet/>
      <dgm:spPr/>
      <dgm:t>
        <a:bodyPr/>
        <a:lstStyle/>
        <a:p>
          <a:endParaRPr lang="en-US"/>
        </a:p>
      </dgm:t>
    </dgm:pt>
    <dgm:pt modelId="{91271169-0AFC-DE4B-8AC9-A91FEED8AE1F}">
      <dgm:prSet/>
      <dgm:spPr/>
      <dgm:t>
        <a:bodyPr/>
        <a:lstStyle/>
        <a:p>
          <a:pPr algn="ctr" rtl="0"/>
          <a:r>
            <a:rPr lang="en-US" dirty="0"/>
            <a:t>Privileged instructions</a:t>
          </a:r>
        </a:p>
      </dgm:t>
    </dgm:pt>
    <dgm:pt modelId="{2B42B865-B071-6A4C-B298-E4885E4E631A}" type="parTrans" cxnId="{DB0CEECF-0037-4C41-BE4C-624B659A1DAF}">
      <dgm:prSet/>
      <dgm:spPr/>
      <dgm:t>
        <a:bodyPr/>
        <a:lstStyle/>
        <a:p>
          <a:endParaRPr lang="en-US"/>
        </a:p>
      </dgm:t>
    </dgm:pt>
    <dgm:pt modelId="{E92463EB-0EE3-604C-96B3-B5BFB1BA60FB}" type="sibTrans" cxnId="{DB0CEECF-0037-4C41-BE4C-624B659A1DAF}">
      <dgm:prSet/>
      <dgm:spPr/>
      <dgm:t>
        <a:bodyPr/>
        <a:lstStyle/>
        <a:p>
          <a:endParaRPr lang="en-US"/>
        </a:p>
      </dgm:t>
    </dgm:pt>
    <dgm:pt modelId="{E3EB5B32-DAE8-084B-9C55-4E15A60723ED}">
      <dgm:prSet/>
      <dgm:spPr/>
      <dgm:t>
        <a:bodyPr/>
        <a:lstStyle/>
        <a:p>
          <a:pPr rtl="0"/>
          <a:r>
            <a:rPr lang="en-US" dirty="0"/>
            <a:t>Can only be executed by the monitor</a:t>
          </a:r>
        </a:p>
      </dgm:t>
    </dgm:pt>
    <dgm:pt modelId="{7A268D61-5057-B149-BE7B-AA3EE351397C}" type="parTrans" cxnId="{30322F38-77BC-7941-A149-9689B60C4338}">
      <dgm:prSet/>
      <dgm:spPr/>
      <dgm:t>
        <a:bodyPr/>
        <a:lstStyle/>
        <a:p>
          <a:endParaRPr lang="en-US"/>
        </a:p>
      </dgm:t>
    </dgm:pt>
    <dgm:pt modelId="{DBA2282E-AB01-9D46-83F3-EF32BDAD296B}" type="sibTrans" cxnId="{30322F38-77BC-7941-A149-9689B60C4338}">
      <dgm:prSet/>
      <dgm:spPr/>
      <dgm:t>
        <a:bodyPr/>
        <a:lstStyle/>
        <a:p>
          <a:endParaRPr lang="en-US"/>
        </a:p>
      </dgm:t>
    </dgm:pt>
    <dgm:pt modelId="{262BBE38-279B-314A-BA9C-D727BB0FDC92}">
      <dgm:prSet/>
      <dgm:spPr/>
      <dgm:t>
        <a:bodyPr/>
        <a:lstStyle/>
        <a:p>
          <a:pPr algn="ctr" rtl="0"/>
          <a:r>
            <a:rPr lang="en-US" dirty="0"/>
            <a:t>Interrupts</a:t>
          </a:r>
        </a:p>
      </dgm:t>
    </dgm:pt>
    <dgm:pt modelId="{3B2FF056-FCC8-8D4F-994A-A01D63DA5CD9}" type="parTrans" cxnId="{C9F28926-672C-F64D-B018-B5F0F5D79E34}">
      <dgm:prSet/>
      <dgm:spPr/>
      <dgm:t>
        <a:bodyPr/>
        <a:lstStyle/>
        <a:p>
          <a:endParaRPr lang="en-US"/>
        </a:p>
      </dgm:t>
    </dgm:pt>
    <dgm:pt modelId="{2F7DE086-CAD4-A24B-AD21-148FD7FF13A3}" type="sibTrans" cxnId="{C9F28926-672C-F64D-B018-B5F0F5D79E34}">
      <dgm:prSet/>
      <dgm:spPr/>
      <dgm:t>
        <a:bodyPr/>
        <a:lstStyle/>
        <a:p>
          <a:endParaRPr lang="en-US"/>
        </a:p>
      </dgm:t>
    </dgm:pt>
    <dgm:pt modelId="{286E021D-AAE7-3045-85D5-5E61BC0DEF81}">
      <dgm:prSet/>
      <dgm:spPr/>
      <dgm:t>
        <a:bodyPr/>
        <a:lstStyle/>
        <a:p>
          <a:pPr rtl="0"/>
          <a:r>
            <a:rPr lang="en-US" dirty="0"/>
            <a:t>Gives OS more flexibility in controlling user programs</a:t>
          </a:r>
        </a:p>
      </dgm:t>
    </dgm:pt>
    <dgm:pt modelId="{A77A0EA1-2CB3-7D44-86D0-19696DAF5113}" type="parTrans" cxnId="{9926E97F-5B57-8342-A5F8-094907E9E425}">
      <dgm:prSet/>
      <dgm:spPr/>
      <dgm:t>
        <a:bodyPr/>
        <a:lstStyle/>
        <a:p>
          <a:endParaRPr lang="en-US"/>
        </a:p>
      </dgm:t>
    </dgm:pt>
    <dgm:pt modelId="{B67E2129-EF89-8A48-A57C-7C56BA199FF7}" type="sibTrans" cxnId="{9926E97F-5B57-8342-A5F8-094907E9E425}">
      <dgm:prSet/>
      <dgm:spPr/>
      <dgm:t>
        <a:bodyPr/>
        <a:lstStyle/>
        <a:p>
          <a:endParaRPr lang="en-US"/>
        </a:p>
      </dgm:t>
    </dgm:pt>
    <dgm:pt modelId="{67E7C6A6-13EF-714B-B10A-4FB9F6CDFFE7}" type="pres">
      <dgm:prSet presAssocID="{2D7151B0-83C3-794C-A7E2-D21129B208D7}" presName="linear" presStyleCnt="0">
        <dgm:presLayoutVars>
          <dgm:dir/>
          <dgm:animLvl val="lvl"/>
          <dgm:resizeHandles val="exact"/>
        </dgm:presLayoutVars>
      </dgm:prSet>
      <dgm:spPr/>
    </dgm:pt>
    <dgm:pt modelId="{A9843400-7960-4E4F-9E66-CEFCFC5239A0}" type="pres">
      <dgm:prSet presAssocID="{E168AA11-920C-F54C-B7DB-C5951AA2D585}" presName="parentLin" presStyleCnt="0"/>
      <dgm:spPr/>
    </dgm:pt>
    <dgm:pt modelId="{296822B1-67B9-3946-B9B5-9AFC9B76B1DD}" type="pres">
      <dgm:prSet presAssocID="{E168AA11-920C-F54C-B7DB-C5951AA2D585}" presName="parentLeftMargin" presStyleLbl="node1" presStyleIdx="0" presStyleCnt="4"/>
      <dgm:spPr/>
    </dgm:pt>
    <dgm:pt modelId="{149ADC22-A787-BD43-AE53-1E5F9F0EF60D}" type="pres">
      <dgm:prSet presAssocID="{E168AA11-920C-F54C-B7DB-C5951AA2D585}" presName="parentText" presStyleLbl="node1" presStyleIdx="0" presStyleCnt="4" custScaleX="45928">
        <dgm:presLayoutVars>
          <dgm:chMax val="0"/>
          <dgm:bulletEnabled val="1"/>
        </dgm:presLayoutVars>
      </dgm:prSet>
      <dgm:spPr/>
    </dgm:pt>
    <dgm:pt modelId="{9390032A-177B-F847-A182-AF71BCAFBE8E}" type="pres">
      <dgm:prSet presAssocID="{E168AA11-920C-F54C-B7DB-C5951AA2D585}" presName="negativeSpace" presStyleCnt="0"/>
      <dgm:spPr/>
    </dgm:pt>
    <dgm:pt modelId="{E16CAC94-6033-ED45-9937-89B21B10E203}" type="pres">
      <dgm:prSet presAssocID="{E168AA11-920C-F54C-B7DB-C5951AA2D585}" presName="childText" presStyleLbl="conFgAcc1" presStyleIdx="0" presStyleCnt="4">
        <dgm:presLayoutVars>
          <dgm:bulletEnabled val="1"/>
        </dgm:presLayoutVars>
      </dgm:prSet>
      <dgm:spPr/>
    </dgm:pt>
    <dgm:pt modelId="{2D930EDF-A178-4B42-B854-012114ED6F5F}" type="pres">
      <dgm:prSet presAssocID="{F75CB714-0475-A247-A48A-0DB700B76C4A}" presName="spaceBetweenRectangles" presStyleCnt="0"/>
      <dgm:spPr/>
    </dgm:pt>
    <dgm:pt modelId="{93E8F457-8658-3E40-B98A-F49742498160}" type="pres">
      <dgm:prSet presAssocID="{3C55AC7B-1880-3346-A9F5-9D14FE371C13}" presName="parentLin" presStyleCnt="0"/>
      <dgm:spPr/>
    </dgm:pt>
    <dgm:pt modelId="{111B7E38-12E6-374B-B02A-3E9484792A81}" type="pres">
      <dgm:prSet presAssocID="{3C55AC7B-1880-3346-A9F5-9D14FE371C13}" presName="parentLeftMargin" presStyleLbl="node1" presStyleIdx="0" presStyleCnt="4"/>
      <dgm:spPr/>
    </dgm:pt>
    <dgm:pt modelId="{EFED6759-161A-0247-881A-8697555D7731}" type="pres">
      <dgm:prSet presAssocID="{3C55AC7B-1880-3346-A9F5-9D14FE371C13}" presName="parentText" presStyleLbl="node1" presStyleIdx="1" presStyleCnt="4" custScaleX="45928">
        <dgm:presLayoutVars>
          <dgm:chMax val="0"/>
          <dgm:bulletEnabled val="1"/>
        </dgm:presLayoutVars>
      </dgm:prSet>
      <dgm:spPr/>
    </dgm:pt>
    <dgm:pt modelId="{FC9C8137-B0AD-D14F-B352-7066C95D9CB5}" type="pres">
      <dgm:prSet presAssocID="{3C55AC7B-1880-3346-A9F5-9D14FE371C13}" presName="negativeSpace" presStyleCnt="0"/>
      <dgm:spPr/>
    </dgm:pt>
    <dgm:pt modelId="{C121F52B-3C08-654C-83AE-2EAF2AB55D38}" type="pres">
      <dgm:prSet presAssocID="{3C55AC7B-1880-3346-A9F5-9D14FE371C13}" presName="childText" presStyleLbl="conFgAcc1" presStyleIdx="1" presStyleCnt="4">
        <dgm:presLayoutVars>
          <dgm:bulletEnabled val="1"/>
        </dgm:presLayoutVars>
      </dgm:prSet>
      <dgm:spPr/>
    </dgm:pt>
    <dgm:pt modelId="{DCFCEA22-975D-9343-ACAC-4DF0C3753744}" type="pres">
      <dgm:prSet presAssocID="{D422DDD9-FDCA-AB4A-8586-DE5C835334E3}" presName="spaceBetweenRectangles" presStyleCnt="0"/>
      <dgm:spPr/>
    </dgm:pt>
    <dgm:pt modelId="{A00CDB56-F37A-DF49-A4D3-E01D3B8D6DCE}" type="pres">
      <dgm:prSet presAssocID="{91271169-0AFC-DE4B-8AC9-A91FEED8AE1F}" presName="parentLin" presStyleCnt="0"/>
      <dgm:spPr/>
    </dgm:pt>
    <dgm:pt modelId="{09C3FAAE-8F88-9747-B07C-EC9FCDDEA243}" type="pres">
      <dgm:prSet presAssocID="{91271169-0AFC-DE4B-8AC9-A91FEED8AE1F}" presName="parentLeftMargin" presStyleLbl="node1" presStyleIdx="1" presStyleCnt="4"/>
      <dgm:spPr/>
    </dgm:pt>
    <dgm:pt modelId="{F1A4EEB2-F42C-DC47-9AAD-66A3C8EDB4FF}" type="pres">
      <dgm:prSet presAssocID="{91271169-0AFC-DE4B-8AC9-A91FEED8AE1F}" presName="parentText" presStyleLbl="node1" presStyleIdx="2" presStyleCnt="4" custScaleX="45928">
        <dgm:presLayoutVars>
          <dgm:chMax val="0"/>
          <dgm:bulletEnabled val="1"/>
        </dgm:presLayoutVars>
      </dgm:prSet>
      <dgm:spPr/>
    </dgm:pt>
    <dgm:pt modelId="{D84CF245-23B4-8149-82F3-961FAE282666}" type="pres">
      <dgm:prSet presAssocID="{91271169-0AFC-DE4B-8AC9-A91FEED8AE1F}" presName="negativeSpace" presStyleCnt="0"/>
      <dgm:spPr/>
    </dgm:pt>
    <dgm:pt modelId="{5DD7CB04-61EF-8749-9728-DC4AEA3DB611}" type="pres">
      <dgm:prSet presAssocID="{91271169-0AFC-DE4B-8AC9-A91FEED8AE1F}" presName="childText" presStyleLbl="conFgAcc1" presStyleIdx="2" presStyleCnt="4">
        <dgm:presLayoutVars>
          <dgm:bulletEnabled val="1"/>
        </dgm:presLayoutVars>
      </dgm:prSet>
      <dgm:spPr/>
    </dgm:pt>
    <dgm:pt modelId="{D31626AE-EE24-F348-9CB9-6B38BB82C065}" type="pres">
      <dgm:prSet presAssocID="{E92463EB-0EE3-604C-96B3-B5BFB1BA60FB}" presName="spaceBetweenRectangles" presStyleCnt="0"/>
      <dgm:spPr/>
    </dgm:pt>
    <dgm:pt modelId="{CBCC4874-7EAF-4E40-83CC-1D1C21485996}" type="pres">
      <dgm:prSet presAssocID="{262BBE38-279B-314A-BA9C-D727BB0FDC92}" presName="parentLin" presStyleCnt="0"/>
      <dgm:spPr/>
    </dgm:pt>
    <dgm:pt modelId="{DCC88935-A0C0-8A43-9BAD-3C89B397511F}" type="pres">
      <dgm:prSet presAssocID="{262BBE38-279B-314A-BA9C-D727BB0FDC92}" presName="parentLeftMargin" presStyleLbl="node1" presStyleIdx="2" presStyleCnt="4"/>
      <dgm:spPr/>
    </dgm:pt>
    <dgm:pt modelId="{80D85195-02CD-764C-97FD-8C9D668486D7}" type="pres">
      <dgm:prSet presAssocID="{262BBE38-279B-314A-BA9C-D727BB0FDC92}" presName="parentText" presStyleLbl="node1" presStyleIdx="3" presStyleCnt="4" custScaleX="45928">
        <dgm:presLayoutVars>
          <dgm:chMax val="0"/>
          <dgm:bulletEnabled val="1"/>
        </dgm:presLayoutVars>
      </dgm:prSet>
      <dgm:spPr/>
    </dgm:pt>
    <dgm:pt modelId="{4807788D-684F-934E-99CD-351AF075FD2C}" type="pres">
      <dgm:prSet presAssocID="{262BBE38-279B-314A-BA9C-D727BB0FDC92}" presName="negativeSpace" presStyleCnt="0"/>
      <dgm:spPr/>
    </dgm:pt>
    <dgm:pt modelId="{7A96011C-FD4C-4E48-A721-EBACBA9C917E}" type="pres">
      <dgm:prSet presAssocID="{262BBE38-279B-314A-BA9C-D727BB0FDC92}" presName="childText" presStyleLbl="conFgAcc1" presStyleIdx="3" presStyleCnt="4">
        <dgm:presLayoutVars>
          <dgm:bulletEnabled val="1"/>
        </dgm:presLayoutVars>
      </dgm:prSet>
      <dgm:spPr/>
    </dgm:pt>
  </dgm:ptLst>
  <dgm:cxnLst>
    <dgm:cxn modelId="{E41F4A20-25D7-6049-B731-2FD60920E3A6}" srcId="{2D7151B0-83C3-794C-A7E2-D21129B208D7}" destId="{E168AA11-920C-F54C-B7DB-C5951AA2D585}" srcOrd="0" destOrd="0" parTransId="{F1036FCF-F430-704B-9E6B-F3162B4934A4}" sibTransId="{F75CB714-0475-A247-A48A-0DB700B76C4A}"/>
    <dgm:cxn modelId="{C9F28926-672C-F64D-B018-B5F0F5D79E34}" srcId="{2D7151B0-83C3-794C-A7E2-D21129B208D7}" destId="{262BBE38-279B-314A-BA9C-D727BB0FDC92}" srcOrd="3" destOrd="0" parTransId="{3B2FF056-FCC8-8D4F-994A-A01D63DA5CD9}" sibTransId="{2F7DE086-CAD4-A24B-AD21-148FD7FF13A3}"/>
    <dgm:cxn modelId="{C9365B28-F5FE-8749-AE4D-B93729A9999C}" type="presOf" srcId="{91271169-0AFC-DE4B-8AC9-A91FEED8AE1F}" destId="{F1A4EEB2-F42C-DC47-9AAD-66A3C8EDB4FF}" srcOrd="1" destOrd="0" presId="urn:microsoft.com/office/officeart/2005/8/layout/list1"/>
    <dgm:cxn modelId="{30322F38-77BC-7941-A149-9689B60C4338}" srcId="{91271169-0AFC-DE4B-8AC9-A91FEED8AE1F}" destId="{E3EB5B32-DAE8-084B-9C55-4E15A60723ED}" srcOrd="0" destOrd="0" parTransId="{7A268D61-5057-B149-BE7B-AA3EE351397C}" sibTransId="{DBA2282E-AB01-9D46-83F3-EF32BDAD296B}"/>
    <dgm:cxn modelId="{57A35C60-BAB0-E942-A55B-33947DF510A3}" type="presOf" srcId="{2D7151B0-83C3-794C-A7E2-D21129B208D7}" destId="{67E7C6A6-13EF-714B-B10A-4FB9F6CDFFE7}" srcOrd="0" destOrd="0" presId="urn:microsoft.com/office/officeart/2005/8/layout/list1"/>
    <dgm:cxn modelId="{49A3FB69-6BDA-234A-A14A-5C302DD3F34D}" type="presOf" srcId="{91271169-0AFC-DE4B-8AC9-A91FEED8AE1F}" destId="{09C3FAAE-8F88-9747-B07C-EC9FCDDEA243}" srcOrd="0" destOrd="0" presId="urn:microsoft.com/office/officeart/2005/8/layout/list1"/>
    <dgm:cxn modelId="{66099A6E-6178-434C-97C6-94D84B4D3C2C}" type="presOf" srcId="{286E021D-AAE7-3045-85D5-5E61BC0DEF81}" destId="{7A96011C-FD4C-4E48-A721-EBACBA9C917E}" srcOrd="0" destOrd="0" presId="urn:microsoft.com/office/officeart/2005/8/layout/list1"/>
    <dgm:cxn modelId="{23025154-3D2C-044F-8963-6EF03F73400E}" type="presOf" srcId="{84FE2259-F5AC-9044-B8EB-8A19BA1733A8}" destId="{E16CAC94-6033-ED45-9937-89B21B10E203}" srcOrd="0" destOrd="0" presId="urn:microsoft.com/office/officeart/2005/8/layout/list1"/>
    <dgm:cxn modelId="{80B60059-425E-9B4B-A1B4-669D145CA82B}" type="presOf" srcId="{3C55AC7B-1880-3346-A9F5-9D14FE371C13}" destId="{111B7E38-12E6-374B-B02A-3E9484792A81}" srcOrd="0" destOrd="0" presId="urn:microsoft.com/office/officeart/2005/8/layout/list1"/>
    <dgm:cxn modelId="{45AD767A-C98F-694C-9ED7-ED7D89F35B1B}" type="presOf" srcId="{262BBE38-279B-314A-BA9C-D727BB0FDC92}" destId="{DCC88935-A0C0-8A43-9BAD-3C89B397511F}" srcOrd="0" destOrd="0" presId="urn:microsoft.com/office/officeart/2005/8/layout/list1"/>
    <dgm:cxn modelId="{8C64537F-DF8A-4A4A-B849-09575FAF6906}" type="presOf" srcId="{38C5B09A-C990-BA43-A557-1F98A71B0347}" destId="{C121F52B-3C08-654C-83AE-2EAF2AB55D38}" srcOrd="0" destOrd="0" presId="urn:microsoft.com/office/officeart/2005/8/layout/list1"/>
    <dgm:cxn modelId="{9926E97F-5B57-8342-A5F8-094907E9E425}" srcId="{262BBE38-279B-314A-BA9C-D727BB0FDC92}" destId="{286E021D-AAE7-3045-85D5-5E61BC0DEF81}" srcOrd="0" destOrd="0" parTransId="{A77A0EA1-2CB3-7D44-86D0-19696DAF5113}" sibTransId="{B67E2129-EF89-8A48-A57C-7C56BA199FF7}"/>
    <dgm:cxn modelId="{8011BC84-6C39-BE43-862D-38BB608E1E94}" type="presOf" srcId="{E168AA11-920C-F54C-B7DB-C5951AA2D585}" destId="{296822B1-67B9-3946-B9B5-9AFC9B76B1DD}" srcOrd="0" destOrd="0" presId="urn:microsoft.com/office/officeart/2005/8/layout/list1"/>
    <dgm:cxn modelId="{09554A93-09B6-D047-861E-3DBC30E408AB}" type="presOf" srcId="{E168AA11-920C-F54C-B7DB-C5951AA2D585}" destId="{149ADC22-A787-BD43-AE53-1E5F9F0EF60D}" srcOrd="1" destOrd="0" presId="urn:microsoft.com/office/officeart/2005/8/layout/list1"/>
    <dgm:cxn modelId="{1B19FFA6-539C-F54F-96EE-69F16551E422}" srcId="{2D7151B0-83C3-794C-A7E2-D21129B208D7}" destId="{3C55AC7B-1880-3346-A9F5-9D14FE371C13}" srcOrd="1" destOrd="0" parTransId="{DA4122A3-D505-944E-B831-76E0E97F5E1A}" sibTransId="{D422DDD9-FDCA-AB4A-8586-DE5C835334E3}"/>
    <dgm:cxn modelId="{868306BA-8CCA-1C43-BD53-8B6AD97319B8}" srcId="{E168AA11-920C-F54C-B7DB-C5951AA2D585}" destId="{84FE2259-F5AC-9044-B8EB-8A19BA1733A8}" srcOrd="0" destOrd="0" parTransId="{0DB568A9-7598-704F-9A1B-A7B019083813}" sibTransId="{2415265B-BCAA-BE49-8909-3AE41F1CEA1E}"/>
    <dgm:cxn modelId="{7E11F4C1-A6D5-E141-BB67-D7A948F3AD34}" type="presOf" srcId="{E3EB5B32-DAE8-084B-9C55-4E15A60723ED}" destId="{5DD7CB04-61EF-8749-9728-DC4AEA3DB611}" srcOrd="0" destOrd="0" presId="urn:microsoft.com/office/officeart/2005/8/layout/list1"/>
    <dgm:cxn modelId="{935578C4-E7A4-0F41-B2CC-8EB9491486F8}" srcId="{3C55AC7B-1880-3346-A9F5-9D14FE371C13}" destId="{38C5B09A-C990-BA43-A557-1F98A71B0347}" srcOrd="0" destOrd="0" parTransId="{C22858B8-555F-9E48-860B-841F1548B9BF}" sibTransId="{7E3BCDBB-0A59-C74E-97DB-63FDAE82954D}"/>
    <dgm:cxn modelId="{4E6D85CE-302E-BA4C-9FCE-B6445D5CF6CA}" type="presOf" srcId="{3C55AC7B-1880-3346-A9F5-9D14FE371C13}" destId="{EFED6759-161A-0247-881A-8697555D7731}" srcOrd="1" destOrd="0" presId="urn:microsoft.com/office/officeart/2005/8/layout/list1"/>
    <dgm:cxn modelId="{DB0CEECF-0037-4C41-BE4C-624B659A1DAF}" srcId="{2D7151B0-83C3-794C-A7E2-D21129B208D7}" destId="{91271169-0AFC-DE4B-8AC9-A91FEED8AE1F}" srcOrd="2" destOrd="0" parTransId="{2B42B865-B071-6A4C-B298-E4885E4E631A}" sibTransId="{E92463EB-0EE3-604C-96B3-B5BFB1BA60FB}"/>
    <dgm:cxn modelId="{ECE497DA-E69B-D34B-AB46-25980F65898D}" type="presOf" srcId="{262BBE38-279B-314A-BA9C-D727BB0FDC92}" destId="{80D85195-02CD-764C-97FD-8C9D668486D7}" srcOrd="1" destOrd="0" presId="urn:microsoft.com/office/officeart/2005/8/layout/list1"/>
    <dgm:cxn modelId="{28D4C49C-F8A3-3446-B26E-F191C47E2DCA}" type="presParOf" srcId="{67E7C6A6-13EF-714B-B10A-4FB9F6CDFFE7}" destId="{A9843400-7960-4E4F-9E66-CEFCFC5239A0}" srcOrd="0" destOrd="0" presId="urn:microsoft.com/office/officeart/2005/8/layout/list1"/>
    <dgm:cxn modelId="{21CA7546-47BE-8E48-A994-436FD9DC063B}" type="presParOf" srcId="{A9843400-7960-4E4F-9E66-CEFCFC5239A0}" destId="{296822B1-67B9-3946-B9B5-9AFC9B76B1DD}" srcOrd="0" destOrd="0" presId="urn:microsoft.com/office/officeart/2005/8/layout/list1"/>
    <dgm:cxn modelId="{2E21B6BD-A3BB-8545-A8F6-5A80753CF35A}" type="presParOf" srcId="{A9843400-7960-4E4F-9E66-CEFCFC5239A0}" destId="{149ADC22-A787-BD43-AE53-1E5F9F0EF60D}" srcOrd="1" destOrd="0" presId="urn:microsoft.com/office/officeart/2005/8/layout/list1"/>
    <dgm:cxn modelId="{E12CB786-CF3F-BD4E-9EFE-345CA9B16B07}" type="presParOf" srcId="{67E7C6A6-13EF-714B-B10A-4FB9F6CDFFE7}" destId="{9390032A-177B-F847-A182-AF71BCAFBE8E}" srcOrd="1" destOrd="0" presId="urn:microsoft.com/office/officeart/2005/8/layout/list1"/>
    <dgm:cxn modelId="{3AD14C62-C079-684B-B0C4-8925AA81CB93}" type="presParOf" srcId="{67E7C6A6-13EF-714B-B10A-4FB9F6CDFFE7}" destId="{E16CAC94-6033-ED45-9937-89B21B10E203}" srcOrd="2" destOrd="0" presId="urn:microsoft.com/office/officeart/2005/8/layout/list1"/>
    <dgm:cxn modelId="{D85FCC9D-39B8-F448-8F2F-B639A543E94B}" type="presParOf" srcId="{67E7C6A6-13EF-714B-B10A-4FB9F6CDFFE7}" destId="{2D930EDF-A178-4B42-B854-012114ED6F5F}" srcOrd="3" destOrd="0" presId="urn:microsoft.com/office/officeart/2005/8/layout/list1"/>
    <dgm:cxn modelId="{99F3F39A-1F21-734E-979C-899DB2364828}" type="presParOf" srcId="{67E7C6A6-13EF-714B-B10A-4FB9F6CDFFE7}" destId="{93E8F457-8658-3E40-B98A-F49742498160}" srcOrd="4" destOrd="0" presId="urn:microsoft.com/office/officeart/2005/8/layout/list1"/>
    <dgm:cxn modelId="{D84B2969-37AE-2F45-B361-FC2E12D98293}" type="presParOf" srcId="{93E8F457-8658-3E40-B98A-F49742498160}" destId="{111B7E38-12E6-374B-B02A-3E9484792A81}" srcOrd="0" destOrd="0" presId="urn:microsoft.com/office/officeart/2005/8/layout/list1"/>
    <dgm:cxn modelId="{1AC5925A-F473-E74B-BE05-B96192025652}" type="presParOf" srcId="{93E8F457-8658-3E40-B98A-F49742498160}" destId="{EFED6759-161A-0247-881A-8697555D7731}" srcOrd="1" destOrd="0" presId="urn:microsoft.com/office/officeart/2005/8/layout/list1"/>
    <dgm:cxn modelId="{E207216B-FBBD-1D43-87AA-6B974C93E2E4}" type="presParOf" srcId="{67E7C6A6-13EF-714B-B10A-4FB9F6CDFFE7}" destId="{FC9C8137-B0AD-D14F-B352-7066C95D9CB5}" srcOrd="5" destOrd="0" presId="urn:microsoft.com/office/officeart/2005/8/layout/list1"/>
    <dgm:cxn modelId="{F7000289-8C24-2A4E-A831-186352DBA273}" type="presParOf" srcId="{67E7C6A6-13EF-714B-B10A-4FB9F6CDFFE7}" destId="{C121F52B-3C08-654C-83AE-2EAF2AB55D38}" srcOrd="6" destOrd="0" presId="urn:microsoft.com/office/officeart/2005/8/layout/list1"/>
    <dgm:cxn modelId="{4EE924BC-AF6A-DE4F-8319-779360B56E9D}" type="presParOf" srcId="{67E7C6A6-13EF-714B-B10A-4FB9F6CDFFE7}" destId="{DCFCEA22-975D-9343-ACAC-4DF0C3753744}" srcOrd="7" destOrd="0" presId="urn:microsoft.com/office/officeart/2005/8/layout/list1"/>
    <dgm:cxn modelId="{86C27372-68EC-B744-A3A2-6A4987C737A0}" type="presParOf" srcId="{67E7C6A6-13EF-714B-B10A-4FB9F6CDFFE7}" destId="{A00CDB56-F37A-DF49-A4D3-E01D3B8D6DCE}" srcOrd="8" destOrd="0" presId="urn:microsoft.com/office/officeart/2005/8/layout/list1"/>
    <dgm:cxn modelId="{BE77A76F-DD20-3D4F-B060-F8F8A50FF92C}" type="presParOf" srcId="{A00CDB56-F37A-DF49-A4D3-E01D3B8D6DCE}" destId="{09C3FAAE-8F88-9747-B07C-EC9FCDDEA243}" srcOrd="0" destOrd="0" presId="urn:microsoft.com/office/officeart/2005/8/layout/list1"/>
    <dgm:cxn modelId="{7ED4B2B8-CAE9-5B43-B1FC-CEDFE0E648AF}" type="presParOf" srcId="{A00CDB56-F37A-DF49-A4D3-E01D3B8D6DCE}" destId="{F1A4EEB2-F42C-DC47-9AAD-66A3C8EDB4FF}" srcOrd="1" destOrd="0" presId="urn:microsoft.com/office/officeart/2005/8/layout/list1"/>
    <dgm:cxn modelId="{69ED556E-EFED-7F4B-AB97-49AB3EB55B1D}" type="presParOf" srcId="{67E7C6A6-13EF-714B-B10A-4FB9F6CDFFE7}" destId="{D84CF245-23B4-8149-82F3-961FAE282666}" srcOrd="9" destOrd="0" presId="urn:microsoft.com/office/officeart/2005/8/layout/list1"/>
    <dgm:cxn modelId="{12509060-B562-EF4D-8A16-2693185B23B6}" type="presParOf" srcId="{67E7C6A6-13EF-714B-B10A-4FB9F6CDFFE7}" destId="{5DD7CB04-61EF-8749-9728-DC4AEA3DB611}" srcOrd="10" destOrd="0" presId="urn:microsoft.com/office/officeart/2005/8/layout/list1"/>
    <dgm:cxn modelId="{377FE1F1-F733-6042-B5E9-861D04E11321}" type="presParOf" srcId="{67E7C6A6-13EF-714B-B10A-4FB9F6CDFFE7}" destId="{D31626AE-EE24-F348-9CB9-6B38BB82C065}" srcOrd="11" destOrd="0" presId="urn:microsoft.com/office/officeart/2005/8/layout/list1"/>
    <dgm:cxn modelId="{D139584F-C0D6-F747-B328-8B430A0B5903}" type="presParOf" srcId="{67E7C6A6-13EF-714B-B10A-4FB9F6CDFFE7}" destId="{CBCC4874-7EAF-4E40-83CC-1D1C21485996}" srcOrd="12" destOrd="0" presId="urn:microsoft.com/office/officeart/2005/8/layout/list1"/>
    <dgm:cxn modelId="{9690C2F9-551C-9546-B4F4-5AB32946B355}" type="presParOf" srcId="{CBCC4874-7EAF-4E40-83CC-1D1C21485996}" destId="{DCC88935-A0C0-8A43-9BAD-3C89B397511F}" srcOrd="0" destOrd="0" presId="urn:microsoft.com/office/officeart/2005/8/layout/list1"/>
    <dgm:cxn modelId="{3B43613C-69AF-3C4D-8D73-9AA5B569D5E7}" type="presParOf" srcId="{CBCC4874-7EAF-4E40-83CC-1D1C21485996}" destId="{80D85195-02CD-764C-97FD-8C9D668486D7}" srcOrd="1" destOrd="0" presId="urn:microsoft.com/office/officeart/2005/8/layout/list1"/>
    <dgm:cxn modelId="{4717AB40-5612-FB47-8B67-9B236A81E985}" type="presParOf" srcId="{67E7C6A6-13EF-714B-B10A-4FB9F6CDFFE7}" destId="{4807788D-684F-934E-99CD-351AF075FD2C}" srcOrd="13" destOrd="0" presId="urn:microsoft.com/office/officeart/2005/8/layout/list1"/>
    <dgm:cxn modelId="{F66F47B9-FC6C-8149-B999-BAE00D5FFC99}" type="presParOf" srcId="{67E7C6A6-13EF-714B-B10A-4FB9F6CDFFE7}" destId="{7A96011C-FD4C-4E48-A721-EBACBA9C917E}"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33217E-0BA9-1741-9BC9-D46EA55AF191}"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65151A8C-E5F1-E84A-8D59-9577CB8EDE1C}">
      <dgm:prSet/>
      <dgm:spPr/>
      <dgm:t>
        <a:bodyPr/>
        <a:lstStyle/>
        <a:p>
          <a:pPr rtl="0"/>
          <a:r>
            <a:rPr lang="en-US" dirty="0"/>
            <a:t>User Mode</a:t>
          </a:r>
        </a:p>
      </dgm:t>
    </dgm:pt>
    <dgm:pt modelId="{5C70AA69-59F5-A447-B129-D3692DAB33CE}" type="parTrans" cxnId="{B7A1762C-4E00-1348-93C6-AC5611E7371A}">
      <dgm:prSet/>
      <dgm:spPr/>
      <dgm:t>
        <a:bodyPr/>
        <a:lstStyle/>
        <a:p>
          <a:endParaRPr lang="en-US"/>
        </a:p>
      </dgm:t>
    </dgm:pt>
    <dgm:pt modelId="{859E7ADA-F317-EC45-A3AA-9D0E80B4BF8B}" type="sibTrans" cxnId="{B7A1762C-4E00-1348-93C6-AC5611E7371A}">
      <dgm:prSet/>
      <dgm:spPr/>
      <dgm:t>
        <a:bodyPr/>
        <a:lstStyle/>
        <a:p>
          <a:endParaRPr lang="en-US"/>
        </a:p>
      </dgm:t>
    </dgm:pt>
    <dgm:pt modelId="{7DCB2BB2-725D-AB4D-8742-9C675046D766}">
      <dgm:prSet/>
      <dgm:spPr/>
      <dgm:t>
        <a:bodyPr/>
        <a:lstStyle/>
        <a:p>
          <a:pPr rtl="0"/>
          <a:r>
            <a:rPr lang="en-US" dirty="0"/>
            <a:t>User program executes in user mode </a:t>
          </a:r>
        </a:p>
      </dgm:t>
    </dgm:pt>
    <dgm:pt modelId="{056F9CD2-FFE5-7640-A9C8-E5B1CC9BCBB7}" type="parTrans" cxnId="{8CA977E5-2336-0244-B6D7-5FEB6EAF7666}">
      <dgm:prSet/>
      <dgm:spPr/>
      <dgm:t>
        <a:bodyPr/>
        <a:lstStyle/>
        <a:p>
          <a:endParaRPr lang="en-US"/>
        </a:p>
      </dgm:t>
    </dgm:pt>
    <dgm:pt modelId="{D4FF9F22-952A-7946-9831-9D5AF1B599CD}" type="sibTrans" cxnId="{8CA977E5-2336-0244-B6D7-5FEB6EAF7666}">
      <dgm:prSet/>
      <dgm:spPr/>
      <dgm:t>
        <a:bodyPr/>
        <a:lstStyle/>
        <a:p>
          <a:endParaRPr lang="en-US"/>
        </a:p>
      </dgm:t>
    </dgm:pt>
    <dgm:pt modelId="{F34AEFB7-B7EE-0540-AA61-DCE568FF95ED}">
      <dgm:prSet/>
      <dgm:spPr/>
      <dgm:t>
        <a:bodyPr/>
        <a:lstStyle/>
        <a:p>
          <a:pPr rtl="0"/>
          <a:r>
            <a:rPr lang="en-US" dirty="0"/>
            <a:t>Certain areas of memory are protected from user access</a:t>
          </a:r>
        </a:p>
      </dgm:t>
    </dgm:pt>
    <dgm:pt modelId="{E57D61B8-B54D-8C43-B41E-3E45B93ACA17}" type="parTrans" cxnId="{1A0049D4-AD30-6F4E-BA8B-45446C5AF2E4}">
      <dgm:prSet/>
      <dgm:spPr/>
      <dgm:t>
        <a:bodyPr/>
        <a:lstStyle/>
        <a:p>
          <a:endParaRPr lang="en-US"/>
        </a:p>
      </dgm:t>
    </dgm:pt>
    <dgm:pt modelId="{3FD3279B-0950-9742-99D3-96EEBBEF92D5}" type="sibTrans" cxnId="{1A0049D4-AD30-6F4E-BA8B-45446C5AF2E4}">
      <dgm:prSet/>
      <dgm:spPr/>
      <dgm:t>
        <a:bodyPr/>
        <a:lstStyle/>
        <a:p>
          <a:endParaRPr lang="en-US"/>
        </a:p>
      </dgm:t>
    </dgm:pt>
    <dgm:pt modelId="{A5DFD8D0-15EC-5345-B0D6-66229A227EC8}">
      <dgm:prSet/>
      <dgm:spPr/>
      <dgm:t>
        <a:bodyPr/>
        <a:lstStyle/>
        <a:p>
          <a:pPr rtl="0"/>
          <a:r>
            <a:rPr lang="en-US" dirty="0"/>
            <a:t>Certain instructions may not be executed</a:t>
          </a:r>
        </a:p>
      </dgm:t>
    </dgm:pt>
    <dgm:pt modelId="{49E45765-8C20-0944-87A6-CCAB3F931C15}" type="parTrans" cxnId="{A1905759-3725-7B4C-AB71-0D8959DBE3AA}">
      <dgm:prSet/>
      <dgm:spPr/>
      <dgm:t>
        <a:bodyPr/>
        <a:lstStyle/>
        <a:p>
          <a:endParaRPr lang="en-US"/>
        </a:p>
      </dgm:t>
    </dgm:pt>
    <dgm:pt modelId="{96BB15FE-09DC-F241-A9EF-BF18CB9B5B4C}" type="sibTrans" cxnId="{A1905759-3725-7B4C-AB71-0D8959DBE3AA}">
      <dgm:prSet/>
      <dgm:spPr/>
      <dgm:t>
        <a:bodyPr/>
        <a:lstStyle/>
        <a:p>
          <a:endParaRPr lang="en-US"/>
        </a:p>
      </dgm:t>
    </dgm:pt>
    <dgm:pt modelId="{A8DD81A0-FE94-7142-8520-E6D5E4A4E957}">
      <dgm:prSet/>
      <dgm:spPr/>
      <dgm:t>
        <a:bodyPr/>
        <a:lstStyle/>
        <a:p>
          <a:pPr rtl="0"/>
          <a:r>
            <a:rPr lang="en-US" dirty="0"/>
            <a:t>Kernel Mode</a:t>
          </a:r>
        </a:p>
      </dgm:t>
    </dgm:pt>
    <dgm:pt modelId="{8413BC65-3A20-F749-B0AF-DCB34BC1E73E}" type="parTrans" cxnId="{F4BDCF99-792A-6A4D-9EAD-12F48A6A2CF6}">
      <dgm:prSet/>
      <dgm:spPr/>
      <dgm:t>
        <a:bodyPr/>
        <a:lstStyle/>
        <a:p>
          <a:endParaRPr lang="en-US"/>
        </a:p>
      </dgm:t>
    </dgm:pt>
    <dgm:pt modelId="{6F2F872C-EB3F-7346-989E-8B22174FFB8C}" type="sibTrans" cxnId="{F4BDCF99-792A-6A4D-9EAD-12F48A6A2CF6}">
      <dgm:prSet/>
      <dgm:spPr/>
      <dgm:t>
        <a:bodyPr/>
        <a:lstStyle/>
        <a:p>
          <a:endParaRPr lang="en-US"/>
        </a:p>
      </dgm:t>
    </dgm:pt>
    <dgm:pt modelId="{70D89978-F865-334F-A941-4AF766991439}">
      <dgm:prSet/>
      <dgm:spPr/>
      <dgm:t>
        <a:bodyPr/>
        <a:lstStyle/>
        <a:p>
          <a:pPr rtl="0"/>
          <a:r>
            <a:rPr lang="en-US" dirty="0"/>
            <a:t>Monitor executes in kernel mode</a:t>
          </a:r>
        </a:p>
      </dgm:t>
    </dgm:pt>
    <dgm:pt modelId="{0D8A6E0B-2805-7F44-B8A9-E56E808FA4B2}" type="parTrans" cxnId="{21A20B55-DE25-E74B-BC11-03F38F4E142E}">
      <dgm:prSet/>
      <dgm:spPr/>
      <dgm:t>
        <a:bodyPr/>
        <a:lstStyle/>
        <a:p>
          <a:endParaRPr lang="en-US"/>
        </a:p>
      </dgm:t>
    </dgm:pt>
    <dgm:pt modelId="{85B34EE6-D50C-C54F-B4EB-629B50465A18}" type="sibTrans" cxnId="{21A20B55-DE25-E74B-BC11-03F38F4E142E}">
      <dgm:prSet/>
      <dgm:spPr/>
      <dgm:t>
        <a:bodyPr/>
        <a:lstStyle/>
        <a:p>
          <a:endParaRPr lang="en-US"/>
        </a:p>
      </dgm:t>
    </dgm:pt>
    <dgm:pt modelId="{23C2248C-310F-9045-A1DE-EB1A0A998144}">
      <dgm:prSet/>
      <dgm:spPr/>
      <dgm:t>
        <a:bodyPr/>
        <a:lstStyle/>
        <a:p>
          <a:pPr rtl="0"/>
          <a:r>
            <a:rPr lang="en-US" dirty="0"/>
            <a:t>Privileged instructions may be executed</a:t>
          </a:r>
        </a:p>
      </dgm:t>
    </dgm:pt>
    <dgm:pt modelId="{C11CCC40-78D6-C64E-B5C1-63B25BB0FA07}" type="parTrans" cxnId="{9BF5E802-0139-0E44-88B0-B6BF0C7DA309}">
      <dgm:prSet/>
      <dgm:spPr/>
      <dgm:t>
        <a:bodyPr/>
        <a:lstStyle/>
        <a:p>
          <a:endParaRPr lang="en-US"/>
        </a:p>
      </dgm:t>
    </dgm:pt>
    <dgm:pt modelId="{81BF2CBE-26D2-0C43-B2ED-0DC9A9AAB891}" type="sibTrans" cxnId="{9BF5E802-0139-0E44-88B0-B6BF0C7DA309}">
      <dgm:prSet/>
      <dgm:spPr/>
      <dgm:t>
        <a:bodyPr/>
        <a:lstStyle/>
        <a:p>
          <a:endParaRPr lang="en-US"/>
        </a:p>
      </dgm:t>
    </dgm:pt>
    <dgm:pt modelId="{7E6F021F-0CB0-124B-A677-644B0E074CAA}">
      <dgm:prSet/>
      <dgm:spPr/>
      <dgm:t>
        <a:bodyPr/>
        <a:lstStyle/>
        <a:p>
          <a:pPr rtl="0"/>
          <a:r>
            <a:rPr lang="en-US" dirty="0"/>
            <a:t>Protected areas of memory may be accessed</a:t>
          </a:r>
        </a:p>
      </dgm:t>
    </dgm:pt>
    <dgm:pt modelId="{714DAF6C-70BD-A742-867A-169968D2E7E5}" type="parTrans" cxnId="{C82D3699-53F9-2E4F-8543-552FE5594A84}">
      <dgm:prSet/>
      <dgm:spPr/>
      <dgm:t>
        <a:bodyPr/>
        <a:lstStyle/>
        <a:p>
          <a:endParaRPr lang="en-US"/>
        </a:p>
      </dgm:t>
    </dgm:pt>
    <dgm:pt modelId="{76738D4F-9AE5-5D42-80D1-2A9725D5F6E7}" type="sibTrans" cxnId="{C82D3699-53F9-2E4F-8543-552FE5594A84}">
      <dgm:prSet/>
      <dgm:spPr/>
      <dgm:t>
        <a:bodyPr/>
        <a:lstStyle/>
        <a:p>
          <a:endParaRPr lang="en-US"/>
        </a:p>
      </dgm:t>
    </dgm:pt>
    <dgm:pt modelId="{BCDE8873-8877-4847-9033-32C067255720}" type="pres">
      <dgm:prSet presAssocID="{2D33217E-0BA9-1741-9BC9-D46EA55AF191}" presName="Name0" presStyleCnt="0">
        <dgm:presLayoutVars>
          <dgm:dir/>
          <dgm:resizeHandles val="exact"/>
        </dgm:presLayoutVars>
      </dgm:prSet>
      <dgm:spPr/>
    </dgm:pt>
    <dgm:pt modelId="{92A33E13-DCDF-E341-9AC4-85F30FCF821E}" type="pres">
      <dgm:prSet presAssocID="{65151A8C-E5F1-E84A-8D59-9577CB8EDE1C}" presName="node" presStyleLbl="node1" presStyleIdx="0" presStyleCnt="2">
        <dgm:presLayoutVars>
          <dgm:bulletEnabled val="1"/>
        </dgm:presLayoutVars>
      </dgm:prSet>
      <dgm:spPr/>
    </dgm:pt>
    <dgm:pt modelId="{95A7415E-FDDB-BF42-95CF-3D91DCBD136B}" type="pres">
      <dgm:prSet presAssocID="{859E7ADA-F317-EC45-A3AA-9D0E80B4BF8B}" presName="sibTrans" presStyleCnt="0"/>
      <dgm:spPr/>
    </dgm:pt>
    <dgm:pt modelId="{B00B1CAD-B259-2E45-8456-48DD193C9431}" type="pres">
      <dgm:prSet presAssocID="{A8DD81A0-FE94-7142-8520-E6D5E4A4E957}" presName="node" presStyleLbl="node1" presStyleIdx="1" presStyleCnt="2">
        <dgm:presLayoutVars>
          <dgm:bulletEnabled val="1"/>
        </dgm:presLayoutVars>
      </dgm:prSet>
      <dgm:spPr/>
    </dgm:pt>
  </dgm:ptLst>
  <dgm:cxnLst>
    <dgm:cxn modelId="{9BF5E802-0139-0E44-88B0-B6BF0C7DA309}" srcId="{A8DD81A0-FE94-7142-8520-E6D5E4A4E957}" destId="{23C2248C-310F-9045-A1DE-EB1A0A998144}" srcOrd="1" destOrd="0" parTransId="{C11CCC40-78D6-C64E-B5C1-63B25BB0FA07}" sibTransId="{81BF2CBE-26D2-0C43-B2ED-0DC9A9AAB891}"/>
    <dgm:cxn modelId="{E999431D-555E-5245-BFE4-8A63F70AD90B}" type="presOf" srcId="{7E6F021F-0CB0-124B-A677-644B0E074CAA}" destId="{B00B1CAD-B259-2E45-8456-48DD193C9431}" srcOrd="0" destOrd="3" presId="urn:microsoft.com/office/officeart/2005/8/layout/hList6"/>
    <dgm:cxn modelId="{B7A1762C-4E00-1348-93C6-AC5611E7371A}" srcId="{2D33217E-0BA9-1741-9BC9-D46EA55AF191}" destId="{65151A8C-E5F1-E84A-8D59-9577CB8EDE1C}" srcOrd="0" destOrd="0" parTransId="{5C70AA69-59F5-A447-B129-D3692DAB33CE}" sibTransId="{859E7ADA-F317-EC45-A3AA-9D0E80B4BF8B}"/>
    <dgm:cxn modelId="{7E5F4739-C0B5-7347-95F3-1F0DFC293E7A}" type="presOf" srcId="{A8DD81A0-FE94-7142-8520-E6D5E4A4E957}" destId="{B00B1CAD-B259-2E45-8456-48DD193C9431}" srcOrd="0" destOrd="0" presId="urn:microsoft.com/office/officeart/2005/8/layout/hList6"/>
    <dgm:cxn modelId="{16D5224A-9ED7-664E-A9B0-FB7731089F3F}" type="presOf" srcId="{23C2248C-310F-9045-A1DE-EB1A0A998144}" destId="{B00B1CAD-B259-2E45-8456-48DD193C9431}" srcOrd="0" destOrd="2" presId="urn:microsoft.com/office/officeart/2005/8/layout/hList6"/>
    <dgm:cxn modelId="{F22CE56C-F876-4A4B-8B67-7EDEA20314E7}" type="presOf" srcId="{A5DFD8D0-15EC-5345-B0D6-66229A227EC8}" destId="{92A33E13-DCDF-E341-9AC4-85F30FCF821E}" srcOrd="0" destOrd="3" presId="urn:microsoft.com/office/officeart/2005/8/layout/hList6"/>
    <dgm:cxn modelId="{9A381D51-8EFB-6641-A8CF-EF11DAD4EA76}" type="presOf" srcId="{7DCB2BB2-725D-AB4D-8742-9C675046D766}" destId="{92A33E13-DCDF-E341-9AC4-85F30FCF821E}" srcOrd="0" destOrd="1" presId="urn:microsoft.com/office/officeart/2005/8/layout/hList6"/>
    <dgm:cxn modelId="{21A20B55-DE25-E74B-BC11-03F38F4E142E}" srcId="{A8DD81A0-FE94-7142-8520-E6D5E4A4E957}" destId="{70D89978-F865-334F-A941-4AF766991439}" srcOrd="0" destOrd="0" parTransId="{0D8A6E0B-2805-7F44-B8A9-E56E808FA4B2}" sibTransId="{85B34EE6-D50C-C54F-B4EB-629B50465A18}"/>
    <dgm:cxn modelId="{A1905759-3725-7B4C-AB71-0D8959DBE3AA}" srcId="{65151A8C-E5F1-E84A-8D59-9577CB8EDE1C}" destId="{A5DFD8D0-15EC-5345-B0D6-66229A227EC8}" srcOrd="2" destOrd="0" parTransId="{49E45765-8C20-0944-87A6-CCAB3F931C15}" sibTransId="{96BB15FE-09DC-F241-A9EF-BF18CB9B5B4C}"/>
    <dgm:cxn modelId="{0CCF4282-5470-2844-9339-7280897DF6F9}" type="presOf" srcId="{2D33217E-0BA9-1741-9BC9-D46EA55AF191}" destId="{BCDE8873-8877-4847-9033-32C067255720}" srcOrd="0" destOrd="0" presId="urn:microsoft.com/office/officeart/2005/8/layout/hList6"/>
    <dgm:cxn modelId="{C82D3699-53F9-2E4F-8543-552FE5594A84}" srcId="{A8DD81A0-FE94-7142-8520-E6D5E4A4E957}" destId="{7E6F021F-0CB0-124B-A677-644B0E074CAA}" srcOrd="2" destOrd="0" parTransId="{714DAF6C-70BD-A742-867A-169968D2E7E5}" sibTransId="{76738D4F-9AE5-5D42-80D1-2A9725D5F6E7}"/>
    <dgm:cxn modelId="{F4BDCF99-792A-6A4D-9EAD-12F48A6A2CF6}" srcId="{2D33217E-0BA9-1741-9BC9-D46EA55AF191}" destId="{A8DD81A0-FE94-7142-8520-E6D5E4A4E957}" srcOrd="1" destOrd="0" parTransId="{8413BC65-3A20-F749-B0AF-DCB34BC1E73E}" sibTransId="{6F2F872C-EB3F-7346-989E-8B22174FFB8C}"/>
    <dgm:cxn modelId="{1A0049D4-AD30-6F4E-BA8B-45446C5AF2E4}" srcId="{65151A8C-E5F1-E84A-8D59-9577CB8EDE1C}" destId="{F34AEFB7-B7EE-0540-AA61-DCE568FF95ED}" srcOrd="1" destOrd="0" parTransId="{E57D61B8-B54D-8C43-B41E-3E45B93ACA17}" sibTransId="{3FD3279B-0950-9742-99D3-96EEBBEF92D5}"/>
    <dgm:cxn modelId="{5D4309DF-B615-A74A-9835-2D82D7DB808E}" type="presOf" srcId="{70D89978-F865-334F-A941-4AF766991439}" destId="{B00B1CAD-B259-2E45-8456-48DD193C9431}" srcOrd="0" destOrd="1" presId="urn:microsoft.com/office/officeart/2005/8/layout/hList6"/>
    <dgm:cxn modelId="{FBA987E3-6481-0E47-B854-AEC20EB8E5B0}" type="presOf" srcId="{65151A8C-E5F1-E84A-8D59-9577CB8EDE1C}" destId="{92A33E13-DCDF-E341-9AC4-85F30FCF821E}" srcOrd="0" destOrd="0" presId="urn:microsoft.com/office/officeart/2005/8/layout/hList6"/>
    <dgm:cxn modelId="{8CA977E5-2336-0244-B6D7-5FEB6EAF7666}" srcId="{65151A8C-E5F1-E84A-8D59-9577CB8EDE1C}" destId="{7DCB2BB2-725D-AB4D-8742-9C675046D766}" srcOrd="0" destOrd="0" parTransId="{056F9CD2-FFE5-7640-A9C8-E5B1CC9BCBB7}" sibTransId="{D4FF9F22-952A-7946-9831-9D5AF1B599CD}"/>
    <dgm:cxn modelId="{D5A5C5E9-BC98-9C41-9A84-D102D7C0415C}" type="presOf" srcId="{F34AEFB7-B7EE-0540-AA61-DCE568FF95ED}" destId="{92A33E13-DCDF-E341-9AC4-85F30FCF821E}" srcOrd="0" destOrd="2" presId="urn:microsoft.com/office/officeart/2005/8/layout/hList6"/>
    <dgm:cxn modelId="{38691C63-E03C-7C4E-BB4E-37CA3D0B5494}" type="presParOf" srcId="{BCDE8873-8877-4847-9033-32C067255720}" destId="{92A33E13-DCDF-E341-9AC4-85F30FCF821E}" srcOrd="0" destOrd="0" presId="urn:microsoft.com/office/officeart/2005/8/layout/hList6"/>
    <dgm:cxn modelId="{B41E27CA-9E9C-6149-8AAA-6D7A77D4CD9C}" type="presParOf" srcId="{BCDE8873-8877-4847-9033-32C067255720}" destId="{95A7415E-FDDB-BF42-95CF-3D91DCBD136B}" srcOrd="1" destOrd="0" presId="urn:microsoft.com/office/officeart/2005/8/layout/hList6"/>
    <dgm:cxn modelId="{F4B6BC09-516B-D14F-A728-AF5398C45ADB}" type="presParOf" srcId="{BCDE8873-8877-4847-9033-32C067255720}" destId="{B00B1CAD-B259-2E45-8456-48DD193C9431}"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A5FA0A-45BC-463D-B543-E8D5524380F8}">
      <dsp:nvSpPr>
        <dsp:cNvPr id="0" name=""/>
        <dsp:cNvSpPr/>
      </dsp:nvSpPr>
      <dsp:spPr>
        <a:xfrm>
          <a:off x="1748064" y="2975"/>
          <a:ext cx="3342605" cy="20055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Controls the operations of the computer</a:t>
          </a:r>
        </a:p>
      </dsp:txBody>
      <dsp:txXfrm>
        <a:off x="1748064" y="2975"/>
        <a:ext cx="3342605" cy="2005563"/>
      </dsp:txXfrm>
    </dsp:sp>
    <dsp:sp modelId="{EE49F4B3-9E04-487E-BF35-B6BA03E22694}">
      <dsp:nvSpPr>
        <dsp:cNvPr id="0" name=""/>
        <dsp:cNvSpPr/>
      </dsp:nvSpPr>
      <dsp:spPr>
        <a:xfrm>
          <a:off x="5424930" y="2975"/>
          <a:ext cx="3342605" cy="20055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Performs the data processing functions</a:t>
          </a:r>
        </a:p>
      </dsp:txBody>
      <dsp:txXfrm>
        <a:off x="5424930" y="2975"/>
        <a:ext cx="3342605" cy="2005563"/>
      </dsp:txXfrm>
    </dsp:sp>
    <dsp:sp modelId="{BA2FE635-127D-4E84-936E-2BAC0A47F9DA}">
      <dsp:nvSpPr>
        <dsp:cNvPr id="0" name=""/>
        <dsp:cNvSpPr/>
      </dsp:nvSpPr>
      <dsp:spPr>
        <a:xfrm>
          <a:off x="3586497" y="2342799"/>
          <a:ext cx="3342605" cy="20055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Referred to as the Central Processing Unit</a:t>
          </a:r>
        </a:p>
      </dsp:txBody>
      <dsp:txXfrm>
        <a:off x="3586497" y="2342799"/>
        <a:ext cx="3342605" cy="200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8A95F-62E3-44F2-9456-655B22B7BCFF}">
      <dsp:nvSpPr>
        <dsp:cNvPr id="0" name=""/>
        <dsp:cNvSpPr/>
      </dsp:nvSpPr>
      <dsp:spPr>
        <a:xfrm>
          <a:off x="3779" y="230"/>
          <a:ext cx="10508041" cy="20375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marL="0" lvl="0" indent="0" algn="ctr" defTabSz="2355850">
            <a:lnSpc>
              <a:spcPct val="90000"/>
            </a:lnSpc>
            <a:spcBef>
              <a:spcPct val="0"/>
            </a:spcBef>
            <a:spcAft>
              <a:spcPct val="35000"/>
            </a:spcAft>
            <a:buNone/>
          </a:pPr>
          <a:r>
            <a:rPr lang="en-US" sz="5300" kern="1200"/>
            <a:t>Move data between the computer and its external environments</a:t>
          </a:r>
        </a:p>
      </dsp:txBody>
      <dsp:txXfrm>
        <a:off x="63457" y="59908"/>
        <a:ext cx="10388685" cy="1918209"/>
      </dsp:txXfrm>
    </dsp:sp>
    <dsp:sp modelId="{4F3E6022-CADD-41C3-8B9F-4171D0D06F64}">
      <dsp:nvSpPr>
        <dsp:cNvPr id="0" name=""/>
        <dsp:cNvSpPr/>
      </dsp:nvSpPr>
      <dsp:spPr>
        <a:xfrm>
          <a:off x="3779" y="2313542"/>
          <a:ext cx="3316932" cy="20375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Secondary memory devices</a:t>
          </a:r>
        </a:p>
      </dsp:txBody>
      <dsp:txXfrm>
        <a:off x="63457" y="2373220"/>
        <a:ext cx="3197576" cy="1918209"/>
      </dsp:txXfrm>
    </dsp:sp>
    <dsp:sp modelId="{1B1DCD11-7E5A-4009-AC6F-BBFDE308BA6C}">
      <dsp:nvSpPr>
        <dsp:cNvPr id="0" name=""/>
        <dsp:cNvSpPr/>
      </dsp:nvSpPr>
      <dsp:spPr>
        <a:xfrm>
          <a:off x="3599333" y="2313542"/>
          <a:ext cx="3316932" cy="20375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Communication equipment</a:t>
          </a:r>
        </a:p>
      </dsp:txBody>
      <dsp:txXfrm>
        <a:off x="3659011" y="2373220"/>
        <a:ext cx="3197576" cy="1918209"/>
      </dsp:txXfrm>
    </dsp:sp>
    <dsp:sp modelId="{04EE4E74-01AE-4DB9-9349-06B83C61F409}">
      <dsp:nvSpPr>
        <dsp:cNvPr id="0" name=""/>
        <dsp:cNvSpPr/>
      </dsp:nvSpPr>
      <dsp:spPr>
        <a:xfrm>
          <a:off x="7194888" y="2313542"/>
          <a:ext cx="3316932" cy="203756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Terminals</a:t>
          </a:r>
        </a:p>
      </dsp:txBody>
      <dsp:txXfrm>
        <a:off x="7254566" y="2373220"/>
        <a:ext cx="3197576" cy="19182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B873E-21A1-144A-9AD7-E6EBFB71C30C}">
      <dsp:nvSpPr>
        <dsp:cNvPr id="0" name=""/>
        <dsp:cNvSpPr/>
      </dsp:nvSpPr>
      <dsp:spPr>
        <a:xfrm>
          <a:off x="560069" y="0"/>
          <a:ext cx="6347460" cy="36068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9AD022-6B47-494A-989A-66B40C1EA3D9}">
      <dsp:nvSpPr>
        <dsp:cNvPr id="0" name=""/>
        <dsp:cNvSpPr/>
      </dsp:nvSpPr>
      <dsp:spPr>
        <a:xfrm>
          <a:off x="258977" y="1082040"/>
          <a:ext cx="3383756" cy="1442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Processor reads (fetches) instructions from memory</a:t>
          </a:r>
        </a:p>
      </dsp:txBody>
      <dsp:txXfrm>
        <a:off x="329405" y="1152468"/>
        <a:ext cx="3242900" cy="1301864"/>
      </dsp:txXfrm>
    </dsp:sp>
    <dsp:sp modelId="{AA5A79E6-F2A8-FE46-95C5-F961763B77BB}">
      <dsp:nvSpPr>
        <dsp:cNvPr id="0" name=""/>
        <dsp:cNvSpPr/>
      </dsp:nvSpPr>
      <dsp:spPr>
        <a:xfrm>
          <a:off x="3824866" y="1082040"/>
          <a:ext cx="3383756" cy="14427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Processor executes each instruction</a:t>
          </a:r>
        </a:p>
      </dsp:txBody>
      <dsp:txXfrm>
        <a:off x="3895294" y="1152468"/>
        <a:ext cx="3242900" cy="13018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4B0A6-A780-AC4D-A192-A17A96D7D56B}">
      <dsp:nvSpPr>
        <dsp:cNvPr id="0" name=""/>
        <dsp:cNvSpPr/>
      </dsp:nvSpPr>
      <dsp:spPr>
        <a:xfrm>
          <a:off x="162559" y="0"/>
          <a:ext cx="6990080" cy="4368800"/>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244A61-2F42-FE4C-B4AE-14F538A72BD4}">
      <dsp:nvSpPr>
        <dsp:cNvPr id="0" name=""/>
        <dsp:cNvSpPr/>
      </dsp:nvSpPr>
      <dsp:spPr>
        <a:xfrm>
          <a:off x="851082" y="3248639"/>
          <a:ext cx="160771" cy="16077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990ADE-EECC-A843-9CB8-385F4DCE6884}">
      <dsp:nvSpPr>
        <dsp:cNvPr id="0" name=""/>
        <dsp:cNvSpPr/>
      </dsp:nvSpPr>
      <dsp:spPr>
        <a:xfrm>
          <a:off x="931468" y="3583026"/>
          <a:ext cx="1195303" cy="5317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190" tIns="0" rIns="0" bIns="0" numCol="1" spcCol="1270" anchor="t" anchorCtr="0">
          <a:noAutofit/>
        </a:bodyPr>
        <a:lstStyle/>
        <a:p>
          <a:pPr marL="0" lvl="0" indent="0" algn="l" defTabSz="800100">
            <a:lnSpc>
              <a:spcPct val="90000"/>
            </a:lnSpc>
            <a:spcBef>
              <a:spcPct val="0"/>
            </a:spcBef>
            <a:spcAft>
              <a:spcPct val="35000"/>
            </a:spcAft>
            <a:buNone/>
          </a:pPr>
          <a:r>
            <a:rPr lang="en-NZ" sz="1800" kern="1200" dirty="0"/>
            <a:t>Serial Processing</a:t>
          </a:r>
          <a:endParaRPr lang="en-US" sz="1800" kern="1200" dirty="0"/>
        </a:p>
      </dsp:txBody>
      <dsp:txXfrm>
        <a:off x="931468" y="3583026"/>
        <a:ext cx="1195303" cy="531771"/>
      </dsp:txXfrm>
    </dsp:sp>
    <dsp:sp modelId="{9AA8AB03-D64A-C342-B37C-4CCC9DA9EB94}">
      <dsp:nvSpPr>
        <dsp:cNvPr id="0" name=""/>
        <dsp:cNvSpPr/>
      </dsp:nvSpPr>
      <dsp:spPr>
        <a:xfrm>
          <a:off x="1986970" y="2232456"/>
          <a:ext cx="279603" cy="27960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842123-1D21-A749-9096-4D7D760BAAD9}">
      <dsp:nvSpPr>
        <dsp:cNvPr id="0" name=""/>
        <dsp:cNvSpPr/>
      </dsp:nvSpPr>
      <dsp:spPr>
        <a:xfrm>
          <a:off x="2057398" y="2895591"/>
          <a:ext cx="1467916" cy="797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156" tIns="0" rIns="0" bIns="0" numCol="1" spcCol="1270" anchor="t" anchorCtr="0">
          <a:noAutofit/>
        </a:bodyPr>
        <a:lstStyle/>
        <a:p>
          <a:pPr marL="0" lvl="0" indent="0" algn="l" defTabSz="800100">
            <a:lnSpc>
              <a:spcPct val="90000"/>
            </a:lnSpc>
            <a:spcBef>
              <a:spcPct val="0"/>
            </a:spcBef>
            <a:spcAft>
              <a:spcPct val="35000"/>
            </a:spcAft>
            <a:buNone/>
          </a:pPr>
          <a:r>
            <a:rPr lang="en-NZ" sz="1800" kern="1200" dirty="0"/>
            <a:t>Simple Batch Systems</a:t>
          </a:r>
        </a:p>
      </dsp:txBody>
      <dsp:txXfrm>
        <a:off x="2057398" y="2895591"/>
        <a:ext cx="1467916" cy="797458"/>
      </dsp:txXfrm>
    </dsp:sp>
    <dsp:sp modelId="{36778976-587A-8042-87A9-FC1C9FD954F8}">
      <dsp:nvSpPr>
        <dsp:cNvPr id="0" name=""/>
        <dsp:cNvSpPr/>
      </dsp:nvSpPr>
      <dsp:spPr>
        <a:xfrm>
          <a:off x="3437412" y="1483644"/>
          <a:ext cx="370474" cy="370474"/>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519E44-3DC2-2543-B587-8A3BE587954F}">
      <dsp:nvSpPr>
        <dsp:cNvPr id="0" name=""/>
        <dsp:cNvSpPr/>
      </dsp:nvSpPr>
      <dsp:spPr>
        <a:xfrm>
          <a:off x="3200403" y="2209796"/>
          <a:ext cx="2107194" cy="703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6307" tIns="0" rIns="0" bIns="0" numCol="1" spcCol="1270" anchor="t" anchorCtr="0">
          <a:noAutofit/>
        </a:bodyPr>
        <a:lstStyle/>
        <a:p>
          <a:pPr marL="0" lvl="0" indent="0" algn="l" defTabSz="800100">
            <a:lnSpc>
              <a:spcPct val="90000"/>
            </a:lnSpc>
            <a:spcBef>
              <a:spcPct val="0"/>
            </a:spcBef>
            <a:spcAft>
              <a:spcPct val="35000"/>
            </a:spcAft>
            <a:buNone/>
          </a:pPr>
          <a:r>
            <a:rPr lang="en-NZ" sz="1800" kern="1200" dirty="0"/>
            <a:t>Multiprogrammed Batch Systems</a:t>
          </a:r>
        </a:p>
      </dsp:txBody>
      <dsp:txXfrm>
        <a:off x="3200403" y="2209796"/>
        <a:ext cx="2107194" cy="703679"/>
      </dsp:txXfrm>
    </dsp:sp>
    <dsp:sp modelId="{6C5317EB-E0BB-C646-8AC7-1B8FB3CE6475}">
      <dsp:nvSpPr>
        <dsp:cNvPr id="0" name=""/>
        <dsp:cNvSpPr/>
      </dsp:nvSpPr>
      <dsp:spPr>
        <a:xfrm>
          <a:off x="5017170" y="988222"/>
          <a:ext cx="496295" cy="49629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EC3F6-5D1C-984A-A8A3-A5F0342491D8}">
      <dsp:nvSpPr>
        <dsp:cNvPr id="0" name=""/>
        <dsp:cNvSpPr/>
      </dsp:nvSpPr>
      <dsp:spPr>
        <a:xfrm>
          <a:off x="5105396" y="1752594"/>
          <a:ext cx="1275282" cy="998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77" tIns="0" rIns="0" bIns="0" numCol="1" spcCol="1270" anchor="t" anchorCtr="0">
          <a:noAutofit/>
        </a:bodyPr>
        <a:lstStyle/>
        <a:p>
          <a:pPr marL="0" lvl="0" indent="0" algn="l" defTabSz="800100">
            <a:lnSpc>
              <a:spcPct val="90000"/>
            </a:lnSpc>
            <a:spcBef>
              <a:spcPct val="0"/>
            </a:spcBef>
            <a:spcAft>
              <a:spcPct val="35000"/>
            </a:spcAft>
            <a:buNone/>
          </a:pPr>
          <a:r>
            <a:rPr lang="en-NZ" sz="1800" kern="1200" dirty="0"/>
            <a:t>Time Sharing Systems</a:t>
          </a:r>
        </a:p>
      </dsp:txBody>
      <dsp:txXfrm>
        <a:off x="5105396" y="1752594"/>
        <a:ext cx="1275282" cy="9988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6CAC94-6033-ED45-9937-89B21B10E203}">
      <dsp:nvSpPr>
        <dsp:cNvPr id="0" name=""/>
        <dsp:cNvSpPr/>
      </dsp:nvSpPr>
      <dsp:spPr>
        <a:xfrm>
          <a:off x="0" y="295509"/>
          <a:ext cx="7139354" cy="850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54093" tIns="312420" rIns="554093"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t>While the user program is executing, it must not alter the memory area containing the monitor</a:t>
          </a:r>
        </a:p>
      </dsp:txBody>
      <dsp:txXfrm>
        <a:off x="0" y="295509"/>
        <a:ext cx="7139354" cy="850500"/>
      </dsp:txXfrm>
    </dsp:sp>
    <dsp:sp modelId="{149ADC22-A787-BD43-AE53-1E5F9F0EF60D}">
      <dsp:nvSpPr>
        <dsp:cNvPr id="0" name=""/>
        <dsp:cNvSpPr/>
      </dsp:nvSpPr>
      <dsp:spPr>
        <a:xfrm>
          <a:off x="356967" y="74109"/>
          <a:ext cx="2295273"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8895" tIns="0" rIns="188895" bIns="0" numCol="1" spcCol="1270" anchor="ctr" anchorCtr="0">
          <a:noAutofit/>
        </a:bodyPr>
        <a:lstStyle/>
        <a:p>
          <a:pPr marL="0" lvl="0" indent="0" algn="ctr" defTabSz="666750" rtl="0">
            <a:lnSpc>
              <a:spcPct val="90000"/>
            </a:lnSpc>
            <a:spcBef>
              <a:spcPct val="0"/>
            </a:spcBef>
            <a:spcAft>
              <a:spcPct val="35000"/>
            </a:spcAft>
            <a:buNone/>
          </a:pPr>
          <a:r>
            <a:rPr lang="en-US" sz="1500" kern="1200" dirty="0"/>
            <a:t>Memory protection</a:t>
          </a:r>
        </a:p>
      </dsp:txBody>
      <dsp:txXfrm>
        <a:off x="378583" y="95725"/>
        <a:ext cx="2252041" cy="399568"/>
      </dsp:txXfrm>
    </dsp:sp>
    <dsp:sp modelId="{C121F52B-3C08-654C-83AE-2EAF2AB55D38}">
      <dsp:nvSpPr>
        <dsp:cNvPr id="0" name=""/>
        <dsp:cNvSpPr/>
      </dsp:nvSpPr>
      <dsp:spPr>
        <a:xfrm>
          <a:off x="0" y="1448409"/>
          <a:ext cx="7139354" cy="637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54093" tIns="312420" rIns="554093"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t>Prevents a job from monopolizing the system</a:t>
          </a:r>
        </a:p>
      </dsp:txBody>
      <dsp:txXfrm>
        <a:off x="0" y="1448409"/>
        <a:ext cx="7139354" cy="637875"/>
      </dsp:txXfrm>
    </dsp:sp>
    <dsp:sp modelId="{EFED6759-161A-0247-881A-8697555D7731}">
      <dsp:nvSpPr>
        <dsp:cNvPr id="0" name=""/>
        <dsp:cNvSpPr/>
      </dsp:nvSpPr>
      <dsp:spPr>
        <a:xfrm>
          <a:off x="356967" y="1227009"/>
          <a:ext cx="2295273"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8895" tIns="0" rIns="188895" bIns="0" numCol="1" spcCol="1270" anchor="ctr" anchorCtr="0">
          <a:noAutofit/>
        </a:bodyPr>
        <a:lstStyle/>
        <a:p>
          <a:pPr marL="0" lvl="0" indent="0" algn="ctr" defTabSz="666750" rtl="0">
            <a:lnSpc>
              <a:spcPct val="90000"/>
            </a:lnSpc>
            <a:spcBef>
              <a:spcPct val="0"/>
            </a:spcBef>
            <a:spcAft>
              <a:spcPct val="35000"/>
            </a:spcAft>
            <a:buNone/>
          </a:pPr>
          <a:r>
            <a:rPr lang="en-US" sz="1500" kern="1200" dirty="0"/>
            <a:t>Timer</a:t>
          </a:r>
        </a:p>
      </dsp:txBody>
      <dsp:txXfrm>
        <a:off x="378583" y="1248625"/>
        <a:ext cx="2252041" cy="399568"/>
      </dsp:txXfrm>
    </dsp:sp>
    <dsp:sp modelId="{5DD7CB04-61EF-8749-9728-DC4AEA3DB611}">
      <dsp:nvSpPr>
        <dsp:cNvPr id="0" name=""/>
        <dsp:cNvSpPr/>
      </dsp:nvSpPr>
      <dsp:spPr>
        <a:xfrm>
          <a:off x="0" y="2388684"/>
          <a:ext cx="7139354" cy="637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54093" tIns="312420" rIns="554093"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t>Can only be executed by the monitor</a:t>
          </a:r>
        </a:p>
      </dsp:txBody>
      <dsp:txXfrm>
        <a:off x="0" y="2388684"/>
        <a:ext cx="7139354" cy="637875"/>
      </dsp:txXfrm>
    </dsp:sp>
    <dsp:sp modelId="{F1A4EEB2-F42C-DC47-9AAD-66A3C8EDB4FF}">
      <dsp:nvSpPr>
        <dsp:cNvPr id="0" name=""/>
        <dsp:cNvSpPr/>
      </dsp:nvSpPr>
      <dsp:spPr>
        <a:xfrm>
          <a:off x="356967" y="2167284"/>
          <a:ext cx="2295273"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8895" tIns="0" rIns="188895" bIns="0" numCol="1" spcCol="1270" anchor="ctr" anchorCtr="0">
          <a:noAutofit/>
        </a:bodyPr>
        <a:lstStyle/>
        <a:p>
          <a:pPr marL="0" lvl="0" indent="0" algn="ctr" defTabSz="666750" rtl="0">
            <a:lnSpc>
              <a:spcPct val="90000"/>
            </a:lnSpc>
            <a:spcBef>
              <a:spcPct val="0"/>
            </a:spcBef>
            <a:spcAft>
              <a:spcPct val="35000"/>
            </a:spcAft>
            <a:buNone/>
          </a:pPr>
          <a:r>
            <a:rPr lang="en-US" sz="1500" kern="1200" dirty="0"/>
            <a:t>Privileged instructions</a:t>
          </a:r>
        </a:p>
      </dsp:txBody>
      <dsp:txXfrm>
        <a:off x="378583" y="2188900"/>
        <a:ext cx="2252041" cy="399568"/>
      </dsp:txXfrm>
    </dsp:sp>
    <dsp:sp modelId="{7A96011C-FD4C-4E48-A721-EBACBA9C917E}">
      <dsp:nvSpPr>
        <dsp:cNvPr id="0" name=""/>
        <dsp:cNvSpPr/>
      </dsp:nvSpPr>
      <dsp:spPr>
        <a:xfrm>
          <a:off x="0" y="3328959"/>
          <a:ext cx="7139354" cy="637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54093" tIns="312420" rIns="554093" bIns="106680"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t>Gives OS more flexibility in controlling user programs</a:t>
          </a:r>
        </a:p>
      </dsp:txBody>
      <dsp:txXfrm>
        <a:off x="0" y="3328959"/>
        <a:ext cx="7139354" cy="637875"/>
      </dsp:txXfrm>
    </dsp:sp>
    <dsp:sp modelId="{80D85195-02CD-764C-97FD-8C9D668486D7}">
      <dsp:nvSpPr>
        <dsp:cNvPr id="0" name=""/>
        <dsp:cNvSpPr/>
      </dsp:nvSpPr>
      <dsp:spPr>
        <a:xfrm>
          <a:off x="356967" y="3107559"/>
          <a:ext cx="2295273"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8895" tIns="0" rIns="188895" bIns="0" numCol="1" spcCol="1270" anchor="ctr" anchorCtr="0">
          <a:noAutofit/>
        </a:bodyPr>
        <a:lstStyle/>
        <a:p>
          <a:pPr marL="0" lvl="0" indent="0" algn="ctr" defTabSz="666750" rtl="0">
            <a:lnSpc>
              <a:spcPct val="90000"/>
            </a:lnSpc>
            <a:spcBef>
              <a:spcPct val="0"/>
            </a:spcBef>
            <a:spcAft>
              <a:spcPct val="35000"/>
            </a:spcAft>
            <a:buNone/>
          </a:pPr>
          <a:r>
            <a:rPr lang="en-US" sz="1500" kern="1200" dirty="0"/>
            <a:t>Interrupts</a:t>
          </a:r>
        </a:p>
      </dsp:txBody>
      <dsp:txXfrm>
        <a:off x="378583" y="3129175"/>
        <a:ext cx="2252041" cy="399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33E13-DCDF-E341-9AC4-85F30FCF821E}">
      <dsp:nvSpPr>
        <dsp:cNvPr id="0" name=""/>
        <dsp:cNvSpPr/>
      </dsp:nvSpPr>
      <dsp:spPr>
        <a:xfrm rot="16200000">
          <a:off x="302452" y="-298424"/>
          <a:ext cx="3277770" cy="3874619"/>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0" tIns="0" rIns="141139" bIns="0" numCol="1" spcCol="1270" anchor="t" anchorCtr="0">
          <a:noAutofit/>
        </a:bodyPr>
        <a:lstStyle/>
        <a:p>
          <a:pPr marL="0" lvl="0" indent="0" algn="l" defTabSz="977900" rtl="0">
            <a:lnSpc>
              <a:spcPct val="90000"/>
            </a:lnSpc>
            <a:spcBef>
              <a:spcPct val="0"/>
            </a:spcBef>
            <a:spcAft>
              <a:spcPct val="35000"/>
            </a:spcAft>
            <a:buNone/>
          </a:pPr>
          <a:r>
            <a:rPr lang="en-US" sz="2200" kern="1200" dirty="0"/>
            <a:t>User Mode</a:t>
          </a:r>
        </a:p>
        <a:p>
          <a:pPr marL="171450" lvl="1" indent="-171450" algn="l" defTabSz="755650" rtl="0">
            <a:lnSpc>
              <a:spcPct val="90000"/>
            </a:lnSpc>
            <a:spcBef>
              <a:spcPct val="0"/>
            </a:spcBef>
            <a:spcAft>
              <a:spcPct val="15000"/>
            </a:spcAft>
            <a:buChar char="•"/>
          </a:pPr>
          <a:r>
            <a:rPr lang="en-US" sz="1700" kern="1200" dirty="0"/>
            <a:t>User program executes in user mode </a:t>
          </a:r>
        </a:p>
        <a:p>
          <a:pPr marL="171450" lvl="1" indent="-171450" algn="l" defTabSz="755650" rtl="0">
            <a:lnSpc>
              <a:spcPct val="90000"/>
            </a:lnSpc>
            <a:spcBef>
              <a:spcPct val="0"/>
            </a:spcBef>
            <a:spcAft>
              <a:spcPct val="15000"/>
            </a:spcAft>
            <a:buChar char="•"/>
          </a:pPr>
          <a:r>
            <a:rPr lang="en-US" sz="1700" kern="1200" dirty="0"/>
            <a:t>Certain areas of memory are protected from user access</a:t>
          </a:r>
        </a:p>
        <a:p>
          <a:pPr marL="171450" lvl="1" indent="-171450" algn="l" defTabSz="755650" rtl="0">
            <a:lnSpc>
              <a:spcPct val="90000"/>
            </a:lnSpc>
            <a:spcBef>
              <a:spcPct val="0"/>
            </a:spcBef>
            <a:spcAft>
              <a:spcPct val="15000"/>
            </a:spcAft>
            <a:buChar char="•"/>
          </a:pPr>
          <a:r>
            <a:rPr lang="en-US" sz="1700" kern="1200" dirty="0"/>
            <a:t>Certain instructions may not be executed</a:t>
          </a:r>
        </a:p>
      </dsp:txBody>
      <dsp:txXfrm rot="5400000">
        <a:off x="4028" y="655554"/>
        <a:ext cx="3874619" cy="1966662"/>
      </dsp:txXfrm>
    </dsp:sp>
    <dsp:sp modelId="{B00B1CAD-B259-2E45-8456-48DD193C9431}">
      <dsp:nvSpPr>
        <dsp:cNvPr id="0" name=""/>
        <dsp:cNvSpPr/>
      </dsp:nvSpPr>
      <dsp:spPr>
        <a:xfrm rot="16200000">
          <a:off x="4467668" y="-298424"/>
          <a:ext cx="3277770" cy="3874619"/>
        </a:xfrm>
        <a:prstGeom prst="flowChartManualOperati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0" tIns="0" rIns="141139" bIns="0" numCol="1" spcCol="1270" anchor="t" anchorCtr="0">
          <a:noAutofit/>
        </a:bodyPr>
        <a:lstStyle/>
        <a:p>
          <a:pPr marL="0" lvl="0" indent="0" algn="l" defTabSz="977900" rtl="0">
            <a:lnSpc>
              <a:spcPct val="90000"/>
            </a:lnSpc>
            <a:spcBef>
              <a:spcPct val="0"/>
            </a:spcBef>
            <a:spcAft>
              <a:spcPct val="35000"/>
            </a:spcAft>
            <a:buNone/>
          </a:pPr>
          <a:r>
            <a:rPr lang="en-US" sz="2200" kern="1200" dirty="0"/>
            <a:t>Kernel Mode</a:t>
          </a:r>
        </a:p>
        <a:p>
          <a:pPr marL="171450" lvl="1" indent="-171450" algn="l" defTabSz="755650" rtl="0">
            <a:lnSpc>
              <a:spcPct val="90000"/>
            </a:lnSpc>
            <a:spcBef>
              <a:spcPct val="0"/>
            </a:spcBef>
            <a:spcAft>
              <a:spcPct val="15000"/>
            </a:spcAft>
            <a:buChar char="•"/>
          </a:pPr>
          <a:r>
            <a:rPr lang="en-US" sz="1700" kern="1200" dirty="0"/>
            <a:t>Monitor executes in kernel mode</a:t>
          </a:r>
        </a:p>
        <a:p>
          <a:pPr marL="171450" lvl="1" indent="-171450" algn="l" defTabSz="755650" rtl="0">
            <a:lnSpc>
              <a:spcPct val="90000"/>
            </a:lnSpc>
            <a:spcBef>
              <a:spcPct val="0"/>
            </a:spcBef>
            <a:spcAft>
              <a:spcPct val="15000"/>
            </a:spcAft>
            <a:buChar char="•"/>
          </a:pPr>
          <a:r>
            <a:rPr lang="en-US" sz="1700" kern="1200" dirty="0"/>
            <a:t>Privileged instructions may be executed</a:t>
          </a:r>
        </a:p>
        <a:p>
          <a:pPr marL="171450" lvl="1" indent="-171450" algn="l" defTabSz="755650" rtl="0">
            <a:lnSpc>
              <a:spcPct val="90000"/>
            </a:lnSpc>
            <a:spcBef>
              <a:spcPct val="0"/>
            </a:spcBef>
            <a:spcAft>
              <a:spcPct val="15000"/>
            </a:spcAft>
            <a:buChar char="•"/>
          </a:pPr>
          <a:r>
            <a:rPr lang="en-US" sz="1700" kern="1200" dirty="0"/>
            <a:t>Protected areas of memory may be accessed</a:t>
          </a:r>
        </a:p>
      </dsp:txBody>
      <dsp:txXfrm rot="5400000">
        <a:off x="4169244" y="655554"/>
        <a:ext cx="3874619" cy="196666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10E93-2EB0-4703-8FCC-6A1433115C97}" type="datetimeFigureOut">
              <a:rPr lang="en-US" smtClean="0"/>
              <a:t>8/21/2025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9AD1AA-493B-417A-92DF-4BD951C02BF7}" type="slidenum">
              <a:rPr lang="en-US" smtClean="0"/>
              <a:t>‹#›</a:t>
            </a:fld>
            <a:endParaRPr lang="en-US"/>
          </a:p>
        </p:txBody>
      </p:sp>
    </p:spTree>
    <p:extLst>
      <p:ext uri="{BB962C8B-B14F-4D97-AF65-F5344CB8AC3E}">
        <p14:creationId xmlns:p14="http://schemas.microsoft.com/office/powerpoint/2010/main" val="134227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IO BR </a:t>
            </a:r>
            <a:r>
              <a:rPr lang="en-US">
                <a:effectLst/>
              </a:rPr>
              <a:t>specialized register used to temporarily store data being transferred between the CPU and I/O devices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IO IR </a:t>
            </a:r>
            <a:r>
              <a:rPr lang="en-US">
                <a:effectLst/>
              </a:rPr>
              <a:t>The IR holds instructions that direct the CPU to perform I/O operations, such as reading from or writing to an external device (e.g., a hard disk, keyboard, or printer).</a:t>
            </a:r>
          </a:p>
          <a:p>
            <a:endParaRPr lang="en-US"/>
          </a:p>
        </p:txBody>
      </p:sp>
      <p:sp>
        <p:nvSpPr>
          <p:cNvPr id="4" name="Slide Number Placeholder 3"/>
          <p:cNvSpPr>
            <a:spLocks noGrp="1"/>
          </p:cNvSpPr>
          <p:nvPr>
            <p:ph type="sldNum" sz="quarter" idx="5"/>
          </p:nvPr>
        </p:nvSpPr>
        <p:spPr/>
        <p:txBody>
          <a:bodyPr/>
          <a:lstStyle/>
          <a:p>
            <a:fld id="{2B9AD1AA-493B-417A-92DF-4BD951C02BF7}" type="slidenum">
              <a:rPr lang="en-US" smtClean="0"/>
              <a:t>7</a:t>
            </a:fld>
            <a:endParaRPr lang="en-US"/>
          </a:p>
        </p:txBody>
      </p:sp>
    </p:spTree>
    <p:extLst>
      <p:ext uri="{BB962C8B-B14F-4D97-AF65-F5344CB8AC3E}">
        <p14:creationId xmlns:p14="http://schemas.microsoft.com/office/powerpoint/2010/main" val="13681105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Mid 1950</a:t>
            </a:r>
          </a:p>
          <a:p>
            <a:r>
              <a:rPr lang="en-US" dirty="0"/>
              <a:t>Job control language</a:t>
            </a:r>
          </a:p>
          <a:p>
            <a:r>
              <a:rPr lang="en-US" dirty="0"/>
              <a:t>	A problem-oriented language that is designed to express statements in a job that are used to identify the job or to describe its requirements to an operating system</a:t>
            </a:r>
          </a:p>
        </p:txBody>
      </p:sp>
      <p:sp>
        <p:nvSpPr>
          <p:cNvPr id="4" name="Slide Number Placeholder 3"/>
          <p:cNvSpPr>
            <a:spLocks noGrp="1"/>
          </p:cNvSpPr>
          <p:nvPr>
            <p:ph type="sldNum" sz="quarter" idx="5"/>
          </p:nvPr>
        </p:nvSpPr>
        <p:spPr/>
        <p:txBody>
          <a:bodyPr/>
          <a:lstStyle/>
          <a:p>
            <a:fld id="{2B9AD1AA-493B-417A-92DF-4BD951C02BF7}" type="slidenum">
              <a:rPr lang="en-US" smtClean="0"/>
              <a:t>29</a:t>
            </a:fld>
            <a:endParaRPr lang="en-US"/>
          </a:p>
        </p:txBody>
      </p:sp>
    </p:spTree>
    <p:extLst>
      <p:ext uri="{BB962C8B-B14F-4D97-AF65-F5344CB8AC3E}">
        <p14:creationId xmlns:p14="http://schemas.microsoft.com/office/powerpoint/2010/main" val="696973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9AD1AA-493B-417A-92DF-4BD951C02BF7}" type="slidenum">
              <a:rPr lang="en-US" smtClean="0"/>
              <a:t>30</a:t>
            </a:fld>
            <a:endParaRPr lang="en-US"/>
          </a:p>
        </p:txBody>
      </p:sp>
    </p:spTree>
    <p:extLst>
      <p:ext uri="{BB962C8B-B14F-4D97-AF65-F5344CB8AC3E}">
        <p14:creationId xmlns:p14="http://schemas.microsoft.com/office/powerpoint/2010/main" val="3133621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9AD1AA-493B-417A-92DF-4BD951C02BF7}" type="slidenum">
              <a:rPr lang="en-US" smtClean="0"/>
              <a:t>33</a:t>
            </a:fld>
            <a:endParaRPr lang="en-US"/>
          </a:p>
        </p:txBody>
      </p:sp>
    </p:spTree>
    <p:extLst>
      <p:ext uri="{BB962C8B-B14F-4D97-AF65-F5344CB8AC3E}">
        <p14:creationId xmlns:p14="http://schemas.microsoft.com/office/powerpoint/2010/main" val="2418860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9AD1AA-493B-417A-92DF-4BD951C02BF7}" type="slidenum">
              <a:rPr lang="en-US" smtClean="0"/>
              <a:t>36</a:t>
            </a:fld>
            <a:endParaRPr lang="en-US"/>
          </a:p>
        </p:txBody>
      </p:sp>
    </p:spTree>
    <p:extLst>
      <p:ext uri="{BB962C8B-B14F-4D97-AF65-F5344CB8AC3E}">
        <p14:creationId xmlns:p14="http://schemas.microsoft.com/office/powerpoint/2010/main" val="2756035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9AD1AA-493B-417A-92DF-4BD951C02BF7}" type="slidenum">
              <a:rPr lang="en-US" smtClean="0"/>
              <a:t>37</a:t>
            </a:fld>
            <a:endParaRPr lang="en-US"/>
          </a:p>
        </p:txBody>
      </p:sp>
    </p:spTree>
    <p:extLst>
      <p:ext uri="{BB962C8B-B14F-4D97-AF65-F5344CB8AC3E}">
        <p14:creationId xmlns:p14="http://schemas.microsoft.com/office/powerpoint/2010/main" val="2072359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9AD1AA-493B-417A-92DF-4BD951C02BF7}" type="slidenum">
              <a:rPr lang="en-US" smtClean="0"/>
              <a:t>39</a:t>
            </a:fld>
            <a:endParaRPr lang="en-US"/>
          </a:p>
        </p:txBody>
      </p:sp>
    </p:spTree>
    <p:extLst>
      <p:ext uri="{BB962C8B-B14F-4D97-AF65-F5344CB8AC3E}">
        <p14:creationId xmlns:p14="http://schemas.microsoft.com/office/powerpoint/2010/main" val="3642921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9AD1AA-493B-417A-92DF-4BD951C02BF7}" type="slidenum">
              <a:rPr lang="en-US" smtClean="0"/>
              <a:t>40</a:t>
            </a:fld>
            <a:endParaRPr lang="en-US"/>
          </a:p>
        </p:txBody>
      </p:sp>
    </p:spTree>
    <p:extLst>
      <p:ext uri="{BB962C8B-B14F-4D97-AF65-F5344CB8AC3E}">
        <p14:creationId xmlns:p14="http://schemas.microsoft.com/office/powerpoint/2010/main" val="2540195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processing required for a single instruction is called an instruction cycle. </a:t>
            </a:r>
          </a:p>
          <a:p>
            <a:r>
              <a:rPr lang="en-US"/>
              <a:t>Using a simplified two-step description, the instruction cycle is depicted in Figure 1.2 . </a:t>
            </a:r>
          </a:p>
          <a:p>
            <a:r>
              <a:rPr lang="en-US"/>
              <a:t>The two steps are referred to as the fetch stage and the execute stage. </a:t>
            </a:r>
          </a:p>
          <a:p>
            <a:r>
              <a:rPr lang="en-US"/>
              <a:t>Program execution halts only if the processor is turned off, some sort of unrecoverable error occurs, or a program instruction that halts the processor is encountered.</a:t>
            </a:r>
          </a:p>
          <a:p>
            <a:endParaRPr lang="en-US"/>
          </a:p>
        </p:txBody>
      </p:sp>
      <p:sp>
        <p:nvSpPr>
          <p:cNvPr id="4" name="Slide Number Placeholder 3"/>
          <p:cNvSpPr>
            <a:spLocks noGrp="1"/>
          </p:cNvSpPr>
          <p:nvPr>
            <p:ph type="sldNum" sz="quarter" idx="5"/>
          </p:nvPr>
        </p:nvSpPr>
        <p:spPr/>
        <p:txBody>
          <a:bodyPr/>
          <a:lstStyle/>
          <a:p>
            <a:fld id="{2B9AD1AA-493B-417A-92DF-4BD951C02BF7}" type="slidenum">
              <a:rPr lang="en-US" smtClean="0"/>
              <a:t>13</a:t>
            </a:fld>
            <a:endParaRPr lang="en-US"/>
          </a:p>
        </p:txBody>
      </p:sp>
    </p:spTree>
    <p:extLst>
      <p:ext uri="{BB962C8B-B14F-4D97-AF65-F5344CB8AC3E}">
        <p14:creationId xmlns:p14="http://schemas.microsoft.com/office/powerpoint/2010/main" val="1072632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Parity error: integrity of data breached</a:t>
            </a:r>
          </a:p>
        </p:txBody>
      </p:sp>
      <p:sp>
        <p:nvSpPr>
          <p:cNvPr id="4" name="Slide Number Placeholder 3"/>
          <p:cNvSpPr>
            <a:spLocks noGrp="1"/>
          </p:cNvSpPr>
          <p:nvPr>
            <p:ph type="sldNum" sz="quarter" idx="5"/>
          </p:nvPr>
        </p:nvSpPr>
        <p:spPr/>
        <p:txBody>
          <a:bodyPr/>
          <a:lstStyle/>
          <a:p>
            <a:fld id="{2B9AD1AA-493B-417A-92DF-4BD951C02BF7}" type="slidenum">
              <a:rPr lang="en-US" smtClean="0"/>
              <a:t>18</a:t>
            </a:fld>
            <a:endParaRPr lang="en-US"/>
          </a:p>
        </p:txBody>
      </p:sp>
    </p:spTree>
    <p:extLst>
      <p:ext uri="{BB962C8B-B14F-4D97-AF65-F5344CB8AC3E}">
        <p14:creationId xmlns:p14="http://schemas.microsoft.com/office/powerpoint/2010/main" val="2098988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a:solidFill>
                  <a:schemeClr val="tx1"/>
                </a:solidFill>
                <a:latin typeface="+mn-lt"/>
                <a:ea typeface="+mn-ea"/>
                <a:cs typeface="+mn-cs"/>
              </a:rPr>
              <a:t>To give a specific example, consider a PC that operates at 1 GHz, which would allow roughly 10</a:t>
            </a:r>
            <a:r>
              <a:rPr lang="en-US" sz="1200" kern="1200" baseline="30000">
                <a:solidFill>
                  <a:schemeClr val="tx1"/>
                </a:solidFill>
                <a:latin typeface="+mn-lt"/>
                <a:ea typeface="+mn-ea"/>
                <a:cs typeface="+mn-cs"/>
              </a:rPr>
              <a:t>9</a:t>
            </a:r>
            <a:r>
              <a:rPr lang="en-US" sz="1200" kern="1200" baseline="0">
                <a:solidFill>
                  <a:schemeClr val="tx1"/>
                </a:solidFill>
                <a:latin typeface="+mn-lt"/>
                <a:ea typeface="+mn-ea"/>
                <a:cs typeface="+mn-cs"/>
              </a:rPr>
              <a:t> instructions per second. A typical hard disk has a rotational speed of 7200 revolutions per minute for a half-track rotation time of 4 </a:t>
            </a:r>
            <a:r>
              <a:rPr lang="en-US" sz="1200" kern="1200" baseline="0" err="1">
                <a:solidFill>
                  <a:schemeClr val="tx1"/>
                </a:solidFill>
                <a:latin typeface="+mn-lt"/>
                <a:ea typeface="+mn-ea"/>
                <a:cs typeface="+mn-cs"/>
              </a:rPr>
              <a:t>ms</a:t>
            </a:r>
            <a:r>
              <a:rPr lang="en-US" sz="1200" kern="1200" baseline="0">
                <a:solidFill>
                  <a:schemeClr val="tx1"/>
                </a:solidFill>
                <a:latin typeface="+mn-lt"/>
                <a:ea typeface="+mn-ea"/>
                <a:cs typeface="+mn-cs"/>
              </a:rPr>
              <a:t>, which is 4 million times slower than the processor.</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Figure 1.5a illustrates this state of affairs. The user program performs a series of WRITE calls interleaved with processing. The solid vertical lines represent segments of code in a program. Code segments 1, 2, and 3 refer to sequences of instructions that do not involve I/O. The WRITE calls are to an I/O routine that is a system utility and that will perform the actual I/O operation. The I/O program consists of three sections:</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 sequence of instructions, labeled 4 in the figure, to prepare for the actual I/O operation. This may include copying the data to be output into a special buffer and preparing the parameters for a device command.</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The actual I/O command. Without the use of interrupts, once this command is issued, the program must wait for the I/O device to perform the requested function (or periodically check the status, or poll, the I/O device). The program might wait by simply repeatedly performing a test operation to determine if the I/O operation is done.</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 A sequence of instructions, labeled 5 in the figure, to complete the operation. This may include setting a flag indicating the success or failure of the operation. </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The dashed line represents the path of execution followed by the processor; that is, this line shows the sequence in which instructions are executed. Thus, after the first WRITE instruction is encountered, the user program is interrupted and execution continues with the I/O program. After the I/O program execution is complete, execution resumes in the user program immediately following the WRITE Instruction. </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Because the I/O operation may take a relatively long time to complete, the I/O program is hung up waiting for the operation to complete; hence, the user program is stopped at the point of the WRITE call for some considerable period of time.</a:t>
            </a:r>
            <a:endParaRPr lang="en-US"/>
          </a:p>
          <a:p>
            <a:endParaRPr lang="en-US"/>
          </a:p>
        </p:txBody>
      </p:sp>
      <p:sp>
        <p:nvSpPr>
          <p:cNvPr id="4" name="Slide Number Placeholder 3"/>
          <p:cNvSpPr>
            <a:spLocks noGrp="1"/>
          </p:cNvSpPr>
          <p:nvPr>
            <p:ph type="sldNum" sz="quarter" idx="5"/>
          </p:nvPr>
        </p:nvSpPr>
        <p:spPr/>
        <p:txBody>
          <a:bodyPr/>
          <a:lstStyle/>
          <a:p>
            <a:fld id="{2B9AD1AA-493B-417A-92DF-4BD951C02BF7}" type="slidenum">
              <a:rPr lang="en-US" smtClean="0"/>
              <a:t>19</a:t>
            </a:fld>
            <a:endParaRPr lang="en-US"/>
          </a:p>
        </p:txBody>
      </p:sp>
    </p:spTree>
    <p:extLst>
      <p:ext uri="{BB962C8B-B14F-4D97-AF65-F5344CB8AC3E}">
        <p14:creationId xmlns:p14="http://schemas.microsoft.com/office/powerpoint/2010/main" val="2278124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a:solidFill>
                  <a:schemeClr val="tx1"/>
                </a:solidFill>
                <a:latin typeface="+mn-lt"/>
                <a:ea typeface="+mn-ea"/>
                <a:cs typeface="+mn-cs"/>
              </a:rPr>
              <a:t>With interrupts, the processor can be engaged in executing other instructions while an I/O operation is in progress. Consider the flow of control in Figure 1.5b . As before, the user program reaches a point at which it makes a system call in the form of a WRITE call. The I/O program that is invoked in this case consists only of the preparation code and the actual I/O command. After these few instructions have been executed, control returns to the user program. Meanwhile, the external device is busy accepting data from computer memory and printing it. This I/O operation is conducted concurrently with the execution of instructions in the user program. </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When the external device becomes ready to be serviced, that is, when it is ready to accept more data from the processor, the I/O module for that external device sends an </a:t>
            </a:r>
            <a:r>
              <a:rPr lang="en-US" sz="1200" i="1" kern="1200" baseline="0">
                <a:solidFill>
                  <a:schemeClr val="tx1"/>
                </a:solidFill>
                <a:latin typeface="+mn-lt"/>
                <a:ea typeface="+mn-ea"/>
                <a:cs typeface="+mn-cs"/>
              </a:rPr>
              <a:t>interrupt request signal to the processor. The processor responds by </a:t>
            </a:r>
            <a:r>
              <a:rPr lang="en-US" sz="1200" kern="1200" baseline="0">
                <a:solidFill>
                  <a:schemeClr val="tx1"/>
                </a:solidFill>
                <a:latin typeface="+mn-lt"/>
                <a:ea typeface="+mn-ea"/>
                <a:cs typeface="+mn-cs"/>
              </a:rPr>
              <a:t>suspending operation of the current program; branching off to a routine to service that particular I/O device, known as an interrupt handler; and resuming the original execution after the device is serviced. The points at which such interrupts occur are indicated by </a:t>
            </a:r>
            <a:r>
              <a:rPr lang="en-US" sz="1200" b="1" kern="1200" baseline="0">
                <a:solidFill>
                  <a:schemeClr val="tx1"/>
                </a:solidFill>
                <a:latin typeface="+mn-lt"/>
                <a:ea typeface="+mn-ea"/>
                <a:cs typeface="+mn-cs"/>
              </a:rPr>
              <a:t>X</a:t>
            </a:r>
            <a:r>
              <a:rPr lang="en-US" sz="1200" kern="1200" baseline="0">
                <a:solidFill>
                  <a:schemeClr val="tx1"/>
                </a:solidFill>
                <a:latin typeface="+mn-lt"/>
                <a:ea typeface="+mn-ea"/>
                <a:cs typeface="+mn-cs"/>
              </a:rPr>
              <a:t> in Figure 1.5b . Note that an interrupt can occur at any point in the main program, not just at one specific instruction.</a:t>
            </a:r>
            <a:endParaRPr lang="en-NZ"/>
          </a:p>
          <a:p>
            <a:endParaRPr lang="en-US"/>
          </a:p>
        </p:txBody>
      </p:sp>
      <p:sp>
        <p:nvSpPr>
          <p:cNvPr id="4" name="Slide Number Placeholder 3"/>
          <p:cNvSpPr>
            <a:spLocks noGrp="1"/>
          </p:cNvSpPr>
          <p:nvPr>
            <p:ph type="sldNum" sz="quarter" idx="5"/>
          </p:nvPr>
        </p:nvSpPr>
        <p:spPr/>
        <p:txBody>
          <a:bodyPr/>
          <a:lstStyle/>
          <a:p>
            <a:fld id="{2B9AD1AA-493B-417A-92DF-4BD951C02BF7}" type="slidenum">
              <a:rPr lang="en-US" smtClean="0"/>
              <a:t>20</a:t>
            </a:fld>
            <a:endParaRPr lang="en-US"/>
          </a:p>
        </p:txBody>
      </p:sp>
    </p:spTree>
    <p:extLst>
      <p:ext uri="{BB962C8B-B14F-4D97-AF65-F5344CB8AC3E}">
        <p14:creationId xmlns:p14="http://schemas.microsoft.com/office/powerpoint/2010/main" val="4115010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a:solidFill>
                  <a:schemeClr val="tx1"/>
                </a:solidFill>
                <a:latin typeface="+mn-lt"/>
                <a:ea typeface="+mn-ea"/>
                <a:cs typeface="+mn-cs"/>
              </a:rPr>
              <a:t>To accommodate interrupts, an </a:t>
            </a:r>
            <a:r>
              <a:rPr lang="en-US" sz="1200" i="1" kern="1200" baseline="0">
                <a:solidFill>
                  <a:schemeClr val="tx1"/>
                </a:solidFill>
                <a:latin typeface="+mn-lt"/>
                <a:ea typeface="+mn-ea"/>
                <a:cs typeface="+mn-cs"/>
              </a:rPr>
              <a:t>interrupt stage is added to the instruction cycle, </a:t>
            </a:r>
            <a:r>
              <a:rPr lang="en-US" sz="1200" kern="1200" baseline="0">
                <a:solidFill>
                  <a:schemeClr val="tx1"/>
                </a:solidFill>
                <a:latin typeface="+mn-lt"/>
                <a:ea typeface="+mn-ea"/>
                <a:cs typeface="+mn-cs"/>
              </a:rPr>
              <a:t>as shown in Figure 1.7 (compare Figure 1.2 ). In the interrupt stage, the processor checks to see if any interrupts have occurred, indicated by the presence of an interrupt signal. If no interrupts are pending, the processor proceeds to the fetch stage and fetches the next instruction of the current program. If an interrupt is pending, the processor suspends execution of the current program and executes an </a:t>
            </a:r>
            <a:r>
              <a:rPr lang="en-US" sz="1200" i="1" kern="1200" baseline="0">
                <a:solidFill>
                  <a:schemeClr val="tx1"/>
                </a:solidFill>
                <a:latin typeface="+mn-lt"/>
                <a:ea typeface="+mn-ea"/>
                <a:cs typeface="+mn-cs"/>
              </a:rPr>
              <a:t>interrupt handler </a:t>
            </a:r>
            <a:r>
              <a:rPr lang="en-US" sz="1200" kern="1200" baseline="0">
                <a:solidFill>
                  <a:schemeClr val="tx1"/>
                </a:solidFill>
                <a:latin typeface="+mn-lt"/>
                <a:ea typeface="+mn-ea"/>
                <a:cs typeface="+mn-cs"/>
              </a:rPr>
              <a:t>routine. The interrupt-handler routine is generally part of the OS. Typically, this routine determines the nature of the interrupt and performs whatever actions are needed. In the example we have been using, the handler determines which I/O module generated the interrupt and may branch to a program that will write more data out to that I/O module. When the interrupt-handler routine is completed, the processor can resume execution of the user program at the point of interruption.</a:t>
            </a:r>
          </a:p>
          <a:p>
            <a:endParaRPr lang="en-US" sz="1200" kern="1200" baseline="0">
              <a:solidFill>
                <a:schemeClr val="tx1"/>
              </a:solidFill>
              <a:latin typeface="+mn-lt"/>
              <a:ea typeface="+mn-ea"/>
              <a:cs typeface="+mn-cs"/>
            </a:endParaRPr>
          </a:p>
          <a:p>
            <a:r>
              <a:rPr lang="en-US" sz="1200" kern="1200" baseline="0">
                <a:solidFill>
                  <a:schemeClr val="tx1"/>
                </a:solidFill>
                <a:latin typeface="+mn-lt"/>
                <a:ea typeface="+mn-ea"/>
                <a:cs typeface="+mn-cs"/>
              </a:rPr>
              <a:t>It is clear that there is some overhead involved in this process. Extra instructions must be executed (in the interrupt handler) to determine the nature of the interrupt and to decide on the appropriate action. Nevertheless, because of the relatively large amount of time that would be wasted by simply waiting on an I/O operation, the processor can be employed much more efficiently with the use of interrupts.</a:t>
            </a:r>
            <a:endParaRPr lang="en-US"/>
          </a:p>
          <a:p>
            <a:endParaRPr lang="en-US"/>
          </a:p>
        </p:txBody>
      </p:sp>
      <p:sp>
        <p:nvSpPr>
          <p:cNvPr id="4" name="Slide Number Placeholder 3"/>
          <p:cNvSpPr>
            <a:spLocks noGrp="1"/>
          </p:cNvSpPr>
          <p:nvPr>
            <p:ph type="sldNum" sz="quarter" idx="5"/>
          </p:nvPr>
        </p:nvSpPr>
        <p:spPr/>
        <p:txBody>
          <a:bodyPr/>
          <a:lstStyle/>
          <a:p>
            <a:fld id="{2B9AD1AA-493B-417A-92DF-4BD951C02BF7}" type="slidenum">
              <a:rPr lang="en-US" smtClean="0"/>
              <a:t>22</a:t>
            </a:fld>
            <a:endParaRPr lang="en-US"/>
          </a:p>
        </p:txBody>
      </p:sp>
    </p:spTree>
    <p:extLst>
      <p:ext uri="{BB962C8B-B14F-4D97-AF65-F5344CB8AC3E}">
        <p14:creationId xmlns:p14="http://schemas.microsoft.com/office/powerpoint/2010/main" val="2236474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mn-lt"/>
                <a:ea typeface="+mn-ea"/>
                <a:cs typeface="+mn-cs"/>
              </a:rPr>
              <a:t>Briefly, the OS typically provides services in the following areas: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Program development: The OS provides a variety of facilities and services,</a:t>
            </a:r>
          </a:p>
          <a:p>
            <a:r>
              <a:rPr lang="en-US" sz="1200" kern="1200" baseline="0" dirty="0">
                <a:solidFill>
                  <a:schemeClr val="tx1"/>
                </a:solidFill>
                <a:latin typeface="+mn-lt"/>
                <a:ea typeface="+mn-ea"/>
                <a:cs typeface="+mn-cs"/>
              </a:rPr>
              <a:t>such as editors and debuggers, to assist the programmer in creating programs.</a:t>
            </a:r>
          </a:p>
          <a:p>
            <a:r>
              <a:rPr lang="en-US" sz="1200" kern="1200" baseline="0" dirty="0">
                <a:solidFill>
                  <a:schemeClr val="tx1"/>
                </a:solidFill>
                <a:latin typeface="+mn-lt"/>
                <a:ea typeface="+mn-ea"/>
                <a:cs typeface="+mn-cs"/>
              </a:rPr>
              <a:t>Typically, these services are in the form of utility programs that, while not</a:t>
            </a:r>
          </a:p>
          <a:p>
            <a:r>
              <a:rPr lang="en-US" sz="1200" kern="1200" baseline="0" dirty="0">
                <a:solidFill>
                  <a:schemeClr val="tx1"/>
                </a:solidFill>
                <a:latin typeface="+mn-lt"/>
                <a:ea typeface="+mn-ea"/>
                <a:cs typeface="+mn-cs"/>
              </a:rPr>
              <a:t>strictly part of the core of the OS, are supplied with the OS and are referred to</a:t>
            </a:r>
          </a:p>
          <a:p>
            <a:r>
              <a:rPr lang="en-US" sz="1200" kern="1200" baseline="0" dirty="0">
                <a:solidFill>
                  <a:schemeClr val="tx1"/>
                </a:solidFill>
                <a:latin typeface="+mn-lt"/>
                <a:ea typeface="+mn-ea"/>
                <a:cs typeface="+mn-cs"/>
              </a:rPr>
              <a:t>as application program development tools.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Program execution: A number of steps need to be performed to execute a</a:t>
            </a:r>
          </a:p>
          <a:p>
            <a:r>
              <a:rPr lang="en-US" sz="1200" kern="1200" baseline="0" dirty="0">
                <a:solidFill>
                  <a:schemeClr val="tx1"/>
                </a:solidFill>
                <a:latin typeface="+mn-lt"/>
                <a:ea typeface="+mn-ea"/>
                <a:cs typeface="+mn-cs"/>
              </a:rPr>
              <a:t>program. Instructions and data must be loaded into main memory, I/O devices</a:t>
            </a:r>
          </a:p>
          <a:p>
            <a:r>
              <a:rPr lang="en-US" sz="1200" kern="1200" baseline="0" dirty="0">
                <a:solidFill>
                  <a:schemeClr val="tx1"/>
                </a:solidFill>
                <a:latin typeface="+mn-lt"/>
                <a:ea typeface="+mn-ea"/>
                <a:cs typeface="+mn-cs"/>
              </a:rPr>
              <a:t>and files must be initialized, and other resources must be prepared. The OS</a:t>
            </a:r>
          </a:p>
          <a:p>
            <a:r>
              <a:rPr lang="en-US" sz="1200" kern="1200" baseline="0" dirty="0">
                <a:solidFill>
                  <a:schemeClr val="tx1"/>
                </a:solidFill>
                <a:latin typeface="+mn-lt"/>
                <a:ea typeface="+mn-ea"/>
                <a:cs typeface="+mn-cs"/>
              </a:rPr>
              <a:t>handles these scheduling duties for the user.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Access to I/O devices: Each I/O device requires its own peculiar set of instructions</a:t>
            </a:r>
          </a:p>
          <a:p>
            <a:r>
              <a:rPr lang="en-US" sz="1200" kern="1200" baseline="0" dirty="0">
                <a:solidFill>
                  <a:schemeClr val="tx1"/>
                </a:solidFill>
                <a:latin typeface="+mn-lt"/>
                <a:ea typeface="+mn-ea"/>
                <a:cs typeface="+mn-cs"/>
              </a:rPr>
              <a:t>or control signals for operation. The OS provides a uniform interface</a:t>
            </a:r>
          </a:p>
          <a:p>
            <a:r>
              <a:rPr lang="en-US" sz="1200" kern="1200" baseline="0" dirty="0">
                <a:solidFill>
                  <a:schemeClr val="tx1"/>
                </a:solidFill>
                <a:latin typeface="+mn-lt"/>
                <a:ea typeface="+mn-ea"/>
                <a:cs typeface="+mn-cs"/>
              </a:rPr>
              <a:t>that hides these details so that programmers can access such devices using simple</a:t>
            </a:r>
          </a:p>
          <a:p>
            <a:r>
              <a:rPr lang="en-US" sz="1200" kern="1200" baseline="0" dirty="0">
                <a:solidFill>
                  <a:schemeClr val="tx1"/>
                </a:solidFill>
                <a:latin typeface="+mn-lt"/>
                <a:ea typeface="+mn-ea"/>
                <a:cs typeface="+mn-cs"/>
              </a:rPr>
              <a:t>reads and writes.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Controlled access to files: For file access, the OS must reflect a detailed understanding</a:t>
            </a:r>
          </a:p>
          <a:p>
            <a:r>
              <a:rPr lang="en-US" sz="1200" kern="1200" baseline="0" dirty="0">
                <a:solidFill>
                  <a:schemeClr val="tx1"/>
                </a:solidFill>
                <a:latin typeface="+mn-lt"/>
                <a:ea typeface="+mn-ea"/>
                <a:cs typeface="+mn-cs"/>
              </a:rPr>
              <a:t>of not only the nature of the I/O device (disk drive, tape drive) but</a:t>
            </a:r>
          </a:p>
          <a:p>
            <a:r>
              <a:rPr lang="en-US" sz="1200" kern="1200" baseline="0" dirty="0">
                <a:solidFill>
                  <a:schemeClr val="tx1"/>
                </a:solidFill>
                <a:latin typeface="+mn-lt"/>
                <a:ea typeface="+mn-ea"/>
                <a:cs typeface="+mn-cs"/>
              </a:rPr>
              <a:t>also the structure of the data contained in the files on the storage medium.</a:t>
            </a:r>
          </a:p>
          <a:p>
            <a:r>
              <a:rPr lang="en-US" sz="1200" kern="1200" baseline="0" dirty="0">
                <a:solidFill>
                  <a:schemeClr val="tx1"/>
                </a:solidFill>
                <a:latin typeface="+mn-lt"/>
                <a:ea typeface="+mn-ea"/>
                <a:cs typeface="+mn-cs"/>
              </a:rPr>
              <a:t>In the case of a system with multiple users, the OS may provide protection</a:t>
            </a:r>
          </a:p>
          <a:p>
            <a:r>
              <a:rPr lang="en-US" sz="1200" kern="1200" baseline="0" dirty="0">
                <a:solidFill>
                  <a:schemeClr val="tx1"/>
                </a:solidFill>
                <a:latin typeface="+mn-lt"/>
                <a:ea typeface="+mn-ea"/>
                <a:cs typeface="+mn-cs"/>
              </a:rPr>
              <a:t>mechanisms to control access to the files.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System access: For shared or public systems, the OS controls access to the</a:t>
            </a:r>
          </a:p>
          <a:p>
            <a:r>
              <a:rPr lang="en-US" sz="1200" kern="1200" baseline="0" dirty="0">
                <a:solidFill>
                  <a:schemeClr val="tx1"/>
                </a:solidFill>
                <a:latin typeface="+mn-lt"/>
                <a:ea typeface="+mn-ea"/>
                <a:cs typeface="+mn-cs"/>
              </a:rPr>
              <a:t>system as a whole and to specific system resources. The access function must</a:t>
            </a:r>
          </a:p>
          <a:p>
            <a:r>
              <a:rPr lang="en-US" sz="1200" kern="1200" baseline="0" dirty="0">
                <a:solidFill>
                  <a:schemeClr val="tx1"/>
                </a:solidFill>
                <a:latin typeface="+mn-lt"/>
                <a:ea typeface="+mn-ea"/>
                <a:cs typeface="+mn-cs"/>
              </a:rPr>
              <a:t>provide protection of resources and data from unauthorized users and must</a:t>
            </a:r>
          </a:p>
          <a:p>
            <a:r>
              <a:rPr lang="en-US" sz="1200" kern="1200" baseline="0" dirty="0">
                <a:solidFill>
                  <a:schemeClr val="tx1"/>
                </a:solidFill>
                <a:latin typeface="+mn-lt"/>
                <a:ea typeface="+mn-ea"/>
                <a:cs typeface="+mn-cs"/>
              </a:rPr>
              <a:t>resolve conflicts for resource contention.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Error detection and response: A variety of errors can occur while a computer</a:t>
            </a:r>
          </a:p>
          <a:p>
            <a:r>
              <a:rPr lang="en-US" sz="1200" kern="1200" baseline="0" dirty="0">
                <a:solidFill>
                  <a:schemeClr val="tx1"/>
                </a:solidFill>
                <a:latin typeface="+mn-lt"/>
                <a:ea typeface="+mn-ea"/>
                <a:cs typeface="+mn-cs"/>
              </a:rPr>
              <a:t>system is running. These include internal and external hardware errors, such</a:t>
            </a:r>
          </a:p>
          <a:p>
            <a:r>
              <a:rPr lang="en-US" sz="1200" kern="1200" baseline="0" dirty="0">
                <a:solidFill>
                  <a:schemeClr val="tx1"/>
                </a:solidFill>
                <a:latin typeface="+mn-lt"/>
                <a:ea typeface="+mn-ea"/>
                <a:cs typeface="+mn-cs"/>
              </a:rPr>
              <a:t>as a memory error, or a device failure or malfunction; and various software</a:t>
            </a:r>
          </a:p>
          <a:p>
            <a:r>
              <a:rPr lang="en-US" sz="1200" kern="1200" baseline="0" dirty="0">
                <a:solidFill>
                  <a:schemeClr val="tx1"/>
                </a:solidFill>
                <a:latin typeface="+mn-lt"/>
                <a:ea typeface="+mn-ea"/>
                <a:cs typeface="+mn-cs"/>
              </a:rPr>
              <a:t>errors, such as division by zero, attempt to access forbidden memory location,</a:t>
            </a:r>
          </a:p>
          <a:p>
            <a:r>
              <a:rPr lang="en-US" sz="1200" kern="1200" baseline="0" dirty="0">
                <a:solidFill>
                  <a:schemeClr val="tx1"/>
                </a:solidFill>
                <a:latin typeface="+mn-lt"/>
                <a:ea typeface="+mn-ea"/>
                <a:cs typeface="+mn-cs"/>
              </a:rPr>
              <a:t>and inability of the OS to grant the request of an application. In each case,</a:t>
            </a:r>
          </a:p>
          <a:p>
            <a:r>
              <a:rPr lang="en-US" sz="1200" kern="1200" baseline="0" dirty="0">
                <a:solidFill>
                  <a:schemeClr val="tx1"/>
                </a:solidFill>
                <a:latin typeface="+mn-lt"/>
                <a:ea typeface="+mn-ea"/>
                <a:cs typeface="+mn-cs"/>
              </a:rPr>
              <a:t>the OS must provide a response that clears the error condition with the least</a:t>
            </a:r>
          </a:p>
          <a:p>
            <a:r>
              <a:rPr lang="en-US" sz="1200" kern="1200" baseline="0" dirty="0">
                <a:solidFill>
                  <a:schemeClr val="tx1"/>
                </a:solidFill>
                <a:latin typeface="+mn-lt"/>
                <a:ea typeface="+mn-ea"/>
                <a:cs typeface="+mn-cs"/>
              </a:rPr>
              <a:t>impact on running applications. The response may range from ending the program</a:t>
            </a:r>
          </a:p>
          <a:p>
            <a:r>
              <a:rPr lang="en-US" sz="1200" kern="1200" baseline="0" dirty="0">
                <a:solidFill>
                  <a:schemeClr val="tx1"/>
                </a:solidFill>
                <a:latin typeface="+mn-lt"/>
                <a:ea typeface="+mn-ea"/>
                <a:cs typeface="+mn-cs"/>
              </a:rPr>
              <a:t>that caused the error, to retrying the operation, to simply reporting the</a:t>
            </a:r>
          </a:p>
          <a:p>
            <a:r>
              <a:rPr lang="en-US" sz="1200" kern="1200" baseline="0" dirty="0">
                <a:solidFill>
                  <a:schemeClr val="tx1"/>
                </a:solidFill>
                <a:latin typeface="+mn-lt"/>
                <a:ea typeface="+mn-ea"/>
                <a:cs typeface="+mn-cs"/>
              </a:rPr>
              <a:t>error to the application.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Accounting: A good OS will collect usage statistics for various resources and</a:t>
            </a:r>
          </a:p>
          <a:p>
            <a:r>
              <a:rPr lang="en-US" sz="1200" kern="1200" baseline="0" dirty="0">
                <a:solidFill>
                  <a:schemeClr val="tx1"/>
                </a:solidFill>
                <a:latin typeface="+mn-lt"/>
                <a:ea typeface="+mn-ea"/>
                <a:cs typeface="+mn-cs"/>
              </a:rPr>
              <a:t>monitor performance parameters such as response time. On any system, this</a:t>
            </a:r>
          </a:p>
          <a:p>
            <a:r>
              <a:rPr lang="en-US" sz="1200" kern="1200" baseline="0" dirty="0">
                <a:solidFill>
                  <a:schemeClr val="tx1"/>
                </a:solidFill>
                <a:latin typeface="+mn-lt"/>
                <a:ea typeface="+mn-ea"/>
                <a:cs typeface="+mn-cs"/>
              </a:rPr>
              <a:t>information is useful in anticipating the need for future enhancements and in</a:t>
            </a:r>
          </a:p>
          <a:p>
            <a:r>
              <a:rPr lang="en-US" sz="1200" kern="1200" baseline="0" dirty="0">
                <a:solidFill>
                  <a:schemeClr val="tx1"/>
                </a:solidFill>
                <a:latin typeface="+mn-lt"/>
                <a:ea typeface="+mn-ea"/>
                <a:cs typeface="+mn-cs"/>
              </a:rPr>
              <a:t>tuning the system to improve performance. On a multiuser system, the information</a:t>
            </a:r>
          </a:p>
          <a:p>
            <a:r>
              <a:rPr lang="en-US" sz="1200" kern="1200" baseline="0" dirty="0">
                <a:solidFill>
                  <a:schemeClr val="tx1"/>
                </a:solidFill>
                <a:latin typeface="+mn-lt"/>
                <a:ea typeface="+mn-ea"/>
                <a:cs typeface="+mn-cs"/>
              </a:rPr>
              <a:t>can be used for billing purposes.</a:t>
            </a:r>
          </a:p>
          <a:p>
            <a:endParaRPr lang="en-US" dirty="0"/>
          </a:p>
          <a:p>
            <a:endParaRPr lang="en-US" dirty="0"/>
          </a:p>
        </p:txBody>
      </p:sp>
      <p:sp>
        <p:nvSpPr>
          <p:cNvPr id="4" name="Slide Number Placeholder 3"/>
          <p:cNvSpPr>
            <a:spLocks noGrp="1"/>
          </p:cNvSpPr>
          <p:nvPr>
            <p:ph type="sldNum" sz="quarter" idx="5"/>
          </p:nvPr>
        </p:nvSpPr>
        <p:spPr/>
        <p:txBody>
          <a:bodyPr/>
          <a:lstStyle/>
          <a:p>
            <a:fld id="{2B9AD1AA-493B-417A-92DF-4BD951C02BF7}" type="slidenum">
              <a:rPr lang="en-US" smtClean="0"/>
              <a:t>26</a:t>
            </a:fld>
            <a:endParaRPr lang="en-US"/>
          </a:p>
        </p:txBody>
      </p:sp>
    </p:spTree>
    <p:extLst>
      <p:ext uri="{BB962C8B-B14F-4D97-AF65-F5344CB8AC3E}">
        <p14:creationId xmlns:p14="http://schemas.microsoft.com/office/powerpoint/2010/main" val="624324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9AD1AA-493B-417A-92DF-4BD951C02BF7}" type="slidenum">
              <a:rPr lang="en-US" smtClean="0"/>
              <a:t>27</a:t>
            </a:fld>
            <a:endParaRPr lang="en-US"/>
          </a:p>
        </p:txBody>
      </p:sp>
    </p:spTree>
    <p:extLst>
      <p:ext uri="{BB962C8B-B14F-4D97-AF65-F5344CB8AC3E}">
        <p14:creationId xmlns:p14="http://schemas.microsoft.com/office/powerpoint/2010/main" val="3809273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9AD1AA-493B-417A-92DF-4BD951C02BF7}" type="slidenum">
              <a:rPr lang="en-US" smtClean="0"/>
              <a:t>28</a:t>
            </a:fld>
            <a:endParaRPr lang="en-US"/>
          </a:p>
        </p:txBody>
      </p:sp>
    </p:spTree>
    <p:extLst>
      <p:ext uri="{BB962C8B-B14F-4D97-AF65-F5344CB8AC3E}">
        <p14:creationId xmlns:p14="http://schemas.microsoft.com/office/powerpoint/2010/main" val="305651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882F-2D3C-0FE0-2CC1-371D444CD5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C6767F-753C-D727-DECE-58F4ED6A2E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9EFCFE-2843-F638-B30A-A481F7B2076D}"/>
              </a:ext>
            </a:extLst>
          </p:cNvPr>
          <p:cNvSpPr>
            <a:spLocks noGrp="1"/>
          </p:cNvSpPr>
          <p:nvPr>
            <p:ph type="dt" sz="half" idx="10"/>
          </p:nvPr>
        </p:nvSpPr>
        <p:spPr/>
        <p:txBody>
          <a:bodyPr/>
          <a:lstStyle/>
          <a:p>
            <a:fld id="{A15B184D-AB28-4551-A59E-F74E9B06F3B9}" type="datetimeFigureOut">
              <a:rPr lang="en-US" smtClean="0"/>
              <a:t>8/21/2025</a:t>
            </a:fld>
            <a:endParaRPr lang="en-US"/>
          </a:p>
        </p:txBody>
      </p:sp>
      <p:sp>
        <p:nvSpPr>
          <p:cNvPr id="5" name="Footer Placeholder 4">
            <a:extLst>
              <a:ext uri="{FF2B5EF4-FFF2-40B4-BE49-F238E27FC236}">
                <a16:creationId xmlns:a16="http://schemas.microsoft.com/office/drawing/2014/main" id="{D986797B-4EAD-954C-3775-009C62BB2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964A06-B1EC-D525-AE90-323880F0348E}"/>
              </a:ext>
            </a:extLst>
          </p:cNvPr>
          <p:cNvSpPr>
            <a:spLocks noGrp="1"/>
          </p:cNvSpPr>
          <p:nvPr>
            <p:ph type="sldNum" sz="quarter" idx="12"/>
          </p:nvPr>
        </p:nvSpPr>
        <p:spPr/>
        <p:txBody>
          <a:bodyPr/>
          <a:lstStyle/>
          <a:p>
            <a:fld id="{FD6778C4-6BF9-4D12-A309-6507D97113A9}" type="slidenum">
              <a:rPr lang="en-US" smtClean="0"/>
              <a:t>‹#›</a:t>
            </a:fld>
            <a:endParaRPr lang="en-US"/>
          </a:p>
        </p:txBody>
      </p:sp>
    </p:spTree>
    <p:extLst>
      <p:ext uri="{BB962C8B-B14F-4D97-AF65-F5344CB8AC3E}">
        <p14:creationId xmlns:p14="http://schemas.microsoft.com/office/powerpoint/2010/main" val="399762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899B1-A116-444B-D225-5A13C2537F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3D85F3-5EB9-CBCC-F418-D43A67A639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68DB0-0B56-272C-810D-9972FBD97FBD}"/>
              </a:ext>
            </a:extLst>
          </p:cNvPr>
          <p:cNvSpPr>
            <a:spLocks noGrp="1"/>
          </p:cNvSpPr>
          <p:nvPr>
            <p:ph type="dt" sz="half" idx="10"/>
          </p:nvPr>
        </p:nvSpPr>
        <p:spPr/>
        <p:txBody>
          <a:bodyPr/>
          <a:lstStyle/>
          <a:p>
            <a:fld id="{A15B184D-AB28-4551-A59E-F74E9B06F3B9}" type="datetimeFigureOut">
              <a:rPr lang="en-US" smtClean="0"/>
              <a:t>8/21/2025</a:t>
            </a:fld>
            <a:endParaRPr lang="en-US"/>
          </a:p>
        </p:txBody>
      </p:sp>
      <p:sp>
        <p:nvSpPr>
          <p:cNvPr id="5" name="Footer Placeholder 4">
            <a:extLst>
              <a:ext uri="{FF2B5EF4-FFF2-40B4-BE49-F238E27FC236}">
                <a16:creationId xmlns:a16="http://schemas.microsoft.com/office/drawing/2014/main" id="{4091B38F-2687-2E89-F9DE-E3DF3AEAC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649372-2F3E-FB29-90EA-3AAD47D061E9}"/>
              </a:ext>
            </a:extLst>
          </p:cNvPr>
          <p:cNvSpPr>
            <a:spLocks noGrp="1"/>
          </p:cNvSpPr>
          <p:nvPr>
            <p:ph type="sldNum" sz="quarter" idx="12"/>
          </p:nvPr>
        </p:nvSpPr>
        <p:spPr/>
        <p:txBody>
          <a:bodyPr/>
          <a:lstStyle/>
          <a:p>
            <a:fld id="{FD6778C4-6BF9-4D12-A309-6507D97113A9}" type="slidenum">
              <a:rPr lang="en-US" smtClean="0"/>
              <a:t>‹#›</a:t>
            </a:fld>
            <a:endParaRPr lang="en-US"/>
          </a:p>
        </p:txBody>
      </p:sp>
    </p:spTree>
    <p:extLst>
      <p:ext uri="{BB962C8B-B14F-4D97-AF65-F5344CB8AC3E}">
        <p14:creationId xmlns:p14="http://schemas.microsoft.com/office/powerpoint/2010/main" val="399440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3E7E0-0BD5-4F48-37B2-019D3FCC75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EF6FA5-CBB7-AD88-E061-E6E66D6598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3FBED3-E9C0-605E-7B29-A6CDAD21001D}"/>
              </a:ext>
            </a:extLst>
          </p:cNvPr>
          <p:cNvSpPr>
            <a:spLocks noGrp="1"/>
          </p:cNvSpPr>
          <p:nvPr>
            <p:ph type="dt" sz="half" idx="10"/>
          </p:nvPr>
        </p:nvSpPr>
        <p:spPr/>
        <p:txBody>
          <a:bodyPr/>
          <a:lstStyle/>
          <a:p>
            <a:fld id="{A15B184D-AB28-4551-A59E-F74E9B06F3B9}" type="datetimeFigureOut">
              <a:rPr lang="en-US" smtClean="0"/>
              <a:t>8/21/2025</a:t>
            </a:fld>
            <a:endParaRPr lang="en-US"/>
          </a:p>
        </p:txBody>
      </p:sp>
      <p:sp>
        <p:nvSpPr>
          <p:cNvPr id="5" name="Footer Placeholder 4">
            <a:extLst>
              <a:ext uri="{FF2B5EF4-FFF2-40B4-BE49-F238E27FC236}">
                <a16:creationId xmlns:a16="http://schemas.microsoft.com/office/drawing/2014/main" id="{55B5BB11-E05F-DFAC-7B09-F79CD758F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10874-B4EC-B193-5053-1D87D555279E}"/>
              </a:ext>
            </a:extLst>
          </p:cNvPr>
          <p:cNvSpPr>
            <a:spLocks noGrp="1"/>
          </p:cNvSpPr>
          <p:nvPr>
            <p:ph type="sldNum" sz="quarter" idx="12"/>
          </p:nvPr>
        </p:nvSpPr>
        <p:spPr/>
        <p:txBody>
          <a:bodyPr/>
          <a:lstStyle/>
          <a:p>
            <a:fld id="{FD6778C4-6BF9-4D12-A309-6507D97113A9}" type="slidenum">
              <a:rPr lang="en-US" smtClean="0"/>
              <a:t>‹#›</a:t>
            </a:fld>
            <a:endParaRPr lang="en-US"/>
          </a:p>
        </p:txBody>
      </p:sp>
    </p:spTree>
    <p:extLst>
      <p:ext uri="{BB962C8B-B14F-4D97-AF65-F5344CB8AC3E}">
        <p14:creationId xmlns:p14="http://schemas.microsoft.com/office/powerpoint/2010/main" val="756471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1C7C-9F50-AB54-B77C-7F2F9553D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90A2ED-9365-8476-5340-353D879BEC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FE3E6-06EC-0124-D399-0D4DE64CFB73}"/>
              </a:ext>
            </a:extLst>
          </p:cNvPr>
          <p:cNvSpPr>
            <a:spLocks noGrp="1"/>
          </p:cNvSpPr>
          <p:nvPr>
            <p:ph type="dt" sz="half" idx="10"/>
          </p:nvPr>
        </p:nvSpPr>
        <p:spPr/>
        <p:txBody>
          <a:bodyPr/>
          <a:lstStyle/>
          <a:p>
            <a:fld id="{A15B184D-AB28-4551-A59E-F74E9B06F3B9}" type="datetimeFigureOut">
              <a:rPr lang="en-US" smtClean="0"/>
              <a:t>8/21/2025</a:t>
            </a:fld>
            <a:endParaRPr lang="en-US"/>
          </a:p>
        </p:txBody>
      </p:sp>
      <p:sp>
        <p:nvSpPr>
          <p:cNvPr id="5" name="Footer Placeholder 4">
            <a:extLst>
              <a:ext uri="{FF2B5EF4-FFF2-40B4-BE49-F238E27FC236}">
                <a16:creationId xmlns:a16="http://schemas.microsoft.com/office/drawing/2014/main" id="{ED4FE777-F59D-6D23-4DD9-14043B7B5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FAB554-5F66-F4F9-C03F-6CD0EF33B547}"/>
              </a:ext>
            </a:extLst>
          </p:cNvPr>
          <p:cNvSpPr>
            <a:spLocks noGrp="1"/>
          </p:cNvSpPr>
          <p:nvPr>
            <p:ph type="sldNum" sz="quarter" idx="12"/>
          </p:nvPr>
        </p:nvSpPr>
        <p:spPr/>
        <p:txBody>
          <a:bodyPr/>
          <a:lstStyle/>
          <a:p>
            <a:fld id="{FD6778C4-6BF9-4D12-A309-6507D97113A9}" type="slidenum">
              <a:rPr lang="en-US" smtClean="0"/>
              <a:t>‹#›</a:t>
            </a:fld>
            <a:endParaRPr lang="en-US"/>
          </a:p>
        </p:txBody>
      </p:sp>
    </p:spTree>
    <p:extLst>
      <p:ext uri="{BB962C8B-B14F-4D97-AF65-F5344CB8AC3E}">
        <p14:creationId xmlns:p14="http://schemas.microsoft.com/office/powerpoint/2010/main" val="2652797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32FE-597F-A887-191A-579E45CC3F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AB0EFC-241D-9714-56DA-EF0FDF3FF4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243A5C-35EB-1D89-5427-19D6FBADE1B6}"/>
              </a:ext>
            </a:extLst>
          </p:cNvPr>
          <p:cNvSpPr>
            <a:spLocks noGrp="1"/>
          </p:cNvSpPr>
          <p:nvPr>
            <p:ph type="dt" sz="half" idx="10"/>
          </p:nvPr>
        </p:nvSpPr>
        <p:spPr/>
        <p:txBody>
          <a:bodyPr/>
          <a:lstStyle/>
          <a:p>
            <a:fld id="{A15B184D-AB28-4551-A59E-F74E9B06F3B9}" type="datetimeFigureOut">
              <a:rPr lang="en-US" smtClean="0"/>
              <a:t>8/21/2025</a:t>
            </a:fld>
            <a:endParaRPr lang="en-US"/>
          </a:p>
        </p:txBody>
      </p:sp>
      <p:sp>
        <p:nvSpPr>
          <p:cNvPr id="5" name="Footer Placeholder 4">
            <a:extLst>
              <a:ext uri="{FF2B5EF4-FFF2-40B4-BE49-F238E27FC236}">
                <a16:creationId xmlns:a16="http://schemas.microsoft.com/office/drawing/2014/main" id="{151B3A62-FCFB-73F0-888B-52BB1DAB4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E4A7FC-AC12-6DE1-917E-EFB2D8C73EB1}"/>
              </a:ext>
            </a:extLst>
          </p:cNvPr>
          <p:cNvSpPr>
            <a:spLocks noGrp="1"/>
          </p:cNvSpPr>
          <p:nvPr>
            <p:ph type="sldNum" sz="quarter" idx="12"/>
          </p:nvPr>
        </p:nvSpPr>
        <p:spPr/>
        <p:txBody>
          <a:bodyPr/>
          <a:lstStyle/>
          <a:p>
            <a:fld id="{FD6778C4-6BF9-4D12-A309-6507D97113A9}" type="slidenum">
              <a:rPr lang="en-US" smtClean="0"/>
              <a:t>‹#›</a:t>
            </a:fld>
            <a:endParaRPr lang="en-US"/>
          </a:p>
        </p:txBody>
      </p:sp>
    </p:spTree>
    <p:extLst>
      <p:ext uri="{BB962C8B-B14F-4D97-AF65-F5344CB8AC3E}">
        <p14:creationId xmlns:p14="http://schemas.microsoft.com/office/powerpoint/2010/main" val="177902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8C93-DEA1-1D96-14E1-B2A8996EDC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7FFDBF-0DF6-878D-1806-0ED62AE450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3278C3-2703-C5F6-88ED-9661E220AB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50F38-F610-8698-3304-AD3873EBED1C}"/>
              </a:ext>
            </a:extLst>
          </p:cNvPr>
          <p:cNvSpPr>
            <a:spLocks noGrp="1"/>
          </p:cNvSpPr>
          <p:nvPr>
            <p:ph type="dt" sz="half" idx="10"/>
          </p:nvPr>
        </p:nvSpPr>
        <p:spPr/>
        <p:txBody>
          <a:bodyPr/>
          <a:lstStyle/>
          <a:p>
            <a:fld id="{A15B184D-AB28-4551-A59E-F74E9B06F3B9}" type="datetimeFigureOut">
              <a:rPr lang="en-US" smtClean="0"/>
              <a:t>8/21/2025</a:t>
            </a:fld>
            <a:endParaRPr lang="en-US"/>
          </a:p>
        </p:txBody>
      </p:sp>
      <p:sp>
        <p:nvSpPr>
          <p:cNvPr id="6" name="Footer Placeholder 5">
            <a:extLst>
              <a:ext uri="{FF2B5EF4-FFF2-40B4-BE49-F238E27FC236}">
                <a16:creationId xmlns:a16="http://schemas.microsoft.com/office/drawing/2014/main" id="{C8ADE0C3-7BC3-6E2F-4240-55DA7DFA3C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EFE511-653E-FFAA-9B3D-89FB0721E84A}"/>
              </a:ext>
            </a:extLst>
          </p:cNvPr>
          <p:cNvSpPr>
            <a:spLocks noGrp="1"/>
          </p:cNvSpPr>
          <p:nvPr>
            <p:ph type="sldNum" sz="quarter" idx="12"/>
          </p:nvPr>
        </p:nvSpPr>
        <p:spPr/>
        <p:txBody>
          <a:bodyPr/>
          <a:lstStyle/>
          <a:p>
            <a:fld id="{FD6778C4-6BF9-4D12-A309-6507D97113A9}" type="slidenum">
              <a:rPr lang="en-US" smtClean="0"/>
              <a:t>‹#›</a:t>
            </a:fld>
            <a:endParaRPr lang="en-US"/>
          </a:p>
        </p:txBody>
      </p:sp>
    </p:spTree>
    <p:extLst>
      <p:ext uri="{BB962C8B-B14F-4D97-AF65-F5344CB8AC3E}">
        <p14:creationId xmlns:p14="http://schemas.microsoft.com/office/powerpoint/2010/main" val="1293922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36C38-9025-36C4-1C4F-78CD9DA750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43A766-D203-8558-3FED-1254913EA6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94ACA9-D35D-9DFA-4CC7-00EECF327B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024413-F259-D4D0-65E2-F0016577A8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61200F-2DF5-3B0E-9974-F910096A0A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8B4395-5D93-EEA9-1B40-6708A612C4C1}"/>
              </a:ext>
            </a:extLst>
          </p:cNvPr>
          <p:cNvSpPr>
            <a:spLocks noGrp="1"/>
          </p:cNvSpPr>
          <p:nvPr>
            <p:ph type="dt" sz="half" idx="10"/>
          </p:nvPr>
        </p:nvSpPr>
        <p:spPr/>
        <p:txBody>
          <a:bodyPr/>
          <a:lstStyle/>
          <a:p>
            <a:fld id="{A15B184D-AB28-4551-A59E-F74E9B06F3B9}" type="datetimeFigureOut">
              <a:rPr lang="en-US" smtClean="0"/>
              <a:t>8/21/2025</a:t>
            </a:fld>
            <a:endParaRPr lang="en-US"/>
          </a:p>
        </p:txBody>
      </p:sp>
      <p:sp>
        <p:nvSpPr>
          <p:cNvPr id="8" name="Footer Placeholder 7">
            <a:extLst>
              <a:ext uri="{FF2B5EF4-FFF2-40B4-BE49-F238E27FC236}">
                <a16:creationId xmlns:a16="http://schemas.microsoft.com/office/drawing/2014/main" id="{CB7B2D0B-1154-B274-DAED-C0C0F2825A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07EE09-4EAD-10CB-051F-C8FD14861D0C}"/>
              </a:ext>
            </a:extLst>
          </p:cNvPr>
          <p:cNvSpPr>
            <a:spLocks noGrp="1"/>
          </p:cNvSpPr>
          <p:nvPr>
            <p:ph type="sldNum" sz="quarter" idx="12"/>
          </p:nvPr>
        </p:nvSpPr>
        <p:spPr/>
        <p:txBody>
          <a:bodyPr/>
          <a:lstStyle/>
          <a:p>
            <a:fld id="{FD6778C4-6BF9-4D12-A309-6507D97113A9}" type="slidenum">
              <a:rPr lang="en-US" smtClean="0"/>
              <a:t>‹#›</a:t>
            </a:fld>
            <a:endParaRPr lang="en-US"/>
          </a:p>
        </p:txBody>
      </p:sp>
    </p:spTree>
    <p:extLst>
      <p:ext uri="{BB962C8B-B14F-4D97-AF65-F5344CB8AC3E}">
        <p14:creationId xmlns:p14="http://schemas.microsoft.com/office/powerpoint/2010/main" val="255711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5B8C-580E-F2A3-24F0-03733EF89C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E27204-AD28-0E7C-459B-40973877DBF1}"/>
              </a:ext>
            </a:extLst>
          </p:cNvPr>
          <p:cNvSpPr>
            <a:spLocks noGrp="1"/>
          </p:cNvSpPr>
          <p:nvPr>
            <p:ph type="dt" sz="half" idx="10"/>
          </p:nvPr>
        </p:nvSpPr>
        <p:spPr/>
        <p:txBody>
          <a:bodyPr/>
          <a:lstStyle/>
          <a:p>
            <a:fld id="{A15B184D-AB28-4551-A59E-F74E9B06F3B9}" type="datetimeFigureOut">
              <a:rPr lang="en-US" smtClean="0"/>
              <a:t>8/21/2025</a:t>
            </a:fld>
            <a:endParaRPr lang="en-US"/>
          </a:p>
        </p:txBody>
      </p:sp>
      <p:sp>
        <p:nvSpPr>
          <p:cNvPr id="4" name="Footer Placeholder 3">
            <a:extLst>
              <a:ext uri="{FF2B5EF4-FFF2-40B4-BE49-F238E27FC236}">
                <a16:creationId xmlns:a16="http://schemas.microsoft.com/office/drawing/2014/main" id="{DD2C2D88-51B4-9B44-7BE6-04834D982C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96CAB2-202E-0E45-3F80-9A9C966AA5C0}"/>
              </a:ext>
            </a:extLst>
          </p:cNvPr>
          <p:cNvSpPr>
            <a:spLocks noGrp="1"/>
          </p:cNvSpPr>
          <p:nvPr>
            <p:ph type="sldNum" sz="quarter" idx="12"/>
          </p:nvPr>
        </p:nvSpPr>
        <p:spPr/>
        <p:txBody>
          <a:bodyPr/>
          <a:lstStyle/>
          <a:p>
            <a:fld id="{FD6778C4-6BF9-4D12-A309-6507D97113A9}" type="slidenum">
              <a:rPr lang="en-US" smtClean="0"/>
              <a:t>‹#›</a:t>
            </a:fld>
            <a:endParaRPr lang="en-US"/>
          </a:p>
        </p:txBody>
      </p:sp>
    </p:spTree>
    <p:extLst>
      <p:ext uri="{BB962C8B-B14F-4D97-AF65-F5344CB8AC3E}">
        <p14:creationId xmlns:p14="http://schemas.microsoft.com/office/powerpoint/2010/main" val="37847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CB4F02-0059-E65D-0319-A2C25CE4E3D2}"/>
              </a:ext>
            </a:extLst>
          </p:cNvPr>
          <p:cNvSpPr>
            <a:spLocks noGrp="1"/>
          </p:cNvSpPr>
          <p:nvPr>
            <p:ph type="dt" sz="half" idx="10"/>
          </p:nvPr>
        </p:nvSpPr>
        <p:spPr/>
        <p:txBody>
          <a:bodyPr/>
          <a:lstStyle/>
          <a:p>
            <a:fld id="{A15B184D-AB28-4551-A59E-F74E9B06F3B9}" type="datetimeFigureOut">
              <a:rPr lang="en-US" smtClean="0"/>
              <a:t>8/21/2025</a:t>
            </a:fld>
            <a:endParaRPr lang="en-US"/>
          </a:p>
        </p:txBody>
      </p:sp>
      <p:sp>
        <p:nvSpPr>
          <p:cNvPr id="3" name="Footer Placeholder 2">
            <a:extLst>
              <a:ext uri="{FF2B5EF4-FFF2-40B4-BE49-F238E27FC236}">
                <a16:creationId xmlns:a16="http://schemas.microsoft.com/office/drawing/2014/main" id="{18F960E3-14FB-EF1C-FE79-F136F319E0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8EBC86-3C47-1E54-4BD7-3B2F1E16146D}"/>
              </a:ext>
            </a:extLst>
          </p:cNvPr>
          <p:cNvSpPr>
            <a:spLocks noGrp="1"/>
          </p:cNvSpPr>
          <p:nvPr>
            <p:ph type="sldNum" sz="quarter" idx="12"/>
          </p:nvPr>
        </p:nvSpPr>
        <p:spPr/>
        <p:txBody>
          <a:bodyPr/>
          <a:lstStyle/>
          <a:p>
            <a:fld id="{FD6778C4-6BF9-4D12-A309-6507D97113A9}" type="slidenum">
              <a:rPr lang="en-US" smtClean="0"/>
              <a:t>‹#›</a:t>
            </a:fld>
            <a:endParaRPr lang="en-US"/>
          </a:p>
        </p:txBody>
      </p:sp>
    </p:spTree>
    <p:extLst>
      <p:ext uri="{BB962C8B-B14F-4D97-AF65-F5344CB8AC3E}">
        <p14:creationId xmlns:p14="http://schemas.microsoft.com/office/powerpoint/2010/main" val="1441916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C051-6A67-DC80-9ACC-485E72330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35FCA7-D31F-E3E8-D07E-A0FD7EF49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8E1E5A-2DC2-4A31-BA87-1ABFB55D0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8CD09B-E1DF-843B-7140-32C790B360AF}"/>
              </a:ext>
            </a:extLst>
          </p:cNvPr>
          <p:cNvSpPr>
            <a:spLocks noGrp="1"/>
          </p:cNvSpPr>
          <p:nvPr>
            <p:ph type="dt" sz="half" idx="10"/>
          </p:nvPr>
        </p:nvSpPr>
        <p:spPr/>
        <p:txBody>
          <a:bodyPr/>
          <a:lstStyle/>
          <a:p>
            <a:fld id="{A15B184D-AB28-4551-A59E-F74E9B06F3B9}" type="datetimeFigureOut">
              <a:rPr lang="en-US" smtClean="0"/>
              <a:t>8/21/2025</a:t>
            </a:fld>
            <a:endParaRPr lang="en-US"/>
          </a:p>
        </p:txBody>
      </p:sp>
      <p:sp>
        <p:nvSpPr>
          <p:cNvPr id="6" name="Footer Placeholder 5">
            <a:extLst>
              <a:ext uri="{FF2B5EF4-FFF2-40B4-BE49-F238E27FC236}">
                <a16:creationId xmlns:a16="http://schemas.microsoft.com/office/drawing/2014/main" id="{32284D37-4058-D296-4078-7096C8973C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ECC69-7C30-4C3E-70AC-23B75BBE3B7F}"/>
              </a:ext>
            </a:extLst>
          </p:cNvPr>
          <p:cNvSpPr>
            <a:spLocks noGrp="1"/>
          </p:cNvSpPr>
          <p:nvPr>
            <p:ph type="sldNum" sz="quarter" idx="12"/>
          </p:nvPr>
        </p:nvSpPr>
        <p:spPr/>
        <p:txBody>
          <a:bodyPr/>
          <a:lstStyle/>
          <a:p>
            <a:fld id="{FD6778C4-6BF9-4D12-A309-6507D97113A9}" type="slidenum">
              <a:rPr lang="en-US" smtClean="0"/>
              <a:t>‹#›</a:t>
            </a:fld>
            <a:endParaRPr lang="en-US"/>
          </a:p>
        </p:txBody>
      </p:sp>
    </p:spTree>
    <p:extLst>
      <p:ext uri="{BB962C8B-B14F-4D97-AF65-F5344CB8AC3E}">
        <p14:creationId xmlns:p14="http://schemas.microsoft.com/office/powerpoint/2010/main" val="2243217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61B69-6BB6-D03C-A789-2E23290FF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8C8BDB-C333-3966-3271-C9566DBF37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39A112-1A90-CDE6-A94E-72095F651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77406-BD50-E30F-4034-536603946980}"/>
              </a:ext>
            </a:extLst>
          </p:cNvPr>
          <p:cNvSpPr>
            <a:spLocks noGrp="1"/>
          </p:cNvSpPr>
          <p:nvPr>
            <p:ph type="dt" sz="half" idx="10"/>
          </p:nvPr>
        </p:nvSpPr>
        <p:spPr/>
        <p:txBody>
          <a:bodyPr/>
          <a:lstStyle/>
          <a:p>
            <a:fld id="{A15B184D-AB28-4551-A59E-F74E9B06F3B9}" type="datetimeFigureOut">
              <a:rPr lang="en-US" smtClean="0"/>
              <a:t>8/21/2025</a:t>
            </a:fld>
            <a:endParaRPr lang="en-US"/>
          </a:p>
        </p:txBody>
      </p:sp>
      <p:sp>
        <p:nvSpPr>
          <p:cNvPr id="6" name="Footer Placeholder 5">
            <a:extLst>
              <a:ext uri="{FF2B5EF4-FFF2-40B4-BE49-F238E27FC236}">
                <a16:creationId xmlns:a16="http://schemas.microsoft.com/office/drawing/2014/main" id="{02241738-02C3-0EEB-856B-3E0BA8B6F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D43B6F-5739-DC8F-C996-0DE0F8A32B65}"/>
              </a:ext>
            </a:extLst>
          </p:cNvPr>
          <p:cNvSpPr>
            <a:spLocks noGrp="1"/>
          </p:cNvSpPr>
          <p:nvPr>
            <p:ph type="sldNum" sz="quarter" idx="12"/>
          </p:nvPr>
        </p:nvSpPr>
        <p:spPr/>
        <p:txBody>
          <a:bodyPr/>
          <a:lstStyle/>
          <a:p>
            <a:fld id="{FD6778C4-6BF9-4D12-A309-6507D97113A9}" type="slidenum">
              <a:rPr lang="en-US" smtClean="0"/>
              <a:t>‹#›</a:t>
            </a:fld>
            <a:endParaRPr lang="en-US"/>
          </a:p>
        </p:txBody>
      </p:sp>
    </p:spTree>
    <p:extLst>
      <p:ext uri="{BB962C8B-B14F-4D97-AF65-F5344CB8AC3E}">
        <p14:creationId xmlns:p14="http://schemas.microsoft.com/office/powerpoint/2010/main" val="2916453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72908-2B2B-EADE-B68C-089E052F17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CC027E-7345-AF5C-D583-28066678DA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910D9-0076-6C19-2938-C11CE7390F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5B184D-AB28-4551-A59E-F74E9B06F3B9}" type="datetimeFigureOut">
              <a:rPr lang="en-US" smtClean="0"/>
              <a:t>8/21/2025</a:t>
            </a:fld>
            <a:endParaRPr lang="en-US"/>
          </a:p>
        </p:txBody>
      </p:sp>
      <p:sp>
        <p:nvSpPr>
          <p:cNvPr id="5" name="Footer Placeholder 4">
            <a:extLst>
              <a:ext uri="{FF2B5EF4-FFF2-40B4-BE49-F238E27FC236}">
                <a16:creationId xmlns:a16="http://schemas.microsoft.com/office/drawing/2014/main" id="{CF3C2446-C508-0B0F-3189-A3E565875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79F3913-E01E-C768-A8D2-4173724B4B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D6778C4-6BF9-4D12-A309-6507D97113A9}" type="slidenum">
              <a:rPr lang="en-US" smtClean="0"/>
              <a:t>‹#›</a:t>
            </a:fld>
            <a:endParaRPr lang="en-US"/>
          </a:p>
        </p:txBody>
      </p:sp>
    </p:spTree>
    <p:extLst>
      <p:ext uri="{BB962C8B-B14F-4D97-AF65-F5344CB8AC3E}">
        <p14:creationId xmlns:p14="http://schemas.microsoft.com/office/powerpoint/2010/main" val="4104573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DB3DB-86A7-6689-6283-CC51E79E296B}"/>
              </a:ext>
            </a:extLst>
          </p:cNvPr>
          <p:cNvSpPr>
            <a:spLocks noGrp="1"/>
          </p:cNvSpPr>
          <p:nvPr>
            <p:ph type="ctrTitle"/>
          </p:nvPr>
        </p:nvSpPr>
        <p:spPr/>
        <p:txBody>
          <a:bodyPr/>
          <a:lstStyle/>
          <a:p>
            <a:r>
              <a:rPr lang="en-US"/>
              <a:t>Computer System Overview</a:t>
            </a:r>
          </a:p>
        </p:txBody>
      </p:sp>
      <p:sp>
        <p:nvSpPr>
          <p:cNvPr id="3" name="Subtitle 2">
            <a:extLst>
              <a:ext uri="{FF2B5EF4-FFF2-40B4-BE49-F238E27FC236}">
                <a16:creationId xmlns:a16="http://schemas.microsoft.com/office/drawing/2014/main" id="{44BD68DB-1758-417C-7A33-5B2412363D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5242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A660-5E90-9F28-D687-4477E05BEC0B}"/>
              </a:ext>
            </a:extLst>
          </p:cNvPr>
          <p:cNvSpPr>
            <a:spLocks noGrp="1"/>
          </p:cNvSpPr>
          <p:nvPr>
            <p:ph type="title"/>
          </p:nvPr>
        </p:nvSpPr>
        <p:spPr/>
        <p:txBody>
          <a:bodyPr/>
          <a:lstStyle/>
          <a:p>
            <a:r>
              <a:rPr lang="en-US"/>
              <a:t>Digital Signal Processor (DSP)</a:t>
            </a:r>
          </a:p>
        </p:txBody>
      </p:sp>
      <p:sp>
        <p:nvSpPr>
          <p:cNvPr id="3" name="Content Placeholder 2">
            <a:extLst>
              <a:ext uri="{FF2B5EF4-FFF2-40B4-BE49-F238E27FC236}">
                <a16:creationId xmlns:a16="http://schemas.microsoft.com/office/drawing/2014/main" id="{418417D2-5B89-8A93-BE35-BEDBA3EA49C4}"/>
              </a:ext>
            </a:extLst>
          </p:cNvPr>
          <p:cNvSpPr>
            <a:spLocks noGrp="1"/>
          </p:cNvSpPr>
          <p:nvPr>
            <p:ph idx="1"/>
          </p:nvPr>
        </p:nvSpPr>
        <p:spPr/>
        <p:txBody>
          <a:bodyPr/>
          <a:lstStyle/>
          <a:p>
            <a:r>
              <a:rPr lang="en-US"/>
              <a:t>Deal with streaming signals such as audio or video.</a:t>
            </a:r>
          </a:p>
          <a:p>
            <a:r>
              <a:rPr lang="en-US"/>
              <a:t>Used to be embedded in I/O devices like modems</a:t>
            </a:r>
          </a:p>
          <a:p>
            <a:pPr lvl="1"/>
            <a:r>
              <a:rPr lang="en-US"/>
              <a:t>Are now becoming first-class computational devices, especially in handhelds</a:t>
            </a:r>
          </a:p>
          <a:p>
            <a:r>
              <a:rPr lang="en-US"/>
              <a:t>Encoding/decoding speech and video (codecs)</a:t>
            </a:r>
          </a:p>
          <a:p>
            <a:r>
              <a:rPr lang="en-US"/>
              <a:t>Provide support for encryption and security</a:t>
            </a:r>
          </a:p>
          <a:p>
            <a:pPr lvl="1"/>
            <a:r>
              <a:rPr lang="en-US"/>
              <a:t>Ex: Broadcom BCM5862x Series DSP</a:t>
            </a:r>
          </a:p>
          <a:p>
            <a:endParaRPr lang="en-US"/>
          </a:p>
        </p:txBody>
      </p:sp>
    </p:spTree>
    <p:extLst>
      <p:ext uri="{BB962C8B-B14F-4D97-AF65-F5344CB8AC3E}">
        <p14:creationId xmlns:p14="http://schemas.microsoft.com/office/powerpoint/2010/main" val="184604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41C2-00B5-EDEC-AACE-FFE6D62A6040}"/>
              </a:ext>
            </a:extLst>
          </p:cNvPr>
          <p:cNvSpPr>
            <a:spLocks noGrp="1"/>
          </p:cNvSpPr>
          <p:nvPr>
            <p:ph type="title"/>
          </p:nvPr>
        </p:nvSpPr>
        <p:spPr/>
        <p:txBody>
          <a:bodyPr/>
          <a:lstStyle/>
          <a:p>
            <a:r>
              <a:rPr lang="en-US"/>
              <a:t>System on a Chip (SoC)</a:t>
            </a:r>
          </a:p>
        </p:txBody>
      </p:sp>
      <p:sp>
        <p:nvSpPr>
          <p:cNvPr id="3" name="Content Placeholder 2">
            <a:extLst>
              <a:ext uri="{FF2B5EF4-FFF2-40B4-BE49-F238E27FC236}">
                <a16:creationId xmlns:a16="http://schemas.microsoft.com/office/drawing/2014/main" id="{D5353608-BD93-6730-414E-0C60CE3F6BB4}"/>
              </a:ext>
            </a:extLst>
          </p:cNvPr>
          <p:cNvSpPr>
            <a:spLocks noGrp="1"/>
          </p:cNvSpPr>
          <p:nvPr>
            <p:ph idx="1"/>
          </p:nvPr>
        </p:nvSpPr>
        <p:spPr/>
        <p:txBody>
          <a:bodyPr/>
          <a:lstStyle/>
          <a:p>
            <a:r>
              <a:rPr lang="en-US"/>
              <a:t>The classic microprocessor is giving way to the </a:t>
            </a:r>
            <a:r>
              <a:rPr lang="en-US" err="1"/>
              <a:t>SoC.</a:t>
            </a:r>
            <a:endParaRPr lang="en-US"/>
          </a:p>
          <a:p>
            <a:r>
              <a:rPr lang="en-US"/>
              <a:t>Other components of the system, such as DSPs, GPUs, I/O devices (such as codecs) and main memory, in addition to the CPUs and caches, are on the same chip.</a:t>
            </a:r>
          </a:p>
          <a:p>
            <a:r>
              <a:rPr lang="en-US"/>
              <a:t>Used in handheld devices</a:t>
            </a:r>
          </a:p>
          <a:p>
            <a:pPr lvl="1"/>
            <a:r>
              <a:rPr lang="it-IT"/>
              <a:t>Qualcomm Snapdragon 8 Gen 3:</a:t>
            </a:r>
            <a:endParaRPr lang="en-US"/>
          </a:p>
          <a:p>
            <a:endParaRPr lang="en-US"/>
          </a:p>
        </p:txBody>
      </p:sp>
    </p:spTree>
    <p:extLst>
      <p:ext uri="{BB962C8B-B14F-4D97-AF65-F5344CB8AC3E}">
        <p14:creationId xmlns:p14="http://schemas.microsoft.com/office/powerpoint/2010/main" val="3181481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938A-B7DA-2472-EA99-D113588B4569}"/>
              </a:ext>
            </a:extLst>
          </p:cNvPr>
          <p:cNvSpPr>
            <a:spLocks noGrp="1"/>
          </p:cNvSpPr>
          <p:nvPr>
            <p:ph type="title"/>
          </p:nvPr>
        </p:nvSpPr>
        <p:spPr/>
        <p:txBody>
          <a:bodyPr/>
          <a:lstStyle/>
          <a:p>
            <a:r>
              <a:rPr lang="en-US"/>
              <a:t>Instruction Execution</a:t>
            </a:r>
          </a:p>
        </p:txBody>
      </p:sp>
      <p:sp>
        <p:nvSpPr>
          <p:cNvPr id="3" name="Content Placeholder 2">
            <a:extLst>
              <a:ext uri="{FF2B5EF4-FFF2-40B4-BE49-F238E27FC236}">
                <a16:creationId xmlns:a16="http://schemas.microsoft.com/office/drawing/2014/main" id="{E89FAAB2-6E7C-A193-CD51-6B5FA6A63629}"/>
              </a:ext>
            </a:extLst>
          </p:cNvPr>
          <p:cNvSpPr>
            <a:spLocks noGrp="1"/>
          </p:cNvSpPr>
          <p:nvPr>
            <p:ph idx="1"/>
          </p:nvPr>
        </p:nvSpPr>
        <p:spPr/>
        <p:txBody>
          <a:bodyPr/>
          <a:lstStyle/>
          <a:p>
            <a:r>
              <a:rPr lang="en-US"/>
              <a:t>A program consists of a set of instructions stored in memory</a:t>
            </a:r>
          </a:p>
          <a:p>
            <a:endParaRPr lang="en-US"/>
          </a:p>
        </p:txBody>
      </p:sp>
      <p:graphicFrame>
        <p:nvGraphicFramePr>
          <p:cNvPr id="4" name="Diagram 3">
            <a:extLst>
              <a:ext uri="{FF2B5EF4-FFF2-40B4-BE49-F238E27FC236}">
                <a16:creationId xmlns:a16="http://schemas.microsoft.com/office/drawing/2014/main" id="{D5F96037-807C-40E5-5BDC-E6D81F6E9425}"/>
              </a:ext>
            </a:extLst>
          </p:cNvPr>
          <p:cNvGraphicFramePr/>
          <p:nvPr>
            <p:extLst>
              <p:ext uri="{D42A27DB-BD31-4B8C-83A1-F6EECF244321}">
                <p14:modId xmlns:p14="http://schemas.microsoft.com/office/powerpoint/2010/main" val="2182051183"/>
              </p:ext>
            </p:extLst>
          </p:nvPr>
        </p:nvGraphicFramePr>
        <p:xfrm>
          <a:off x="2093205" y="2410858"/>
          <a:ext cx="7467600" cy="360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495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EE21B-167A-6873-062A-C0B457583AC7}"/>
              </a:ext>
            </a:extLst>
          </p:cNvPr>
          <p:cNvSpPr>
            <a:spLocks noGrp="1"/>
          </p:cNvSpPr>
          <p:nvPr>
            <p:ph idx="1"/>
          </p:nvPr>
        </p:nvSpPr>
        <p:spPr/>
        <p:txBody>
          <a:bodyPr/>
          <a:lstStyle/>
          <a:p>
            <a:endParaRPr lang="en-US"/>
          </a:p>
        </p:txBody>
      </p:sp>
      <p:pic>
        <p:nvPicPr>
          <p:cNvPr id="4" name="Picture 3" descr="f2.pdf">
            <a:extLst>
              <a:ext uri="{FF2B5EF4-FFF2-40B4-BE49-F238E27FC236}">
                <a16:creationId xmlns:a16="http://schemas.microsoft.com/office/drawing/2014/main" id="{1688AD36-EA3B-0824-DC54-A31464791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9223" y="-322738"/>
            <a:ext cx="8411378" cy="6499701"/>
          </a:xfrm>
          <a:prstGeom prst="rect">
            <a:avLst/>
          </a:prstGeom>
        </p:spPr>
      </p:pic>
    </p:spTree>
    <p:extLst>
      <p:ext uri="{BB962C8B-B14F-4D97-AF65-F5344CB8AC3E}">
        <p14:creationId xmlns:p14="http://schemas.microsoft.com/office/powerpoint/2010/main" val="3374418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9FAB-F6C2-DB78-B465-80625CA1391C}"/>
              </a:ext>
            </a:extLst>
          </p:cNvPr>
          <p:cNvSpPr>
            <a:spLocks noGrp="1"/>
          </p:cNvSpPr>
          <p:nvPr>
            <p:ph type="title"/>
          </p:nvPr>
        </p:nvSpPr>
        <p:spPr/>
        <p:txBody>
          <a:bodyPr/>
          <a:lstStyle/>
          <a:p>
            <a:r>
              <a:rPr lang="en-US"/>
              <a:t>Instruction Fetch and Execute</a:t>
            </a:r>
          </a:p>
        </p:txBody>
      </p:sp>
      <p:sp>
        <p:nvSpPr>
          <p:cNvPr id="3" name="Content Placeholder 2">
            <a:extLst>
              <a:ext uri="{FF2B5EF4-FFF2-40B4-BE49-F238E27FC236}">
                <a16:creationId xmlns:a16="http://schemas.microsoft.com/office/drawing/2014/main" id="{AD90AC7A-E2A7-BC04-532F-4809C950FBB9}"/>
              </a:ext>
            </a:extLst>
          </p:cNvPr>
          <p:cNvSpPr>
            <a:spLocks noGrp="1"/>
          </p:cNvSpPr>
          <p:nvPr>
            <p:ph idx="1"/>
          </p:nvPr>
        </p:nvSpPr>
        <p:spPr/>
        <p:txBody>
          <a:bodyPr/>
          <a:lstStyle/>
          <a:p>
            <a:r>
              <a:rPr lang="en-US"/>
              <a:t>The processor fetches an instruction from memory</a:t>
            </a:r>
          </a:p>
          <a:p>
            <a:r>
              <a:rPr lang="en-US"/>
              <a:t>The program counter (PC) holds the address of the next instruction to be fetched</a:t>
            </a:r>
          </a:p>
          <a:p>
            <a:pPr lvl="1"/>
            <a:r>
              <a:rPr lang="en-US"/>
              <a:t>PC is incremented after each fetch.</a:t>
            </a:r>
          </a:p>
        </p:txBody>
      </p:sp>
    </p:spTree>
    <p:extLst>
      <p:ext uri="{BB962C8B-B14F-4D97-AF65-F5344CB8AC3E}">
        <p14:creationId xmlns:p14="http://schemas.microsoft.com/office/powerpoint/2010/main" val="1828660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7C66-A1C8-E921-4916-B99E4B1B0595}"/>
              </a:ext>
            </a:extLst>
          </p:cNvPr>
          <p:cNvSpPr>
            <a:spLocks noGrp="1"/>
          </p:cNvSpPr>
          <p:nvPr>
            <p:ph type="title"/>
          </p:nvPr>
        </p:nvSpPr>
        <p:spPr/>
        <p:txBody>
          <a:bodyPr/>
          <a:lstStyle/>
          <a:p>
            <a:r>
              <a:rPr lang="en-US"/>
              <a:t>Instruction Register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68619F-C98D-190B-CD80-2A1D5DFA4616}"/>
                  </a:ext>
                </a:extLst>
              </p:cNvPr>
              <p:cNvSpPr>
                <a:spLocks noGrp="1"/>
              </p:cNvSpPr>
              <p:nvPr>
                <p:ph idx="1"/>
              </p:nvPr>
            </p:nvSpPr>
            <p:spPr/>
            <p:txBody>
              <a:bodyPr/>
              <a:lstStyle/>
              <a:p>
                <a:r>
                  <a:rPr lang="en-US"/>
                  <a:t>Fetched instruction is loaded into Instruction Register (IR)</a:t>
                </a:r>
              </a:p>
              <a:p>
                <a:r>
                  <a:rPr lang="en-US"/>
                  <a:t>Processor then interprets the instruction and performs the required action.</a:t>
                </a:r>
              </a:p>
              <a:p>
                <a:pPr lvl="1"/>
                <a:r>
                  <a:rPr lang="en-US"/>
                  <a:t>Processor</a:t>
                </a:r>
                <a14:m>
                  <m:oMath xmlns:m="http://schemas.openxmlformats.org/officeDocument/2006/math">
                    <m:r>
                      <a:rPr lang="en-US" b="0" i="1" smtClean="0">
                        <a:latin typeface="Cambria Math" panose="02040503050406030204" pitchFamily="18" charset="0"/>
                      </a:rPr>
                      <m:t>↔</m:t>
                    </m:r>
                  </m:oMath>
                </a14:m>
                <a:r>
                  <a:rPr lang="en-US"/>
                  <a:t>Memory</a:t>
                </a:r>
              </a:p>
              <a:p>
                <a:pPr lvl="1"/>
                <a:r>
                  <a:rPr lang="en-US"/>
                  <a:t>Processor </a:t>
                </a:r>
                <a14:m>
                  <m:oMath xmlns:m="http://schemas.openxmlformats.org/officeDocument/2006/math">
                    <m:r>
                      <a:rPr lang="en-US" b="0" i="1" smtClean="0">
                        <a:latin typeface="Cambria Math" panose="02040503050406030204" pitchFamily="18" charset="0"/>
                      </a:rPr>
                      <m:t>↔</m:t>
                    </m:r>
                  </m:oMath>
                </a14:m>
                <a:r>
                  <a:rPr lang="en-US"/>
                  <a:t> I/O</a:t>
                </a:r>
              </a:p>
              <a:p>
                <a:pPr lvl="1"/>
                <a:r>
                  <a:rPr lang="en-US"/>
                  <a:t>Data Processing (arithmetic </a:t>
                </a:r>
                <a:r>
                  <a:rPr lang="en-US" err="1"/>
                  <a:t>opertations</a:t>
                </a:r>
                <a:r>
                  <a:rPr lang="en-US"/>
                  <a:t>)</a:t>
                </a:r>
              </a:p>
              <a:p>
                <a:pPr lvl="1"/>
                <a:r>
                  <a:rPr lang="en-US"/>
                  <a:t>Control (e.g., branching instructions)</a:t>
                </a:r>
              </a:p>
            </p:txBody>
          </p:sp>
        </mc:Choice>
        <mc:Fallback>
          <p:sp>
            <p:nvSpPr>
              <p:cNvPr id="3" name="Content Placeholder 2">
                <a:extLst>
                  <a:ext uri="{FF2B5EF4-FFF2-40B4-BE49-F238E27FC236}">
                    <a16:creationId xmlns:a16="http://schemas.microsoft.com/office/drawing/2014/main" id="{DD68619F-C98D-190B-CD80-2A1D5DFA461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309570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8953-21EA-ED90-0FBB-D3BC9D3C1875}"/>
              </a:ext>
            </a:extLst>
          </p:cNvPr>
          <p:cNvSpPr>
            <a:spLocks noGrp="1"/>
          </p:cNvSpPr>
          <p:nvPr>
            <p:ph type="title"/>
          </p:nvPr>
        </p:nvSpPr>
        <p:spPr/>
        <p:txBody>
          <a:bodyPr/>
          <a:lstStyle/>
          <a:p>
            <a:endParaRPr lang="en-US"/>
          </a:p>
        </p:txBody>
      </p:sp>
      <p:pic>
        <p:nvPicPr>
          <p:cNvPr id="4" name="Content Placeholder 3" descr="Fig01_03.gif">
            <a:extLst>
              <a:ext uri="{FF2B5EF4-FFF2-40B4-BE49-F238E27FC236}">
                <a16:creationId xmlns:a16="http://schemas.microsoft.com/office/drawing/2014/main" id="{F70C450F-7444-1C02-DC57-1D12CFEAD745}"/>
              </a:ext>
            </a:extLst>
          </p:cNvPr>
          <p:cNvPicPr>
            <a:picLocks noGrp="1" noChangeAspect="1"/>
          </p:cNvPicPr>
          <p:nvPr>
            <p:ph idx="1"/>
          </p:nvPr>
        </p:nvPicPr>
        <p:blipFill>
          <a:blip r:embed="rId2" cstate="print"/>
          <a:srcRect t="-1550" b="-581"/>
          <a:stretch>
            <a:fillRect/>
          </a:stretch>
        </p:blipFill>
        <p:spPr>
          <a:xfrm>
            <a:off x="3167839" y="588506"/>
            <a:ext cx="5689722" cy="5680988"/>
          </a:xfrm>
        </p:spPr>
      </p:pic>
    </p:spTree>
    <p:extLst>
      <p:ext uri="{BB962C8B-B14F-4D97-AF65-F5344CB8AC3E}">
        <p14:creationId xmlns:p14="http://schemas.microsoft.com/office/powerpoint/2010/main" val="2903284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523D-CEDE-8641-96C9-D17879FCFE15}"/>
              </a:ext>
            </a:extLst>
          </p:cNvPr>
          <p:cNvSpPr>
            <a:spLocks noGrp="1"/>
          </p:cNvSpPr>
          <p:nvPr>
            <p:ph type="title"/>
          </p:nvPr>
        </p:nvSpPr>
        <p:spPr/>
        <p:txBody>
          <a:bodyPr/>
          <a:lstStyle/>
          <a:p>
            <a:r>
              <a:rPr lang="en-US"/>
              <a:t>Interrupts</a:t>
            </a:r>
          </a:p>
        </p:txBody>
      </p:sp>
      <p:sp>
        <p:nvSpPr>
          <p:cNvPr id="3" name="Content Placeholder 2">
            <a:extLst>
              <a:ext uri="{FF2B5EF4-FFF2-40B4-BE49-F238E27FC236}">
                <a16:creationId xmlns:a16="http://schemas.microsoft.com/office/drawing/2014/main" id="{51292C2E-9E5D-4120-3CF4-5838EF14D351}"/>
              </a:ext>
            </a:extLst>
          </p:cNvPr>
          <p:cNvSpPr>
            <a:spLocks noGrp="1"/>
          </p:cNvSpPr>
          <p:nvPr>
            <p:ph idx="1"/>
          </p:nvPr>
        </p:nvSpPr>
        <p:spPr/>
        <p:txBody>
          <a:bodyPr/>
          <a:lstStyle/>
          <a:p>
            <a:r>
              <a:rPr lang="en-US" dirty="0"/>
              <a:t>Mechanism by which other modules may interrupt the normal sequencing of the processor</a:t>
            </a:r>
          </a:p>
          <a:p>
            <a:r>
              <a:rPr lang="en-US" dirty="0"/>
              <a:t>Provided to improve processor utilization</a:t>
            </a:r>
          </a:p>
          <a:p>
            <a:pPr lvl="2"/>
            <a:r>
              <a:rPr lang="en-US" sz="2400" dirty="0"/>
              <a:t>Most I/O devices are slower than the processor</a:t>
            </a:r>
          </a:p>
          <a:p>
            <a:pPr lvl="2"/>
            <a:r>
              <a:rPr lang="en-US" sz="2400" dirty="0"/>
              <a:t>Processor must pause to wait for device</a:t>
            </a:r>
          </a:p>
          <a:p>
            <a:pPr lvl="2"/>
            <a:r>
              <a:rPr lang="en-US" sz="2400" dirty="0"/>
              <a:t>Wasteful use of the processor</a:t>
            </a:r>
          </a:p>
          <a:p>
            <a:pPr lvl="1"/>
            <a:endParaRPr lang="en-US" dirty="0"/>
          </a:p>
        </p:txBody>
      </p:sp>
    </p:spTree>
    <p:extLst>
      <p:ext uri="{BB962C8B-B14F-4D97-AF65-F5344CB8AC3E}">
        <p14:creationId xmlns:p14="http://schemas.microsoft.com/office/powerpoint/2010/main" val="417693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FE25-93BA-11E3-D121-B466D1CDCC98}"/>
              </a:ext>
            </a:extLst>
          </p:cNvPr>
          <p:cNvSpPr>
            <a:spLocks noGrp="1"/>
          </p:cNvSpPr>
          <p:nvPr>
            <p:ph type="title"/>
          </p:nvPr>
        </p:nvSpPr>
        <p:spPr/>
        <p:txBody>
          <a:bodyPr/>
          <a:lstStyle/>
          <a:p>
            <a:r>
              <a:rPr lang="en-US"/>
              <a:t>Types of interrupts</a:t>
            </a:r>
          </a:p>
        </p:txBody>
      </p:sp>
      <p:graphicFrame>
        <p:nvGraphicFramePr>
          <p:cNvPr id="4" name="Content Placeholder 3">
            <a:extLst>
              <a:ext uri="{FF2B5EF4-FFF2-40B4-BE49-F238E27FC236}">
                <a16:creationId xmlns:a16="http://schemas.microsoft.com/office/drawing/2014/main" id="{D42329BC-AA58-DCC8-7A60-B350A9854F5A}"/>
              </a:ext>
            </a:extLst>
          </p:cNvPr>
          <p:cNvGraphicFramePr>
            <a:graphicFrameLocks noGrp="1"/>
          </p:cNvGraphicFramePr>
          <p:nvPr>
            <p:ph idx="1"/>
            <p:extLst>
              <p:ext uri="{D42A27DB-BD31-4B8C-83A1-F6EECF244321}">
                <p14:modId xmlns:p14="http://schemas.microsoft.com/office/powerpoint/2010/main" val="4216905035"/>
              </p:ext>
            </p:extLst>
          </p:nvPr>
        </p:nvGraphicFramePr>
        <p:xfrm>
          <a:off x="838200" y="1825624"/>
          <a:ext cx="8878677" cy="4208622"/>
        </p:xfrm>
        <a:graphic>
          <a:graphicData uri="http://schemas.openxmlformats.org/drawingml/2006/table">
            <a:tbl>
              <a:tblPr firstRow="1" bandRow="1">
                <a:tableStyleId>{2D5ABB26-0587-4C30-8999-92F81FD0307C}</a:tableStyleId>
              </a:tblPr>
              <a:tblGrid>
                <a:gridCol w="2320770">
                  <a:extLst>
                    <a:ext uri="{9D8B030D-6E8A-4147-A177-3AD203B41FA5}">
                      <a16:colId xmlns:a16="http://schemas.microsoft.com/office/drawing/2014/main" val="2427872731"/>
                    </a:ext>
                  </a:extLst>
                </a:gridCol>
                <a:gridCol w="6557907">
                  <a:extLst>
                    <a:ext uri="{9D8B030D-6E8A-4147-A177-3AD203B41FA5}">
                      <a16:colId xmlns:a16="http://schemas.microsoft.com/office/drawing/2014/main" val="4129041053"/>
                    </a:ext>
                  </a:extLst>
                </a:gridCol>
              </a:tblGrid>
              <a:tr h="915194">
                <a:tc>
                  <a:txBody>
                    <a:bodyPr/>
                    <a:lstStyle/>
                    <a:p>
                      <a:r>
                        <a:rPr lang="en-US"/>
                        <a:t>Program</a:t>
                      </a:r>
                    </a:p>
                  </a:txBody>
                  <a:tcPr/>
                </a:tc>
                <a:tc>
                  <a:txBody>
                    <a:bodyPr/>
                    <a:lstStyle/>
                    <a:p>
                      <a:r>
                        <a:rPr lang="en-US" dirty="0"/>
                        <a:t>Generated by some condition that occurs as a result of an instruction execution, such as arithmetic overflow, division by zero, attempt to execute an illegal machine instruction, and reference outside a user's allowed memory space.</a:t>
                      </a:r>
                    </a:p>
                    <a:p>
                      <a:endParaRPr lang="en-US" dirty="0"/>
                    </a:p>
                  </a:txBody>
                  <a:tcPr/>
                </a:tc>
                <a:extLst>
                  <a:ext uri="{0D108BD9-81ED-4DB2-BD59-A6C34878D82A}">
                    <a16:rowId xmlns:a16="http://schemas.microsoft.com/office/drawing/2014/main" val="1571743170"/>
                  </a:ext>
                </a:extLst>
              </a:tr>
              <a:tr h="915194">
                <a:tc>
                  <a:txBody>
                    <a:bodyPr/>
                    <a:lstStyle/>
                    <a:p>
                      <a:r>
                        <a:rPr lang="en-US"/>
                        <a:t>Timer</a:t>
                      </a:r>
                    </a:p>
                  </a:txBody>
                  <a:tcPr/>
                </a:tc>
                <a:tc>
                  <a:txBody>
                    <a:bodyPr/>
                    <a:lstStyle/>
                    <a:p>
                      <a:r>
                        <a:rPr lang="en-US" dirty="0"/>
                        <a:t>Generated by a timer within the processor. This allows the operating system to perform certain functions on a regular basis.</a:t>
                      </a:r>
                    </a:p>
                    <a:p>
                      <a:endParaRPr lang="en-US" dirty="0"/>
                    </a:p>
                  </a:txBody>
                  <a:tcPr/>
                </a:tc>
                <a:extLst>
                  <a:ext uri="{0D108BD9-81ED-4DB2-BD59-A6C34878D82A}">
                    <a16:rowId xmlns:a16="http://schemas.microsoft.com/office/drawing/2014/main" val="2348393729"/>
                  </a:ext>
                </a:extLst>
              </a:tr>
              <a:tr h="915194">
                <a:tc>
                  <a:txBody>
                    <a:bodyPr/>
                    <a:lstStyle/>
                    <a:p>
                      <a:r>
                        <a:rPr lang="en-US"/>
                        <a:t>I/O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atin typeface="+mn-lt"/>
                        </a:rPr>
                        <a:t>Generated by an I/O controller, to signal normal completion of an operation or to signal a variety of error conditions.</a:t>
                      </a:r>
                    </a:p>
                    <a:p>
                      <a:endParaRPr lang="en-US"/>
                    </a:p>
                  </a:txBody>
                  <a:tcPr/>
                </a:tc>
                <a:extLst>
                  <a:ext uri="{0D108BD9-81ED-4DB2-BD59-A6C34878D82A}">
                    <a16:rowId xmlns:a16="http://schemas.microsoft.com/office/drawing/2014/main" val="1736719324"/>
                  </a:ext>
                </a:extLst>
              </a:tr>
              <a:tr h="915194">
                <a:tc>
                  <a:txBody>
                    <a:bodyPr/>
                    <a:lstStyle/>
                    <a:p>
                      <a:r>
                        <a:rPr lang="en-US"/>
                        <a:t>Hardware failure</a:t>
                      </a:r>
                    </a:p>
                  </a:txBody>
                  <a:tcPr/>
                </a:tc>
                <a:tc>
                  <a:txBody>
                    <a:bodyPr/>
                    <a:lstStyle/>
                    <a:p>
                      <a:r>
                        <a:rPr lang="en-US" dirty="0"/>
                        <a:t>Generated by a failure, such as power failure or memory failure parity error.</a:t>
                      </a:r>
                    </a:p>
                    <a:p>
                      <a:endParaRPr lang="en-US" dirty="0"/>
                    </a:p>
                  </a:txBody>
                  <a:tcPr/>
                </a:tc>
                <a:extLst>
                  <a:ext uri="{0D108BD9-81ED-4DB2-BD59-A6C34878D82A}">
                    <a16:rowId xmlns:a16="http://schemas.microsoft.com/office/drawing/2014/main" val="763005573"/>
                  </a:ext>
                </a:extLst>
              </a:tr>
            </a:tbl>
          </a:graphicData>
        </a:graphic>
      </p:graphicFrame>
    </p:spTree>
    <p:extLst>
      <p:ext uri="{BB962C8B-B14F-4D97-AF65-F5344CB8AC3E}">
        <p14:creationId xmlns:p14="http://schemas.microsoft.com/office/powerpoint/2010/main" val="2384178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2B59C-EE1D-6CE9-BCB8-FFC103C4F9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629B0E-ABC0-D605-1661-0A52355C5B19}"/>
              </a:ext>
            </a:extLst>
          </p:cNvPr>
          <p:cNvSpPr>
            <a:spLocks noGrp="1"/>
          </p:cNvSpPr>
          <p:nvPr>
            <p:ph idx="1"/>
          </p:nvPr>
        </p:nvSpPr>
        <p:spPr>
          <a:xfrm>
            <a:off x="838200" y="1825625"/>
            <a:ext cx="6950725" cy="4351338"/>
          </a:xfrm>
        </p:spPr>
        <p:txBody>
          <a:bodyPr/>
          <a:lstStyle/>
          <a:p>
            <a:r>
              <a:rPr lang="en-US"/>
              <a:t>What if we do not have interrupts</a:t>
            </a:r>
          </a:p>
          <a:p>
            <a:r>
              <a:rPr lang="en-US"/>
              <a:t>Let’s look at a flow control without interrupts.</a:t>
            </a:r>
          </a:p>
        </p:txBody>
      </p:sp>
      <p:pic>
        <p:nvPicPr>
          <p:cNvPr id="4" name="Picture 3" descr="f5.pdf">
            <a:extLst>
              <a:ext uri="{FF2B5EF4-FFF2-40B4-BE49-F238E27FC236}">
                <a16:creationId xmlns:a16="http://schemas.microsoft.com/office/drawing/2014/main" id="{79C62B9D-EA80-3097-DDB0-F92F157229B5}"/>
              </a:ext>
            </a:extLst>
          </p:cNvPr>
          <p:cNvPicPr>
            <a:picLocks noChangeAspect="1"/>
          </p:cNvPicPr>
          <p:nvPr/>
        </p:nvPicPr>
        <p:blipFill>
          <a:blip r:embed="rId3">
            <a:extLst>
              <a:ext uri="{28A0092B-C50C-407E-A947-70E740481C1C}">
                <a14:useLocalDpi xmlns:a14="http://schemas.microsoft.com/office/drawing/2010/main" val="0"/>
              </a:ext>
            </a:extLst>
          </a:blip>
          <a:srcRect l="4706" t="20909" r="64706" b="33636"/>
          <a:stretch>
            <a:fillRect/>
          </a:stretch>
        </p:blipFill>
        <p:spPr>
          <a:xfrm>
            <a:off x="8229600" y="365125"/>
            <a:ext cx="3124200" cy="6008202"/>
          </a:xfrm>
          <a:prstGeom prst="rect">
            <a:avLst/>
          </a:prstGeom>
        </p:spPr>
      </p:pic>
    </p:spTree>
    <p:extLst>
      <p:ext uri="{BB962C8B-B14F-4D97-AF65-F5344CB8AC3E}">
        <p14:creationId xmlns:p14="http://schemas.microsoft.com/office/powerpoint/2010/main" val="171818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1065-9C8A-798A-6778-082FC167161E}"/>
              </a:ext>
            </a:extLst>
          </p:cNvPr>
          <p:cNvSpPr>
            <a:spLocks noGrp="1"/>
          </p:cNvSpPr>
          <p:nvPr>
            <p:ph type="title"/>
          </p:nvPr>
        </p:nvSpPr>
        <p:spPr/>
        <p:txBody>
          <a:bodyPr/>
          <a:lstStyle/>
          <a:p>
            <a:r>
              <a:rPr lang="en-US"/>
              <a:t>Basic Elements	</a:t>
            </a:r>
          </a:p>
        </p:txBody>
      </p:sp>
      <p:sp>
        <p:nvSpPr>
          <p:cNvPr id="3" name="Content Placeholder 2">
            <a:extLst>
              <a:ext uri="{FF2B5EF4-FFF2-40B4-BE49-F238E27FC236}">
                <a16:creationId xmlns:a16="http://schemas.microsoft.com/office/drawing/2014/main" id="{1B891242-404F-2D4C-9719-F9DC8947DE2E}"/>
              </a:ext>
            </a:extLst>
          </p:cNvPr>
          <p:cNvSpPr>
            <a:spLocks noGrp="1"/>
          </p:cNvSpPr>
          <p:nvPr>
            <p:ph idx="1"/>
          </p:nvPr>
        </p:nvSpPr>
        <p:spPr/>
        <p:txBody>
          <a:bodyPr>
            <a:normAutofit fontScale="92500" lnSpcReduction="10000"/>
          </a:bodyPr>
          <a:lstStyle/>
          <a:p>
            <a:r>
              <a:rPr lang="en-US"/>
              <a:t>Processor</a:t>
            </a:r>
          </a:p>
          <a:p>
            <a:r>
              <a:rPr lang="en-US"/>
              <a:t>Main Memory</a:t>
            </a:r>
          </a:p>
          <a:p>
            <a:r>
              <a:rPr lang="en-US"/>
              <a:t>I/O modules</a:t>
            </a:r>
          </a:p>
          <a:p>
            <a:r>
              <a:rPr lang="en-US"/>
              <a:t>System Bus</a:t>
            </a:r>
          </a:p>
          <a:p>
            <a:endParaRPr lang="en-US"/>
          </a:p>
          <a:p>
            <a:endParaRPr lang="en-US"/>
          </a:p>
          <a:p>
            <a:r>
              <a:rPr lang="en-US"/>
              <a:t>At a top level, a computer consists of processor, memory, and I/O components, with one or more modules of each type. These components are interconnected in some fashion to achieve the main function of the computer, which is to execute programs.</a:t>
            </a:r>
          </a:p>
          <a:p>
            <a:endParaRPr lang="en-US"/>
          </a:p>
        </p:txBody>
      </p:sp>
    </p:spTree>
    <p:extLst>
      <p:ext uri="{BB962C8B-B14F-4D97-AF65-F5344CB8AC3E}">
        <p14:creationId xmlns:p14="http://schemas.microsoft.com/office/powerpoint/2010/main" val="273021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78D8-A1BA-F18C-430C-649CA4A12BF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553C8D-5765-62E7-A18E-41164C38B57F}"/>
              </a:ext>
            </a:extLst>
          </p:cNvPr>
          <p:cNvSpPr>
            <a:spLocks noGrp="1"/>
          </p:cNvSpPr>
          <p:nvPr>
            <p:ph idx="1"/>
          </p:nvPr>
        </p:nvSpPr>
        <p:spPr/>
        <p:txBody>
          <a:bodyPr/>
          <a:lstStyle/>
          <a:p>
            <a:r>
              <a:rPr lang="en-US"/>
              <a:t>With interrupts</a:t>
            </a:r>
          </a:p>
        </p:txBody>
      </p:sp>
      <p:pic>
        <p:nvPicPr>
          <p:cNvPr id="4" name="Picture 3" descr="f5.pdf">
            <a:extLst>
              <a:ext uri="{FF2B5EF4-FFF2-40B4-BE49-F238E27FC236}">
                <a16:creationId xmlns:a16="http://schemas.microsoft.com/office/drawing/2014/main" id="{3CD78949-881E-1F2D-9AB9-071C6EB67BDE}"/>
              </a:ext>
            </a:extLst>
          </p:cNvPr>
          <p:cNvPicPr>
            <a:picLocks noChangeAspect="1"/>
          </p:cNvPicPr>
          <p:nvPr/>
        </p:nvPicPr>
        <p:blipFill>
          <a:blip r:embed="rId3"/>
          <a:srcRect l="35294" t="22727" r="35294" b="34545"/>
          <a:stretch>
            <a:fillRect/>
          </a:stretch>
        </p:blipFill>
        <p:spPr>
          <a:xfrm>
            <a:off x="7595212" y="365125"/>
            <a:ext cx="3104514" cy="5836469"/>
          </a:xfrm>
          <a:prstGeom prst="rect">
            <a:avLst/>
          </a:prstGeom>
          <a:ln w="22225">
            <a:solidFill>
              <a:schemeClr val="tx1"/>
            </a:solidFill>
          </a:ln>
        </p:spPr>
      </p:pic>
    </p:spTree>
    <p:extLst>
      <p:ext uri="{BB962C8B-B14F-4D97-AF65-F5344CB8AC3E}">
        <p14:creationId xmlns:p14="http://schemas.microsoft.com/office/powerpoint/2010/main" val="326261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5A1CC-F901-5D84-C59E-8A427880B9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4735BF-603E-98AB-2D9D-D0351A5B3E40}"/>
              </a:ext>
            </a:extLst>
          </p:cNvPr>
          <p:cNvSpPr>
            <a:spLocks noGrp="1"/>
          </p:cNvSpPr>
          <p:nvPr>
            <p:ph idx="1"/>
          </p:nvPr>
        </p:nvSpPr>
        <p:spPr/>
        <p:txBody>
          <a:bodyPr/>
          <a:lstStyle/>
          <a:p>
            <a:endParaRPr lang="en-US"/>
          </a:p>
        </p:txBody>
      </p:sp>
      <p:pic>
        <p:nvPicPr>
          <p:cNvPr id="4" name="Picture 3" descr="f6.pdf">
            <a:extLst>
              <a:ext uri="{FF2B5EF4-FFF2-40B4-BE49-F238E27FC236}">
                <a16:creationId xmlns:a16="http://schemas.microsoft.com/office/drawing/2014/main" id="{F727857E-C2D5-0A1F-ABB4-2E75A2F93126}"/>
              </a:ext>
            </a:extLst>
          </p:cNvPr>
          <p:cNvPicPr>
            <a:picLocks noChangeAspect="1"/>
          </p:cNvPicPr>
          <p:nvPr/>
        </p:nvPicPr>
        <p:blipFill>
          <a:blip r:embed="rId2"/>
          <a:srcRect l="12727" t="10588" r="24545" b="24706"/>
          <a:stretch>
            <a:fillRect/>
          </a:stretch>
        </p:blipFill>
        <p:spPr>
          <a:xfrm>
            <a:off x="2107894" y="490956"/>
            <a:ext cx="7371876" cy="5876087"/>
          </a:xfrm>
          <a:prstGeom prst="rect">
            <a:avLst/>
          </a:prstGeom>
        </p:spPr>
      </p:pic>
    </p:spTree>
    <p:extLst>
      <p:ext uri="{BB962C8B-B14F-4D97-AF65-F5344CB8AC3E}">
        <p14:creationId xmlns:p14="http://schemas.microsoft.com/office/powerpoint/2010/main" val="2592163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6CAC-7E8F-771B-9815-992379E6700C}"/>
              </a:ext>
            </a:extLst>
          </p:cNvPr>
          <p:cNvSpPr>
            <a:spLocks noGrp="1"/>
          </p:cNvSpPr>
          <p:nvPr>
            <p:ph type="title"/>
          </p:nvPr>
        </p:nvSpPr>
        <p:spPr/>
        <p:txBody>
          <a:bodyPr/>
          <a:lstStyle/>
          <a:p>
            <a:endParaRPr lang="en-US"/>
          </a:p>
        </p:txBody>
      </p:sp>
      <p:pic>
        <p:nvPicPr>
          <p:cNvPr id="4" name="Content Placeholder 3" descr="f7.pdf">
            <a:extLst>
              <a:ext uri="{FF2B5EF4-FFF2-40B4-BE49-F238E27FC236}">
                <a16:creationId xmlns:a16="http://schemas.microsoft.com/office/drawing/2014/main" id="{A2B45358-CBA0-04CE-F103-9ED85AB0D747}"/>
              </a:ext>
            </a:extLst>
          </p:cNvPr>
          <p:cNvPicPr>
            <a:picLocks noGrp="1" noChangeAspect="1"/>
          </p:cNvPicPr>
          <p:nvPr>
            <p:ph idx="1"/>
          </p:nvPr>
        </p:nvPicPr>
        <p:blipFill>
          <a:blip r:embed="rId3"/>
          <a:srcRect l="8182" t="21176" r="6364" b="20000"/>
          <a:stretch>
            <a:fillRect/>
          </a:stretch>
        </p:blipFill>
        <p:spPr>
          <a:xfrm>
            <a:off x="1917666" y="1253331"/>
            <a:ext cx="8180398" cy="4351338"/>
          </a:xfrm>
          <a:prstGeom prst="rect">
            <a:avLst/>
          </a:prstGeom>
        </p:spPr>
      </p:pic>
    </p:spTree>
    <p:extLst>
      <p:ext uri="{BB962C8B-B14F-4D97-AF65-F5344CB8AC3E}">
        <p14:creationId xmlns:p14="http://schemas.microsoft.com/office/powerpoint/2010/main" val="4024818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7635-343D-58C0-48D4-ECC46A991B16}"/>
              </a:ext>
            </a:extLst>
          </p:cNvPr>
          <p:cNvSpPr>
            <a:spLocks noGrp="1"/>
          </p:cNvSpPr>
          <p:nvPr>
            <p:ph type="title"/>
          </p:nvPr>
        </p:nvSpPr>
        <p:spPr/>
        <p:txBody>
          <a:bodyPr/>
          <a:lstStyle/>
          <a:p>
            <a:r>
              <a:rPr lang="en-US"/>
              <a:t>Operating System</a:t>
            </a:r>
          </a:p>
        </p:txBody>
      </p:sp>
      <p:sp>
        <p:nvSpPr>
          <p:cNvPr id="3" name="Content Placeholder 2">
            <a:extLst>
              <a:ext uri="{FF2B5EF4-FFF2-40B4-BE49-F238E27FC236}">
                <a16:creationId xmlns:a16="http://schemas.microsoft.com/office/drawing/2014/main" id="{C02FD63A-E6A0-420C-0F4E-2B30FDB7D944}"/>
              </a:ext>
            </a:extLst>
          </p:cNvPr>
          <p:cNvSpPr>
            <a:spLocks noGrp="1"/>
          </p:cNvSpPr>
          <p:nvPr>
            <p:ph idx="1"/>
          </p:nvPr>
        </p:nvSpPr>
        <p:spPr/>
        <p:txBody>
          <a:bodyPr>
            <a:normAutofit/>
          </a:bodyPr>
          <a:lstStyle/>
          <a:p>
            <a:pPr lvl="0"/>
            <a:r>
              <a:rPr lang="en-US" dirty="0"/>
              <a:t>OS is the computing system that manages all the hardware and software.</a:t>
            </a:r>
          </a:p>
          <a:p>
            <a:pPr lvl="1"/>
            <a:r>
              <a:rPr lang="en-US" dirty="0"/>
              <a:t>Controls the execution of application programs.</a:t>
            </a:r>
          </a:p>
          <a:p>
            <a:pPr lvl="1"/>
            <a:r>
              <a:rPr lang="en-US" dirty="0"/>
              <a:t>Acts as an interface between applications and hardware.</a:t>
            </a:r>
          </a:p>
          <a:p>
            <a:r>
              <a:rPr lang="en-US" dirty="0"/>
              <a:t>Provides a set of services to system users.</a:t>
            </a:r>
          </a:p>
          <a:p>
            <a:r>
              <a:rPr lang="en-US" dirty="0"/>
              <a:t>Objectives:</a:t>
            </a:r>
          </a:p>
          <a:p>
            <a:pPr lvl="1"/>
            <a:r>
              <a:rPr lang="en-US" dirty="0"/>
              <a:t>Convenience</a:t>
            </a:r>
          </a:p>
          <a:p>
            <a:pPr lvl="1"/>
            <a:r>
              <a:rPr lang="en-US" dirty="0"/>
              <a:t>Efficiency</a:t>
            </a:r>
          </a:p>
          <a:p>
            <a:pPr lvl="1"/>
            <a:r>
              <a:rPr lang="en-US" dirty="0"/>
              <a:t>Ability to evolve </a:t>
            </a:r>
          </a:p>
        </p:txBody>
      </p:sp>
    </p:spTree>
    <p:extLst>
      <p:ext uri="{BB962C8B-B14F-4D97-AF65-F5344CB8AC3E}">
        <p14:creationId xmlns:p14="http://schemas.microsoft.com/office/powerpoint/2010/main" val="347962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42E49-D392-8CA5-8A7B-93D9213478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792FF6-82DF-ED77-D9A9-4BE3FBADA5BE}"/>
              </a:ext>
            </a:extLst>
          </p:cNvPr>
          <p:cNvSpPr>
            <a:spLocks noGrp="1"/>
          </p:cNvSpPr>
          <p:nvPr>
            <p:ph type="title"/>
          </p:nvPr>
        </p:nvSpPr>
        <p:spPr/>
        <p:txBody>
          <a:bodyPr/>
          <a:lstStyle/>
          <a:p>
            <a:r>
              <a:rPr lang="en-US"/>
              <a:t>Operating System</a:t>
            </a:r>
          </a:p>
        </p:txBody>
      </p:sp>
      <p:sp>
        <p:nvSpPr>
          <p:cNvPr id="3" name="Content Placeholder 2">
            <a:extLst>
              <a:ext uri="{FF2B5EF4-FFF2-40B4-BE49-F238E27FC236}">
                <a16:creationId xmlns:a16="http://schemas.microsoft.com/office/drawing/2014/main" id="{7261F6BA-F989-1919-C3B3-0DC4DC585B94}"/>
              </a:ext>
            </a:extLst>
          </p:cNvPr>
          <p:cNvSpPr>
            <a:spLocks noGrp="1"/>
          </p:cNvSpPr>
          <p:nvPr>
            <p:ph idx="1"/>
          </p:nvPr>
        </p:nvSpPr>
        <p:spPr/>
        <p:txBody>
          <a:bodyPr>
            <a:normAutofit/>
          </a:bodyPr>
          <a:lstStyle/>
          <a:p>
            <a:r>
              <a:rPr lang="en-US" dirty="0"/>
              <a:t>In the first part of this course, we will mainly focus on how OS works, the related concepts as well as algorithms.</a:t>
            </a:r>
          </a:p>
          <a:p>
            <a:r>
              <a:rPr lang="en-US" dirty="0"/>
              <a:t>Some concepts related to distributed computing and network operating systems will be covered later in the course.</a:t>
            </a:r>
          </a:p>
          <a:p>
            <a:r>
              <a:rPr lang="en-US" dirty="0"/>
              <a:t>Some concepts on computer architecture and hardware will be covered as well.</a:t>
            </a:r>
          </a:p>
          <a:p>
            <a:endParaRPr lang="en-US" dirty="0"/>
          </a:p>
        </p:txBody>
      </p:sp>
    </p:spTree>
    <p:extLst>
      <p:ext uri="{BB962C8B-B14F-4D97-AF65-F5344CB8AC3E}">
        <p14:creationId xmlns:p14="http://schemas.microsoft.com/office/powerpoint/2010/main" val="398176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DFA8-C8F7-E7A4-D8FB-881F6BD39955}"/>
              </a:ext>
            </a:extLst>
          </p:cNvPr>
          <p:cNvSpPr>
            <a:spLocks noGrp="1"/>
          </p:cNvSpPr>
          <p:nvPr>
            <p:ph type="title"/>
          </p:nvPr>
        </p:nvSpPr>
        <p:spPr/>
        <p:txBody>
          <a:bodyPr/>
          <a:lstStyle/>
          <a:p>
            <a:r>
              <a:rPr lang="en-US"/>
              <a:t>What is OS composed of?</a:t>
            </a:r>
          </a:p>
        </p:txBody>
      </p:sp>
      <p:sp>
        <p:nvSpPr>
          <p:cNvPr id="3" name="Content Placeholder 2">
            <a:extLst>
              <a:ext uri="{FF2B5EF4-FFF2-40B4-BE49-F238E27FC236}">
                <a16:creationId xmlns:a16="http://schemas.microsoft.com/office/drawing/2014/main" id="{B8B313AF-AAE2-E7B3-7E82-C1AC0105A1C9}"/>
              </a:ext>
            </a:extLst>
          </p:cNvPr>
          <p:cNvSpPr>
            <a:spLocks noGrp="1"/>
          </p:cNvSpPr>
          <p:nvPr>
            <p:ph idx="1"/>
          </p:nvPr>
        </p:nvSpPr>
        <p:spPr/>
        <p:txBody>
          <a:bodyPr>
            <a:normAutofit lnSpcReduction="10000"/>
          </a:bodyPr>
          <a:lstStyle/>
          <a:p>
            <a:pPr lvl="0"/>
            <a:r>
              <a:rPr lang="en-US"/>
              <a:t>Memory Manager</a:t>
            </a:r>
          </a:p>
          <a:p>
            <a:pPr lvl="1"/>
            <a:r>
              <a:rPr lang="en-US"/>
              <a:t>Controls and manages the main memory.</a:t>
            </a:r>
          </a:p>
          <a:p>
            <a:pPr lvl="0"/>
            <a:r>
              <a:rPr lang="en-US"/>
              <a:t>Processor Manager</a:t>
            </a:r>
          </a:p>
          <a:p>
            <a:pPr lvl="1"/>
            <a:r>
              <a:rPr lang="en-US"/>
              <a:t>Decides how to allocate processing power to processes.</a:t>
            </a:r>
          </a:p>
          <a:p>
            <a:pPr lvl="0"/>
            <a:r>
              <a:rPr lang="en-US"/>
              <a:t>Device Manager</a:t>
            </a:r>
          </a:p>
          <a:p>
            <a:pPr lvl="1"/>
            <a:r>
              <a:rPr lang="en-US"/>
              <a:t>Manages every device, channel, and control unit.</a:t>
            </a:r>
          </a:p>
          <a:p>
            <a:pPr lvl="0"/>
            <a:r>
              <a:rPr lang="en-US"/>
              <a:t>File Manager</a:t>
            </a:r>
          </a:p>
          <a:p>
            <a:pPr lvl="1"/>
            <a:r>
              <a:rPr lang="en-US"/>
              <a:t>Manges file system.</a:t>
            </a:r>
          </a:p>
          <a:p>
            <a:pPr lvl="0"/>
            <a:r>
              <a:rPr lang="en-US"/>
              <a:t>Network Manager</a:t>
            </a:r>
          </a:p>
          <a:p>
            <a:pPr lvl="1"/>
            <a:r>
              <a:rPr lang="en-US"/>
              <a:t>Manages network connections.</a:t>
            </a:r>
          </a:p>
          <a:p>
            <a:endParaRPr lang="en-US"/>
          </a:p>
        </p:txBody>
      </p:sp>
    </p:spTree>
    <p:extLst>
      <p:ext uri="{BB962C8B-B14F-4D97-AF65-F5344CB8AC3E}">
        <p14:creationId xmlns:p14="http://schemas.microsoft.com/office/powerpoint/2010/main" val="288356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6475-E2E0-14EC-2B09-4E070FE66548}"/>
              </a:ext>
            </a:extLst>
          </p:cNvPr>
          <p:cNvSpPr>
            <a:spLocks noGrp="1"/>
          </p:cNvSpPr>
          <p:nvPr>
            <p:ph type="title"/>
          </p:nvPr>
        </p:nvSpPr>
        <p:spPr/>
        <p:txBody>
          <a:bodyPr/>
          <a:lstStyle/>
          <a:p>
            <a:r>
              <a:rPr lang="en-US" dirty="0"/>
              <a:t>Operating system services</a:t>
            </a:r>
          </a:p>
        </p:txBody>
      </p:sp>
      <p:sp>
        <p:nvSpPr>
          <p:cNvPr id="3" name="Content Placeholder 2">
            <a:extLst>
              <a:ext uri="{FF2B5EF4-FFF2-40B4-BE49-F238E27FC236}">
                <a16:creationId xmlns:a16="http://schemas.microsoft.com/office/drawing/2014/main" id="{44906CC7-633D-DB5D-96E6-731055F8CD8F}"/>
              </a:ext>
            </a:extLst>
          </p:cNvPr>
          <p:cNvSpPr>
            <a:spLocks noGrp="1"/>
          </p:cNvSpPr>
          <p:nvPr>
            <p:ph idx="1"/>
          </p:nvPr>
        </p:nvSpPr>
        <p:spPr/>
        <p:txBody>
          <a:bodyPr/>
          <a:lstStyle/>
          <a:p>
            <a:r>
              <a:rPr lang="en-US" dirty="0"/>
              <a:t>Program development</a:t>
            </a:r>
          </a:p>
          <a:p>
            <a:r>
              <a:rPr lang="en-US" dirty="0"/>
              <a:t>Program execution</a:t>
            </a:r>
          </a:p>
          <a:p>
            <a:r>
              <a:rPr lang="en-US" dirty="0"/>
              <a:t>Access I/O devices</a:t>
            </a:r>
          </a:p>
          <a:p>
            <a:r>
              <a:rPr lang="en-US" dirty="0"/>
              <a:t>Controlled access to files</a:t>
            </a:r>
          </a:p>
          <a:p>
            <a:r>
              <a:rPr lang="en-US" dirty="0"/>
              <a:t>System access</a:t>
            </a:r>
          </a:p>
          <a:p>
            <a:r>
              <a:rPr lang="en-US" dirty="0"/>
              <a:t>Error detection and response</a:t>
            </a:r>
          </a:p>
          <a:p>
            <a:r>
              <a:rPr lang="en-US" dirty="0"/>
              <a:t>Accounting</a:t>
            </a:r>
          </a:p>
          <a:p>
            <a:endParaRPr lang="en-US" dirty="0"/>
          </a:p>
        </p:txBody>
      </p:sp>
    </p:spTree>
    <p:extLst>
      <p:ext uri="{BB962C8B-B14F-4D97-AF65-F5344CB8AC3E}">
        <p14:creationId xmlns:p14="http://schemas.microsoft.com/office/powerpoint/2010/main" val="2998686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E4DE-9B74-0743-CAC4-76C721CB8205}"/>
              </a:ext>
            </a:extLst>
          </p:cNvPr>
          <p:cNvSpPr>
            <a:spLocks noGrp="1"/>
          </p:cNvSpPr>
          <p:nvPr>
            <p:ph type="title"/>
          </p:nvPr>
        </p:nvSpPr>
        <p:spPr/>
        <p:txBody>
          <a:bodyPr/>
          <a:lstStyle/>
          <a:p>
            <a:r>
              <a:rPr lang="en-US" dirty="0"/>
              <a:t>Evolution of operating system</a:t>
            </a:r>
          </a:p>
        </p:txBody>
      </p:sp>
      <p:sp>
        <p:nvSpPr>
          <p:cNvPr id="3" name="Content Placeholder 2">
            <a:extLst>
              <a:ext uri="{FF2B5EF4-FFF2-40B4-BE49-F238E27FC236}">
                <a16:creationId xmlns:a16="http://schemas.microsoft.com/office/drawing/2014/main" id="{074EBFBC-04B9-F2F7-E8B3-67D745C69D03}"/>
              </a:ext>
            </a:extLst>
          </p:cNvPr>
          <p:cNvSpPr>
            <a:spLocks noGrp="1"/>
          </p:cNvSpPr>
          <p:nvPr>
            <p:ph idx="1"/>
          </p:nvPr>
        </p:nvSpPr>
        <p:spPr/>
        <p:txBody>
          <a:bodyPr/>
          <a:lstStyle/>
          <a:p>
            <a:r>
              <a:rPr lang="en-US" dirty="0"/>
              <a:t>Types of operating systems</a:t>
            </a:r>
          </a:p>
        </p:txBody>
      </p:sp>
      <p:graphicFrame>
        <p:nvGraphicFramePr>
          <p:cNvPr id="6" name="Diagram 5">
            <a:extLst>
              <a:ext uri="{FF2B5EF4-FFF2-40B4-BE49-F238E27FC236}">
                <a16:creationId xmlns:a16="http://schemas.microsoft.com/office/drawing/2014/main" id="{EE49CE90-4E7C-970E-15B9-49D81DC1F500}"/>
              </a:ext>
            </a:extLst>
          </p:cNvPr>
          <p:cNvGraphicFramePr/>
          <p:nvPr>
            <p:extLst>
              <p:ext uri="{D42A27DB-BD31-4B8C-83A1-F6EECF244321}">
                <p14:modId xmlns:p14="http://schemas.microsoft.com/office/powerpoint/2010/main" val="265793717"/>
              </p:ext>
            </p:extLst>
          </p:nvPr>
        </p:nvGraphicFramePr>
        <p:xfrm>
          <a:off x="3727938" y="1502068"/>
          <a:ext cx="7315200" cy="436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781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734E-7890-8437-B676-9AD01618D829}"/>
              </a:ext>
            </a:extLst>
          </p:cNvPr>
          <p:cNvSpPr>
            <a:spLocks noGrp="1"/>
          </p:cNvSpPr>
          <p:nvPr>
            <p:ph type="title"/>
          </p:nvPr>
        </p:nvSpPr>
        <p:spPr/>
        <p:txBody>
          <a:bodyPr/>
          <a:lstStyle/>
          <a:p>
            <a:r>
              <a:rPr lang="en-US" dirty="0"/>
              <a:t>Serial processing</a:t>
            </a:r>
          </a:p>
        </p:txBody>
      </p:sp>
      <p:sp>
        <p:nvSpPr>
          <p:cNvPr id="3" name="Content Placeholder 2">
            <a:extLst>
              <a:ext uri="{FF2B5EF4-FFF2-40B4-BE49-F238E27FC236}">
                <a16:creationId xmlns:a16="http://schemas.microsoft.com/office/drawing/2014/main" id="{72462414-4172-2796-7358-FB7CE90C4914}"/>
              </a:ext>
            </a:extLst>
          </p:cNvPr>
          <p:cNvSpPr>
            <a:spLocks noGrp="1"/>
          </p:cNvSpPr>
          <p:nvPr>
            <p:ph idx="1"/>
          </p:nvPr>
        </p:nvSpPr>
        <p:spPr/>
        <p:txBody>
          <a:bodyPr/>
          <a:lstStyle/>
          <a:p>
            <a:r>
              <a:rPr lang="en-US" dirty="0"/>
              <a:t>No operating system</a:t>
            </a:r>
          </a:p>
          <a:p>
            <a:r>
              <a:rPr lang="en-US" dirty="0"/>
              <a:t>Programmers interacted directly with the hardware.</a:t>
            </a:r>
          </a:p>
          <a:p>
            <a:r>
              <a:rPr lang="en-US" dirty="0"/>
              <a:t>Users have access to the computers in “series”</a:t>
            </a:r>
          </a:p>
          <a:p>
            <a:r>
              <a:rPr lang="en-US" dirty="0"/>
              <a:t>Problems</a:t>
            </a:r>
          </a:p>
          <a:p>
            <a:pPr lvl="1"/>
            <a:r>
              <a:rPr lang="en-US" dirty="0"/>
              <a:t>Scheduling was horrendous.</a:t>
            </a:r>
          </a:p>
          <a:p>
            <a:pPr lvl="1"/>
            <a:r>
              <a:rPr lang="en-US" dirty="0"/>
              <a:t>Took considerable amount of time to set up a program to run.</a:t>
            </a:r>
          </a:p>
          <a:p>
            <a:pPr lvl="1"/>
            <a:endParaRPr lang="en-US" dirty="0"/>
          </a:p>
        </p:txBody>
      </p:sp>
    </p:spTree>
    <p:extLst>
      <p:ext uri="{BB962C8B-B14F-4D97-AF65-F5344CB8AC3E}">
        <p14:creationId xmlns:p14="http://schemas.microsoft.com/office/powerpoint/2010/main" val="143178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B2B8-BD0B-DC1B-6578-05DDADCD7067}"/>
              </a:ext>
            </a:extLst>
          </p:cNvPr>
          <p:cNvSpPr>
            <a:spLocks noGrp="1"/>
          </p:cNvSpPr>
          <p:nvPr>
            <p:ph type="title"/>
          </p:nvPr>
        </p:nvSpPr>
        <p:spPr/>
        <p:txBody>
          <a:bodyPr/>
          <a:lstStyle/>
          <a:p>
            <a:r>
              <a:rPr lang="en-US" dirty="0"/>
              <a:t>Batch processing</a:t>
            </a:r>
          </a:p>
        </p:txBody>
      </p:sp>
      <p:sp>
        <p:nvSpPr>
          <p:cNvPr id="3" name="Content Placeholder 2">
            <a:extLst>
              <a:ext uri="{FF2B5EF4-FFF2-40B4-BE49-F238E27FC236}">
                <a16:creationId xmlns:a16="http://schemas.microsoft.com/office/drawing/2014/main" id="{91B85F45-0821-9984-20C1-0DE4532F2B89}"/>
              </a:ext>
            </a:extLst>
          </p:cNvPr>
          <p:cNvSpPr>
            <a:spLocks noGrp="1"/>
          </p:cNvSpPr>
          <p:nvPr>
            <p:ph idx="1"/>
          </p:nvPr>
        </p:nvSpPr>
        <p:spPr/>
        <p:txBody>
          <a:bodyPr/>
          <a:lstStyle/>
          <a:p>
            <a:r>
              <a:rPr lang="en-US" dirty="0"/>
              <a:t>People wanted to maximize processor utilization.</a:t>
            </a:r>
          </a:p>
          <a:p>
            <a:r>
              <a:rPr lang="en-US" dirty="0"/>
              <a:t>Introduced Monitor.</a:t>
            </a:r>
          </a:p>
          <a:p>
            <a:r>
              <a:rPr lang="en-US" dirty="0"/>
              <a:t>Monitor</a:t>
            </a:r>
          </a:p>
          <a:p>
            <a:pPr lvl="1"/>
            <a:r>
              <a:rPr lang="en-US" dirty="0"/>
              <a:t>User no longer has direct access to processor.</a:t>
            </a:r>
          </a:p>
          <a:p>
            <a:pPr lvl="1"/>
            <a:r>
              <a:rPr lang="en-US" dirty="0"/>
              <a:t>Job is submitted to computer operator who batches them together and places them on an input device.</a:t>
            </a:r>
          </a:p>
          <a:p>
            <a:pPr lvl="1"/>
            <a:r>
              <a:rPr lang="en-US" dirty="0"/>
              <a:t>Program branches back to the monitor when finished.</a:t>
            </a:r>
          </a:p>
        </p:txBody>
      </p:sp>
    </p:spTree>
    <p:extLst>
      <p:ext uri="{BB962C8B-B14F-4D97-AF65-F5344CB8AC3E}">
        <p14:creationId xmlns:p14="http://schemas.microsoft.com/office/powerpoint/2010/main" val="373657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15D6-68BE-39D5-94F8-6EDE45E62AAF}"/>
              </a:ext>
            </a:extLst>
          </p:cNvPr>
          <p:cNvSpPr>
            <a:spLocks noGrp="1"/>
          </p:cNvSpPr>
          <p:nvPr>
            <p:ph type="title"/>
          </p:nvPr>
        </p:nvSpPr>
        <p:spPr/>
        <p:txBody>
          <a:bodyPr/>
          <a:lstStyle/>
          <a:p>
            <a:r>
              <a:rPr lang="en-US"/>
              <a:t>Processor</a:t>
            </a:r>
          </a:p>
        </p:txBody>
      </p:sp>
      <p:graphicFrame>
        <p:nvGraphicFramePr>
          <p:cNvPr id="4" name="Content Placeholder 3">
            <a:extLst>
              <a:ext uri="{FF2B5EF4-FFF2-40B4-BE49-F238E27FC236}">
                <a16:creationId xmlns:a16="http://schemas.microsoft.com/office/drawing/2014/main" id="{1C85DB53-B512-8EDC-0B2D-33DC2313EB29}"/>
              </a:ext>
            </a:extLst>
          </p:cNvPr>
          <p:cNvGraphicFramePr>
            <a:graphicFrameLocks noGrp="1"/>
          </p:cNvGraphicFramePr>
          <p:nvPr>
            <p:ph idx="1"/>
            <p:extLst>
              <p:ext uri="{D42A27DB-BD31-4B8C-83A1-F6EECF244321}">
                <p14:modId xmlns:p14="http://schemas.microsoft.com/office/powerpoint/2010/main" val="26350984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580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2513-98AE-3AE4-0449-034855A58C31}"/>
              </a:ext>
            </a:extLst>
          </p:cNvPr>
          <p:cNvSpPr>
            <a:spLocks noGrp="1"/>
          </p:cNvSpPr>
          <p:nvPr>
            <p:ph type="title"/>
          </p:nvPr>
        </p:nvSpPr>
        <p:spPr/>
        <p:txBody>
          <a:bodyPr/>
          <a:lstStyle/>
          <a:p>
            <a:r>
              <a:rPr lang="en-US" dirty="0"/>
              <a:t>Batch processing</a:t>
            </a:r>
          </a:p>
        </p:txBody>
      </p:sp>
      <p:sp>
        <p:nvSpPr>
          <p:cNvPr id="3" name="Content Placeholder 2">
            <a:extLst>
              <a:ext uri="{FF2B5EF4-FFF2-40B4-BE49-F238E27FC236}">
                <a16:creationId xmlns:a16="http://schemas.microsoft.com/office/drawing/2014/main" id="{B07CA69E-63FB-A7FF-8EEA-D80BDC95BEA5}"/>
              </a:ext>
            </a:extLst>
          </p:cNvPr>
          <p:cNvSpPr>
            <a:spLocks noGrp="1"/>
          </p:cNvSpPr>
          <p:nvPr>
            <p:ph idx="1"/>
          </p:nvPr>
        </p:nvSpPr>
        <p:spPr>
          <a:xfrm>
            <a:off x="838200" y="1825625"/>
            <a:ext cx="6547338" cy="4351338"/>
          </a:xfrm>
        </p:spPr>
        <p:txBody>
          <a:bodyPr/>
          <a:lstStyle/>
          <a:p>
            <a:r>
              <a:rPr lang="en-US" dirty="0"/>
              <a:t>Monitor controls the sequence of events.</a:t>
            </a:r>
          </a:p>
          <a:p>
            <a:r>
              <a:rPr lang="en-US" dirty="0"/>
              <a:t>Resident Monitor  is a software that is always in the memory.</a:t>
            </a:r>
          </a:p>
          <a:p>
            <a:r>
              <a:rPr lang="en-US" dirty="0"/>
              <a:t>Monitor reads in job and gives control.</a:t>
            </a:r>
          </a:p>
          <a:p>
            <a:r>
              <a:rPr lang="en-US" dirty="0"/>
              <a:t>Job returns control to monitor.</a:t>
            </a:r>
          </a:p>
        </p:txBody>
      </p:sp>
      <p:pic>
        <p:nvPicPr>
          <p:cNvPr id="4" name="Picture 3" descr="f3.pdf">
            <a:extLst>
              <a:ext uri="{FF2B5EF4-FFF2-40B4-BE49-F238E27FC236}">
                <a16:creationId xmlns:a16="http://schemas.microsoft.com/office/drawing/2014/main" id="{48F6EB5E-2A9E-41EE-5FA7-FEFA5E08CB51}"/>
              </a:ext>
            </a:extLst>
          </p:cNvPr>
          <p:cNvPicPr>
            <a:picLocks noChangeAspect="1"/>
          </p:cNvPicPr>
          <p:nvPr/>
        </p:nvPicPr>
        <p:blipFill>
          <a:blip r:embed="rId3"/>
          <a:srcRect l="8235" t="15455" r="15294" b="12727"/>
          <a:stretch>
            <a:fillRect/>
          </a:stretch>
        </p:blipFill>
        <p:spPr>
          <a:xfrm>
            <a:off x="7614882" y="1452489"/>
            <a:ext cx="3738918" cy="4544210"/>
          </a:xfrm>
          <a:prstGeom prst="rect">
            <a:avLst/>
          </a:prstGeom>
        </p:spPr>
      </p:pic>
    </p:spTree>
    <p:extLst>
      <p:ext uri="{BB962C8B-B14F-4D97-AF65-F5344CB8AC3E}">
        <p14:creationId xmlns:p14="http://schemas.microsoft.com/office/powerpoint/2010/main" val="395080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B7FD-8B65-A3D1-4535-FAC57465B42C}"/>
              </a:ext>
            </a:extLst>
          </p:cNvPr>
          <p:cNvSpPr>
            <a:spLocks noGrp="1"/>
          </p:cNvSpPr>
          <p:nvPr>
            <p:ph type="title"/>
          </p:nvPr>
        </p:nvSpPr>
        <p:spPr/>
        <p:txBody>
          <a:bodyPr/>
          <a:lstStyle/>
          <a:p>
            <a:r>
              <a:rPr lang="en-US" dirty="0"/>
              <a:t>Batch processing</a:t>
            </a:r>
          </a:p>
        </p:txBody>
      </p:sp>
      <p:sp>
        <p:nvSpPr>
          <p:cNvPr id="3" name="Content Placeholder 2">
            <a:extLst>
              <a:ext uri="{FF2B5EF4-FFF2-40B4-BE49-F238E27FC236}">
                <a16:creationId xmlns:a16="http://schemas.microsoft.com/office/drawing/2014/main" id="{6967A54F-30EF-3568-7756-BF7DA49FC2AC}"/>
              </a:ext>
            </a:extLst>
          </p:cNvPr>
          <p:cNvSpPr>
            <a:spLocks noGrp="1"/>
          </p:cNvSpPr>
          <p:nvPr>
            <p:ph idx="1"/>
          </p:nvPr>
        </p:nvSpPr>
        <p:spPr/>
        <p:txBody>
          <a:bodyPr/>
          <a:lstStyle/>
          <a:p>
            <a:r>
              <a:rPr lang="en-US" dirty="0"/>
              <a:t>From the point of view of the processor:</a:t>
            </a:r>
          </a:p>
          <a:p>
            <a:pPr lvl="1"/>
            <a:r>
              <a:rPr lang="en-US" dirty="0"/>
              <a:t>Processor executes instructions from the memory containing monitor.</a:t>
            </a:r>
          </a:p>
          <a:p>
            <a:pPr lvl="1"/>
            <a:r>
              <a:rPr lang="en-US" dirty="0"/>
              <a:t>At some point it has instruction to load and execute next job.</a:t>
            </a:r>
          </a:p>
          <a:p>
            <a:pPr lvl="1"/>
            <a:r>
              <a:rPr lang="en-US" dirty="0"/>
              <a:t>Processor executes the job until it ends or finds an error condition.</a:t>
            </a:r>
          </a:p>
          <a:p>
            <a:pPr lvl="1"/>
            <a:r>
              <a:rPr lang="en-US" dirty="0"/>
              <a:t>Either of these two event causes processor to invoke instructions from the monitor.</a:t>
            </a:r>
          </a:p>
        </p:txBody>
      </p:sp>
    </p:spTree>
    <p:extLst>
      <p:ext uri="{BB962C8B-B14F-4D97-AF65-F5344CB8AC3E}">
        <p14:creationId xmlns:p14="http://schemas.microsoft.com/office/powerpoint/2010/main" val="19402228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69F70-4A96-0BAE-7A5D-7E895E039640}"/>
              </a:ext>
            </a:extLst>
          </p:cNvPr>
          <p:cNvSpPr>
            <a:spLocks noGrp="1"/>
          </p:cNvSpPr>
          <p:nvPr>
            <p:ph type="title"/>
          </p:nvPr>
        </p:nvSpPr>
        <p:spPr/>
        <p:txBody>
          <a:bodyPr/>
          <a:lstStyle/>
          <a:p>
            <a:r>
              <a:rPr lang="en-US" dirty="0"/>
              <a:t>Important to note the following</a:t>
            </a:r>
          </a:p>
        </p:txBody>
      </p:sp>
      <p:sp>
        <p:nvSpPr>
          <p:cNvPr id="3" name="Content Placeholder 2">
            <a:extLst>
              <a:ext uri="{FF2B5EF4-FFF2-40B4-BE49-F238E27FC236}">
                <a16:creationId xmlns:a16="http://schemas.microsoft.com/office/drawing/2014/main" id="{0E7C8533-9A7D-1C3D-11BE-DA6AE4A659DC}"/>
              </a:ext>
            </a:extLst>
          </p:cNvPr>
          <p:cNvSpPr>
            <a:spLocks noGrp="1"/>
          </p:cNvSpPr>
          <p:nvPr>
            <p:ph idx="1"/>
          </p:nvPr>
        </p:nvSpPr>
        <p:spPr/>
        <p:txBody>
          <a:bodyPr/>
          <a:lstStyle/>
          <a:p>
            <a:r>
              <a:rPr lang="en-US" dirty="0"/>
              <a:t>Monitor is just a software.</a:t>
            </a:r>
          </a:p>
          <a:p>
            <a:r>
              <a:rPr lang="en-US" dirty="0"/>
              <a:t>For monitor to work properly special hardware features must be available.</a:t>
            </a:r>
          </a:p>
        </p:txBody>
      </p:sp>
      <p:graphicFrame>
        <p:nvGraphicFramePr>
          <p:cNvPr id="4" name="Content Placeholder 3">
            <a:extLst>
              <a:ext uri="{FF2B5EF4-FFF2-40B4-BE49-F238E27FC236}">
                <a16:creationId xmlns:a16="http://schemas.microsoft.com/office/drawing/2014/main" id="{1B80AFAC-FADF-F8E9-2CE2-48E94D97E955}"/>
              </a:ext>
            </a:extLst>
          </p:cNvPr>
          <p:cNvGraphicFramePr>
            <a:graphicFrameLocks/>
          </p:cNvGraphicFramePr>
          <p:nvPr>
            <p:extLst>
              <p:ext uri="{D42A27DB-BD31-4B8C-83A1-F6EECF244321}">
                <p14:modId xmlns:p14="http://schemas.microsoft.com/office/powerpoint/2010/main" val="646624265"/>
              </p:ext>
            </p:extLst>
          </p:nvPr>
        </p:nvGraphicFramePr>
        <p:xfrm>
          <a:off x="3017520" y="2817056"/>
          <a:ext cx="7139354" cy="40409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8440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A837F-C5C3-3E33-3DE6-C3DD68632A89}"/>
              </a:ext>
            </a:extLst>
          </p:cNvPr>
          <p:cNvSpPr>
            <a:spLocks noGrp="1"/>
          </p:cNvSpPr>
          <p:nvPr>
            <p:ph type="title"/>
          </p:nvPr>
        </p:nvSpPr>
        <p:spPr/>
        <p:txBody>
          <a:bodyPr/>
          <a:lstStyle/>
          <a:p>
            <a:r>
              <a:rPr lang="en-US" dirty="0"/>
              <a:t>Memory protection led to modes of operation</a:t>
            </a:r>
          </a:p>
        </p:txBody>
      </p:sp>
      <p:sp>
        <p:nvSpPr>
          <p:cNvPr id="3" name="Content Placeholder 2">
            <a:extLst>
              <a:ext uri="{FF2B5EF4-FFF2-40B4-BE49-F238E27FC236}">
                <a16:creationId xmlns:a16="http://schemas.microsoft.com/office/drawing/2014/main" id="{4DBF90CE-55C6-1690-E13D-F7710646AE47}"/>
              </a:ext>
            </a:extLst>
          </p:cNvPr>
          <p:cNvSpPr>
            <a:spLocks noGrp="1"/>
          </p:cNvSpPr>
          <p:nvPr>
            <p:ph idx="1"/>
          </p:nvPr>
        </p:nvSpPr>
        <p:spPr/>
        <p:txBody>
          <a:bodyPr/>
          <a:lstStyle/>
          <a:p>
            <a:endParaRPr lang="en-US"/>
          </a:p>
        </p:txBody>
      </p:sp>
      <p:graphicFrame>
        <p:nvGraphicFramePr>
          <p:cNvPr id="4" name="Content Placeholder 3">
            <a:extLst>
              <a:ext uri="{FF2B5EF4-FFF2-40B4-BE49-F238E27FC236}">
                <a16:creationId xmlns:a16="http://schemas.microsoft.com/office/drawing/2014/main" id="{CE69CE79-9A1B-9752-14E6-976133439E57}"/>
              </a:ext>
            </a:extLst>
          </p:cNvPr>
          <p:cNvGraphicFramePr>
            <a:graphicFrameLocks/>
          </p:cNvGraphicFramePr>
          <p:nvPr>
            <p:extLst>
              <p:ext uri="{D42A27DB-BD31-4B8C-83A1-F6EECF244321}">
                <p14:modId xmlns:p14="http://schemas.microsoft.com/office/powerpoint/2010/main" val="2991663488"/>
              </p:ext>
            </p:extLst>
          </p:nvPr>
        </p:nvGraphicFramePr>
        <p:xfrm>
          <a:off x="2277794" y="2419643"/>
          <a:ext cx="8047892" cy="32777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5019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CD44-FAD4-299B-3F74-A6FBA487D396}"/>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610A2039-F6BF-9FF0-55B4-B70F43748BD5}"/>
                  </a:ext>
                </a:extLst>
              </p:cNvPr>
              <p:cNvGraphicFramePr>
                <a:graphicFrameLocks noGrp="1"/>
              </p:cNvGraphicFramePr>
              <p:nvPr>
                <p:ph idx="1"/>
                <p:extLst>
                  <p:ext uri="{D42A27DB-BD31-4B8C-83A1-F6EECF244321}">
                    <p14:modId xmlns:p14="http://schemas.microsoft.com/office/powerpoint/2010/main" val="2365905594"/>
                  </p:ext>
                </p:extLst>
              </p:nvPr>
            </p:nvGraphicFramePr>
            <p:xfrm>
              <a:off x="838200" y="1825624"/>
              <a:ext cx="10515600" cy="3829586"/>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2581960600"/>
                        </a:ext>
                      </a:extLst>
                    </a:gridCol>
                    <a:gridCol w="5257800">
                      <a:extLst>
                        <a:ext uri="{9D8B030D-6E8A-4147-A177-3AD203B41FA5}">
                          <a16:colId xmlns:a16="http://schemas.microsoft.com/office/drawing/2014/main" val="4130038519"/>
                        </a:ext>
                      </a:extLst>
                    </a:gridCol>
                  </a:tblGrid>
                  <a:tr h="679450">
                    <a:tc>
                      <a:txBody>
                        <a:bodyPr/>
                        <a:lstStyle/>
                        <a:p>
                          <a:r>
                            <a:rPr lang="en-US" dirty="0"/>
                            <a:t>Read one record from a file</a:t>
                          </a:r>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15</m:t>
                                </m:r>
                                <m:r>
                                  <a:rPr lang="en-US" b="0" i="1" smtClean="0">
                                    <a:latin typeface="Cambria Math" panose="02040503050406030204" pitchFamily="18" charset="0"/>
                                  </a:rPr>
                                  <m:t>𝜇</m:t>
                                </m:r>
                                <m:r>
                                  <a:rPr lang="en-US" b="0" i="1" smtClean="0">
                                    <a:latin typeface="Cambria Math" panose="02040503050406030204" pitchFamily="18" charset="0"/>
                                  </a:rPr>
                                  <m:t>𝑠</m:t>
                                </m:r>
                              </m:oMath>
                            </m:oMathPara>
                          </a14:m>
                          <a:endParaRPr lang="en-US" dirty="0"/>
                        </a:p>
                      </a:txBody>
                      <a:tcPr/>
                    </a:tc>
                    <a:extLst>
                      <a:ext uri="{0D108BD9-81ED-4DB2-BD59-A6C34878D82A}">
                        <a16:rowId xmlns:a16="http://schemas.microsoft.com/office/drawing/2014/main" val="3380624517"/>
                      </a:ext>
                    </a:extLst>
                  </a:tr>
                  <a:tr h="679450">
                    <a:tc>
                      <a:txBody>
                        <a:bodyPr/>
                        <a:lstStyle/>
                        <a:p>
                          <a:r>
                            <a:rPr lang="en-US" dirty="0"/>
                            <a:t>Execute 100 instructions</a:t>
                          </a:r>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𝜇</m:t>
                                </m:r>
                                <m:r>
                                  <a:rPr lang="en-US" b="0" i="1" smtClean="0">
                                    <a:latin typeface="Cambria Math" panose="02040503050406030204" pitchFamily="18" charset="0"/>
                                  </a:rPr>
                                  <m:t>𝑠</m:t>
                                </m:r>
                              </m:oMath>
                            </m:oMathPara>
                          </a14:m>
                          <a:endParaRPr lang="en-US" dirty="0"/>
                        </a:p>
                      </a:txBody>
                      <a:tcPr/>
                    </a:tc>
                    <a:extLst>
                      <a:ext uri="{0D108BD9-81ED-4DB2-BD59-A6C34878D82A}">
                        <a16:rowId xmlns:a16="http://schemas.microsoft.com/office/drawing/2014/main" val="4091113832"/>
                      </a:ext>
                    </a:extLst>
                  </a:tr>
                  <a:tr h="679450">
                    <a:tc>
                      <a:txBody>
                        <a:bodyPr/>
                        <a:lstStyle/>
                        <a:p>
                          <a:r>
                            <a:rPr lang="en-US" dirty="0"/>
                            <a:t>Write one record to file</a:t>
                          </a:r>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15</m:t>
                                </m:r>
                                <m:r>
                                  <a:rPr lang="en-US" b="0" i="1" smtClean="0">
                                    <a:latin typeface="Cambria Math" panose="02040503050406030204" pitchFamily="18" charset="0"/>
                                  </a:rPr>
                                  <m:t>𝜇</m:t>
                                </m:r>
                                <m:r>
                                  <a:rPr lang="en-US" b="0" i="1" smtClean="0">
                                    <a:latin typeface="Cambria Math" panose="02040503050406030204" pitchFamily="18" charset="0"/>
                                  </a:rPr>
                                  <m:t>𝑠</m:t>
                                </m:r>
                              </m:oMath>
                            </m:oMathPara>
                          </a14:m>
                          <a:endParaRPr lang="en-US" dirty="0"/>
                        </a:p>
                      </a:txBody>
                      <a:tcPr/>
                    </a:tc>
                    <a:extLst>
                      <a:ext uri="{0D108BD9-81ED-4DB2-BD59-A6C34878D82A}">
                        <a16:rowId xmlns:a16="http://schemas.microsoft.com/office/drawing/2014/main" val="375461354"/>
                      </a:ext>
                    </a:extLst>
                  </a:tr>
                  <a:tr h="679450">
                    <a:tc>
                      <a:txBody>
                        <a:bodyPr/>
                        <a:lstStyle/>
                        <a:p>
                          <a:r>
                            <a:rPr lang="en-US" dirty="0"/>
                            <a:t>Total</a:t>
                          </a:r>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31</m:t>
                                </m:r>
                                <m:r>
                                  <a:rPr lang="en-US" b="0" i="1" smtClean="0">
                                    <a:latin typeface="Cambria Math" panose="02040503050406030204" pitchFamily="18" charset="0"/>
                                  </a:rPr>
                                  <m:t>𝜇</m:t>
                                </m:r>
                                <m:r>
                                  <a:rPr lang="en-US" b="0" i="1" smtClean="0">
                                    <a:latin typeface="Cambria Math" panose="02040503050406030204" pitchFamily="18" charset="0"/>
                                  </a:rPr>
                                  <m:t>𝑠</m:t>
                                </m:r>
                              </m:oMath>
                            </m:oMathPara>
                          </a14:m>
                          <a:endParaRPr lang="en-US" dirty="0"/>
                        </a:p>
                      </a:txBody>
                      <a:tcPr/>
                    </a:tc>
                    <a:extLst>
                      <a:ext uri="{0D108BD9-81ED-4DB2-BD59-A6C34878D82A}">
                        <a16:rowId xmlns:a16="http://schemas.microsoft.com/office/drawing/2014/main" val="173074032"/>
                      </a:ext>
                    </a:extLst>
                  </a:tr>
                  <a:tr h="1111786">
                    <a:tc>
                      <a:txBody>
                        <a:bodyPr/>
                        <a:lstStyle/>
                        <a:p>
                          <a:r>
                            <a:rPr lang="en-US" dirty="0"/>
                            <a:t>Percent of CPU utilization</a:t>
                          </a:r>
                        </a:p>
                      </a:txBody>
                      <a:tcPr/>
                    </a:tc>
                    <a:tc>
                      <a:txBody>
                        <a:bodyPr/>
                        <a:lstStyle/>
                        <a:p>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31</m:t>
                                    </m:r>
                                  </m:den>
                                </m:f>
                                <m:r>
                                  <a:rPr lang="en-US" b="0" i="1" smtClean="0">
                                    <a:latin typeface="Cambria Math" panose="02040503050406030204" pitchFamily="18" charset="0"/>
                                  </a:rPr>
                                  <m:t>=0.032=3.2%</m:t>
                                </m:r>
                              </m:oMath>
                            </m:oMathPara>
                          </a14:m>
                          <a:endParaRPr lang="en-US" dirty="0"/>
                        </a:p>
                      </a:txBody>
                      <a:tcPr/>
                    </a:tc>
                    <a:extLst>
                      <a:ext uri="{0D108BD9-81ED-4DB2-BD59-A6C34878D82A}">
                        <a16:rowId xmlns:a16="http://schemas.microsoft.com/office/drawing/2014/main" val="313617137"/>
                      </a:ext>
                    </a:extLst>
                  </a:tr>
                </a:tbl>
              </a:graphicData>
            </a:graphic>
          </p:graphicFrame>
        </mc:Choice>
        <mc:Fallback>
          <p:graphicFrame>
            <p:nvGraphicFramePr>
              <p:cNvPr id="4" name="Content Placeholder 3">
                <a:extLst>
                  <a:ext uri="{FF2B5EF4-FFF2-40B4-BE49-F238E27FC236}">
                    <a16:creationId xmlns:a16="http://schemas.microsoft.com/office/drawing/2014/main" id="{610A2039-F6BF-9FF0-55B4-B70F43748BD5}"/>
                  </a:ext>
                </a:extLst>
              </p:cNvPr>
              <p:cNvGraphicFramePr>
                <a:graphicFrameLocks noGrp="1"/>
              </p:cNvGraphicFramePr>
              <p:nvPr>
                <p:ph idx="1"/>
                <p:extLst>
                  <p:ext uri="{D42A27DB-BD31-4B8C-83A1-F6EECF244321}">
                    <p14:modId xmlns:p14="http://schemas.microsoft.com/office/powerpoint/2010/main" val="2365905594"/>
                  </p:ext>
                </p:extLst>
              </p:nvPr>
            </p:nvGraphicFramePr>
            <p:xfrm>
              <a:off x="838200" y="1825624"/>
              <a:ext cx="10515600" cy="3829586"/>
            </p:xfrm>
            <a:graphic>
              <a:graphicData uri="http://schemas.openxmlformats.org/drawingml/2006/table">
                <a:tbl>
                  <a:tblPr firstRow="1" bandRow="1">
                    <a:tableStyleId>{2D5ABB26-0587-4C30-8999-92F81FD0307C}</a:tableStyleId>
                  </a:tblPr>
                  <a:tblGrid>
                    <a:gridCol w="5257800">
                      <a:extLst>
                        <a:ext uri="{9D8B030D-6E8A-4147-A177-3AD203B41FA5}">
                          <a16:colId xmlns:a16="http://schemas.microsoft.com/office/drawing/2014/main" val="2581960600"/>
                        </a:ext>
                      </a:extLst>
                    </a:gridCol>
                    <a:gridCol w="5257800">
                      <a:extLst>
                        <a:ext uri="{9D8B030D-6E8A-4147-A177-3AD203B41FA5}">
                          <a16:colId xmlns:a16="http://schemas.microsoft.com/office/drawing/2014/main" val="4130038519"/>
                        </a:ext>
                      </a:extLst>
                    </a:gridCol>
                  </a:tblGrid>
                  <a:tr h="679450">
                    <a:tc>
                      <a:txBody>
                        <a:bodyPr/>
                        <a:lstStyle/>
                        <a:p>
                          <a:r>
                            <a:rPr lang="en-US" dirty="0"/>
                            <a:t>Read one record from a file</a:t>
                          </a:r>
                        </a:p>
                      </a:txBody>
                      <a:tcPr/>
                    </a:tc>
                    <a:tc>
                      <a:txBody>
                        <a:bodyPr/>
                        <a:lstStyle/>
                        <a:p>
                          <a:endParaRPr lang="en-US"/>
                        </a:p>
                      </a:txBody>
                      <a:tcPr>
                        <a:blipFill>
                          <a:blip r:embed="rId2"/>
                          <a:stretch>
                            <a:fillRect l="-100000" t="-3571" b="-461607"/>
                          </a:stretch>
                        </a:blipFill>
                      </a:tcPr>
                    </a:tc>
                    <a:extLst>
                      <a:ext uri="{0D108BD9-81ED-4DB2-BD59-A6C34878D82A}">
                        <a16:rowId xmlns:a16="http://schemas.microsoft.com/office/drawing/2014/main" val="3380624517"/>
                      </a:ext>
                    </a:extLst>
                  </a:tr>
                  <a:tr h="679450">
                    <a:tc>
                      <a:txBody>
                        <a:bodyPr/>
                        <a:lstStyle/>
                        <a:p>
                          <a:r>
                            <a:rPr lang="en-US" dirty="0"/>
                            <a:t>Execute 100 instructions</a:t>
                          </a:r>
                        </a:p>
                      </a:txBody>
                      <a:tcPr/>
                    </a:tc>
                    <a:tc>
                      <a:txBody>
                        <a:bodyPr/>
                        <a:lstStyle/>
                        <a:p>
                          <a:endParaRPr lang="en-US"/>
                        </a:p>
                      </a:txBody>
                      <a:tcPr>
                        <a:blipFill>
                          <a:blip r:embed="rId2"/>
                          <a:stretch>
                            <a:fillRect l="-100000" t="-104505" b="-365766"/>
                          </a:stretch>
                        </a:blipFill>
                      </a:tcPr>
                    </a:tc>
                    <a:extLst>
                      <a:ext uri="{0D108BD9-81ED-4DB2-BD59-A6C34878D82A}">
                        <a16:rowId xmlns:a16="http://schemas.microsoft.com/office/drawing/2014/main" val="4091113832"/>
                      </a:ext>
                    </a:extLst>
                  </a:tr>
                  <a:tr h="679450">
                    <a:tc>
                      <a:txBody>
                        <a:bodyPr/>
                        <a:lstStyle/>
                        <a:p>
                          <a:r>
                            <a:rPr lang="en-US" dirty="0"/>
                            <a:t>Write one record to file</a:t>
                          </a:r>
                        </a:p>
                      </a:txBody>
                      <a:tcPr/>
                    </a:tc>
                    <a:tc>
                      <a:txBody>
                        <a:bodyPr/>
                        <a:lstStyle/>
                        <a:p>
                          <a:endParaRPr lang="en-US"/>
                        </a:p>
                      </a:txBody>
                      <a:tcPr>
                        <a:blipFill>
                          <a:blip r:embed="rId2"/>
                          <a:stretch>
                            <a:fillRect l="-100000" t="-202679" b="-262500"/>
                          </a:stretch>
                        </a:blipFill>
                      </a:tcPr>
                    </a:tc>
                    <a:extLst>
                      <a:ext uri="{0D108BD9-81ED-4DB2-BD59-A6C34878D82A}">
                        <a16:rowId xmlns:a16="http://schemas.microsoft.com/office/drawing/2014/main" val="375461354"/>
                      </a:ext>
                    </a:extLst>
                  </a:tr>
                  <a:tr h="679450">
                    <a:tc>
                      <a:txBody>
                        <a:bodyPr/>
                        <a:lstStyle/>
                        <a:p>
                          <a:r>
                            <a:rPr lang="en-US" dirty="0"/>
                            <a:t>Total</a:t>
                          </a:r>
                        </a:p>
                      </a:txBody>
                      <a:tcPr/>
                    </a:tc>
                    <a:tc>
                      <a:txBody>
                        <a:bodyPr/>
                        <a:lstStyle/>
                        <a:p>
                          <a:endParaRPr lang="en-US"/>
                        </a:p>
                      </a:txBody>
                      <a:tcPr>
                        <a:blipFill>
                          <a:blip r:embed="rId2"/>
                          <a:stretch>
                            <a:fillRect l="-100000" t="-305405" b="-164865"/>
                          </a:stretch>
                        </a:blipFill>
                      </a:tcPr>
                    </a:tc>
                    <a:extLst>
                      <a:ext uri="{0D108BD9-81ED-4DB2-BD59-A6C34878D82A}">
                        <a16:rowId xmlns:a16="http://schemas.microsoft.com/office/drawing/2014/main" val="173074032"/>
                      </a:ext>
                    </a:extLst>
                  </a:tr>
                  <a:tr h="1111786">
                    <a:tc>
                      <a:txBody>
                        <a:bodyPr/>
                        <a:lstStyle/>
                        <a:p>
                          <a:r>
                            <a:rPr lang="en-US" dirty="0"/>
                            <a:t>Percent of CPU utilization</a:t>
                          </a:r>
                        </a:p>
                      </a:txBody>
                      <a:tcPr/>
                    </a:tc>
                    <a:tc>
                      <a:txBody>
                        <a:bodyPr/>
                        <a:lstStyle/>
                        <a:p>
                          <a:endParaRPr lang="en-US"/>
                        </a:p>
                      </a:txBody>
                      <a:tcPr>
                        <a:blipFill>
                          <a:blip r:embed="rId2"/>
                          <a:stretch>
                            <a:fillRect l="-100000" t="-245902"/>
                          </a:stretch>
                        </a:blipFill>
                      </a:tcPr>
                    </a:tc>
                    <a:extLst>
                      <a:ext uri="{0D108BD9-81ED-4DB2-BD59-A6C34878D82A}">
                        <a16:rowId xmlns:a16="http://schemas.microsoft.com/office/drawing/2014/main" val="313617137"/>
                      </a:ext>
                    </a:extLst>
                  </a:tr>
                </a:tbl>
              </a:graphicData>
            </a:graphic>
          </p:graphicFrame>
        </mc:Fallback>
      </mc:AlternateContent>
    </p:spTree>
    <p:extLst>
      <p:ext uri="{BB962C8B-B14F-4D97-AF65-F5344CB8AC3E}">
        <p14:creationId xmlns:p14="http://schemas.microsoft.com/office/powerpoint/2010/main" val="3183394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AB94-263A-E3B1-C368-31614BB42A52}"/>
              </a:ext>
            </a:extLst>
          </p:cNvPr>
          <p:cNvSpPr>
            <a:spLocks noGrp="1"/>
          </p:cNvSpPr>
          <p:nvPr>
            <p:ph type="title"/>
          </p:nvPr>
        </p:nvSpPr>
        <p:spPr/>
        <p:txBody>
          <a:bodyPr/>
          <a:lstStyle/>
          <a:p>
            <a:r>
              <a:rPr lang="en-US" dirty="0" err="1"/>
              <a:t>Multiprogrammed</a:t>
            </a:r>
            <a:r>
              <a:rPr lang="en-US" dirty="0"/>
              <a:t> batch systems </a:t>
            </a:r>
          </a:p>
        </p:txBody>
      </p:sp>
      <p:sp>
        <p:nvSpPr>
          <p:cNvPr id="3" name="Content Placeholder 2">
            <a:extLst>
              <a:ext uri="{FF2B5EF4-FFF2-40B4-BE49-F238E27FC236}">
                <a16:creationId xmlns:a16="http://schemas.microsoft.com/office/drawing/2014/main" id="{82567D6B-3E8D-882A-DE97-7400314555DC}"/>
              </a:ext>
            </a:extLst>
          </p:cNvPr>
          <p:cNvSpPr>
            <a:spLocks noGrp="1"/>
          </p:cNvSpPr>
          <p:nvPr>
            <p:ph idx="1"/>
          </p:nvPr>
        </p:nvSpPr>
        <p:spPr/>
        <p:txBody>
          <a:bodyPr/>
          <a:lstStyle/>
          <a:p>
            <a:r>
              <a:rPr lang="en-US" dirty="0"/>
              <a:t>Even though batch systems somewhat improved processor utilization, processor is often idle because of I/O operations.</a:t>
            </a:r>
          </a:p>
          <a:p>
            <a:r>
              <a:rPr lang="en-US" dirty="0"/>
              <a:t>This led to </a:t>
            </a:r>
            <a:r>
              <a:rPr lang="en-US" dirty="0" err="1"/>
              <a:t>multiprogrammed</a:t>
            </a:r>
            <a:r>
              <a:rPr lang="en-US" dirty="0"/>
              <a:t> batch systems.</a:t>
            </a:r>
          </a:p>
        </p:txBody>
      </p:sp>
    </p:spTree>
    <p:extLst>
      <p:ext uri="{BB962C8B-B14F-4D97-AF65-F5344CB8AC3E}">
        <p14:creationId xmlns:p14="http://schemas.microsoft.com/office/powerpoint/2010/main" val="394457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89136-6B61-C689-44CD-03DABE54E8FC}"/>
              </a:ext>
            </a:extLst>
          </p:cNvPr>
          <p:cNvSpPr>
            <a:spLocks noGrp="1"/>
          </p:cNvSpPr>
          <p:nvPr>
            <p:ph type="title"/>
          </p:nvPr>
        </p:nvSpPr>
        <p:spPr/>
        <p:txBody>
          <a:bodyPr/>
          <a:lstStyle/>
          <a:p>
            <a:r>
              <a:rPr lang="en-US" dirty="0" err="1"/>
              <a:t>Uniprogramming</a:t>
            </a:r>
            <a:endParaRPr lang="en-US" dirty="0"/>
          </a:p>
        </p:txBody>
      </p:sp>
      <p:sp>
        <p:nvSpPr>
          <p:cNvPr id="3" name="Content Placeholder 2">
            <a:extLst>
              <a:ext uri="{FF2B5EF4-FFF2-40B4-BE49-F238E27FC236}">
                <a16:creationId xmlns:a16="http://schemas.microsoft.com/office/drawing/2014/main" id="{9DFA2D75-A943-1D39-552E-43CD48BC8FEB}"/>
              </a:ext>
            </a:extLst>
          </p:cNvPr>
          <p:cNvSpPr>
            <a:spLocks noGrp="1"/>
          </p:cNvSpPr>
          <p:nvPr>
            <p:ph idx="1"/>
          </p:nvPr>
        </p:nvSpPr>
        <p:spPr/>
        <p:txBody>
          <a:bodyPr/>
          <a:lstStyle/>
          <a:p>
            <a:endParaRPr lang="en-US"/>
          </a:p>
        </p:txBody>
      </p:sp>
      <p:pic>
        <p:nvPicPr>
          <p:cNvPr id="4" name="Picture 3" descr="f5.pdf">
            <a:extLst>
              <a:ext uri="{FF2B5EF4-FFF2-40B4-BE49-F238E27FC236}">
                <a16:creationId xmlns:a16="http://schemas.microsoft.com/office/drawing/2014/main" id="{0ADF39F6-E2F0-DDD8-36A7-1CDBE634F4F2}"/>
              </a:ext>
            </a:extLst>
          </p:cNvPr>
          <p:cNvPicPr>
            <a:picLocks noChangeAspect="1"/>
          </p:cNvPicPr>
          <p:nvPr/>
        </p:nvPicPr>
        <p:blipFill>
          <a:blip r:embed="rId3"/>
          <a:srcRect l="7059" t="6364" r="8235" b="80909"/>
          <a:stretch>
            <a:fillRect/>
          </a:stretch>
        </p:blipFill>
        <p:spPr>
          <a:xfrm>
            <a:off x="1562686" y="1951892"/>
            <a:ext cx="8621472" cy="1676400"/>
          </a:xfrm>
          <a:prstGeom prst="rect">
            <a:avLst/>
          </a:prstGeom>
        </p:spPr>
      </p:pic>
      <p:sp>
        <p:nvSpPr>
          <p:cNvPr id="6" name="TextBox 5">
            <a:extLst>
              <a:ext uri="{FF2B5EF4-FFF2-40B4-BE49-F238E27FC236}">
                <a16:creationId xmlns:a16="http://schemas.microsoft.com/office/drawing/2014/main" id="{472B81AB-13BD-207E-9782-8F8D8E251F67}"/>
              </a:ext>
            </a:extLst>
          </p:cNvPr>
          <p:cNvSpPr txBox="1"/>
          <p:nvPr/>
        </p:nvSpPr>
        <p:spPr>
          <a:xfrm>
            <a:off x="2824250" y="4891092"/>
            <a:ext cx="6098344" cy="923330"/>
          </a:xfrm>
          <a:prstGeom prst="rect">
            <a:avLst/>
          </a:prstGeom>
          <a:noFill/>
        </p:spPr>
        <p:txBody>
          <a:bodyPr wrap="square">
            <a:spAutoFit/>
          </a:bodyPr>
          <a:lstStyle/>
          <a:p>
            <a:r>
              <a:rPr lang="en-US"/>
              <a:t> The processor spends a certain amount of time executing, until it reaches an I/O instruction; it must then wait until that I/O instruction concludes before proceeding</a:t>
            </a:r>
            <a:endParaRPr lang="en-US" dirty="0"/>
          </a:p>
        </p:txBody>
      </p:sp>
    </p:spTree>
    <p:extLst>
      <p:ext uri="{BB962C8B-B14F-4D97-AF65-F5344CB8AC3E}">
        <p14:creationId xmlns:p14="http://schemas.microsoft.com/office/powerpoint/2010/main" val="839314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EEF58-7035-6987-76B3-DC4C9D0EF178}"/>
              </a:ext>
            </a:extLst>
          </p:cNvPr>
          <p:cNvSpPr>
            <a:spLocks noGrp="1"/>
          </p:cNvSpPr>
          <p:nvPr>
            <p:ph type="title"/>
          </p:nvPr>
        </p:nvSpPr>
        <p:spPr/>
        <p:txBody>
          <a:bodyPr/>
          <a:lstStyle/>
          <a:p>
            <a:r>
              <a:rPr lang="en-US" dirty="0"/>
              <a:t>Multiprogramming</a:t>
            </a:r>
          </a:p>
        </p:txBody>
      </p:sp>
      <p:sp>
        <p:nvSpPr>
          <p:cNvPr id="3" name="Content Placeholder 2">
            <a:extLst>
              <a:ext uri="{FF2B5EF4-FFF2-40B4-BE49-F238E27FC236}">
                <a16:creationId xmlns:a16="http://schemas.microsoft.com/office/drawing/2014/main" id="{1DDF1D99-6625-CCBE-7998-DED032525855}"/>
              </a:ext>
            </a:extLst>
          </p:cNvPr>
          <p:cNvSpPr>
            <a:spLocks noGrp="1"/>
          </p:cNvSpPr>
          <p:nvPr>
            <p:ph idx="1"/>
          </p:nvPr>
        </p:nvSpPr>
        <p:spPr/>
        <p:txBody>
          <a:bodyPr/>
          <a:lstStyle/>
          <a:p>
            <a:endParaRPr lang="en-US"/>
          </a:p>
        </p:txBody>
      </p:sp>
      <p:pic>
        <p:nvPicPr>
          <p:cNvPr id="4" name="Picture 3" descr="f5.pdf">
            <a:extLst>
              <a:ext uri="{FF2B5EF4-FFF2-40B4-BE49-F238E27FC236}">
                <a16:creationId xmlns:a16="http://schemas.microsoft.com/office/drawing/2014/main" id="{2FE9B5F2-9021-8831-D6E0-01951598B950}"/>
              </a:ext>
            </a:extLst>
          </p:cNvPr>
          <p:cNvPicPr>
            <a:picLocks noChangeAspect="1"/>
          </p:cNvPicPr>
          <p:nvPr/>
        </p:nvPicPr>
        <p:blipFill>
          <a:blip r:embed="rId3"/>
          <a:srcRect l="4706" t="23636" r="7059" b="48182"/>
          <a:stretch>
            <a:fillRect/>
          </a:stretch>
        </p:blipFill>
        <p:spPr>
          <a:xfrm>
            <a:off x="2534635" y="1825625"/>
            <a:ext cx="7122730" cy="2944111"/>
          </a:xfrm>
          <a:prstGeom prst="rect">
            <a:avLst/>
          </a:prstGeom>
        </p:spPr>
      </p:pic>
    </p:spTree>
    <p:extLst>
      <p:ext uri="{BB962C8B-B14F-4D97-AF65-F5344CB8AC3E}">
        <p14:creationId xmlns:p14="http://schemas.microsoft.com/office/powerpoint/2010/main" val="3504217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D403-50AC-276F-94EB-EA81A57399AE}"/>
              </a:ext>
            </a:extLst>
          </p:cNvPr>
          <p:cNvSpPr>
            <a:spLocks noGrp="1"/>
          </p:cNvSpPr>
          <p:nvPr>
            <p:ph type="title"/>
          </p:nvPr>
        </p:nvSpPr>
        <p:spPr/>
        <p:txBody>
          <a:bodyPr/>
          <a:lstStyle/>
          <a:p>
            <a:r>
              <a:rPr lang="en-US" dirty="0"/>
              <a:t>Time sharing systems</a:t>
            </a:r>
          </a:p>
        </p:txBody>
      </p:sp>
      <p:sp>
        <p:nvSpPr>
          <p:cNvPr id="3" name="Content Placeholder 2">
            <a:extLst>
              <a:ext uri="{FF2B5EF4-FFF2-40B4-BE49-F238E27FC236}">
                <a16:creationId xmlns:a16="http://schemas.microsoft.com/office/drawing/2014/main" id="{2E015D7C-B873-056E-87F4-014D02DA847D}"/>
              </a:ext>
            </a:extLst>
          </p:cNvPr>
          <p:cNvSpPr>
            <a:spLocks noGrp="1"/>
          </p:cNvSpPr>
          <p:nvPr>
            <p:ph idx="1"/>
          </p:nvPr>
        </p:nvSpPr>
        <p:spPr/>
        <p:txBody>
          <a:bodyPr/>
          <a:lstStyle/>
          <a:p>
            <a:r>
              <a:rPr lang="en-US" dirty="0"/>
              <a:t>In multiprogramming batch systems users did not interact with the computer directly.</a:t>
            </a:r>
          </a:p>
          <a:p>
            <a:r>
              <a:rPr lang="en-US" dirty="0"/>
              <a:t>People needed computers to handle interactive jobs.</a:t>
            </a:r>
          </a:p>
          <a:p>
            <a:r>
              <a:rPr lang="en-US" dirty="0"/>
              <a:t>For this to happen a new type of OS was introduced—Time sharing systems.</a:t>
            </a:r>
          </a:p>
          <a:p>
            <a:r>
              <a:rPr lang="en-US" dirty="0"/>
              <a:t>Multiple users can simultaneously access the computer through terminals. </a:t>
            </a:r>
          </a:p>
          <a:p>
            <a:r>
              <a:rPr lang="en-US" dirty="0"/>
              <a:t>OS interleaves execution of each user program in short burst or quantum of computation.</a:t>
            </a:r>
          </a:p>
        </p:txBody>
      </p:sp>
    </p:spTree>
    <p:extLst>
      <p:ext uri="{BB962C8B-B14F-4D97-AF65-F5344CB8AC3E}">
        <p14:creationId xmlns:p14="http://schemas.microsoft.com/office/powerpoint/2010/main" val="265261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85B73-A907-3036-72FB-85E9565C0978}"/>
              </a:ext>
            </a:extLst>
          </p:cNvPr>
          <p:cNvSpPr>
            <a:spLocks noGrp="1"/>
          </p:cNvSpPr>
          <p:nvPr>
            <p:ph type="title"/>
          </p:nvPr>
        </p:nvSpPr>
        <p:spPr/>
        <p:txBody>
          <a:bodyPr/>
          <a:lstStyle/>
          <a:p>
            <a:r>
              <a:rPr lang="en-US" dirty="0"/>
              <a:t>Time sharing systems vs Batch Multiprogramming systems</a:t>
            </a:r>
          </a:p>
        </p:txBody>
      </p:sp>
      <p:graphicFrame>
        <p:nvGraphicFramePr>
          <p:cNvPr id="4" name="Content Placeholder 3">
            <a:extLst>
              <a:ext uri="{FF2B5EF4-FFF2-40B4-BE49-F238E27FC236}">
                <a16:creationId xmlns:a16="http://schemas.microsoft.com/office/drawing/2014/main" id="{F54EC662-66C3-FCEF-FF91-3877E0010B2C}"/>
              </a:ext>
            </a:extLst>
          </p:cNvPr>
          <p:cNvGraphicFramePr>
            <a:graphicFrameLocks noGrp="1"/>
          </p:cNvGraphicFramePr>
          <p:nvPr>
            <p:ph idx="1"/>
            <p:extLst>
              <p:ext uri="{D42A27DB-BD31-4B8C-83A1-F6EECF244321}">
                <p14:modId xmlns:p14="http://schemas.microsoft.com/office/powerpoint/2010/main" val="303040229"/>
              </p:ext>
            </p:extLst>
          </p:nvPr>
        </p:nvGraphicFramePr>
        <p:xfrm>
          <a:off x="838200" y="1825625"/>
          <a:ext cx="10515597" cy="3702978"/>
        </p:xfrm>
        <a:graphic>
          <a:graphicData uri="http://schemas.openxmlformats.org/drawingml/2006/table">
            <a:tbl>
              <a:tblPr firstRow="1" bandRow="1">
                <a:tableStyleId>{2D5ABB26-0587-4C30-8999-92F81FD0307C}</a:tableStyleId>
              </a:tblPr>
              <a:tblGrid>
                <a:gridCol w="3505199">
                  <a:extLst>
                    <a:ext uri="{9D8B030D-6E8A-4147-A177-3AD203B41FA5}">
                      <a16:colId xmlns:a16="http://schemas.microsoft.com/office/drawing/2014/main" val="1740410392"/>
                    </a:ext>
                  </a:extLst>
                </a:gridCol>
                <a:gridCol w="3505199">
                  <a:extLst>
                    <a:ext uri="{9D8B030D-6E8A-4147-A177-3AD203B41FA5}">
                      <a16:colId xmlns:a16="http://schemas.microsoft.com/office/drawing/2014/main" val="3407455324"/>
                    </a:ext>
                  </a:extLst>
                </a:gridCol>
                <a:gridCol w="3505199">
                  <a:extLst>
                    <a:ext uri="{9D8B030D-6E8A-4147-A177-3AD203B41FA5}">
                      <a16:colId xmlns:a16="http://schemas.microsoft.com/office/drawing/2014/main" val="2694806069"/>
                    </a:ext>
                  </a:extLst>
                </a:gridCol>
              </a:tblGrid>
              <a:tr h="993814">
                <a:tc>
                  <a:txBody>
                    <a:bodyPr/>
                    <a:lstStyle/>
                    <a:p>
                      <a:endParaRPr lang="en-US" dirty="0"/>
                    </a:p>
                  </a:txBody>
                  <a:tcPr/>
                </a:tc>
                <a:tc>
                  <a:txBody>
                    <a:bodyPr/>
                    <a:lstStyle/>
                    <a:p>
                      <a:r>
                        <a:rPr lang="en-US" b="1" dirty="0"/>
                        <a:t>Batch Multiprogramming</a:t>
                      </a:r>
                    </a:p>
                  </a:txBody>
                  <a:tcPr/>
                </a:tc>
                <a:tc>
                  <a:txBody>
                    <a:bodyPr/>
                    <a:lstStyle/>
                    <a:p>
                      <a:r>
                        <a:rPr lang="en-US" b="1" dirty="0"/>
                        <a:t>Time sharing</a:t>
                      </a:r>
                    </a:p>
                  </a:txBody>
                  <a:tcPr/>
                </a:tc>
                <a:extLst>
                  <a:ext uri="{0D108BD9-81ED-4DB2-BD59-A6C34878D82A}">
                    <a16:rowId xmlns:a16="http://schemas.microsoft.com/office/drawing/2014/main" val="3176495178"/>
                  </a:ext>
                </a:extLst>
              </a:tr>
              <a:tr h="993814">
                <a:tc>
                  <a:txBody>
                    <a:bodyPr/>
                    <a:lstStyle/>
                    <a:p>
                      <a:r>
                        <a:rPr lang="en-US" b="1" dirty="0"/>
                        <a:t>Principle objective</a:t>
                      </a:r>
                    </a:p>
                  </a:txBody>
                  <a:tcPr/>
                </a:tc>
                <a:tc>
                  <a:txBody>
                    <a:bodyPr/>
                    <a:lstStyle/>
                    <a:p>
                      <a:r>
                        <a:rPr lang="en-US" dirty="0"/>
                        <a:t>Maximize processor use</a:t>
                      </a:r>
                    </a:p>
                  </a:txBody>
                  <a:tcPr/>
                </a:tc>
                <a:tc>
                  <a:txBody>
                    <a:bodyPr/>
                    <a:lstStyle/>
                    <a:p>
                      <a:r>
                        <a:rPr lang="en-US" dirty="0"/>
                        <a:t>Maximize response time</a:t>
                      </a:r>
                    </a:p>
                  </a:txBody>
                  <a:tcPr/>
                </a:tc>
                <a:extLst>
                  <a:ext uri="{0D108BD9-81ED-4DB2-BD59-A6C34878D82A}">
                    <a16:rowId xmlns:a16="http://schemas.microsoft.com/office/drawing/2014/main" val="1777223714"/>
                  </a:ext>
                </a:extLst>
              </a:tr>
              <a:tr h="1715350">
                <a:tc>
                  <a:txBody>
                    <a:bodyPr/>
                    <a:lstStyle/>
                    <a:p>
                      <a:r>
                        <a:rPr lang="en-US" b="1" dirty="0"/>
                        <a:t>Source directive to OS</a:t>
                      </a:r>
                    </a:p>
                  </a:txBody>
                  <a:tcPr/>
                </a:tc>
                <a:tc>
                  <a:txBody>
                    <a:bodyPr/>
                    <a:lstStyle/>
                    <a:p>
                      <a:r>
                        <a:rPr lang="en-US" dirty="0"/>
                        <a:t>Job control language commands provided with the job</a:t>
                      </a:r>
                    </a:p>
                  </a:txBody>
                  <a:tcPr/>
                </a:tc>
                <a:tc>
                  <a:txBody>
                    <a:bodyPr/>
                    <a:lstStyle/>
                    <a:p>
                      <a:r>
                        <a:rPr lang="en-US" dirty="0"/>
                        <a:t>Commands entered at the terminals.</a:t>
                      </a:r>
                    </a:p>
                  </a:txBody>
                  <a:tcPr/>
                </a:tc>
                <a:extLst>
                  <a:ext uri="{0D108BD9-81ED-4DB2-BD59-A6C34878D82A}">
                    <a16:rowId xmlns:a16="http://schemas.microsoft.com/office/drawing/2014/main" val="643402352"/>
                  </a:ext>
                </a:extLst>
              </a:tr>
            </a:tbl>
          </a:graphicData>
        </a:graphic>
      </p:graphicFrame>
    </p:spTree>
    <p:extLst>
      <p:ext uri="{BB962C8B-B14F-4D97-AF65-F5344CB8AC3E}">
        <p14:creationId xmlns:p14="http://schemas.microsoft.com/office/powerpoint/2010/main" val="4203979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B800-A424-0101-1371-41EB5C37CC57}"/>
              </a:ext>
            </a:extLst>
          </p:cNvPr>
          <p:cNvSpPr>
            <a:spLocks noGrp="1"/>
          </p:cNvSpPr>
          <p:nvPr>
            <p:ph type="title"/>
          </p:nvPr>
        </p:nvSpPr>
        <p:spPr/>
        <p:txBody>
          <a:bodyPr/>
          <a:lstStyle/>
          <a:p>
            <a:r>
              <a:rPr lang="en-US"/>
              <a:t>Main Memory</a:t>
            </a:r>
          </a:p>
        </p:txBody>
      </p:sp>
      <p:sp>
        <p:nvSpPr>
          <p:cNvPr id="3" name="Content Placeholder 2">
            <a:extLst>
              <a:ext uri="{FF2B5EF4-FFF2-40B4-BE49-F238E27FC236}">
                <a16:creationId xmlns:a16="http://schemas.microsoft.com/office/drawing/2014/main" id="{77281578-6772-41F5-18D9-270177322A3B}"/>
              </a:ext>
            </a:extLst>
          </p:cNvPr>
          <p:cNvSpPr>
            <a:spLocks noGrp="1"/>
          </p:cNvSpPr>
          <p:nvPr>
            <p:ph idx="1"/>
          </p:nvPr>
        </p:nvSpPr>
        <p:spPr/>
        <p:txBody>
          <a:bodyPr/>
          <a:lstStyle/>
          <a:p>
            <a:r>
              <a:rPr lang="en-US"/>
              <a:t>Stores data and programs</a:t>
            </a:r>
          </a:p>
          <a:p>
            <a:r>
              <a:rPr lang="en-US"/>
              <a:t>Typically, volatile</a:t>
            </a:r>
          </a:p>
          <a:p>
            <a:pPr lvl="1"/>
            <a:r>
              <a:rPr lang="en-US"/>
              <a:t>Contents of the memory is lost when the computer is shut down</a:t>
            </a:r>
          </a:p>
          <a:p>
            <a:r>
              <a:rPr lang="en-US"/>
              <a:t>Referred to as real memory or primary memory</a:t>
            </a:r>
          </a:p>
          <a:p>
            <a:r>
              <a:rPr lang="en-US"/>
              <a:t>Hard disk (Secondary storage) and main memory are two different things.</a:t>
            </a:r>
          </a:p>
        </p:txBody>
      </p:sp>
    </p:spTree>
    <p:extLst>
      <p:ext uri="{BB962C8B-B14F-4D97-AF65-F5344CB8AC3E}">
        <p14:creationId xmlns:p14="http://schemas.microsoft.com/office/powerpoint/2010/main" val="99272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A7C5-3620-779A-209B-03F37F5BD14C}"/>
              </a:ext>
            </a:extLst>
          </p:cNvPr>
          <p:cNvSpPr>
            <a:spLocks noGrp="1"/>
          </p:cNvSpPr>
          <p:nvPr>
            <p:ph type="title"/>
          </p:nvPr>
        </p:nvSpPr>
        <p:spPr>
          <a:xfrm>
            <a:off x="838200" y="119779"/>
            <a:ext cx="10515600" cy="1325563"/>
          </a:xfrm>
        </p:spPr>
        <p:txBody>
          <a:bodyPr/>
          <a:lstStyle/>
          <a:p>
            <a:r>
              <a:rPr lang="en-US" dirty="0"/>
              <a:t>OS generations</a:t>
            </a:r>
          </a:p>
        </p:txBody>
      </p:sp>
      <p:sp>
        <p:nvSpPr>
          <p:cNvPr id="3" name="Content Placeholder 2">
            <a:extLst>
              <a:ext uri="{FF2B5EF4-FFF2-40B4-BE49-F238E27FC236}">
                <a16:creationId xmlns:a16="http://schemas.microsoft.com/office/drawing/2014/main" id="{242C68EF-C084-B3C9-B5D0-36FE71968FD4}"/>
              </a:ext>
            </a:extLst>
          </p:cNvPr>
          <p:cNvSpPr>
            <a:spLocks noGrp="1"/>
          </p:cNvSpPr>
          <p:nvPr>
            <p:ph idx="1"/>
          </p:nvPr>
        </p:nvSpPr>
        <p:spPr>
          <a:xfrm>
            <a:off x="838200" y="1445342"/>
            <a:ext cx="10515600" cy="4731621"/>
          </a:xfrm>
        </p:spPr>
        <p:txBody>
          <a:bodyPr>
            <a:normAutofit fontScale="70000" lnSpcReduction="20000"/>
          </a:bodyPr>
          <a:lstStyle/>
          <a:p>
            <a:r>
              <a:rPr lang="en-US" dirty="0"/>
              <a:t>Early computing (1940-1950)</a:t>
            </a:r>
          </a:p>
          <a:p>
            <a:pPr lvl="1"/>
            <a:r>
              <a:rPr lang="en-US" dirty="0"/>
              <a:t>No OS</a:t>
            </a:r>
          </a:p>
          <a:p>
            <a:r>
              <a:rPr lang="en-US" dirty="0"/>
              <a:t>First generation (1950-1960)</a:t>
            </a:r>
          </a:p>
          <a:p>
            <a:pPr lvl="1"/>
            <a:r>
              <a:rPr lang="en-US" dirty="0"/>
              <a:t>Mainframes and batch systems</a:t>
            </a:r>
          </a:p>
          <a:p>
            <a:pPr lvl="1"/>
            <a:r>
              <a:rPr lang="en-US" dirty="0"/>
              <a:t>Multiprogramming</a:t>
            </a:r>
          </a:p>
          <a:p>
            <a:r>
              <a:rPr lang="en-US" dirty="0"/>
              <a:t>Second generation (1960-1970)</a:t>
            </a:r>
          </a:p>
          <a:p>
            <a:pPr lvl="1"/>
            <a:r>
              <a:rPr lang="en-US" dirty="0"/>
              <a:t>Multiprogramming and timesharing</a:t>
            </a:r>
          </a:p>
          <a:p>
            <a:r>
              <a:rPr lang="en-US" dirty="0"/>
              <a:t>Third generation (1970-1980)</a:t>
            </a:r>
          </a:p>
          <a:p>
            <a:pPr lvl="1"/>
            <a:r>
              <a:rPr lang="en-US" dirty="0"/>
              <a:t>Personal computing</a:t>
            </a:r>
          </a:p>
          <a:p>
            <a:pPr lvl="1"/>
            <a:r>
              <a:rPr lang="en-US" dirty="0"/>
              <a:t>Development of GUI</a:t>
            </a:r>
          </a:p>
          <a:p>
            <a:r>
              <a:rPr lang="en-US" dirty="0"/>
              <a:t>Fourth generation (1980-2000)</a:t>
            </a:r>
          </a:p>
          <a:p>
            <a:pPr lvl="1"/>
            <a:r>
              <a:rPr lang="en-US" dirty="0"/>
              <a:t>Microkernels: A modular approach to OS design.</a:t>
            </a:r>
          </a:p>
          <a:p>
            <a:r>
              <a:rPr lang="en-US" dirty="0"/>
              <a:t>Modern OS (2000-present) </a:t>
            </a:r>
          </a:p>
          <a:p>
            <a:pPr lvl="1"/>
            <a:r>
              <a:rPr lang="en-US" dirty="0"/>
              <a:t>Mobile OS</a:t>
            </a:r>
          </a:p>
          <a:p>
            <a:pPr lvl="1"/>
            <a:r>
              <a:rPr lang="en-US" dirty="0"/>
              <a:t>Could and virtualization: Cloud based OS (Ex: Azure)</a:t>
            </a:r>
          </a:p>
          <a:p>
            <a:pPr lvl="1"/>
            <a:r>
              <a:rPr lang="en-US" dirty="0"/>
              <a:t>Distributed OS: work seamless  across multiple devices</a:t>
            </a:r>
          </a:p>
          <a:p>
            <a:pPr lvl="1"/>
            <a:r>
              <a:rPr lang="en-US" dirty="0"/>
              <a:t>Real-time and embedded systems: OS tailored for specific devices and applications</a:t>
            </a:r>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059497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4331-16CF-7AE0-C3E2-11A3A089296D}"/>
              </a:ext>
            </a:extLst>
          </p:cNvPr>
          <p:cNvSpPr>
            <a:spLocks noGrp="1"/>
          </p:cNvSpPr>
          <p:nvPr>
            <p:ph type="title"/>
          </p:nvPr>
        </p:nvSpPr>
        <p:spPr/>
        <p:txBody>
          <a:bodyPr/>
          <a:lstStyle/>
          <a:p>
            <a:pPr algn="ctr"/>
            <a:r>
              <a:rPr lang="en-US"/>
              <a:t>I/O Modules</a:t>
            </a:r>
          </a:p>
        </p:txBody>
      </p:sp>
      <p:graphicFrame>
        <p:nvGraphicFramePr>
          <p:cNvPr id="4" name="Content Placeholder 3">
            <a:extLst>
              <a:ext uri="{FF2B5EF4-FFF2-40B4-BE49-F238E27FC236}">
                <a16:creationId xmlns:a16="http://schemas.microsoft.com/office/drawing/2014/main" id="{AB74B74F-D293-A308-1A10-5F275E4E8C7D}"/>
              </a:ext>
            </a:extLst>
          </p:cNvPr>
          <p:cNvGraphicFramePr>
            <a:graphicFrameLocks noGrp="1"/>
          </p:cNvGraphicFramePr>
          <p:nvPr>
            <p:ph idx="1"/>
            <p:extLst>
              <p:ext uri="{D42A27DB-BD31-4B8C-83A1-F6EECF244321}">
                <p14:modId xmlns:p14="http://schemas.microsoft.com/office/powerpoint/2010/main" val="348691008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55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F5010-09BE-0CAA-FC03-354BB1820F84}"/>
              </a:ext>
            </a:extLst>
          </p:cNvPr>
          <p:cNvSpPr>
            <a:spLocks noGrp="1"/>
          </p:cNvSpPr>
          <p:nvPr>
            <p:ph type="title"/>
          </p:nvPr>
        </p:nvSpPr>
        <p:spPr/>
        <p:txBody>
          <a:bodyPr/>
          <a:lstStyle/>
          <a:p>
            <a:r>
              <a:rPr lang="en-US"/>
              <a:t>System Bus</a:t>
            </a:r>
          </a:p>
        </p:txBody>
      </p:sp>
      <p:sp>
        <p:nvSpPr>
          <p:cNvPr id="3" name="Content Placeholder 2">
            <a:extLst>
              <a:ext uri="{FF2B5EF4-FFF2-40B4-BE49-F238E27FC236}">
                <a16:creationId xmlns:a16="http://schemas.microsoft.com/office/drawing/2014/main" id="{D8C8D073-CFCC-1AFC-DCF0-39D70468EB17}"/>
              </a:ext>
            </a:extLst>
          </p:cNvPr>
          <p:cNvSpPr>
            <a:spLocks noGrp="1"/>
          </p:cNvSpPr>
          <p:nvPr>
            <p:ph idx="1"/>
          </p:nvPr>
        </p:nvSpPr>
        <p:spPr/>
        <p:txBody>
          <a:bodyPr/>
          <a:lstStyle/>
          <a:p>
            <a:r>
              <a:rPr lang="en-US"/>
              <a:t>Provides for communication among processors, main memory, and I/O modules</a:t>
            </a:r>
          </a:p>
          <a:p>
            <a:endParaRPr lang="en-US"/>
          </a:p>
        </p:txBody>
      </p:sp>
    </p:spTree>
    <p:extLst>
      <p:ext uri="{BB962C8B-B14F-4D97-AF65-F5344CB8AC3E}">
        <p14:creationId xmlns:p14="http://schemas.microsoft.com/office/powerpoint/2010/main" val="144336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1.pdf">
            <a:extLst>
              <a:ext uri="{FF2B5EF4-FFF2-40B4-BE49-F238E27FC236}">
                <a16:creationId xmlns:a16="http://schemas.microsoft.com/office/drawing/2014/main" id="{D82A1FE2-D6F4-630A-2DDE-1F8E55ABA70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06602" y="-460811"/>
            <a:ext cx="6158906" cy="7970350"/>
          </a:xfrm>
          <a:prstGeom prst="rect">
            <a:avLst/>
          </a:prstGeom>
        </p:spPr>
      </p:pic>
    </p:spTree>
    <p:extLst>
      <p:ext uri="{BB962C8B-B14F-4D97-AF65-F5344CB8AC3E}">
        <p14:creationId xmlns:p14="http://schemas.microsoft.com/office/powerpoint/2010/main" val="1932571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82C4-DD20-AD15-3448-4E730527C137}"/>
              </a:ext>
            </a:extLst>
          </p:cNvPr>
          <p:cNvSpPr>
            <a:spLocks noGrp="1"/>
          </p:cNvSpPr>
          <p:nvPr>
            <p:ph type="title"/>
          </p:nvPr>
        </p:nvSpPr>
        <p:spPr/>
        <p:txBody>
          <a:bodyPr/>
          <a:lstStyle/>
          <a:p>
            <a:r>
              <a:rPr lang="en-US"/>
              <a:t>Microprocessor</a:t>
            </a:r>
          </a:p>
        </p:txBody>
      </p:sp>
      <p:sp>
        <p:nvSpPr>
          <p:cNvPr id="3" name="Content Placeholder 2">
            <a:extLst>
              <a:ext uri="{FF2B5EF4-FFF2-40B4-BE49-F238E27FC236}">
                <a16:creationId xmlns:a16="http://schemas.microsoft.com/office/drawing/2014/main" id="{03B264DF-77F1-5D18-31D0-46592F10B558}"/>
              </a:ext>
            </a:extLst>
          </p:cNvPr>
          <p:cNvSpPr>
            <a:spLocks noGrp="1"/>
          </p:cNvSpPr>
          <p:nvPr>
            <p:ph idx="1"/>
          </p:nvPr>
        </p:nvSpPr>
        <p:spPr/>
        <p:txBody>
          <a:bodyPr/>
          <a:lstStyle/>
          <a:p>
            <a:r>
              <a:rPr lang="en-US"/>
              <a:t>Contains a processor on a single chip</a:t>
            </a:r>
          </a:p>
          <a:p>
            <a:r>
              <a:rPr lang="en-US"/>
              <a:t>Microprocessors are now multiprocessors.</a:t>
            </a:r>
          </a:p>
        </p:txBody>
      </p:sp>
    </p:spTree>
    <p:extLst>
      <p:ext uri="{BB962C8B-B14F-4D97-AF65-F5344CB8AC3E}">
        <p14:creationId xmlns:p14="http://schemas.microsoft.com/office/powerpoint/2010/main" val="417189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DA40-C5C8-C818-E8B0-436BEC735971}"/>
              </a:ext>
            </a:extLst>
          </p:cNvPr>
          <p:cNvSpPr>
            <a:spLocks noGrp="1"/>
          </p:cNvSpPr>
          <p:nvPr>
            <p:ph type="title"/>
          </p:nvPr>
        </p:nvSpPr>
        <p:spPr/>
        <p:txBody>
          <a:bodyPr/>
          <a:lstStyle/>
          <a:p>
            <a:r>
              <a:rPr lang="en-US"/>
              <a:t>GPU</a:t>
            </a:r>
          </a:p>
        </p:txBody>
      </p:sp>
      <p:sp>
        <p:nvSpPr>
          <p:cNvPr id="3" name="Content Placeholder 2">
            <a:extLst>
              <a:ext uri="{FF2B5EF4-FFF2-40B4-BE49-F238E27FC236}">
                <a16:creationId xmlns:a16="http://schemas.microsoft.com/office/drawing/2014/main" id="{F0BB6F98-FE9B-A06B-7DB2-4ED616BF21B3}"/>
              </a:ext>
            </a:extLst>
          </p:cNvPr>
          <p:cNvSpPr>
            <a:spLocks noGrp="1"/>
          </p:cNvSpPr>
          <p:nvPr>
            <p:ph idx="1"/>
          </p:nvPr>
        </p:nvSpPr>
        <p:spPr/>
        <p:txBody>
          <a:bodyPr/>
          <a:lstStyle/>
          <a:p>
            <a:r>
              <a:rPr lang="en-US"/>
              <a:t>Provide efficient computation on arrays of data using Single-Instruction Multiple Data (SIMD) techniques pioneered in supercomputers</a:t>
            </a:r>
          </a:p>
          <a:p>
            <a:r>
              <a:rPr lang="en-US"/>
              <a:t>Not just used for rendering graphics</a:t>
            </a:r>
          </a:p>
          <a:p>
            <a:pPr lvl="1"/>
            <a:r>
              <a:rPr lang="en-US"/>
              <a:t>Training and running neural networks</a:t>
            </a:r>
          </a:p>
          <a:p>
            <a:pPr lvl="1"/>
            <a:r>
              <a:rPr lang="en-US"/>
              <a:t>Scientific computation</a:t>
            </a:r>
          </a:p>
          <a:p>
            <a:pPr lvl="1"/>
            <a:r>
              <a:rPr lang="en-US"/>
              <a:t>Crypto mining</a:t>
            </a:r>
          </a:p>
          <a:p>
            <a:pPr lvl="1"/>
            <a:r>
              <a:rPr lang="en-US"/>
              <a:t>Big data analysis</a:t>
            </a:r>
          </a:p>
          <a:p>
            <a:pPr lvl="1"/>
            <a:r>
              <a:rPr lang="en-US"/>
              <a:t>And many more….</a:t>
            </a:r>
          </a:p>
        </p:txBody>
      </p:sp>
    </p:spTree>
    <p:extLst>
      <p:ext uri="{BB962C8B-B14F-4D97-AF65-F5344CB8AC3E}">
        <p14:creationId xmlns:p14="http://schemas.microsoft.com/office/powerpoint/2010/main" val="164951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3001</Words>
  <Application>Microsoft Office PowerPoint</Application>
  <PresentationFormat>Widescreen</PresentationFormat>
  <Paragraphs>305</Paragraphs>
  <Slides>40</Slides>
  <Notes>16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Aptos</vt:lpstr>
      <vt:lpstr>Aptos Display</vt:lpstr>
      <vt:lpstr>Arial</vt:lpstr>
      <vt:lpstr>Cambria Math</vt:lpstr>
      <vt:lpstr>Office Theme</vt:lpstr>
      <vt:lpstr>Computer System Overview</vt:lpstr>
      <vt:lpstr>Basic Elements </vt:lpstr>
      <vt:lpstr>Processor</vt:lpstr>
      <vt:lpstr>Main Memory</vt:lpstr>
      <vt:lpstr>I/O Modules</vt:lpstr>
      <vt:lpstr>System Bus</vt:lpstr>
      <vt:lpstr>PowerPoint Presentation</vt:lpstr>
      <vt:lpstr>Microprocessor</vt:lpstr>
      <vt:lpstr>GPU</vt:lpstr>
      <vt:lpstr>Digital Signal Processor (DSP)</vt:lpstr>
      <vt:lpstr>System on a Chip (SoC)</vt:lpstr>
      <vt:lpstr>Instruction Execution</vt:lpstr>
      <vt:lpstr>PowerPoint Presentation</vt:lpstr>
      <vt:lpstr>Instruction Fetch and Execute</vt:lpstr>
      <vt:lpstr>Instruction Register</vt:lpstr>
      <vt:lpstr>PowerPoint Presentation</vt:lpstr>
      <vt:lpstr>Interrupts</vt:lpstr>
      <vt:lpstr>Types of interrupts</vt:lpstr>
      <vt:lpstr>PowerPoint Presentation</vt:lpstr>
      <vt:lpstr>PowerPoint Presentation</vt:lpstr>
      <vt:lpstr>PowerPoint Presentation</vt:lpstr>
      <vt:lpstr>PowerPoint Presentation</vt:lpstr>
      <vt:lpstr>Operating System</vt:lpstr>
      <vt:lpstr>Operating System</vt:lpstr>
      <vt:lpstr>What is OS composed of?</vt:lpstr>
      <vt:lpstr>Operating system services</vt:lpstr>
      <vt:lpstr>Evolution of operating system</vt:lpstr>
      <vt:lpstr>Serial processing</vt:lpstr>
      <vt:lpstr>Batch processing</vt:lpstr>
      <vt:lpstr>Batch processing</vt:lpstr>
      <vt:lpstr>Batch processing</vt:lpstr>
      <vt:lpstr>Important to note the following</vt:lpstr>
      <vt:lpstr>Memory protection led to modes of operation</vt:lpstr>
      <vt:lpstr>PowerPoint Presentation</vt:lpstr>
      <vt:lpstr>Multiprogrammed batch systems </vt:lpstr>
      <vt:lpstr>Uniprogramming</vt:lpstr>
      <vt:lpstr>Multiprogramming</vt:lpstr>
      <vt:lpstr>Time sharing systems</vt:lpstr>
      <vt:lpstr>Time sharing systems vs Batch Multiprogramming systems</vt:lpstr>
      <vt:lpstr>OS generations</vt:lpstr>
    </vt:vector>
  </TitlesOfParts>
  <Company>Montana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Liyana Ralalage, Adiesha</dc:creator>
  <cp:lastModifiedBy>Liyana Ralalage, Adiesha</cp:lastModifiedBy>
  <cp:revision>1</cp:revision>
  <dcterms:created xsi:type="dcterms:W3CDTF">2025-08-20T03:56:41Z</dcterms:created>
  <dcterms:modified xsi:type="dcterms:W3CDTF">2025-08-22T06:00:22Z</dcterms:modified>
</cp:coreProperties>
</file>