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1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80D1-2485-36BC-C63B-1DA5E5972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0F18B-24A1-433A-04E2-8E084EA6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BD6EE-B378-9E00-8C12-3A1CD46F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F637-88E8-FBCE-3024-5715C533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662D-4CD1-A647-F6A4-CA304806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536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7DCF-70CF-7B4A-5522-8466CAB2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C173D-993F-C3CB-ADD1-7516B71E1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8720-CF47-AB26-0111-6B036B9B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5B14-1879-C5F5-175B-89BE707E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1CF3-E50E-3DDE-C70D-700D156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56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32AC8-A519-AC63-C810-D92E5F14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45AFC-2ED0-E8B0-1ED9-326CD0D09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A8F9-BEA7-2A1B-41F9-049ADF9B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3C3C6-597E-63DA-883C-6174C9B5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7660-8193-FE6A-640C-2141753C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672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C3B3-9B0B-E9EE-FA70-A3C533CB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B7A8-BCAE-560D-F29C-98108F3F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F410-D846-A544-84B1-288D2EB1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9159-EA26-1FC6-28E4-81E13677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8252-FFB0-98EE-70BC-EA14B339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570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711F-1583-6EF3-2A43-415F49A9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D0D26-672B-3D3E-DEF8-2F75C807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C999-4C5D-0098-40FA-9FBAF174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1A7A-71D7-45AE-1051-596F1C9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3044-4229-3D9E-FF30-A63957D6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25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67FC-64BF-24D2-6DD1-B40712BC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4883-EF09-4BCC-2EFE-E64E2304E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7DA56-B2AB-4EDB-E8B1-2E6DED5C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1487D-35D7-E1C2-378D-C3156CB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F68F9-4DD1-DF31-1872-7FC129A6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2202E-8457-D24E-9FA2-89DDCFD8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671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C858-6BEE-4116-787B-DDC6D346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2276-7344-89BC-475F-CC445842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83A3A-624A-DFCE-5881-A15F987BC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5C2F6-C41D-A6B7-FAE6-406951B94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3A555-3F1B-6F8E-FBF8-711E97333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69831-D984-7E1F-B513-93D6AF5A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3C5F-5CF8-E799-4289-0CE888BD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F5E79-A7ED-1493-FDD8-754E4211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62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7F38-DBFE-A41A-4B00-8B7F449E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5B199-E669-A7FE-D442-7DB76C1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16F21-E456-1AC0-E7DE-09C3DB0B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07652-BD74-AC63-B2A8-BAB4EF47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018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1015F-14C5-12C0-A3EF-FB70F7D6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231CE-B6BB-2BBC-1631-47781BD0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49D9-5061-04C1-2912-BD087816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872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365F-D1D4-E325-F251-9CA17520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CBC8-0DCF-B96E-ACA5-9F06A059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F1453-67C9-2C4C-B2D9-BAF746BD4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3F373-392C-67B9-B9C5-F3BE577D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249B5-8223-9531-B9AB-6879CD76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38C10-1534-6B9B-97C0-0F0BF65C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629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F8F-1A26-8204-817C-21E9847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F8257-3AD3-74D2-88BA-67498CAFB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DAF5D-CA9D-EBEB-C860-F137E6F6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38C5-B8B8-DC42-3FBF-A36164BB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1B976-8707-D201-423B-381A383A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A02FF-FB1B-4AD8-AAFF-0CE1F92A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226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3EF20-FB96-04FA-178E-76A83241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DB9C-2593-B609-5B83-C85E14C33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BAAD-D326-4F98-CBF9-8B5F84576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2403-4117-436D-906C-B3B22E963189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19A4-1C31-1069-94D3-1E139B0FF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B5BC-BC44-599D-E2BE-F88835B74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3570-A39A-4B4D-AAE6-09757B2485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56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1615B-55C7-D027-9353-A470858B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563371"/>
            <a:ext cx="3624190" cy="2850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1CDE7-812F-FDF8-E81E-A2A13D7D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945" y="563370"/>
            <a:ext cx="3587910" cy="2850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A3A9C-70D5-A5C3-3D2D-51154DA93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058" y="563371"/>
            <a:ext cx="3608392" cy="28500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6C08DF-2FDB-FE30-0A45-B5B0FADF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84" y="3627080"/>
            <a:ext cx="3391192" cy="2667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37108-60E0-8D26-5008-3E662A03B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2645" y="3607404"/>
            <a:ext cx="3391192" cy="2687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084013-AF13-1E8E-D610-81812A511DD1}"/>
              </a:ext>
            </a:extLst>
          </p:cNvPr>
          <p:cNvSpPr txBox="1"/>
          <p:nvPr/>
        </p:nvSpPr>
        <p:spPr>
          <a:xfrm>
            <a:off x="910420" y="97053"/>
            <a:ext cx="283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Input image (green </a:t>
            </a:r>
            <a:r>
              <a:rPr lang="nb-NO" dirty="0" err="1"/>
              <a:t>channel</a:t>
            </a:r>
            <a:r>
              <a:rPr lang="nb-NO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E77BE0-87F5-2FCA-5E84-7DC4A7A506AF}"/>
              </a:ext>
            </a:extLst>
          </p:cNvPr>
          <p:cNvSpPr txBox="1"/>
          <p:nvPr/>
        </p:nvSpPr>
        <p:spPr>
          <a:xfrm>
            <a:off x="5386410" y="11790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Biofilm</a:t>
            </a:r>
            <a:r>
              <a:rPr lang="nb-NO" dirty="0"/>
              <a:t> </a:t>
            </a:r>
            <a:r>
              <a:rPr lang="nb-NO" dirty="0" err="1"/>
              <a:t>objects</a:t>
            </a:r>
            <a:endParaRPr lang="nb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BAA74E-FA93-8837-D889-168A3A9869B9}"/>
              </a:ext>
            </a:extLst>
          </p:cNvPr>
          <p:cNvSpPr txBox="1"/>
          <p:nvPr/>
        </p:nvSpPr>
        <p:spPr>
          <a:xfrm>
            <a:off x="9066870" y="165057"/>
            <a:ext cx="20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rgbClr val="00B0F0"/>
                </a:solidFill>
              </a:rPr>
              <a:t>Biofilm</a:t>
            </a:r>
            <a:r>
              <a:rPr lang="nb-NO" dirty="0"/>
              <a:t>/</a:t>
            </a:r>
            <a:r>
              <a:rPr lang="nb-NO" dirty="0" err="1">
                <a:solidFill>
                  <a:srgbClr val="591F0A"/>
                </a:solidFill>
              </a:rPr>
              <a:t>Background</a:t>
            </a:r>
            <a:endParaRPr lang="nb-NO" dirty="0">
              <a:solidFill>
                <a:srgbClr val="591F0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8D86C-7B09-6CCA-6F72-6B9F38356C51}"/>
              </a:ext>
            </a:extLst>
          </p:cNvPr>
          <p:cNvSpPr txBox="1"/>
          <p:nvPr/>
        </p:nvSpPr>
        <p:spPr>
          <a:xfrm>
            <a:off x="3211990" y="6391615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Biofilm</a:t>
            </a:r>
            <a:r>
              <a:rPr lang="nb-NO" dirty="0"/>
              <a:t> </a:t>
            </a:r>
            <a:r>
              <a:rPr lang="nb-NO" dirty="0" err="1"/>
              <a:t>segmentation</a:t>
            </a:r>
            <a:r>
              <a:rPr lang="nb-NO" dirty="0"/>
              <a:t> </a:t>
            </a:r>
            <a:r>
              <a:rPr lang="nb-NO" dirty="0" err="1"/>
              <a:t>avoids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dotted</a:t>
            </a:r>
            <a:r>
              <a:rPr lang="nb-NO" dirty="0"/>
              <a:t> and letter </a:t>
            </a:r>
            <a:r>
              <a:rPr lang="nb-NO" dirty="0" err="1"/>
              <a:t>patterns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9601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Diez Sanchez</dc:creator>
  <cp:lastModifiedBy>Alberto Diez Sanchez</cp:lastModifiedBy>
  <cp:revision>1</cp:revision>
  <dcterms:created xsi:type="dcterms:W3CDTF">2024-01-09T12:52:01Z</dcterms:created>
  <dcterms:modified xsi:type="dcterms:W3CDTF">2024-01-09T13:00:27Z</dcterms:modified>
</cp:coreProperties>
</file>