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E4D4A-8F52-499C-9029-E0980A7E6F2C}" v="2" dt="2023-09-04T20:39:58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93789" autoAdjust="0"/>
  </p:normalViewPr>
  <p:slideViewPr>
    <p:cSldViewPr>
      <p:cViewPr varScale="1">
        <p:scale>
          <a:sx n="59" d="100"/>
          <a:sy n="59" d="100"/>
        </p:scale>
        <p:origin x="13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algn="ctr"/>
            <a:fld id="{7AA6430E-CF04-425E-9E72-C1FC4EFB2D41}" type="datetime8">
              <a:rPr lang="en-US" smtClean="0"/>
              <a:t>11/24/2024 1:36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0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1:36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245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1:36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454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1:36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285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1:36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000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1:36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49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1:36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189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D1A-4A71-46FC-A973-03E3B5D58DB3}" type="datetime8">
              <a:rPr lang="en-US" smtClean="0">
                <a:solidFill>
                  <a:schemeClr val="tx2"/>
                </a:solidFill>
              </a:rPr>
              <a:t>11/24/2024 1:36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6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56E2-F43C-4576-B964-CC3E98DBC1C2}" type="datetime8">
              <a:rPr lang="en-US" smtClean="0">
                <a:solidFill>
                  <a:schemeClr val="tx2"/>
                </a:solidFill>
              </a:rPr>
              <a:t>11/24/2024 1:36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34E-7D78-4207-B273-A0B9DD91D400}" type="datetime8">
              <a:rPr lang="en-US" smtClean="0"/>
              <a:t>11/24/2024 1:36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5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E2A-8AC5-4818-96F2-341BADFFF2EA}" type="datetime8">
              <a:rPr lang="en-US" smtClean="0"/>
              <a:t>11/24/2024 1:36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4CB7-1133-4327-A25E-6828813ECF09}" type="datetime8">
              <a:rPr lang="en-US" smtClean="0"/>
              <a:t>11/24/2024 1:36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D8AA-35D9-4AD5-B59C-A92244CABCD0}" type="datetime8">
              <a:rPr lang="en-US" smtClean="0"/>
              <a:t>11/24/2024 1:36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E10E-A90C-4A91-A285-23A3A0470BB7}" type="datetime8">
              <a:rPr lang="en-US" smtClean="0"/>
              <a:t>11/24/2024 1:36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7489-4E15-4402-99A2-7DEA8A8E0B26}" type="datetime8">
              <a:rPr lang="en-US" smtClean="0"/>
              <a:t>11/24/2024 1:36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7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861-FBC8-4195-BAD8-F81BFED669F3}" type="datetime8">
              <a:rPr lang="en-US" smtClean="0"/>
              <a:t>11/24/2024 1:36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5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978-AC54-4AF4-AE7E-B1674CCEAD63}" type="datetime8">
              <a:rPr lang="en-US" smtClean="0"/>
              <a:t>11/24/2024 1:36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396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1:36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3435" y="2852936"/>
            <a:ext cx="7517130" cy="3035808"/>
          </a:xfrm>
        </p:spPr>
        <p:txBody>
          <a:bodyPr>
            <a:noAutofit/>
          </a:bodyPr>
          <a:lstStyle/>
          <a:p>
            <a:pPr algn="ctr"/>
            <a:r>
              <a:rPr lang="he-IL" sz="4400" dirty="0">
                <a:cs typeface="Arial" pitchFamily="34" charset="0"/>
              </a:rPr>
              <a:t>הרצאה 3</a:t>
            </a:r>
            <a:br>
              <a:rPr lang="he-IL" sz="4400" dirty="0">
                <a:cs typeface="Arial" pitchFamily="34" charset="0"/>
              </a:rPr>
            </a:br>
            <a:r>
              <a:rPr lang="en-US" sz="4400" dirty="0" err="1">
                <a:cs typeface="Arial" pitchFamily="34" charset="0"/>
              </a:rPr>
              <a:t>github</a:t>
            </a:r>
            <a:br>
              <a:rPr lang="he-IL" sz="4400" dirty="0">
                <a:cs typeface="Arial" pitchFamily="34" charset="0"/>
              </a:rPr>
            </a:br>
            <a:br>
              <a:rPr lang="he-IL" sz="4400" dirty="0">
                <a:cs typeface="Arial" pitchFamily="34" charset="0"/>
              </a:rPr>
            </a:br>
            <a:r>
              <a:rPr lang="he-IL" sz="3200" dirty="0">
                <a:cs typeface="Arial" pitchFamily="34" charset="0"/>
              </a:rPr>
              <a:t>נטלי לוי</a:t>
            </a:r>
            <a:br>
              <a:rPr lang="he-IL" sz="4400" dirty="0">
                <a:cs typeface="Arial" pitchFamily="34" charset="0"/>
              </a:rPr>
            </a:br>
            <a:r>
              <a:rPr lang="he-IL" sz="4400" dirty="0">
                <a:cs typeface="Arial" pitchFamily="34" charset="0"/>
              </a:rPr>
              <a:t> </a:t>
            </a:r>
            <a:br>
              <a:rPr lang="en-US" sz="2400" dirty="0"/>
            </a:b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8105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97" y="1052736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תיאור התהליך בדיאגרמה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reating a new branch from any commit of a github repository which has a  long gone history. | by Kasun Siyambalapiti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0768"/>
            <a:ext cx="918180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3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44168"/>
          </a:xfrm>
        </p:spPr>
        <p:txBody>
          <a:bodyPr/>
          <a:lstStyle/>
          <a:p>
            <a:pPr algn="r"/>
            <a:r>
              <a:rPr lang="he-IL" dirty="0"/>
              <a:t>דיאגרמת עבודה לשני משתתפים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Git Branches Free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75887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/>
              <a:t>תהליך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108012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כל שינוי מבוצע ל </a:t>
            </a:r>
            <a:r>
              <a:rPr lang="en-US" sz="2400" dirty="0"/>
              <a:t>branch</a:t>
            </a:r>
            <a:r>
              <a:rPr lang="he-IL" sz="2400" dirty="0"/>
              <a:t> לפני שהוא נכנס ל </a:t>
            </a:r>
            <a:r>
              <a:rPr lang="en-US" sz="2400" dirty="0"/>
              <a:t>master</a:t>
            </a:r>
            <a:endParaRPr lang="he-IL" sz="2400" dirty="0"/>
          </a:p>
          <a:p>
            <a:pPr algn="r" rtl="1"/>
            <a:r>
              <a:rPr lang="he-IL" sz="2400" dirty="0"/>
              <a:t>יצירת </a:t>
            </a:r>
            <a:r>
              <a:rPr lang="en-US" sz="2400" dirty="0"/>
              <a:t>branch</a:t>
            </a:r>
            <a:r>
              <a:rPr lang="he-IL" sz="2400" dirty="0"/>
              <a:t> חדש: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5400600" cy="41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72160"/>
          </a:xfrm>
        </p:spPr>
        <p:txBody>
          <a:bodyPr/>
          <a:lstStyle/>
          <a:p>
            <a:pPr algn="r" rtl="1"/>
            <a:r>
              <a:rPr lang="he-IL" dirty="0"/>
              <a:t>מעבר ל </a:t>
            </a:r>
            <a:r>
              <a:rPr lang="en-US" dirty="0"/>
              <a:t>branch</a:t>
            </a:r>
            <a:r>
              <a:rPr lang="he-IL" dirty="0"/>
              <a:t> אחר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128792" cy="4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432200"/>
          </a:xfrm>
        </p:spPr>
        <p:txBody>
          <a:bodyPr/>
          <a:lstStyle/>
          <a:p>
            <a:pPr algn="r" rtl="1"/>
            <a:r>
              <a:rPr lang="he-IL" dirty="0"/>
              <a:t>הכנסת הגרסה החדשה ל </a:t>
            </a:r>
            <a:r>
              <a:rPr lang="en-US" dirty="0"/>
              <a:t>master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12061"/>
            <a:ext cx="7772400" cy="3827872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לאחר שסיימנו לעבוד על חלק בגרסה, עושים </a:t>
            </a:r>
            <a:r>
              <a:rPr lang="en-US" sz="2400" dirty="0"/>
              <a:t>pull request</a:t>
            </a:r>
            <a:r>
              <a:rPr lang="he-IL" sz="2400" dirty="0"/>
              <a:t>. בדרך זו אנחנו מבקשים להכניס את השינוי ל </a:t>
            </a:r>
            <a:r>
              <a:rPr lang="en-US" sz="2400" dirty="0"/>
              <a:t>master</a:t>
            </a:r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2400" dirty="0"/>
              <a:t>מנהל </a:t>
            </a:r>
            <a:r>
              <a:rPr lang="he-IL" sz="2400" dirty="0" err="1"/>
              <a:t>הפרוייקט</a:t>
            </a:r>
            <a:r>
              <a:rPr lang="he-IL" sz="2400" dirty="0"/>
              <a:t> בודק ומאשר את הבקשה</a:t>
            </a:r>
          </a:p>
          <a:p>
            <a:pPr algn="r" rtl="1"/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459222"/>
            <a:ext cx="3743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/>
              <a:t>הוספת משתתף </a:t>
            </a:r>
            <a:r>
              <a:rPr lang="he-IL" dirty="0" err="1"/>
              <a:t>בפרוייקט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8424936" cy="49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1" y="1124744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תרגיל כיתה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08920"/>
            <a:ext cx="7772400" cy="454340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פתחו משתמש חדש ב </a:t>
            </a:r>
            <a:r>
              <a:rPr lang="en-US" sz="2400" dirty="0" err="1"/>
              <a:t>Github</a:t>
            </a:r>
            <a:endParaRPr lang="en-US" sz="2400" dirty="0"/>
          </a:p>
          <a:p>
            <a:pPr algn="r" rtl="1"/>
            <a:r>
              <a:rPr lang="he-IL" sz="2400" dirty="0"/>
              <a:t>תיצרו מאגר חדש בשם </a:t>
            </a:r>
            <a:r>
              <a:rPr lang="en-US" sz="2400" dirty="0"/>
              <a:t>test</a:t>
            </a:r>
          </a:p>
          <a:p>
            <a:pPr algn="r" rtl="1"/>
            <a:r>
              <a:rPr lang="he-IL" sz="2400" dirty="0"/>
              <a:t>תשתפו אותי במאגר שלכם. שם המשתמש לשיתוף: </a:t>
            </a:r>
            <a:r>
              <a:rPr lang="en-US" sz="2400" dirty="0" err="1"/>
              <a:t>NatalyLevi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0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942" y="1052736"/>
            <a:ext cx="5059785" cy="856136"/>
          </a:xfrm>
        </p:spPr>
        <p:txBody>
          <a:bodyPr/>
          <a:lstStyle/>
          <a:p>
            <a:pPr algn="r"/>
            <a:r>
              <a:rPr lang="he-IL" dirty="0"/>
              <a:t>עקרונות מרכזיים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7772400" cy="4831432"/>
          </a:xfrm>
        </p:spPr>
        <p:txBody>
          <a:bodyPr>
            <a:no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Version Control</a:t>
            </a:r>
            <a:r>
              <a:rPr lang="he-IL" sz="2400" dirty="0"/>
              <a:t> – ניהול גרסאות קבצים המאפשר למשתמשים לנהל ולעקוב אחר כל השינויים בקבצים. 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Master</a:t>
            </a:r>
            <a:r>
              <a:rPr lang="he-IL" sz="2400" dirty="0"/>
              <a:t> – התיקייה המרכזית בה שמורים הקבצים של </a:t>
            </a:r>
            <a:r>
              <a:rPr lang="he-IL" sz="2400" dirty="0" err="1"/>
              <a:t>הפרוייקט</a:t>
            </a:r>
            <a:r>
              <a:rPr lang="he-IL" sz="2400" dirty="0"/>
              <a:t>. 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נשמרת היסטוריה של כל השינויים שנעשו בכל 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לחזור לגרסה בכל נקודת זמן בעבר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להשוות בין גרסאות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Branch</a:t>
            </a:r>
            <a:r>
              <a:rPr lang="he-IL" sz="2400" dirty="0"/>
              <a:t> – ענף נפרד/ עותק של </a:t>
            </a:r>
            <a:r>
              <a:rPr lang="he-IL" sz="2400" dirty="0" err="1"/>
              <a:t>הפרוייקט</a:t>
            </a:r>
            <a:r>
              <a:rPr lang="he-IL" sz="2400" dirty="0"/>
              <a:t> עבור משתמש </a:t>
            </a:r>
            <a:r>
              <a:rPr lang="he-IL" sz="2400" dirty="0" err="1"/>
              <a:t>מסויים</a:t>
            </a:r>
            <a:r>
              <a:rPr lang="he-IL" sz="24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כל משתתף </a:t>
            </a:r>
            <a:r>
              <a:rPr lang="he-IL" sz="2000" dirty="0" err="1"/>
              <a:t>בפרוייקט</a:t>
            </a:r>
            <a:r>
              <a:rPr lang="he-IL" sz="2000" dirty="0"/>
              <a:t> עובד על הענף ובסוף מכניס את השינויים ל </a:t>
            </a:r>
            <a:r>
              <a:rPr lang="en-US" sz="2000" dirty="0"/>
              <a:t>master</a:t>
            </a:r>
            <a:r>
              <a:rPr lang="he-IL" sz="20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לעבוד על </a:t>
            </a:r>
            <a:r>
              <a:rPr lang="he-IL" sz="2000" dirty="0" err="1"/>
              <a:t>הפרוייקט</a:t>
            </a:r>
            <a:r>
              <a:rPr lang="he-IL" sz="2000" dirty="0"/>
              <a:t> במקביל. מספר משתתפים על אותו קובץ בעותקים שונים.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Merge</a:t>
            </a:r>
            <a:r>
              <a:rPr lang="he-IL" sz="2400" dirty="0"/>
              <a:t> – מיזוג השינויים </a:t>
            </a:r>
            <a:r>
              <a:rPr lang="he-IL" sz="2400" dirty="0" err="1"/>
              <a:t>בפרוייקט</a:t>
            </a:r>
            <a:r>
              <a:rPr lang="he-IL" sz="2400" dirty="0"/>
              <a:t> מ </a:t>
            </a:r>
            <a:r>
              <a:rPr lang="en-US" sz="2400" dirty="0"/>
              <a:t>branch</a:t>
            </a:r>
            <a:r>
              <a:rPr lang="he-IL" sz="2400" dirty="0"/>
              <a:t> ל </a:t>
            </a:r>
            <a:r>
              <a:rPr lang="en-US" sz="2400" dirty="0"/>
              <a:t>master</a:t>
            </a:r>
            <a:r>
              <a:rPr lang="he-IL" sz="24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מתבצע לאחר שמבצעים שינוי ומוודאים שהוא תקין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רקע – מה זה </a:t>
            </a:r>
            <a:r>
              <a:rPr lang="en-US" sz="3600" dirty="0" err="1"/>
              <a:t>Git</a:t>
            </a:r>
            <a:r>
              <a:rPr lang="he-IL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13992"/>
            <a:ext cx="7772400" cy="4615408"/>
          </a:xfrm>
        </p:spPr>
        <p:txBody>
          <a:bodyPr>
            <a:norm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מערכת ניהול גרסאות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מאפשר עבודה בצוות על אותו </a:t>
            </a:r>
            <a:r>
              <a:rPr lang="he-IL" sz="3200" dirty="0" err="1">
                <a:latin typeface="Arial" panose="020B0604020202020204" pitchFamily="34" charset="0"/>
                <a:cs typeface="Arial" panose="020B0604020202020204" pitchFamily="34" charset="0"/>
              </a:rPr>
              <a:t>פרוייקט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מערכת בה כל שינוי בקובץ מתעדכן. העדכון כולל את הפרטים הבאים: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המשתמש שעשה את השינוי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תאריך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תיאור השינוי – נכתב על ידי המשתמש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השינוי עצמו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309" y="1095341"/>
            <a:ext cx="7772400" cy="928144"/>
          </a:xfrm>
        </p:spPr>
        <p:txBody>
          <a:bodyPr/>
          <a:lstStyle/>
          <a:p>
            <a:pPr algn="r" rtl="1"/>
            <a:r>
              <a:rPr lang="he-IL" dirty="0"/>
              <a:t>שמירת שינויים - </a:t>
            </a:r>
            <a:r>
              <a:rPr lang="en-US" dirty="0"/>
              <a:t>commit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7772400" cy="4680520"/>
          </a:xfrm>
        </p:spPr>
        <p:txBody>
          <a:bodyPr>
            <a:no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בעת עבודה על הקובץ, כל השינויים נשמרים מקומית על המחשב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בעת סיום חלק מעבודה (סיום כתיבת שקף, סיום כתיבת פרק, סיום כתיבת תשובה לשאלה) מבצעים </a:t>
            </a:r>
            <a:r>
              <a:rPr lang="en-US" sz="2400" dirty="0"/>
              <a:t>commit</a:t>
            </a:r>
            <a:r>
              <a:rPr lang="he-IL" sz="2400" dirty="0"/>
              <a:t>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מה זה </a:t>
            </a:r>
            <a:r>
              <a:rPr lang="en-US" sz="2400" dirty="0"/>
              <a:t>commit</a:t>
            </a:r>
            <a:r>
              <a:rPr lang="he-IL" sz="2400" dirty="0"/>
              <a:t>?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שיגור השינויים למאגר הכללי (</a:t>
            </a:r>
            <a:r>
              <a:rPr lang="en-US" sz="2000" dirty="0"/>
              <a:t>repository</a:t>
            </a:r>
            <a:r>
              <a:rPr lang="he-IL" sz="2000" dirty="0"/>
              <a:t>)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מאגר יכול לכלול מספר רב של קבצים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למה זה טוב?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שמירה ברשת ולא מקומית במחשב – גיבוי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לכל חברי הקבוצה לעבוד על אותו 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לחזור לגרסה קודמת במידה ויש טעות בקובץ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לפנות למבצע השינוי להסברים בנוגע לשינוי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עוזר לעבוד באופן מסודר ויעיל!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7772400" cy="856136"/>
          </a:xfrm>
        </p:spPr>
        <p:txBody>
          <a:bodyPr/>
          <a:lstStyle/>
          <a:p>
            <a:pPr algn="r"/>
            <a:r>
              <a:rPr lang="en-US" dirty="0" err="1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708920"/>
            <a:ext cx="7772400" cy="324036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פלטפורמה לשימוש </a:t>
            </a:r>
            <a:r>
              <a:rPr lang="he-IL" sz="2400" dirty="0" err="1"/>
              <a:t>בגיט</a:t>
            </a:r>
            <a:r>
              <a:rPr lang="he-IL" sz="2400" dirty="0"/>
              <a:t> בענן.</a:t>
            </a:r>
          </a:p>
          <a:p>
            <a:pPr algn="r" rtl="1"/>
            <a:r>
              <a:rPr lang="he-IL" sz="2400" dirty="0"/>
              <a:t>נוח למשתמש.</a:t>
            </a:r>
            <a:endParaRPr lang="en-US" sz="2400" dirty="0"/>
          </a:p>
          <a:p>
            <a:pPr algn="r" rtl="1"/>
            <a:r>
              <a:rPr lang="he-IL" sz="2400" dirty="0"/>
              <a:t> קישור לאתר </a:t>
            </a:r>
            <a:r>
              <a:rPr lang="en-US" sz="2400" dirty="0" err="1"/>
              <a:t>Github</a:t>
            </a:r>
            <a:r>
              <a:rPr lang="he-IL" sz="2400" dirty="0"/>
              <a:t>: </a:t>
            </a:r>
            <a:r>
              <a:rPr lang="en-US" sz="2400" dirty="0">
                <a:hlinkClick r:id="rId2"/>
              </a:rPr>
              <a:t>https://github.com/</a:t>
            </a:r>
            <a:endParaRPr lang="he-IL" sz="2400" dirty="0"/>
          </a:p>
          <a:p>
            <a:pPr algn="r" rtl="1"/>
            <a:r>
              <a:rPr lang="he-IL" sz="2400" dirty="0"/>
              <a:t>ניתן לפתוח חשבון אישי חינמי.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504056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400" dirty="0"/>
              <a:t>יצירת משתמש חדש</a:t>
            </a:r>
          </a:p>
          <a:p>
            <a:pPr lvl="1"/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26734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יצירת מאגר חדש  - </a:t>
            </a:r>
            <a:r>
              <a:rPr lang="en-US" sz="2400" dirty="0"/>
              <a:t>new repository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230505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7416824" cy="44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504056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העלאת קבצי </a:t>
            </a:r>
            <a:r>
              <a:rPr lang="he-IL" sz="2400" dirty="0" err="1"/>
              <a:t>פרוייקט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261138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29" t="16223" r="10380" b="20726"/>
          <a:stretch/>
        </p:blipFill>
        <p:spPr>
          <a:xfrm>
            <a:off x="179512" y="3501008"/>
            <a:ext cx="81743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6496050" cy="4933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720080"/>
          </a:xfrm>
        </p:spPr>
        <p:txBody>
          <a:bodyPr>
            <a:normAutofit/>
          </a:bodyPr>
          <a:lstStyle/>
          <a:p>
            <a:pPr algn="r" rtl="1"/>
            <a:r>
              <a:rPr lang="en-US" sz="2400" dirty="0"/>
              <a:t>Commit</a:t>
            </a:r>
            <a:r>
              <a:rPr lang="he-IL" sz="2400" dirty="0"/>
              <a:t> ראשון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400</Words>
  <Application>Microsoft Office PowerPoint</Application>
  <PresentationFormat>‫הצגה על המסך (4:3)</PresentationFormat>
  <Paragraphs>81</Paragraphs>
  <Slides>17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הרצאה 3 github  נטלי לוי   </vt:lpstr>
      <vt:lpstr>עקרונות מרכזיים</vt:lpstr>
      <vt:lpstr>רקע – מה זה Git?</vt:lpstr>
      <vt:lpstr>שמירת שינויים - commit</vt:lpstr>
      <vt:lpstr>Github</vt:lpstr>
      <vt:lpstr>שלבי עבודה</vt:lpstr>
      <vt:lpstr>שלבי עבודה</vt:lpstr>
      <vt:lpstr>שלבי עבודה</vt:lpstr>
      <vt:lpstr>שלבי עבודה</vt:lpstr>
      <vt:lpstr>מצגת של PowerPoint‏</vt:lpstr>
      <vt:lpstr>תיאור התהליך בדיאגרמה</vt:lpstr>
      <vt:lpstr>דיאגרמת עבודה לשני משתתפים</vt:lpstr>
      <vt:lpstr>תהליך עבודה</vt:lpstr>
      <vt:lpstr>מעבר ל branch אחר</vt:lpstr>
      <vt:lpstr>הכנסת הגרסה החדשה ל master</vt:lpstr>
      <vt:lpstr>הוספת משתתף בפרוייקט</vt:lpstr>
      <vt:lpstr>תרגיל כיתה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2011-10-26T15:48:38Z</dcterms:created>
  <dcterms:modified xsi:type="dcterms:W3CDTF">2024-11-24T11:36:37Z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