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2e9955b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2e9955b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2e9955b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2e9955b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2e9955b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2e9955b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2e9955b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2e9955b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2e9955b4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2e9955b4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e9955b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2e9955b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Primitive</a:t>
            </a:r>
            <a:r>
              <a:rPr lang="en"/>
              <a:t> </a:t>
            </a:r>
            <a:r>
              <a:rPr lang="en"/>
              <a:t>data types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Complex expressions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Functions that evaluate to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2e9955b4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2e9955b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Composition of defCall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varList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types of definitions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2e9955b4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2e9955b4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2e9955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2e9955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1a5ab617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1a5ab617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e9955b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e9955b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1a5ab617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1a5ab617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302edc49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302edc49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e9955b4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e9955b4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e9955b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2e9955b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1a5ab617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1a5ab617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a5ab61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1a5ab61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e9955b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2e9955b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e9955b4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e9955b4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9425" y="1626700"/>
            <a:ext cx="57183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Compiler Project</a:t>
            </a:r>
            <a:endParaRPr sz="4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39425" y="2471100"/>
            <a:ext cx="587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By: Ameya Dighe, Kelvin Lopez, Mohammad Naqvi, An Tran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Statement)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8" y="1357483"/>
            <a:ext cx="7038900" cy="1717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750" y="3214300"/>
            <a:ext cx="54864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Programming Language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(If Statement)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3719374" cy="16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821" y="1567550"/>
            <a:ext cx="3143575" cy="17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Grammar(While Statement)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63" y="1719949"/>
            <a:ext cx="7501950" cy="6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550" y="2764224"/>
            <a:ext cx="69627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(Guard Statement)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39388"/>
            <a:ext cx="7038900" cy="49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850" y="3237338"/>
            <a:ext cx="5972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Programming Language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(Guard Statement)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20" y="1391025"/>
            <a:ext cx="3311726" cy="23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150" y="1307854"/>
            <a:ext cx="3311726" cy="171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(Display Statement) 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08775"/>
            <a:ext cx="7038900" cy="58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575" y="2645713"/>
            <a:ext cx="52768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5550" y="3922900"/>
            <a:ext cx="3752900" cy="5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(Definitions aka </a:t>
            </a:r>
            <a:r>
              <a:rPr lang="en"/>
              <a:t>Functions</a:t>
            </a:r>
            <a:r>
              <a:rPr lang="en"/>
              <a:t>/Procedures)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387550"/>
            <a:ext cx="7038900" cy="188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41" y="0"/>
            <a:ext cx="2720259" cy="5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50" y="3450040"/>
            <a:ext cx="7038901" cy="70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5550" y="4335125"/>
            <a:ext cx="5874850" cy="6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Features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Guard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Definitions with and without return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Reduces chance for unintended side effects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block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Explicit Type Definitions in Assignment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Prospective Features</a:t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Implicit type </a:t>
            </a:r>
            <a:r>
              <a:rPr lang="en"/>
              <a:t>conversions for return type checking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Allowing an integer return type to be compatible with a declared real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Lambda expressions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Increased functionality of “display” statement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String concatenations, interpolation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Complete Guard statement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flow breaks from the guard, change guard variable to original 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structures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Grammar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Programming Language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Demo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Questions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2244700" y="2065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Any questions?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45100" y="505650"/>
            <a:ext cx="70389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AKA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60250"/>
            <a:ext cx="7038900" cy="30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Our language is a combination of Java, Python, and our own </a:t>
            </a:r>
            <a:r>
              <a:rPr lang="en" sz="1800"/>
              <a:t>unique</a:t>
            </a:r>
            <a:r>
              <a:rPr lang="en" sz="1800"/>
              <a:t> twists.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We selected aspects that we </a:t>
            </a:r>
            <a:r>
              <a:rPr lang="en" sz="1800"/>
              <a:t>liked</a:t>
            </a:r>
            <a:r>
              <a:rPr lang="en" sz="1800"/>
              <a:t> from each one of these.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Java: Curly braces, semicolons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Python: Formating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 AKA: $ for comments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41350"/>
            <a:ext cx="70389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(Language Format)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875" y="1567051"/>
            <a:ext cx="3343075" cy="32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24" y="1567050"/>
            <a:ext cx="1497645" cy="32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025" y="1567050"/>
            <a:ext cx="3818402" cy="22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(Program Format)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4" y="2018492"/>
            <a:ext cx="7038900" cy="200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Programming Language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(Programming Format)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401" y="1726937"/>
            <a:ext cx="1204000" cy="25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634125"/>
            <a:ext cx="5071924" cy="7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Grammar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(Statements Overview)</a:t>
            </a:r>
            <a:endParaRPr sz="30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363" y="1567550"/>
            <a:ext cx="309316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(Assignment Statement)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575" y="3468863"/>
            <a:ext cx="42767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567553"/>
            <a:ext cx="7038900" cy="164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Programming Language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(Assignment Statement)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113" y="2123038"/>
            <a:ext cx="23436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