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287" r:id="rId5"/>
    <p:sldId id="289" r:id="rId6"/>
    <p:sldId id="291" r:id="rId7"/>
    <p:sldId id="276" r:id="rId8"/>
    <p:sldId id="292" r:id="rId9"/>
    <p:sldId id="293" r:id="rId10"/>
    <p:sldId id="294" r:id="rId11"/>
    <p:sldId id="29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י'/כסלו/תשע"ח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חיישנים דיגיטליים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– המשך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0"/>
            <a:ext cx="8934357" cy="5321879"/>
          </a:xfrm>
        </p:spPr>
        <p:txBody>
          <a:bodyPr>
            <a:normAutofit fontScale="92500"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הדליקו את הנורה בלחיצה על המתג וכבו אותה כאשר משחררים את המתג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רמז: ניתן לבנות מספר תסריטים עם פקודות כובע שירוצו במקביל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נגנו צליל כלשהו </a:t>
            </a:r>
            <a:r>
              <a:rPr lang="he-IL" sz="3800" dirty="0" smtClean="0">
                <a:latin typeface="David" pitchFamily="34" charset="-79"/>
                <a:cs typeface="David" pitchFamily="34" charset="-79"/>
              </a:rPr>
              <a:t>בלחיצה על המתג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נגנו צליל כלשהו בלחיצה על המתג וצליל אחר כאשר משחררים את המתג.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מה ההבדל כשמשתמשים ב"נגן צליל" מול "נגן צליל עד לסיומו" אם נלחץ ונשחרר מהר את המתג?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– המשך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152062"/>
          </a:xfrm>
        </p:spPr>
        <p:txBody>
          <a:bodyPr>
            <a:normAutofit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בלחיצה על המתג הסיעו את הרובוט קדימה למשך 2 שניות, הדליקו את המנורה וסעו חזרה אחורה למשך 2 שניות, ואז כבו את המנורה.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איך נוכל להשתמש במתג כדי לעצור את הרובוט כשיתנגש במכשול בדרך?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חוץ מהתכנות - יש חשיבות למקום הפיסי בו הרכבנו את החיישן על הרובוט</a:t>
            </a: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חיישן דיגיטלי</a:t>
            </a:r>
          </a:p>
          <a:p>
            <a:pPr lvl="1"/>
            <a:r>
              <a:rPr lang="he-IL" sz="3800" dirty="0" smtClean="0"/>
              <a:t> היכרות</a:t>
            </a:r>
          </a:p>
          <a:p>
            <a:pPr lvl="1"/>
            <a:r>
              <a:rPr lang="he-IL" sz="3800" dirty="0" smtClean="0"/>
              <a:t> חיישן המגע</a:t>
            </a:r>
          </a:p>
          <a:p>
            <a:r>
              <a:rPr lang="he-IL" sz="4000" dirty="0" smtClean="0"/>
              <a:t>בואו נתכנת את הרובוט! </a:t>
            </a:r>
          </a:p>
          <a:p>
            <a:pPr lvl="1"/>
            <a:r>
              <a:rPr lang="he-IL" sz="3800" dirty="0" smtClean="0"/>
              <a:t>כפתור התחלת פעולה</a:t>
            </a:r>
          </a:p>
          <a:p>
            <a:pPr lvl="1"/>
            <a:r>
              <a:rPr lang="he-IL" sz="3800" dirty="0" smtClean="0"/>
              <a:t>עצור בנגיעה 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מבוא לחיישנים</a:t>
            </a:r>
            <a:endParaRPr lang="he-IL" sz="3800" dirty="0" smtClean="0"/>
          </a:p>
          <a:p>
            <a:pPr lvl="1"/>
            <a:r>
              <a:rPr lang="he-IL" sz="3800" dirty="0" smtClean="0"/>
              <a:t> מוטיבציה – למה רובוט צריך חיישנים?</a:t>
            </a:r>
          </a:p>
          <a:p>
            <a:pPr lvl="1"/>
            <a:r>
              <a:rPr lang="he-IL" sz="3800" dirty="0" smtClean="0"/>
              <a:t> כיצד הרובוט משתמש בחיישנים?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דיגיטלי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החיישן שולח לבקר כל הזמן מידע על מצבו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חיישן דיגיטלי מסוגל להבדיל בין שני מצבים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שולח לבקר 0 או 1 בהתאם למצבו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כאשר החיישן מזהה מצב מבוקש נסגר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נפתח בו מעגל חשמלי בהתאם למצב, והחיישן מעביר 1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0 לבקר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187" y="5383258"/>
            <a:ext cx="5648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חיישן המגע מזהה שני מצבים: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לא לחוץ – שולח 0 לבקר (מצב "רגיל")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לחוץ – שולח 1 לבקר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החיישן "נסגר" כאשר לוחצים על הכפתור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נסגר מעגל חשמלי ומצבו משתנה מ-0 ל-1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החיישן "נפתח" כאשר משחררים את הכפתור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נפתח מעגל חשמלי ומצבו משתנו מ-1 ל-0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4" y="698183"/>
            <a:ext cx="2047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– חיבור לרובוט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9104174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הרכיבו את חיישן המגע (המתג) על הרובוט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השחילו את בלט החיישן במסילות של הרובוט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חיווט החיישן: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9" y="3396342"/>
            <a:ext cx="5562120" cy="3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- תכנות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פקודת כובע לחיישן דיגיטלי: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האירוע: כאשר מצבו של החיישן ישתנה ל"נסגר" (מ-0 ל-1) בלחיצה על הכפתור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פרמטרים בפקודה 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200" dirty="0" smtClean="0">
                <a:latin typeface="David" pitchFamily="34" charset="-79"/>
                <a:cs typeface="David" pitchFamily="34" charset="-79"/>
              </a:rPr>
              <a:t>בחירת סוג החיישן הדיגיטלי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200" dirty="0" smtClean="0">
                <a:latin typeface="David" pitchFamily="34" charset="-79"/>
                <a:cs typeface="David" pitchFamily="34" charset="-79"/>
              </a:rPr>
              <a:t>בחירת כניסת הקלט בבקר אליה מחובר החיישן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200" dirty="0" smtClean="0">
                <a:latin typeface="David" pitchFamily="34" charset="-79"/>
                <a:cs typeface="David" pitchFamily="34" charset="-79"/>
              </a:rPr>
              <a:t>בחירת סוג השינוי של האירוע: נפתח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he-IL" sz="3200" dirty="0" smtClean="0">
                <a:latin typeface="David" pitchFamily="34" charset="-79"/>
                <a:cs typeface="David" pitchFamily="34" charset="-79"/>
              </a:rPr>
              <a:t> נסגר</a:t>
            </a: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953" y="1473519"/>
            <a:ext cx="2381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-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הדליקו את הנורה כאשר לוחצים על המתג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מה צריכה לעשות סביבת ה-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ScratchX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 כדי להגיב בדיוק כאשר לוחצים על המתג?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למה הנורה לא נכבית?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איך נוכל לגרום לנורה להיכבות בעזרת אותו מתג?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687</Words>
  <Application>Microsoft Office PowerPoint</Application>
  <PresentationFormat>Custom</PresentationFormat>
  <Paragraphs>87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חיישנים דיגיטליים</vt:lpstr>
      <vt:lpstr>תוכן עניינים</vt:lpstr>
      <vt:lpstr>חזרה ותזכורת</vt:lpstr>
      <vt:lpstr>חיישן דיגיטלי</vt:lpstr>
      <vt:lpstr>חיישן מגע</vt:lpstr>
      <vt:lpstr>חיישן מגע – חיבור לרובוט</vt:lpstr>
      <vt:lpstr>חיבור הרובוט למחשב</vt:lpstr>
      <vt:lpstr>חיישן מגע - תכנות</vt:lpstr>
      <vt:lpstr>חיישן מגע - תרגול</vt:lpstr>
      <vt:lpstr>חיישן מגע – המשך תרגול</vt:lpstr>
      <vt:lpstr>חיישן מגע – המשך תרגול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179</cp:revision>
  <dcterms:created xsi:type="dcterms:W3CDTF">2017-08-08T19:01:28Z</dcterms:created>
  <dcterms:modified xsi:type="dcterms:W3CDTF">2017-11-28T11:25:06Z</dcterms:modified>
</cp:coreProperties>
</file>