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2"/>
  </p:notesMasterIdLst>
  <p:sldIdLst>
    <p:sldId id="256" r:id="rId2"/>
    <p:sldId id="274" r:id="rId3"/>
    <p:sldId id="288" r:id="rId4"/>
    <p:sldId id="287" r:id="rId5"/>
    <p:sldId id="289" r:id="rId6"/>
    <p:sldId id="295" r:id="rId7"/>
    <p:sldId id="292" r:id="rId8"/>
    <p:sldId id="293" r:id="rId9"/>
    <p:sldId id="29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4211781"/>
          </a:xfrm>
        </p:spPr>
        <p:txBody>
          <a:bodyPr>
            <a:normAutofit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شرط مُرَكَب </a:t>
            </a:r>
            <a:r>
              <a:rPr lang="he-IL" sz="8000" dirty="0" smtClean="0">
                <a:latin typeface="Ara Hamah Alislam" panose="00000500000000000000" pitchFamily="2" charset="-78"/>
              </a:rPr>
              <a:t/>
            </a:r>
            <a:br>
              <a:rPr lang="he-IL" sz="8000" dirty="0" smtClean="0">
                <a:latin typeface="Ara Hamah Alislam" panose="00000500000000000000" pitchFamily="2" charset="-78"/>
              </a:rPr>
            </a:b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العمل مع عدة مجسات </a:t>
            </a:r>
            <a:r>
              <a:rPr lang="he-IL" sz="8000" dirty="0" smtClean="0">
                <a:latin typeface="Ara Hamah Alislam" panose="00000500000000000000" pitchFamily="2" charset="-78"/>
              </a:rPr>
              <a:t/>
            </a:r>
            <a:br>
              <a:rPr lang="he-IL" sz="8000" dirty="0" smtClean="0">
                <a:latin typeface="Ara Hamah Alislam" panose="00000500000000000000" pitchFamily="2" charset="-78"/>
              </a:rPr>
            </a:b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برمجوا الروبوت </a:t>
            </a:r>
            <a:r>
              <a:rPr lang="he-IL" sz="8000" dirty="0" smtClean="0">
                <a:latin typeface="Ara Hamah Alislam" panose="00000500000000000000" pitchFamily="2" charset="-78"/>
              </a:rPr>
              <a:t>!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1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8205" y="1626274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الشرط المركب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الأوامر من فئة "المُشَغِلين"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ورشة تمرين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8205" y="1930400"/>
            <a:ext cx="8474926" cy="3880773"/>
          </a:xfrm>
        </p:spPr>
        <p:txBody>
          <a:bodyPr>
            <a:normAutofit fontScale="92500" lnSpcReduction="10000"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التحكم </a:t>
            </a:r>
          </a:p>
          <a:p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ما هي حلقة التحكم ولماذا نحتاجها ؟ </a:t>
            </a:r>
            <a:endParaRPr lang="he-IL" sz="4000" dirty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>
                <a:latin typeface="Ara Hamah Alislam" panose="00000500000000000000" pitchFamily="2" charset="-78"/>
              </a:rPr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الحلقة الابدية </a:t>
            </a:r>
            <a:endParaRPr lang="he-IL" sz="3800" dirty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>
                <a:latin typeface="Ara Hamah Alislam" panose="00000500000000000000" pitchFamily="2" charset="-78"/>
              </a:rPr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الشرط للمجس </a:t>
            </a:r>
            <a:endParaRPr lang="he-IL" sz="3800" dirty="0">
              <a:latin typeface="Ara Hamah Alislam" panose="00000500000000000000" pitchFamily="2" charset="-78"/>
            </a:endParaRPr>
          </a:p>
          <a:p>
            <a:r>
              <a:rPr lang="he-IL" sz="38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التحكم – تمرين </a:t>
            </a:r>
            <a:endParaRPr lang="he-IL" sz="4000" dirty="0">
              <a:latin typeface="Ara Hamah Alislam" panose="00000500000000000000" pitchFamily="2" charset="-78"/>
            </a:endParaRPr>
          </a:p>
          <a:p>
            <a:r>
              <a:rPr lang="he-IL" sz="40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مجسات لمس للروبوت </a:t>
            </a:r>
            <a:endParaRPr lang="he-IL" sz="4000" dirty="0">
              <a:latin typeface="Ara Hamah Alislam" panose="00000500000000000000" pitchFamily="2" charset="-78"/>
            </a:endParaRPr>
          </a:p>
          <a:p>
            <a:pPr marL="0" indent="0">
              <a:buNone/>
            </a:pPr>
            <a:endParaRPr lang="he-IL" sz="4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2733963" cy="144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49382" y="1536121"/>
            <a:ext cx="9050735" cy="532187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يقوم بفحص عدة شروط أساسية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نتيجة الفحص تكون "صحيح" (1) او "خطأ" (</a:t>
            </a:r>
            <a:r>
              <a:rPr lang="ar-EG" sz="2400" dirty="0" smtClean="0">
                <a:latin typeface="Ara Hamah Alislam" panose="00000500000000000000" pitchFamily="2" charset="-78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)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يمكننا اختيار كيفية الدمج بين الشروط الأساسية في الشرط المركب كي نعرف صحة تحقق الشرط المركب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"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وأيضا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" – تعطي نتيجة "صحيح" فقط اذا تحققت 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الشروط الأساسية </a:t>
            </a:r>
            <a:endParaRPr lang="en-US" sz="32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"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او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" – تعطي نتيجة "صحيح" اذا تحقق 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الأقل احدى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الشروط الأساسية 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– فئة المُشَغِلين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تحتوي على أوامر التي تمكننا من تنفيذ عدة عمليات لفحص وحتلنة القيم في البرنامج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شروط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الشكل : مسدس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تعطي نتائج "صحيح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"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او "خطأ" </a:t>
            </a:r>
            <a:endParaRPr lang="ar-EG" sz="38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تستطيع المقارنة بين القيم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تستطيع ان تفحص عدة شروط أساسية في  اَن واحد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تُدمج مع أوامر الشرط (التحكم)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" y="2384366"/>
            <a:ext cx="1514286" cy="28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 </a:t>
            </a:r>
            <a:r>
              <a:rPr lang="he-IL" sz="3600" dirty="0" smtClean="0"/>
              <a:t>(</a:t>
            </a:r>
            <a:r>
              <a:rPr lang="en-US" sz="3600" dirty="0"/>
              <a:t>USB/BT/</a:t>
            </a:r>
            <a:r>
              <a:rPr lang="en-US" sz="3600" dirty="0" err="1"/>
              <a:t>WiFi</a:t>
            </a:r>
            <a:r>
              <a:rPr lang="he-IL" sz="3600" dirty="0"/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لتطبيق </a:t>
            </a:r>
            <a:r>
              <a:rPr lang="ar-EG" sz="36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فيشرتكنيك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346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– تمرين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سَييروا الروبوت الى الامام وقوموا بفحص مجسات اللمس طيلة الوقت بواسطة حلقة التحكم, وعندما يتم الضغط على احدى المجسات أوقفوا الروبوت 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أي شرط مركب ملائم للخوارزمية المطلوبة ؟ "او"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/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"وأيضا" ؟ لماذا ؟ </a:t>
            </a: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نضيف الشرط المركب الى حلقة التحكم ؟                  رمز: انتبهوا الى الشكل الذي بداخل امر التحكم </a:t>
            </a: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–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تكملة التمرين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سَييروا الروبوت الى الامام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وعندما يتم الضغط على مجسات اللمس الاثنين  في مقدمة الروبوت - أوقفوا الروبوت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سَييروا الروبوت الى الامام وعندما يتم الضغط على مجسات اللمس الاثنين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– سييروا الروبوت الى الوراء لمدة ثانيتين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سَييروا الروبوت الى الامام وعندما يتم الضغط على مجسات اللمس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الاثنين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 -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سييروا الروبوت الى الوراء لمدة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ثانيتين, ثم سييروه الى جهة اليسار بمسار قوسي لمدة 4 ثوان 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هل ستنتهي البرامج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?</a:t>
            </a: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– تمرين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للمتقدمين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مهمة للمتقدمين : برمجوا الروبوت للسفر الى الامام طالما لا توجد عقبات بطريقه, وعندما يصطدم بعقبه سيحاول الروبوت الالتفاف حولها وتخطيها ثم الاستمرار بالسفر الى الامام 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91" y="4045527"/>
            <a:ext cx="3006772" cy="281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Words>610</Words>
  <Application>Microsoft Office PowerPoint</Application>
  <PresentationFormat>Custom</PresentationFormat>
  <Paragraphs>69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شرط مُرَكَب  العمل مع عدة مجسات  برمجوا الروبوت !</vt:lpstr>
      <vt:lpstr>قائمة المحتويات </vt:lpstr>
      <vt:lpstr>مراجعة وتذكرة </vt:lpstr>
      <vt:lpstr>الشرط المركب </vt:lpstr>
      <vt:lpstr>الشرط المركب – فئة المُشَغِلين </vt:lpstr>
      <vt:lpstr>ربط الروبوت بالحاسوب </vt:lpstr>
      <vt:lpstr>الشرط المركب – تمرين </vt:lpstr>
      <vt:lpstr>الشرط المركب – تكملة التمرين </vt:lpstr>
      <vt:lpstr>الشرط المركب – تمرين للمتقدمين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270</cp:revision>
  <dcterms:created xsi:type="dcterms:W3CDTF">2017-08-08T19:01:28Z</dcterms:created>
  <dcterms:modified xsi:type="dcterms:W3CDTF">2018-05-08T05:48:05Z</dcterms:modified>
</cp:coreProperties>
</file>