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3"/>
  </p:notesMasterIdLst>
  <p:sldIdLst>
    <p:sldId id="256" r:id="rId2"/>
    <p:sldId id="274" r:id="rId3"/>
    <p:sldId id="288" r:id="rId4"/>
    <p:sldId id="289" r:id="rId5"/>
    <p:sldId id="290" r:id="rId6"/>
    <p:sldId id="291" r:id="rId7"/>
    <p:sldId id="292" r:id="rId8"/>
    <p:sldId id="295" r:id="rId9"/>
    <p:sldId id="293" r:id="rId10"/>
    <p:sldId id="294" r:id="rId11"/>
    <p:sldId id="29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כ"ג/אייר/תשע"ח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48145" y="489527"/>
            <a:ext cx="8719128" cy="3565237"/>
          </a:xfrm>
        </p:spPr>
        <p:txBody>
          <a:bodyPr>
            <a:normAutofit/>
          </a:bodyPr>
          <a:lstStyle/>
          <a:p>
            <a:pPr algn="ctr"/>
            <a:r>
              <a:rPr lang="ar-EG" sz="8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المجسات التناظرية     المجس الفوق صوتي</a:t>
            </a:r>
            <a:endParaRPr lang="he-IL" sz="80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برمجة الروبوت – تكملة </a:t>
            </a:r>
            <a:endParaRPr lang="he-IL" sz="54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514158" y="2080882"/>
            <a:ext cx="8923020" cy="5321867"/>
          </a:xfrm>
        </p:spPr>
        <p:txBody>
          <a:bodyPr>
            <a:normAutofit/>
          </a:bodyPr>
          <a:lstStyle/>
          <a:p>
            <a:pPr marL="609600" indent="-609600"/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برمجوا الروبوت ليعزف نغمة عندما تكون المسافة بينه وبين العقبة التي امامه اقل من 3</a:t>
            </a:r>
            <a:r>
              <a:rPr lang="ar-EG" sz="3600" dirty="0" smtClean="0">
                <a:latin typeface="Ara Hamah Alislam" panose="00000500000000000000" pitchFamily="2" charset="-78"/>
              </a:rPr>
              <a:t>0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سم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pPr marL="1009650" lvl="1" indent="-609600"/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استخدموا امر القبعة لفحص المجس </a:t>
            </a:r>
            <a:endParaRPr lang="he-IL" sz="54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5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88149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حفظ </a:t>
            </a:r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مشروع السكراتش </a:t>
            </a:r>
            <a:r>
              <a:rPr lang="en-US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اغلاق "النوافذ" في الحاسوب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إيقاف تشغيل الروبوت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نزع البطارية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قم بتوصيل البطارية الى محطة الشحن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رتب الروبوت قبل وضعه في الخزانة </a:t>
            </a:r>
            <a:endParaRPr lang="he-IL" sz="57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05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قائمة المحتويات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fontScale="85000" lnSpcReduction="20000"/>
          </a:bodyPr>
          <a:lstStyle/>
          <a:p>
            <a:r>
              <a:rPr lang="he-IL" sz="4000" dirty="0" smtClean="0"/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en-US" sz="40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r>
              <a:rPr lang="he-IL" sz="4000" dirty="0" smtClean="0">
                <a:latin typeface="Ara Hamah Alislam" panose="00000500000000000000" pitchFamily="2" charset="-78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مجسات تناظرية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800" dirty="0" smtClean="0">
                <a:latin typeface="Ara Hamah Alislam" panose="00000500000000000000" pitchFamily="2" charset="-78"/>
              </a:rPr>
              <a:t>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تعرف </a:t>
            </a:r>
            <a:endParaRPr lang="he-IL" sz="3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800" dirty="0" smtClean="0">
                <a:latin typeface="Ara Hamah Alislam" panose="00000500000000000000" pitchFamily="2" charset="-78"/>
              </a:rPr>
              <a:t>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البعد</a:t>
            </a:r>
            <a:endParaRPr lang="he-IL" sz="38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التقنية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التركيب ووصل الاسلاك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هيا لنبرمج الروبوت </a:t>
            </a:r>
            <a:r>
              <a:rPr lang="he-IL" sz="4000" dirty="0" smtClean="0">
                <a:latin typeface="Ara Hamah Alislam" panose="00000500000000000000" pitchFamily="2" charset="-78"/>
              </a:rPr>
              <a:t>! </a:t>
            </a:r>
          </a:p>
          <a:p>
            <a:pPr lvl="1"/>
            <a:r>
              <a:rPr lang="he-IL" sz="3800" dirty="0" smtClean="0">
                <a:latin typeface="Ara Hamah Alislam" panose="00000500000000000000" pitchFamily="2" charset="-78"/>
              </a:rPr>
              <a:t>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تمرين – اعزف نغمة بجانب عقبة على الطريق</a:t>
            </a:r>
            <a:endParaRPr lang="he-IL" sz="3800" dirty="0" smtClean="0">
              <a:latin typeface="Ara Hamah Alislam" panose="00000500000000000000" pitchFamily="2" charset="-78"/>
            </a:endParaRPr>
          </a:p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48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48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99076" y="1930400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فحص شرط مركب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800" dirty="0" smtClean="0">
                <a:latin typeface="Ara Hamah Alislam" panose="00000500000000000000" pitchFamily="2" charset="-78"/>
              </a:rPr>
              <a:t>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هو الشرط المركب </a:t>
            </a:r>
            <a:endParaRPr lang="he-IL" sz="3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800" dirty="0" smtClean="0">
                <a:latin typeface="Ara Hamah Alislam" panose="00000500000000000000" pitchFamily="2" charset="-78"/>
              </a:rPr>
              <a:t>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من فئة المُشَغِلين </a:t>
            </a:r>
            <a:endParaRPr lang="he-IL" sz="40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المجس التناظري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99245" y="1651710"/>
            <a:ext cx="10203904" cy="4953889"/>
          </a:xfrm>
        </p:spPr>
        <p:txBody>
          <a:bodyPr>
            <a:normAutofit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يرسل المجس الى المتحكم معلومات عن وضعه طيلة الوقت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المجس التناظري يرسل قيمة تصف البيانات التي يلتقطها </a:t>
            </a:r>
            <a:r>
              <a:rPr lang="he-IL" sz="3800" dirty="0" smtClean="0">
                <a:latin typeface="Ara Hamah Alislam" panose="00000500000000000000" pitchFamily="2" charset="-78"/>
                <a:cs typeface="David" pitchFamily="34" charset="-79"/>
              </a:rPr>
              <a:t>(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قياسا بالكمية التي تقاس)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نوع وحدات القياس يتعلق بنوع المجس </a:t>
            </a:r>
            <a:endParaRPr lang="he-IL" sz="3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قيمة عددية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بين</a:t>
            </a:r>
            <a:r>
              <a:rPr lang="he-IL" sz="3600" dirty="0" smtClean="0">
                <a:latin typeface="Ara Hamah Alislam" panose="00000500000000000000" pitchFamily="2" charset="-78"/>
                <a:cs typeface="David" pitchFamily="34" charset="-79"/>
              </a:rPr>
              <a:t> 15,000- 0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334" y="3974109"/>
            <a:ext cx="2740508" cy="272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المسافة – التقنية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65760" y="1536121"/>
            <a:ext cx="8934357" cy="5321879"/>
          </a:xfrm>
        </p:spPr>
        <p:txBody>
          <a:bodyPr>
            <a:no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المسافة الفوق صوتي </a:t>
            </a:r>
            <a:endParaRPr lang="he-IL" sz="32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يقيس بعده من </a:t>
            </a:r>
            <a:r>
              <a:rPr lang="ar-EG" sz="2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الجسم المتواجد 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امامه </a:t>
            </a:r>
            <a:endParaRPr lang="he-IL" sz="2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يعطي قيمة البعد (سم) من الجسم المتواجد امامه</a:t>
            </a:r>
            <a:endParaRPr lang="he-IL" sz="2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له "عينان" – عين للبث وعين لاستقبال الموجات  الصوتية  </a:t>
            </a:r>
          </a:p>
          <a:p>
            <a:pPr marL="857250" lvl="1" indent="-457200">
              <a:spcBef>
                <a:spcPct val="20000"/>
              </a:spcBef>
            </a:pP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كيف يقيس المجس المسافة ؟</a:t>
            </a:r>
            <a:endParaRPr lang="he-IL" sz="2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تقوم "العين" المرسلة بارسال موجات صوتية الى الامام ويقوم المجس بقياس الزمن الذي تحتاجه هذه الموجات للعودة الى "العين" المستقبلة بعد اصطدامها بالجسم الذي امامه   </a:t>
            </a:r>
            <a:endParaRPr lang="he-IL" sz="2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نقاش </a:t>
            </a:r>
            <a:endParaRPr lang="he-IL" sz="2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مَن مِن الحيوانات الي تعرفونها تستخدم حاسة السمع كي تحدد اتجاهها ؟ </a:t>
            </a:r>
            <a:endParaRPr lang="he-IL" sz="32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436" y="147782"/>
            <a:ext cx="1976582" cy="2059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المسافة – تركيب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65760" y="1536121"/>
            <a:ext cx="8934357" cy="5321879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للمجس يوجد مسلك من الممكن تركيبه على المكعب الأسود الذي نقوم بتركيبه على احدى مسالك الروبوت   </a:t>
            </a: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1452" y="3649518"/>
            <a:ext cx="4304144" cy="320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8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المسافة – توصيل الاسلاك</a:t>
            </a:r>
            <a:endParaRPr lang="he-IL" sz="48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0" y="1536121"/>
            <a:ext cx="9300117" cy="5321879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يحتاج مجس المسافة الى 3 اسلاك لايصاله بالمتحكم</a:t>
            </a: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سلك احمر</a:t>
            </a:r>
            <a:r>
              <a:rPr lang="he-IL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he-IL" sz="3800" dirty="0" smtClean="0">
                <a:latin typeface="Ara Hamah Alislam" panose="00000500000000000000" pitchFamily="2" charset="-78"/>
                <a:cs typeface="David" pitchFamily="34" charset="-79"/>
              </a:rPr>
              <a:t>– </a:t>
            </a:r>
            <a:r>
              <a:rPr lang="ar-EG" sz="3800" dirty="0" smtClean="0">
                <a:latin typeface="Ara Hamah Alislam" panose="00000500000000000000" pitchFamily="2" charset="-78"/>
                <a:cs typeface="David" pitchFamily="34" charset="-79"/>
              </a:rPr>
              <a:t>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توصيل الى مُخرج الكهرباء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سلك أخضر</a:t>
            </a:r>
            <a:r>
              <a:rPr lang="he-IL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he-IL" sz="3800" dirty="0" smtClean="0">
                <a:latin typeface="Ara Hamah Alislam" panose="00000500000000000000" pitchFamily="2" charset="-78"/>
                <a:cs typeface="David" pitchFamily="34" charset="-79"/>
              </a:rPr>
              <a:t>– </a:t>
            </a:r>
            <a:r>
              <a:rPr lang="ar-EG" sz="3800" dirty="0" smtClean="0">
                <a:latin typeface="Ara Hamah Alislam" panose="00000500000000000000" pitchFamily="2" charset="-78"/>
                <a:cs typeface="David" pitchFamily="34" charset="-79"/>
              </a:rPr>
              <a:t>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توصيل الى مُدخَل التأريض </a:t>
            </a:r>
            <a:r>
              <a:rPr lang="he-IL" sz="3800" dirty="0" smtClean="0">
                <a:latin typeface="Ara Hamah Alislam" panose="00000500000000000000" pitchFamily="2" charset="-78"/>
                <a:cs typeface="David" pitchFamily="34" charset="-79"/>
              </a:rPr>
              <a:t>(-)</a:t>
            </a: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سلك اسود  </a:t>
            </a:r>
            <a:r>
              <a:rPr lang="he-IL" sz="3800" dirty="0" smtClean="0">
                <a:latin typeface="Ara Hamah Alislam" panose="00000500000000000000" pitchFamily="2" charset="-78"/>
                <a:cs typeface="David" pitchFamily="34" charset="-79"/>
              </a:rPr>
              <a:t>– </a:t>
            </a:r>
            <a:r>
              <a:rPr lang="ar-EG" sz="3800" dirty="0" smtClean="0">
                <a:latin typeface="Ara Hamah Alislam" panose="00000500000000000000" pitchFamily="2" charset="-78"/>
                <a:cs typeface="David" pitchFamily="34" charset="-79"/>
              </a:rPr>
              <a:t>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توصيل الى مُدخَل البيانات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9139" y="4276436"/>
            <a:ext cx="4392399" cy="258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52333" y="-90152"/>
            <a:ext cx="5219695" cy="1017431"/>
          </a:xfrm>
        </p:spPr>
        <p:txBody>
          <a:bodyPr>
            <a:normAutofit fontScale="90000"/>
          </a:bodyPr>
          <a:lstStyle/>
          <a:p>
            <a:pPr algn="r"/>
            <a:r>
              <a:rPr lang="ar-EG" sz="5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ربط الروبوت بالحاسوب </a:t>
            </a:r>
            <a:endParaRPr lang="he-IL" sz="50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13692" y="700069"/>
            <a:ext cx="9496975" cy="6042021"/>
          </a:xfrm>
        </p:spPr>
        <p:txBody>
          <a:bodyPr>
            <a:noAutofit/>
          </a:bodyPr>
          <a:lstStyle/>
          <a:p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البطارية للمتحكم وتشغيل الروبوت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ربط الروبوتات بالحواسيب بواسطة سلك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تشغيل الملف "برنامج الارتباط"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FTSCRACHTXT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واختيار امكانية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الارتباط بواسطة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he-IL" sz="3600" dirty="0" smtClean="0"/>
              <a:t>(</a:t>
            </a:r>
            <a:r>
              <a:rPr lang="en-US" sz="3600" dirty="0"/>
              <a:t>USB/BT/</a:t>
            </a:r>
            <a:r>
              <a:rPr lang="en-US" sz="3600" dirty="0" err="1"/>
              <a:t>WiFi</a:t>
            </a:r>
            <a:r>
              <a:rPr lang="he-IL" sz="3600" dirty="0"/>
              <a:t>)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الدخول الى موقع </a:t>
            </a:r>
            <a:r>
              <a:rPr lang="en-US" sz="3600" dirty="0" err="1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ScratchX</a:t>
            </a:r>
            <a:r>
              <a:rPr lang="he-IL" sz="3600" smtClean="0">
                <a:latin typeface="Ara Hamah Alislam" panose="00000500000000000000" pitchFamily="2" charset="-78"/>
              </a:rPr>
              <a:t> </a:t>
            </a:r>
            <a:r>
              <a:rPr lang="ar-EG" sz="360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لتطبيق </a:t>
            </a:r>
            <a:r>
              <a:rPr lang="ar-EG" sz="3600" dirty="0" err="1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فيشرتكنيك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الموافقة على شروط </a:t>
            </a:r>
          </a:p>
          <a:p>
            <a:pPr marL="457200" lvl="1" indent="0">
              <a:buNone/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الاستخدام </a:t>
            </a:r>
            <a:endParaRPr lang="he-IL" sz="3200" dirty="0" smtClean="0"/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تأكد ان مصباح الدلالة على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وضع الروبوت أخضر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6973" y="4495279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186" y="431705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0704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برمجة الروبوت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50982" y="1536133"/>
            <a:ext cx="8923020" cy="5321867"/>
          </a:xfrm>
        </p:spPr>
        <p:txBody>
          <a:bodyPr>
            <a:normAutofit fontScale="55000" lnSpcReduction="20000"/>
          </a:bodyPr>
          <a:lstStyle/>
          <a:p>
            <a:pPr marL="609600" indent="-609600"/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امر القبعة للمجسات التناظرية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marL="609600" indent="-609600"/>
            <a:endParaRPr lang="he-IL" sz="4800" dirty="0" smtClean="0"/>
          </a:p>
          <a:p>
            <a:pPr marL="609600" indent="-609600"/>
            <a:endParaRPr lang="he-IL" sz="4800" dirty="0" smtClean="0"/>
          </a:p>
          <a:p>
            <a:pPr marL="609600" indent="-609600"/>
            <a:endParaRPr lang="he-IL" sz="4800" dirty="0" smtClean="0"/>
          </a:p>
          <a:p>
            <a:pPr marL="609600" indent="-609600"/>
            <a:endParaRPr lang="he-IL" sz="4800" dirty="0" smtClean="0"/>
          </a:p>
          <a:p>
            <a:pPr marL="609600" indent="-609600"/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يبدأ تنفيذ السيناريو عندما تكون القيمة المسجلة في المجس تحقق الشرط الموجود داخل الامر 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متغيرات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marL="1009650" lvl="1" indent="-609600"/>
            <a:r>
              <a:rPr lang="ar-EG" sz="4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نوع المجس التناظري </a:t>
            </a:r>
            <a:endParaRPr lang="he-IL" sz="4600" dirty="0" smtClean="0">
              <a:latin typeface="Ara Hamah Alislam" panose="00000500000000000000" pitchFamily="2" charset="-78"/>
            </a:endParaRPr>
          </a:p>
          <a:p>
            <a:pPr marL="1009650" lvl="1" indent="-609600"/>
            <a:r>
              <a:rPr lang="ar-EG" sz="4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نوع المقارنة </a:t>
            </a:r>
            <a:r>
              <a:rPr lang="he-IL" sz="4600" dirty="0" smtClean="0">
                <a:latin typeface="Ara Hamah Alislam" panose="00000500000000000000" pitchFamily="2" charset="-78"/>
              </a:rPr>
              <a:t>: &lt; , &gt; , = </a:t>
            </a:r>
          </a:p>
          <a:p>
            <a:pPr marL="1009650" lvl="1" indent="-609600"/>
            <a:r>
              <a:rPr lang="ar-EG" sz="4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القيمة التي يتم فحصها كحد ادنى لتنفيذ السيناريو </a:t>
            </a:r>
            <a:endParaRPr lang="he-IL" sz="4600" dirty="0" smtClean="0">
              <a:latin typeface="Ara Hamah Alislam" panose="00000500000000000000" pitchFamily="2" charset="-78"/>
            </a:endParaRPr>
          </a:p>
          <a:p>
            <a:pPr marL="1009650" lvl="1" indent="-609600"/>
            <a:r>
              <a:rPr lang="ar-EG" sz="4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مكان دخول المُدخَل الذي نوصل المجس به </a:t>
            </a:r>
            <a:endParaRPr lang="he-IL" sz="4600" dirty="0" smtClean="0">
              <a:latin typeface="Ara Hamah Alislam" panose="00000500000000000000" pitchFamily="2" charset="-78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0765" y="1747248"/>
            <a:ext cx="4457143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5459</TotalTime>
  <Words>521</Words>
  <Application>Microsoft Office PowerPoint</Application>
  <PresentationFormat>Custom</PresentationFormat>
  <Paragraphs>77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פיאה</vt:lpstr>
      <vt:lpstr>المجسات التناظرية     المجس الفوق صوتي</vt:lpstr>
      <vt:lpstr>قائمة المحتويات </vt:lpstr>
      <vt:lpstr>مراجعة وتذكرة </vt:lpstr>
      <vt:lpstr>المجس التناظري </vt:lpstr>
      <vt:lpstr>مجس المسافة – التقنية </vt:lpstr>
      <vt:lpstr>مجس المسافة – تركيب </vt:lpstr>
      <vt:lpstr>مجس المسافة – توصيل الاسلاك</vt:lpstr>
      <vt:lpstr>ربط الروبوت بالحاسوب </vt:lpstr>
      <vt:lpstr>برمجة الروبوت </vt:lpstr>
      <vt:lpstr>برمجة الروبوت – تكملة </vt:lpstr>
      <vt:lpstr>الترتيب والنظافة 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303</cp:revision>
  <dcterms:created xsi:type="dcterms:W3CDTF">2017-08-08T19:01:28Z</dcterms:created>
  <dcterms:modified xsi:type="dcterms:W3CDTF">2018-05-08T05:49:03Z</dcterms:modified>
</cp:coreProperties>
</file>