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69" r:id="rId3"/>
    <p:sldId id="270" r:id="rId4"/>
    <p:sldId id="273" r:id="rId5"/>
    <p:sldId id="271" r:id="rId6"/>
    <p:sldId id="272" r:id="rId7"/>
    <p:sldId id="268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ZPhaUhal2k&amp;feature=youtu.be&amp;t=4m7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>
            <a:noAutofit/>
          </a:bodyPr>
          <a:lstStyle/>
          <a:p>
            <a:pPr algn="ctr"/>
            <a:r>
              <a:rPr lang="ar-EG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مقدمة للأنظمة</a:t>
            </a:r>
            <a:r>
              <a:rPr lang="he-IL" sz="8800" dirty="0" smtClean="0">
                <a:latin typeface="Ara Hamah Alislam" panose="00000500000000000000" pitchFamily="2" charset="-78"/>
              </a:rPr>
              <a:t/>
            </a:r>
            <a:br>
              <a:rPr lang="he-IL" sz="8800" dirty="0" smtClean="0">
                <a:latin typeface="Ara Hamah Alislam" panose="00000500000000000000" pitchFamily="2" charset="-78"/>
              </a:rPr>
            </a:br>
            <a:r>
              <a:rPr lang="ar-EG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لنبني روبوت</a:t>
            </a:r>
            <a:r>
              <a:rPr lang="he-IL" sz="8800" dirty="0" smtClean="0">
                <a:latin typeface="Ara Hamah Alislam" panose="00000500000000000000" pitchFamily="2" charset="-78"/>
              </a:rPr>
              <a:t>!</a:t>
            </a:r>
            <a:endParaRPr lang="he-IL" sz="8800" dirty="0">
              <a:latin typeface="Ara Hamah Alislam" panose="00000500000000000000" pitchFamily="2" charset="-78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قائمة المحتويات 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688521"/>
            <a:ext cx="8474926" cy="4953889"/>
          </a:xfrm>
        </p:spPr>
        <p:txBody>
          <a:bodyPr>
            <a:normAutofit fontScale="92500" lnSpcReduction="10000"/>
          </a:bodyPr>
          <a:lstStyle/>
          <a:p>
            <a:r>
              <a:rPr lang="he-IL" sz="4000" dirty="0" smtClean="0"/>
              <a:t>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وتذكير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he-IL" sz="5400" dirty="0" smtClean="0">
                <a:latin typeface="Ara Hamah Alislam" panose="00000500000000000000" pitchFamily="2" charset="-78"/>
              </a:rPr>
              <a:t>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الأنظمة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he-IL" sz="5400" dirty="0" smtClean="0">
                <a:latin typeface="Ara Hamah Alislam" panose="00000500000000000000" pitchFamily="2" charset="-78"/>
              </a:rPr>
              <a:t>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أنظمة محوسبة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he-IL" sz="5400" dirty="0" smtClean="0">
                <a:latin typeface="Ara Hamah Alislam" panose="00000500000000000000" pitchFamily="2" charset="-78"/>
              </a:rPr>
              <a:t>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نظام روبوتي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he-IL" sz="5400" dirty="0" smtClean="0">
                <a:latin typeface="Ara Hamah Alislam" panose="00000500000000000000" pitchFamily="2" charset="-78"/>
              </a:rPr>
              <a:t>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هيا لنبني روبوت</a:t>
            </a:r>
            <a:r>
              <a:rPr lang="he-IL" sz="5400" dirty="0" smtClean="0">
                <a:latin typeface="Ara Hamah Alislam" panose="00000500000000000000" pitchFamily="2" charset="-78"/>
              </a:rPr>
              <a:t>!</a:t>
            </a:r>
          </a:p>
          <a:p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8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وتذكير </a:t>
            </a:r>
            <a:endParaRPr lang="he-IL" sz="8000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99075" y="1930400"/>
            <a:ext cx="9128695" cy="3880773"/>
          </a:xfrm>
        </p:spPr>
        <p:txBody>
          <a:bodyPr>
            <a:normAutofit fontScale="92500"/>
          </a:bodyPr>
          <a:lstStyle/>
          <a:p>
            <a:r>
              <a:rPr lang="he-IL" sz="4000" dirty="0" smtClean="0"/>
              <a:t> </a:t>
            </a:r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الأنظمة الروبوتية وأنواع </a:t>
            </a:r>
            <a:r>
              <a:rPr lang="ar-EG" sz="5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الروبوتات</a:t>
            </a:r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r>
              <a:rPr lang="he-IL" sz="6000" dirty="0" smtClean="0">
                <a:latin typeface="Ara Hamah Alislam" panose="00000500000000000000" pitchFamily="2" charset="-78"/>
              </a:rPr>
              <a:t> </a:t>
            </a:r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استخدامات الروبوت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r>
              <a:rPr lang="he-IL" sz="6000" dirty="0" smtClean="0">
                <a:latin typeface="Ara Hamah Alislam" panose="00000500000000000000" pitchFamily="2" charset="-78"/>
              </a:rPr>
              <a:t> </a:t>
            </a:r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مبادئ ارسال الاوامر الى الروبوت</a:t>
            </a:r>
            <a:endParaRPr lang="he-IL" sz="60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36172" y="-20070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الأنظمة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0" y="962024"/>
            <a:ext cx="9477375" cy="5895975"/>
          </a:xfrm>
        </p:spPr>
        <p:txBody>
          <a:bodyPr>
            <a:noAutofit/>
          </a:bodyPr>
          <a:lstStyle/>
          <a:p>
            <a:r>
              <a:rPr lang="he-IL" sz="4000" dirty="0" smtClean="0"/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هو النظام؟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تعريف – مجموعة مركبات تعمل بتعاون لتنفيذ هدف النظام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r>
              <a:rPr lang="he-IL" sz="4000" dirty="0" smtClean="0">
                <a:latin typeface="Ara Hamah Alislam" panose="00000500000000000000" pitchFamily="2" charset="-78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هي الأنظمة التي تعرفونها </a:t>
            </a:r>
            <a:r>
              <a:rPr lang="he-IL" sz="4000" dirty="0" smtClean="0">
                <a:latin typeface="Ara Hamah Alislam" panose="00000500000000000000" pitchFamily="2" charset="-78"/>
              </a:rPr>
              <a:t>?</a:t>
            </a:r>
          </a:p>
          <a:p>
            <a:pPr lvl="1"/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امثلة : نظام الوقود في السيارة, جهاز الغسالة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r>
              <a:rPr lang="he-IL" sz="4000" dirty="0" smtClean="0">
                <a:latin typeface="Ara Hamah Alislam" panose="00000500000000000000" pitchFamily="2" charset="-78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المشترك لجميع الأنظمة: مبدأ ادخال البيانات (المُدخل)  – المعالج – البيانات الناتجة (المُخرج)</a:t>
            </a:r>
          </a:p>
          <a:p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تعريفات</a:t>
            </a:r>
            <a:r>
              <a:rPr lang="ar-EG" sz="4000" dirty="0" smtClean="0">
                <a:latin typeface="Ara Hamah Alislam" panose="00000500000000000000" pitchFamily="2" charset="-78"/>
              </a:rPr>
              <a:t>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هي وسائل المُدخل والمُخرج في الأنظمة التي ذكرناها؟</a:t>
            </a:r>
            <a:endParaRPr lang="he-IL" sz="32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367388" y="6871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نظام محوسب 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574303" y="1149767"/>
            <a:ext cx="8596668" cy="3880773"/>
          </a:xfrm>
        </p:spPr>
        <p:txBody>
          <a:bodyPr>
            <a:normAutofit/>
          </a:bodyPr>
          <a:lstStyle/>
          <a:p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الهدف والمركبات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المُدخل</a:t>
            </a:r>
            <a:r>
              <a:rPr lang="he-IL" sz="4800" dirty="0" smtClean="0">
                <a:latin typeface="Ara Hamah Alislam" panose="00000500000000000000" pitchFamily="2" charset="-78"/>
              </a:rPr>
              <a:t> –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المعالج - المُخرج</a:t>
            </a:r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endParaRPr lang="he-IL" sz="4800" dirty="0">
              <a:latin typeface="Ara Hamah Alislam" panose="00000500000000000000" pitchFamily="2" charset="-78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23" y="2738057"/>
            <a:ext cx="5321808" cy="39867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نظام روبوتي </a:t>
            </a:r>
            <a:endParaRPr lang="he-IL" sz="66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المُدخل</a:t>
            </a:r>
            <a:r>
              <a:rPr lang="he-IL" sz="4000" dirty="0">
                <a:latin typeface="Ara Hamah Alislam" panose="00000500000000000000" pitchFamily="2" charset="-78"/>
              </a:rPr>
              <a:t> –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المعالج - المُخرج</a:t>
            </a:r>
            <a:r>
              <a:rPr lang="he-IL" sz="4000" dirty="0">
                <a:latin typeface="Ara Hamah Alislam" panose="00000500000000000000" pitchFamily="2" charset="-78"/>
              </a:rPr>
              <a:t> </a:t>
            </a:r>
          </a:p>
        </p:txBody>
      </p:sp>
      <p:pic>
        <p:nvPicPr>
          <p:cNvPr id="7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23" y="2450252"/>
            <a:ext cx="8288624" cy="4407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725510"/>
            <a:ext cx="8596668" cy="1320800"/>
          </a:xfrm>
        </p:spPr>
        <p:txBody>
          <a:bodyPr>
            <a:normAutofit fontScale="90000"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هيا لنبني روبوت ! </a:t>
            </a:r>
            <a:b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</a:b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677334" y="204631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 rtl="1">
              <a:spcBef>
                <a:spcPts val="1000"/>
              </a:spcBef>
              <a:buClr>
                <a:srgbClr val="0F6FC6"/>
              </a:buClr>
              <a:buSzPct val="80000"/>
              <a:buFont typeface="Wingdings 3" charset="2"/>
              <a:buChar char=""/>
            </a:pPr>
            <a:r>
              <a:rPr lang="ar-EG" sz="4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a Hamah Alislam" panose="00000500000000000000" pitchFamily="2" charset="-78"/>
                <a:cs typeface="Ara Hamah Alislam" panose="00000500000000000000" pitchFamily="2" charset="-78"/>
                <a:hlinkClick r:id="rId2"/>
              </a:rPr>
              <a:t>فيديو ارشادي لبناء نموذج الروبوت </a:t>
            </a:r>
            <a:endParaRPr lang="he-IL" sz="4800" dirty="0" smtClean="0">
              <a:solidFill>
                <a:prstClr val="black">
                  <a:lumMod val="75000"/>
                  <a:lumOff val="25000"/>
                </a:prstClr>
              </a:solidFill>
              <a:latin typeface="Ara Hamah Alislam" panose="00000500000000000000" pitchFamily="2" charset="-78"/>
            </a:endParaRPr>
          </a:p>
          <a:p>
            <a:pPr marL="342900" lvl="0" indent="-342900" algn="r" rtl="1">
              <a:spcBef>
                <a:spcPts val="1000"/>
              </a:spcBef>
              <a:buClr>
                <a:srgbClr val="0F6FC6"/>
              </a:buClr>
              <a:buSzPct val="80000"/>
            </a:pPr>
            <a:endParaRPr lang="en-US" sz="4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710304"/>
            <a:ext cx="8596668" cy="3880773"/>
          </a:xfrm>
        </p:spPr>
        <p:txBody>
          <a:bodyPr>
            <a:noAutofit/>
          </a:bodyPr>
          <a:lstStyle/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إطفاء الروبوت ونزع البطارية 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إعادة الروبوت الى مكانه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شحن البطارية </a:t>
            </a:r>
            <a:r>
              <a:rPr lang="en-US" sz="600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endParaRPr lang="he-IL" sz="60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295</TotalTime>
  <Words>143</Words>
  <Application>Microsoft Office PowerPoint</Application>
  <PresentationFormat>Custom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פיאה</vt:lpstr>
      <vt:lpstr>مقدمة للأنظمة لنبني روبوت!</vt:lpstr>
      <vt:lpstr>قائمة المحتويات </vt:lpstr>
      <vt:lpstr>مراجعة وتذكير </vt:lpstr>
      <vt:lpstr>الأنظمة</vt:lpstr>
      <vt:lpstr>نظام محوسب </vt:lpstr>
      <vt:lpstr>نظام روبوتي </vt:lpstr>
      <vt:lpstr>هيا لنبني روبوت !  </vt:lpstr>
      <vt:lpstr>الترتيب والنظافة 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36</cp:revision>
  <dcterms:created xsi:type="dcterms:W3CDTF">2017-08-08T19:01:28Z</dcterms:created>
  <dcterms:modified xsi:type="dcterms:W3CDTF">2018-05-08T05:51:15Z</dcterms:modified>
</cp:coreProperties>
</file>