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97" r:id="rId6"/>
    <p:sldId id="289" r:id="rId7"/>
    <p:sldId id="294" r:id="rId8"/>
    <p:sldId id="295" r:id="rId9"/>
    <p:sldId id="29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110343" y="1922789"/>
            <a:ext cx="9274003" cy="3367668"/>
          </a:xfrm>
        </p:spPr>
        <p:txBody>
          <a:bodyPr>
            <a:noAutofit/>
          </a:bodyPr>
          <a:lstStyle/>
          <a:p>
            <a:r>
              <a:rPr lang="ar-EG" sz="9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! </a:t>
            </a:r>
            <a:r>
              <a:rPr lang="he-IL" sz="9600" dirty="0" smtClean="0">
                <a:latin typeface="Ara Hamah Alislam" panose="00000500000000000000" pitchFamily="2" charset="-78"/>
              </a:rPr>
              <a:t/>
            </a:r>
            <a:br>
              <a:rPr lang="he-IL" sz="9600" dirty="0" smtClean="0">
                <a:latin typeface="Ara Hamah Alislam" panose="00000500000000000000" pitchFamily="2" charset="-78"/>
              </a:rPr>
            </a:br>
            <a:r>
              <a:rPr lang="ar-EG" sz="9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التحركات </a:t>
            </a:r>
            <a:r>
              <a:rPr lang="he-IL" sz="9600" dirty="0" smtClean="0">
                <a:latin typeface="Ara Hamah Alislam" panose="00000500000000000000" pitchFamily="2" charset="-78"/>
              </a:rPr>
              <a:t/>
            </a:r>
            <a:br>
              <a:rPr lang="he-IL" sz="9600" dirty="0" smtClean="0">
                <a:latin typeface="Ara Hamah Alislam" panose="00000500000000000000" pitchFamily="2" charset="-78"/>
              </a:rPr>
            </a:br>
            <a:endParaRPr lang="he-IL" sz="96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r>
              <a:rPr lang="en-US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100692"/>
            <a:ext cx="8275266" cy="5496051"/>
          </a:xfrm>
        </p:spPr>
        <p:txBody>
          <a:bodyPr>
            <a:noAutofit/>
          </a:bodyPr>
          <a:lstStyle/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في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 </a:t>
            </a:r>
            <a:r>
              <a:rPr lang="en-US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الأوامر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نغمات الروبوت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محركات الروبوت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للروبوت لتفعيل المحركات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1709761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رسال أوامر الى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بيئة ال </a:t>
            </a:r>
            <a:r>
              <a:rPr lang="he-IL" sz="5400" dirty="0" smtClean="0">
                <a:latin typeface="Ara Hamah Alislam" panose="00000500000000000000" pitchFamily="2" charset="-78"/>
              </a:rPr>
              <a:t>– 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 </a:t>
            </a:r>
            <a:r>
              <a:rPr lang="en-US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33011" y="457200"/>
            <a:ext cx="7685314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بالسكراتش</a:t>
            </a:r>
            <a:r>
              <a:rPr lang="en-US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995296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أوامر الروبوت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"قبعة" لابتداء عمليات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حداث تعتمد على مجسات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شرطية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دمج أوامر قراءة قيم المجسات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عمل لتفعيل وسائل المُخرج 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8282" y="4504516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46" y="4289341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191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030" y="21533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أنغام الروبوت في سكراتش </a:t>
            </a:r>
            <a:r>
              <a:rPr lang="en-US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41728" y="1317192"/>
            <a:ext cx="8596668" cy="5199518"/>
          </a:xfrm>
        </p:spPr>
        <p:txBody>
          <a:bodyPr>
            <a:noAutofit/>
          </a:bodyPr>
          <a:lstStyle/>
          <a:p>
            <a:r>
              <a:rPr lang="he-IL" sz="44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الانغام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النغمة هي مُخرج للمتحكم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مر: أَسمع نغمة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أمر: أَسمع نغمة حتى نهايتها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بناء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السيناريوهات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أَسمعوا النغمة 3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أَسمعوا نغمتين بشكل متواصل 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4" name="Picture 3" descr="music-2570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0" y="3161211"/>
            <a:ext cx="1783114" cy="2153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377" y="210354"/>
            <a:ext cx="5493867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 الروبوت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29787" y="1141210"/>
            <a:ext cx="8934368" cy="6127410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المحرك ؟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هو </a:t>
            </a:r>
            <a:r>
              <a:rPr lang="ar-EG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̃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الة </a:t>
            </a:r>
            <a:r>
              <a:rPr lang="he-IL" sz="3400" dirty="0" smtClean="0">
                <a:latin typeface="Ara Hamah Alislam" panose="00000500000000000000" pitchFamily="2" charset="-78"/>
              </a:rPr>
              <a:t> 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تحول الطاقة الى جهد ميكانيكي</a:t>
            </a:r>
            <a:r>
              <a:rPr lang="he-IL" sz="3400" dirty="0" smtClean="0">
                <a:latin typeface="Ara Hamah Alislam" panose="00000500000000000000" pitchFamily="2" charset="-78"/>
              </a:rPr>
              <a:t>.</a:t>
            </a: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 الروبوت يتلقى الكهرباء من المتحكم ويستخدمها لتدوير محوره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بما ان عجلة الروبوت موصولة بمحور المحرك, فان تدوير المحور يؤدي الى تحريك الروبوت بأكمله 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يستطيع تلقي أمرين فقط !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سرعة تدوير المحور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اتجاه تدوير المحور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endParaRPr lang="he-IL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377" y="5141028"/>
            <a:ext cx="2081892" cy="159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4605" y="315947"/>
            <a:ext cx="4444425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الدفع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1758" y="1445979"/>
            <a:ext cx="8934368" cy="5263913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دفع مُتزامن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مُتزامن = مُنسق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هكذا تعمل سيارتنا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en-US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العجلات الأمامية المسؤولة عن التحرك تدور بنفس الإتجاه والسرعة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مساوئ :</a:t>
            </a:r>
            <a:r>
              <a:rPr lang="ar-EG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انعدام المرونة في الحركة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أية</a:t>
            </a:r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التحركات لا يمكننا تنفيذها بسيارتنا ؟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محاسن : يكفي محرك واحد لعجلين 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  <p:pic>
        <p:nvPicPr>
          <p:cNvPr id="6" name="Picture 5" descr="car-33556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1617292"/>
            <a:ext cx="3169920" cy="17484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nzer-246614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0189">
            <a:off x="-291705" y="4974978"/>
            <a:ext cx="3872342" cy="2057182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0024" y="133081"/>
            <a:ext cx="3066384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الدفع </a:t>
            </a:r>
            <a:endParaRPr lang="he-IL" sz="60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148296"/>
            <a:ext cx="9371036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دفع الدبابة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لكل جانب في المركبة هنالك محرك خاص به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هكذا تعمل الدبابة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تستطيع عجلات المركبة ان تدور باتجاهات متعاكسة </a:t>
            </a: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عجل يستطيع الدوران بسرعة مختلفة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مساوئ : المركبة بحاجة الى محركين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محاسن : مرونة الحركة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313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برمجة الروبوت !  أنواع التحركات  </vt:lpstr>
      <vt:lpstr>قائمة المحتويات </vt:lpstr>
      <vt:lpstr>مراجعة وتذكير </vt:lpstr>
      <vt:lpstr>أوامر الروبوت بالسكراتشX </vt:lpstr>
      <vt:lpstr>ربط الروبوت بالحاسوب </vt:lpstr>
      <vt:lpstr>أوامر أنغام الروبوت في سكراتش X</vt:lpstr>
      <vt:lpstr>محرك الروبوت </vt:lpstr>
      <vt:lpstr>أنواع الدفع </vt:lpstr>
      <vt:lpstr>أنواع الدفع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143</cp:revision>
  <dcterms:created xsi:type="dcterms:W3CDTF">2017-08-08T19:01:28Z</dcterms:created>
  <dcterms:modified xsi:type="dcterms:W3CDTF">2018-05-08T05:51:39Z</dcterms:modified>
</cp:coreProperties>
</file>