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3"/>
  </p:notesMasterIdLst>
  <p:sldIdLst>
    <p:sldId id="256" r:id="rId2"/>
    <p:sldId id="274" r:id="rId3"/>
    <p:sldId id="275" r:id="rId4"/>
    <p:sldId id="283" r:id="rId5"/>
    <p:sldId id="277" r:id="rId6"/>
    <p:sldId id="280" r:id="rId7"/>
    <p:sldId id="278" r:id="rId8"/>
    <p:sldId id="279" r:id="rId9"/>
    <p:sldId id="281" r:id="rId10"/>
    <p:sldId id="282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4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-524" y="-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6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5DA7483-1C53-40FC-A2C4-1B84877EC98B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53CA25-912D-4F98-BB76-6806C69BED3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9381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CA25-912D-4F98-BB76-6806C69BED35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287306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19248" y="1692196"/>
            <a:ext cx="10297886" cy="3367668"/>
          </a:xfrm>
        </p:spPr>
        <p:txBody>
          <a:bodyPr>
            <a:noAutofit/>
          </a:bodyPr>
          <a:lstStyle/>
          <a:p>
            <a:pPr algn="ctr"/>
            <a:r>
              <a:rPr lang="ar-EG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لنبرمج الروبوت </a:t>
            </a:r>
            <a:r>
              <a:rPr lang="he-IL" sz="7200" dirty="0" smtClean="0">
                <a:latin typeface="Ara Hamah Alislam" panose="00000500000000000000" pitchFamily="2" charset="-78"/>
              </a:rPr>
              <a:t>!</a:t>
            </a:r>
            <a:r>
              <a:rPr lang="en-US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/>
            </a:r>
            <a:br>
              <a:rPr lang="en-US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تشغيل محركات الروبوت</a:t>
            </a:r>
            <a:r>
              <a:rPr lang="en-US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/>
            </a:r>
            <a:br>
              <a:rPr lang="en-US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7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تنفيذ مختلف أنواع الحركات </a:t>
            </a:r>
            <a:endParaRPr lang="he-IL" sz="72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0184" y="480888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مختلف أنواع التحركات 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-133350" y="1428947"/>
            <a:ext cx="10572750" cy="5847063"/>
          </a:xfrm>
        </p:spPr>
        <p:txBody>
          <a:bodyPr>
            <a:noAutofit/>
          </a:bodyPr>
          <a:lstStyle/>
          <a:p>
            <a:r>
              <a:rPr lang="he-IL" sz="3800" dirty="0"/>
              <a:t> </a:t>
            </a: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ابنوا السيناريوهات الاتية :</a:t>
            </a:r>
            <a:endParaRPr lang="he-IL" sz="3800" dirty="0">
              <a:latin typeface="Ara Hamah Alislam" panose="00000500000000000000" pitchFamily="2" charset="-78"/>
            </a:endParaRPr>
          </a:p>
          <a:p>
            <a:pPr lvl="1"/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الالتفاف الدائري </a:t>
            </a:r>
            <a:r>
              <a:rPr lang="ar-EG" sz="2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الشمال في نفس المكان  </a:t>
            </a:r>
            <a:r>
              <a:rPr lang="ar-EG" sz="2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لمدة ثانيتين والتوقف </a:t>
            </a:r>
            <a:endParaRPr lang="he-IL" sz="28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lvl="1"/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الالتفاف في نفس المكان معناه التحرك الدائري حول نقطة مركز الروبوت بدون التقدم الى الامام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endParaRPr lang="he-IL" sz="2800" dirty="0" smtClean="0">
              <a:latin typeface="Ara Hamah Alislam" panose="00000500000000000000" pitchFamily="2" charset="-78"/>
            </a:endParaRPr>
          </a:p>
          <a:p>
            <a:pPr lvl="1">
              <a:buNone/>
            </a:pP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تقدم : الالتفاف الدائري في نفس المكان التفافا كاملا ثم التحرك الى الامام لمدة ثانيتين 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: كم من الوقت يجب ان نخصص للروبوت ليكمل التفافا كاملا ؟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هل يحتاج كل روبوت  الى نفس الوقت كي يكمل التفافا كاملا ؟ لماذا ؟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endParaRPr lang="he-IL" sz="2800" dirty="0" smtClean="0">
              <a:latin typeface="Ara Hamah Alislam" panose="00000500000000000000" pitchFamily="2" charset="-78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819" y="3383962"/>
            <a:ext cx="65913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</a:t>
            </a:r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الخزانة </a:t>
            </a:r>
            <a:r>
              <a:rPr lang="en-US" sz="57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3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1905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الروبوت بالحاسوب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أمر تشغيل المحرك </a:t>
            </a: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تشغيل المحر</a:t>
            </a:r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ك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تشغيل محركات للقيام بعدة أنواع من التحركات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ترتيب ونظافة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9076" y="2121885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الروبوت في سكراتش </a:t>
            </a:r>
            <a:r>
              <a:rPr lang="en-US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الأوامر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نغمات الروبوت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محركات الروبوت</a:t>
            </a:r>
            <a:endParaRPr lang="he-IL" sz="4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695" y="26155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5" y="990149"/>
            <a:ext cx="9253490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en-US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</a:t>
            </a:r>
            <a:r>
              <a:rPr lang="ar-EG" sz="3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sz="3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FTSCRACHTXT</a:t>
            </a:r>
            <a:r>
              <a:rPr lang="he-IL" sz="3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400" dirty="0" smtClean="0">
                <a:latin typeface="Ara Hamah Alislam" panose="00000500000000000000" pitchFamily="2" charset="-78"/>
              </a:rPr>
              <a:t> (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4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400" dirty="0" smtClean="0"/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4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6754" y="4596879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44186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895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480811"/>
            <a:ext cx="8596668" cy="773151"/>
          </a:xfrm>
        </p:spPr>
        <p:txBody>
          <a:bodyPr>
            <a:noAutofit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</a:t>
            </a:r>
            <a:r>
              <a:rPr lang="he-IL" sz="5000" b="1" dirty="0" smtClean="0">
                <a:latin typeface="Ara Hamah Alislam" panose="00000500000000000000" pitchFamily="2" charset="-78"/>
              </a:rPr>
              <a:t>– </a:t>
            </a:r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 تشغيل المحرك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365473"/>
            <a:ext cx="9274002" cy="5847063"/>
          </a:xfrm>
        </p:spPr>
        <p:txBody>
          <a:bodyPr>
            <a:noAutofit/>
          </a:bodyPr>
          <a:lstStyle/>
          <a:p>
            <a:r>
              <a:rPr lang="he-IL" sz="2400" dirty="0" smtClean="0"/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 شغل المحرك بسرعة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معينة واتجاه معين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</a:p>
          <a:p>
            <a:pPr lvl="1"/>
            <a:endParaRPr lang="ar-EG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العامل المتغير ؟ </a:t>
            </a:r>
            <a:r>
              <a:rPr lang="he-IL" sz="3600" dirty="0" smtClean="0">
                <a:latin typeface="Ara Hamah Alislam" panose="00000500000000000000" pitchFamily="2" charset="-78"/>
              </a:rPr>
              <a:t>–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تحديد قيمة في داخل الأمر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المحرك الذي نريد تشغيله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السرعة : بين </a:t>
            </a:r>
            <a:r>
              <a:rPr lang="ar-EG" sz="3600" dirty="0" smtClean="0">
                <a:latin typeface="Ara Hamah Alislam" panose="00000500000000000000" pitchFamily="2" charset="-78"/>
              </a:rPr>
              <a:t>8-0</a:t>
            </a:r>
            <a:endParaRPr lang="ar-EG" sz="36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السرعة </a:t>
            </a:r>
            <a:r>
              <a:rPr lang="ar-EG" sz="3600" dirty="0" smtClean="0">
                <a:latin typeface="Ara Hamah Alislam" panose="00000500000000000000" pitchFamily="2" charset="-78"/>
              </a:rPr>
              <a:t>0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= إيقاف المحرك </a:t>
            </a:r>
          </a:p>
          <a:p>
            <a:pPr lvl="1"/>
            <a:r>
              <a:rPr lang="ar-EG" sz="36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اتجاه : الى الامام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/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الى الخلف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39" t="21899" r="4493" b="16391"/>
          <a:stretch/>
        </p:blipFill>
        <p:spPr>
          <a:xfrm>
            <a:off x="3443288" y="2054448"/>
            <a:ext cx="4872712" cy="6131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1067" y="0"/>
            <a:ext cx="8596668" cy="773151"/>
          </a:xfrm>
        </p:spPr>
        <p:txBody>
          <a:bodyPr>
            <a:no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تشغيل المحرك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010937"/>
            <a:ext cx="9679709" cy="5847063"/>
          </a:xfrm>
        </p:spPr>
        <p:txBody>
          <a:bodyPr>
            <a:noAutofit/>
          </a:bodyPr>
          <a:lstStyle/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كل المحركات في الروبوت موصولة بعجل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نقوم بتحريك كل الروبوت الى الامام ؟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نوقف الروبوت ؟ 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متى يتوقف المحرك عن العمل ؟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فقط عندما يتلقى أمرا واضحا !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مسكوا الروبوت في الهواء وشغلوا احد المحركات بسرعة 5 الى الامام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هل يفهم الروبوت معنى "الى الامام" ؟</a:t>
            </a:r>
            <a:endParaRPr lang="ar-EG" sz="36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أوقفوا المحرك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3677" y="174171"/>
            <a:ext cx="8596668" cy="773151"/>
          </a:xfrm>
        </p:spPr>
        <p:txBody>
          <a:bodyPr>
            <a:no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تشغيل محركات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233005"/>
            <a:ext cx="10210801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بناء سيناريو لتشغيل محركين للتحرك الى الامام وايقافهم بعد ثانيتين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تشغيل السيناريو : أمر "القبعة" العلم الأخضر (أحداث)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r>
              <a:rPr lang="ar-EG" sz="3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 انتظر </a:t>
            </a:r>
            <a:r>
              <a:rPr lang="en-US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ثواني (تحكم)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اذا قمنا بتشغيل محرك فعلينا ايضا إيقافه في مرحلة ما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مناقشة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الخوارزمية (الطريقة</a:t>
            </a:r>
            <a:r>
              <a:rPr lang="he-IL" sz="3200" dirty="0" smtClean="0">
                <a:latin typeface="Ara Hamah Alislam" panose="00000500000000000000" pitchFamily="2" charset="-78"/>
              </a:rPr>
              <a:t>)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لتنفيذ التوجيهات ؟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سرعة تنفيذ الأوامر – ماذا يحدث لو لم ننتظر ثانية ؟</a:t>
            </a:r>
            <a:endParaRPr lang="ar-EG" sz="32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lvl="2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ماذا يحدث لو لم نوقف المحركات ؟</a:t>
            </a:r>
            <a:endParaRPr lang="he-IL" sz="32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666" y="210355"/>
            <a:ext cx="8596668" cy="773151"/>
          </a:xfrm>
        </p:spPr>
        <p:txBody>
          <a:bodyPr>
            <a:noAutofit/>
          </a:bodyPr>
          <a:lstStyle/>
          <a:p>
            <a:pPr algn="r"/>
            <a:r>
              <a:rPr lang="ar-EG" sz="48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مختلف أنواع التحركات </a:t>
            </a:r>
            <a:endParaRPr lang="he-IL" sz="4800" b="1" dirty="0">
              <a:latin typeface="Ara Hamah Alislam" panose="00000500000000000000" pitchFamily="2" charset="-78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86" y="3004151"/>
            <a:ext cx="4791806" cy="2962790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3031" y="983506"/>
            <a:ext cx="9274002" cy="5847063"/>
          </a:xfrm>
        </p:spPr>
        <p:txBody>
          <a:bodyPr>
            <a:noAutofit/>
          </a:bodyPr>
          <a:lstStyle/>
          <a:p>
            <a:r>
              <a:rPr lang="he-IL" sz="3600" dirty="0" smtClean="0"/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ابنوا السيناريوهات الاتية :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2600" dirty="0" smtClean="0">
                <a:latin typeface="Ara Hamah Alislam" panose="00000500000000000000" pitchFamily="2" charset="-78"/>
              </a:rPr>
              <a:t>	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التحرك الى الخلف لمدة ثانيتين والتوقف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000" dirty="0" smtClean="0">
                <a:latin typeface="Ara Hamah Alislam" panose="00000500000000000000" pitchFamily="2" charset="-78"/>
              </a:rPr>
              <a:t>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التحرك بمسار مُقَوَس الى جهة الشمال لمدة ثانيتين والتوقف</a:t>
            </a:r>
          </a:p>
          <a:p>
            <a:pPr marL="457200" lvl="1" indent="0">
              <a:buNone/>
            </a:pPr>
            <a:endParaRPr lang="he-IL" sz="3000" dirty="0" smtClean="0"/>
          </a:p>
          <a:p>
            <a:pPr lvl="1"/>
            <a:endParaRPr lang="he-IL" sz="3000" dirty="0" smtClean="0"/>
          </a:p>
          <a:p>
            <a:pPr lvl="1"/>
            <a:endParaRPr lang="he-IL" sz="3000" dirty="0" smtClean="0"/>
          </a:p>
          <a:p>
            <a:pPr lvl="1"/>
            <a:endParaRPr lang="he-IL" sz="3000" dirty="0" smtClean="0"/>
          </a:p>
          <a:p>
            <a:pPr lvl="1"/>
            <a:endParaRPr lang="he-IL" sz="3000" dirty="0" smtClean="0"/>
          </a:p>
          <a:p>
            <a:pPr lvl="1"/>
            <a:r>
              <a:rPr lang="he-IL" sz="3000" dirty="0" smtClean="0"/>
              <a:t> </a:t>
            </a:r>
            <a:r>
              <a:rPr lang="ar-EG" sz="3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التحرك بمسار مُقَوَس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الخلف والى </a:t>
            </a:r>
            <a:r>
              <a:rPr lang="ar-EG" sz="3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جهة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اليمين </a:t>
            </a:r>
            <a:r>
              <a:rPr lang="ar-EG" sz="3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لمدة ثانيتين والتوقف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endParaRPr lang="he-IL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مختلف أنواع التحركات 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-1" y="1428947"/>
            <a:ext cx="10167257" cy="5847063"/>
          </a:xfrm>
        </p:spPr>
        <p:txBody>
          <a:bodyPr>
            <a:noAutofit/>
          </a:bodyPr>
          <a:lstStyle/>
          <a:p>
            <a:r>
              <a:rPr lang="he-IL" sz="4000" dirty="0"/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ابنوا السيناريوهات الاتية :</a:t>
            </a:r>
            <a:endParaRPr lang="he-IL" sz="4000" dirty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التحرك بشكل دائري الى اليمين على المحور لمدة ثانيتين والتوقف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>
              <a:buNone/>
            </a:pPr>
            <a:endParaRPr lang="he-IL" sz="2600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31" y="2885133"/>
            <a:ext cx="4276526" cy="39728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Words>449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פיאה</vt:lpstr>
      <vt:lpstr>هيا لنبرمج الروبوت ! تشغيل محركات الروبوت تنفيذ مختلف أنواع الحركات </vt:lpstr>
      <vt:lpstr>قائمة المحتويات </vt:lpstr>
      <vt:lpstr>مراجعة وتذكرة </vt:lpstr>
      <vt:lpstr>ربط الروبوت بالحاسوب </vt:lpstr>
      <vt:lpstr>برمجة الروبوت – أمر تشغيل المحرك</vt:lpstr>
      <vt:lpstr>برمجة الروبوت – تشغيل المحرك</vt:lpstr>
      <vt:lpstr>تمرين – تشغيل محركات </vt:lpstr>
      <vt:lpstr>تمرين – مختلف أنواع التحركات </vt:lpstr>
      <vt:lpstr>تمرين – مختلف أنواع التحركات </vt:lpstr>
      <vt:lpstr>تمرين – مختلف أنواع التحركات 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146</cp:revision>
  <dcterms:created xsi:type="dcterms:W3CDTF">2017-08-08T19:01:28Z</dcterms:created>
  <dcterms:modified xsi:type="dcterms:W3CDTF">2018-05-08T05:51:59Z</dcterms:modified>
</cp:coreProperties>
</file>