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2"/>
  </p:notesMasterIdLst>
  <p:sldIdLst>
    <p:sldId id="256" r:id="rId2"/>
    <p:sldId id="274" r:id="rId3"/>
    <p:sldId id="288" r:id="rId4"/>
    <p:sldId id="287" r:id="rId5"/>
    <p:sldId id="289" r:id="rId6"/>
    <p:sldId id="291" r:id="rId7"/>
    <p:sldId id="296" r:id="rId8"/>
    <p:sldId id="292" r:id="rId9"/>
    <p:sldId id="295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RANbT-Y648?t=4m10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489527"/>
            <a:ext cx="8019969" cy="4211781"/>
          </a:xfrm>
        </p:spPr>
        <p:txBody>
          <a:bodyPr>
            <a:normAutofit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اللمس </a:t>
            </a:r>
            <a:r>
              <a:rPr lang="he-IL" sz="8000" dirty="0" smtClean="0">
                <a:latin typeface="Ara Hamah Alislam" panose="00000500000000000000" pitchFamily="2" charset="-78"/>
              </a:rPr>
              <a:t>– </a:t>
            </a: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تكملة "حلقة التحكم" 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 smtClean="0"/>
              <a:t> </a:t>
            </a:r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  <a:endParaRPr lang="en-US" sz="57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20000"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مراجعة وتذكرة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حلقة التحكم </a:t>
            </a:r>
          </a:p>
          <a:p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ما هي حلقة التحكم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ولماذا نحتاجها ؟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الحلقة الابدية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الشرط للمجس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التحكم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– تمرين </a:t>
            </a:r>
            <a:endParaRPr lang="he-IL" sz="4000" dirty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مجسات لمس للروبوت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4803855"/>
          </a:xfrm>
        </p:spPr>
        <p:txBody>
          <a:bodyPr>
            <a:norm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مجس رقمي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مجس اللمس </a:t>
            </a:r>
            <a:endParaRPr lang="he-IL" sz="4000" dirty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لنبرمج الروبوت </a:t>
            </a:r>
            <a:r>
              <a:rPr lang="he-IL" sz="4000" dirty="0" smtClean="0">
                <a:latin typeface="Ara Hamah Alislam" panose="00000500000000000000" pitchFamily="2" charset="-78"/>
              </a:rPr>
              <a:t>! </a:t>
            </a:r>
          </a:p>
          <a:p>
            <a:pPr lvl="1"/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مفتاح بداية التشغيل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إيقاف التشغيل بلمسة </a:t>
            </a:r>
            <a:endParaRPr lang="he-IL" sz="38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التحكم </a:t>
            </a:r>
            <a:r>
              <a:rPr lang="he-IL" sz="4400" dirty="0" smtClean="0">
                <a:latin typeface="Ara Hamah Alislam" panose="00000500000000000000" pitchFamily="2" charset="-78"/>
              </a:rPr>
              <a:t>–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ولماذا نحتاجها </a:t>
            </a:r>
            <a:r>
              <a:rPr lang="he-IL" sz="4400" b="1" dirty="0" smtClean="0">
                <a:latin typeface="Ara Hamah Alislam" panose="00000500000000000000" pitchFamily="2" charset="-78"/>
              </a:rPr>
              <a:t>?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6" y="1536121"/>
            <a:ext cx="8816791" cy="4953889"/>
          </a:xfrm>
        </p:spPr>
        <p:txBody>
          <a:bodyPr>
            <a:no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الحلقات هي "تكرار" لمجموعة أوامر معينة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تفحص حلقة التحكم في كل كرة توفر شرط معين لتحديد ماهية الفعل المطلوب 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ان العمل مع مجس يحتاج الى حلقة تحكم تقوم بفحص متواصل للمجس كي تتكمن من القيام بالفعل في الوقت المطلوب 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مثال : 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تحكم تقوم بفحص متواصل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لمجس اللمس كي</a:t>
            </a:r>
            <a:r>
              <a:rPr lang="ar-EG" sz="2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تقوم بتشغيل المحركات اذا تم الضغط على المجس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2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تذكرة – الامر من نوع "القبعة" الذي تعلمناه في السابق يشتمل على حلقة تحكم بداخله </a:t>
            </a:r>
            <a:endParaRPr lang="he-IL" sz="28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5" name="Picture 4" descr="4994-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502" y="2461808"/>
            <a:ext cx="2539683" cy="253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lvl="1"/>
            <a:r>
              <a:rPr lang="ar-EG" sz="4800" dirty="0">
                <a:solidFill>
                  <a:schemeClr val="accent1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الحلقة الابدية </a:t>
            </a:r>
            <a:endParaRPr lang="he-IL" sz="4800" dirty="0">
              <a:solidFill>
                <a:schemeClr val="accent1"/>
              </a:solidFill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امر "الى الأبد"  من فئة أوامر التحكم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تعمل الى الأبد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الى الأبد = حتى انتهاء البرنامج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داخل الحلقة – يحتوي على كل الأوامر التي نقوم بجرها ووضعها فيه, والتي سوف تعمل بشكل متكرر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الحلقة سوف تتحول الى حلقة تحكم عندما نضيف الى داخلها شرطا لفحص المجس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4762" cy="13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شرط المجس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95944" y="1536121"/>
            <a:ext cx="9104174" cy="5321879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امر الشرط هو من فئة أوامر التحكم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يقوم بفحص الشرط وفقط اذا توفر الشرط يقول بتشغيل الأوامر التي وضعناها بداخله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شرط فحص المجس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شكل امر الشرط : مسدس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متغيرات الامر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نوع المجس (من قائمة المجسات الرقمية)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مكان المُدخل لتوصيل مجس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(I1-I8)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5" y="3495443"/>
            <a:ext cx="3318269" cy="63845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5345" cy="1515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9882" y="4541461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0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التحكم – تمرين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استخدموا حلقة التحكم واعزفوا نغمة من المتحكم عند الضغط على المفتاح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ماذا سيحصل اذا أجرينا فحص الشرط عندما لا يكون بداخل الحلقة الأبدية ؟ </a:t>
            </a: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الفرق بين أمر القبعة وحلقة التحكم ؟ </a:t>
            </a: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الفرق بين أمر "اعزف نغمة" وأمر "اعزف نغمة حتى انتهائها"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؟</a:t>
            </a:r>
            <a:r>
              <a:rPr lang="he-IL" sz="340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مجسات اللمس للروبوت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152062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اضيفوا مجسات لمس للروبوت كي يستطيع تمييز  الاصطدام بالمعوقات على الطريق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  <a:hlinkClick r:id="rId3"/>
              </a:rPr>
              <a:t>فيديو ارشادي </a:t>
            </a:r>
            <a:endParaRPr lang="he-IL" sz="3200" dirty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4" y="3404681"/>
            <a:ext cx="5829358" cy="3283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11790</TotalTime>
  <Words>577</Words>
  <Application>Microsoft Office PowerPoint</Application>
  <PresentationFormat>Custom</PresentationFormat>
  <Paragraphs>74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مجس اللمس – تكملة "حلقة التحكم"  </vt:lpstr>
      <vt:lpstr>قائمة المحتويات </vt:lpstr>
      <vt:lpstr>مراجعة وتذكرة </vt:lpstr>
      <vt:lpstr>حلقة التحكم – ما هي ولماذا نحتاجها ?</vt:lpstr>
      <vt:lpstr>الحلقة الابدية </vt:lpstr>
      <vt:lpstr>فحص شرط المجس </vt:lpstr>
      <vt:lpstr>ربط الروبوت بالحاسوب </vt:lpstr>
      <vt:lpstr>حلقة التحكم – تمرين </vt:lpstr>
      <vt:lpstr>إضافة مجسات اللمس للروبوت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209</cp:revision>
  <dcterms:created xsi:type="dcterms:W3CDTF">2017-08-08T19:01:28Z</dcterms:created>
  <dcterms:modified xsi:type="dcterms:W3CDTF">2018-05-08T05:52:46Z</dcterms:modified>
</cp:coreProperties>
</file>