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87" r:id="rId5"/>
    <p:sldId id="288" r:id="rId6"/>
    <p:sldId id="276" r:id="rId7"/>
    <p:sldId id="277" r:id="rId8"/>
    <p:sldId id="278" r:id="rId9"/>
    <p:sldId id="279" r:id="rId10"/>
    <p:sldId id="281" r:id="rId11"/>
    <p:sldId id="285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43" d="100"/>
          <a:sy n="43" d="100"/>
        </p:scale>
        <p:origin x="-84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1204332"/>
            <a:ext cx="9274003" cy="3367668"/>
          </a:xfrm>
        </p:spPr>
        <p:txBody>
          <a:bodyPr>
            <a:normAutofit fontScale="90000"/>
          </a:bodyPr>
          <a:lstStyle/>
          <a:p>
            <a:r>
              <a:rPr lang="he-IL" sz="8000" dirty="0" smtClean="0"/>
              <a:t>מתכנתים את הרובוט!</a:t>
            </a:r>
            <a:br>
              <a:rPr lang="he-IL" sz="8000" dirty="0" smtClean="0"/>
            </a:br>
            <a:r>
              <a:rPr lang="he-IL" sz="8000" dirty="0" smtClean="0"/>
              <a:t>ברוכים הבאים לסקראץ'</a:t>
            </a:r>
            <a:br>
              <a:rPr lang="he-IL" sz="8000" dirty="0" smtClean="0"/>
            </a:br>
            <a:r>
              <a:rPr lang="he-IL" sz="8000" dirty="0" smtClean="0"/>
              <a:t>הפעלת המנועים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r>
              <a:rPr lang="he-IL" sz="4400" b="1" dirty="0" smtClean="0"/>
              <a:t> - פקודות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משפחות הפקודות</a:t>
            </a:r>
          </a:p>
          <a:p>
            <a:pPr lvl="1"/>
            <a:r>
              <a:rPr lang="he-IL" sz="3800" dirty="0" smtClean="0"/>
              <a:t> </a:t>
            </a:r>
            <a:r>
              <a:rPr lang="he-IL" sz="3200" dirty="0" smtClean="0"/>
              <a:t>צבע שונה לכל משפחה</a:t>
            </a:r>
          </a:p>
          <a:p>
            <a:pPr lvl="1"/>
            <a:r>
              <a:rPr lang="he-IL" sz="3200" dirty="0" smtClean="0"/>
              <a:t> מכנה משותף לכל משפחה</a:t>
            </a:r>
          </a:p>
          <a:p>
            <a:r>
              <a:rPr lang="he-IL" sz="4000" dirty="0" smtClean="0"/>
              <a:t> מנגנון הפעלת פקודות</a:t>
            </a:r>
          </a:p>
          <a:p>
            <a:pPr lvl="1"/>
            <a:r>
              <a:rPr lang="he-IL" sz="4200" dirty="0" smtClean="0"/>
              <a:t> </a:t>
            </a:r>
            <a:r>
              <a:rPr lang="he-IL" sz="3200" dirty="0" smtClean="0"/>
              <a:t>לחיצה כפולה להפעלה חד-פעמית מיידית</a:t>
            </a:r>
          </a:p>
          <a:p>
            <a:pPr lvl="1"/>
            <a:r>
              <a:rPr lang="he-IL" sz="3200" dirty="0" smtClean="0"/>
              <a:t> גרירה לשולחן העבודה לשם הרכבת תסריט</a:t>
            </a:r>
            <a:endParaRPr lang="he-IL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r>
              <a:rPr lang="he-IL" sz="4400" b="1" dirty="0" smtClean="0"/>
              <a:t> - פקודות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סוגי פקודות - כללי</a:t>
            </a:r>
          </a:p>
          <a:p>
            <a:pPr lvl="1"/>
            <a:r>
              <a:rPr lang="he-IL" sz="3800" dirty="0" smtClean="0"/>
              <a:t> פקודות כובע להתחלת תהליכים</a:t>
            </a:r>
          </a:p>
          <a:p>
            <a:pPr lvl="2"/>
            <a:r>
              <a:rPr lang="he-IL" sz="3600" dirty="0" smtClean="0"/>
              <a:t> אירוע – מתניע את התסריט</a:t>
            </a:r>
          </a:p>
          <a:p>
            <a:pPr lvl="1"/>
            <a:r>
              <a:rPr lang="he-IL" sz="3800" dirty="0" smtClean="0"/>
              <a:t> פקודות תנאי לביצוע בדיקות</a:t>
            </a:r>
          </a:p>
          <a:p>
            <a:pPr lvl="2"/>
            <a:r>
              <a:rPr lang="he-IL" sz="3600" dirty="0" smtClean="0"/>
              <a:t> תנאים – אם ואם לא</a:t>
            </a:r>
          </a:p>
          <a:p>
            <a:pPr lvl="1"/>
            <a:r>
              <a:rPr lang="he-IL" sz="3800" dirty="0" smtClean="0"/>
              <a:t> פקודות לביצוע פעולות</a:t>
            </a:r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SCRATCHX </a:t>
            </a:r>
          </a:p>
          <a:p>
            <a:pPr marL="609600" indent="-609600"/>
            <a:r>
              <a:rPr lang="he-IL" sz="4800" dirty="0" smtClean="0"/>
              <a:t>סידור </a:t>
            </a:r>
            <a:r>
              <a:rPr lang="he-IL" sz="4800" dirty="0" smtClean="0"/>
              <a:t>ציוד ועמדת העבודה</a:t>
            </a:r>
          </a:p>
          <a:p>
            <a:pPr marL="609600" indent="-609600"/>
            <a:r>
              <a:rPr lang="he-IL" sz="4800" smtClean="0"/>
              <a:t>סוגרים </a:t>
            </a:r>
            <a:r>
              <a:rPr lang="he-IL" sz="4800" dirty="0" smtClean="0"/>
              <a:t>את החלונות במחשב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חזרה ותזכורת</a:t>
            </a:r>
          </a:p>
          <a:p>
            <a:r>
              <a:rPr lang="he-IL" sz="4000" dirty="0" smtClean="0"/>
              <a:t> חיבור הרובוט למחשב</a:t>
            </a:r>
          </a:p>
          <a:p>
            <a:r>
              <a:rPr lang="he-IL" sz="4000" dirty="0" smtClean="0"/>
              <a:t> סביבת הפיתוח </a:t>
            </a:r>
            <a:r>
              <a:rPr lang="en-US" sz="4000" dirty="0" smtClean="0"/>
              <a:t>ScratchX</a:t>
            </a:r>
            <a:endParaRPr lang="he-IL" sz="4000" dirty="0" smtClean="0"/>
          </a:p>
          <a:p>
            <a:r>
              <a:rPr lang="he-IL" sz="4000" dirty="0" smtClean="0"/>
              <a:t> תכנות הרובוט - צלילים</a:t>
            </a:r>
          </a:p>
          <a:p>
            <a:r>
              <a:rPr lang="he-IL" sz="4000" dirty="0" smtClean="0"/>
              <a:t> תכנות הרובוט – מנועים</a:t>
            </a:r>
          </a:p>
          <a:p>
            <a:r>
              <a:rPr lang="he-IL" sz="4000" dirty="0" smtClean="0"/>
              <a:t>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מערכות</a:t>
            </a:r>
          </a:p>
          <a:p>
            <a:r>
              <a:rPr lang="he-IL" sz="4000" dirty="0" smtClean="0"/>
              <a:t> קלט-מעבד-פלט</a:t>
            </a:r>
          </a:p>
          <a:p>
            <a:r>
              <a:rPr lang="he-IL" sz="4000" dirty="0" smtClean="0"/>
              <a:t> מערכת מיחשוב ומערכת רובוטיקה</a:t>
            </a:r>
          </a:p>
          <a:p>
            <a:r>
              <a:rPr lang="he-IL" sz="4000" dirty="0" smtClean="0"/>
              <a:t> אמצעי קלט ופלט ברובוט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תרגיל – המורה הוא רובוט!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Autofit/>
          </a:bodyPr>
          <a:lstStyle/>
          <a:p>
            <a:r>
              <a:rPr lang="he-IL" sz="3600" dirty="0" smtClean="0"/>
              <a:t>המורה הוא רובוט!</a:t>
            </a:r>
          </a:p>
          <a:p>
            <a:pPr lvl="1"/>
            <a:r>
              <a:rPr lang="he-IL" sz="3200" dirty="0" smtClean="0"/>
              <a:t>יש לתת לרובוט משימה לביצוע.</a:t>
            </a:r>
          </a:p>
          <a:p>
            <a:pPr lvl="1"/>
            <a:r>
              <a:rPr lang="he-IL" sz="3200" dirty="0" smtClean="0"/>
              <a:t>דוגמא: כתוב שם של תלמיד על הלוח </a:t>
            </a:r>
          </a:p>
          <a:p>
            <a:pPr lvl="1"/>
            <a:r>
              <a:rPr lang="he-IL" sz="3200" dirty="0" smtClean="0"/>
              <a:t>דוגמא: כתוב שמות של 3 תלמידים על הלוח</a:t>
            </a:r>
          </a:p>
          <a:p>
            <a:pPr lvl="1"/>
            <a:r>
              <a:rPr lang="he-IL" sz="3200" dirty="0" smtClean="0"/>
              <a:t>דוגמא: שחק איתי "זוג או פרט"</a:t>
            </a:r>
            <a:endParaRPr lang="he-IL" sz="3600" dirty="0" smtClean="0"/>
          </a:p>
          <a:p>
            <a:r>
              <a:rPr lang="he-IL" sz="3600" dirty="0" smtClean="0"/>
              <a:t>התלמיד הוא רובוט! </a:t>
            </a:r>
          </a:p>
          <a:p>
            <a:pPr lvl="1"/>
            <a:r>
              <a:rPr lang="he-IL" sz="3200" dirty="0" smtClean="0"/>
              <a:t>מי מתנדב להיות המתכנת שלו?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סיכום תרגיל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Autofit/>
          </a:bodyPr>
          <a:lstStyle/>
          <a:p>
            <a:pPr marL="609600" indent="-609600"/>
            <a:r>
              <a:rPr lang="he-IL" sz="2800" dirty="0" smtClean="0"/>
              <a:t>הרובוט לא יכול לנחש למה התכוונו או מה רצינו אלא רק מבצע את ההוראות שניתנו לו בצורה מדוייקת ללא פרשנות.</a:t>
            </a:r>
          </a:p>
          <a:p>
            <a:pPr marL="609600" indent="-609600"/>
            <a:r>
              <a:rPr lang="he-IL" sz="2800" dirty="0" smtClean="0"/>
              <a:t>בכדי שהרובוט יבצע את מה שמורים לו, הפקודות צריכות להיות כאלו שהוא "מבין" – כלומר, יודע לבצע</a:t>
            </a:r>
          </a:p>
          <a:p>
            <a:pPr marL="609600" indent="-609600"/>
            <a:r>
              <a:rPr lang="he-IL" sz="2800" dirty="0" smtClean="0"/>
              <a:t>אם רוצים שרובוט יבצע משימה מורכבת שאותה הוא לא יודע לבצע, צריך לפרק אותה לתתי משימות שאותן הוא כן יודע לבצע.</a:t>
            </a:r>
          </a:p>
          <a:p>
            <a:pPr marL="609600" indent="-609600"/>
            <a:r>
              <a:rPr lang="he-IL" sz="2800" dirty="0" smtClean="0"/>
              <a:t>רובוטים יכולים לבצע משימות מאוד מורכבות, ולפעמים הם יכולים לבצע תפקידים של בני אדם</a:t>
            </a:r>
          </a:p>
          <a:p>
            <a:pPr marL="609600" indent="-609600"/>
            <a:endParaRPr lang="he-IL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r>
              <a:rPr lang="he-IL" sz="4400" b="1" dirty="0" smtClean="0"/>
              <a:t> - מושגים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אלגוריתם -  דרך שיטתית לביצוע משימה מסוימת במספר סופי של צעדים.</a:t>
            </a:r>
          </a:p>
          <a:p>
            <a:r>
              <a:rPr lang="he-IL" sz="4000" dirty="0" smtClean="0"/>
              <a:t>שפת תכנות – שפה לכתיבת תכניות מחשב. </a:t>
            </a:r>
          </a:p>
          <a:p>
            <a:r>
              <a:rPr lang="he-IL" sz="4000" dirty="0" smtClean="0"/>
              <a:t>תכנית מחשב - רצף הוראות בשפת תכנות שנועדו לביצוע משימה (מימוש אלגוריתם).</a:t>
            </a:r>
          </a:p>
          <a:p>
            <a:r>
              <a:rPr lang="he-IL" sz="4000" dirty="0" smtClean="0"/>
              <a:t>תסריט - מילה נרדפת לתכנית מחשב  בשפת התכנות סקרטץ׳ (</a:t>
            </a:r>
            <a:r>
              <a:rPr lang="en-US" sz="4000" dirty="0" smtClean="0"/>
              <a:t>Scratch</a:t>
            </a:r>
            <a:r>
              <a:rPr lang="he-IL" sz="4000" dirty="0" smtClean="0"/>
              <a:t>).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endParaRPr lang="he-IL" sz="4400" b="1" dirty="0"/>
          </a:p>
        </p:txBody>
      </p:sp>
      <p:pic>
        <p:nvPicPr>
          <p:cNvPr id="4" name="Content Placeholder 3" descr="Scratchx איזורי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3" y="1583473"/>
            <a:ext cx="11017552" cy="4947808"/>
          </a:xfrm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endParaRPr lang="he-IL" sz="4400" b="1" dirty="0"/>
          </a:p>
        </p:txBody>
      </p:sp>
      <p:pic>
        <p:nvPicPr>
          <p:cNvPr id="4" name="Content Placeholder 3" descr="Scratchx איזורי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3" y="1583473"/>
            <a:ext cx="11017552" cy="4947809"/>
          </a:xfrm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endParaRPr lang="he-IL" sz="4400" b="1" dirty="0"/>
          </a:p>
        </p:txBody>
      </p:sp>
      <p:pic>
        <p:nvPicPr>
          <p:cNvPr id="4" name="Content Placeholder 3" descr="Scratchx איזורי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3" y="1583473"/>
            <a:ext cx="11017551" cy="4947809"/>
          </a:xfrm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325</Words>
  <Application>Microsoft Office PowerPoint</Application>
  <PresentationFormat>Custom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פיאה</vt:lpstr>
      <vt:lpstr>מתכנתים את הרובוט! ברוכים הבאים לסקראץ' הפעלת המנועים</vt:lpstr>
      <vt:lpstr>תוכן עניינים</vt:lpstr>
      <vt:lpstr>חזרה ותזכורת</vt:lpstr>
      <vt:lpstr>תרגיל – המורה הוא רובוט!</vt:lpstr>
      <vt:lpstr>סיכום תרגיל</vt:lpstr>
      <vt:lpstr>סביבת הפיתוח ScratchX - מושגים</vt:lpstr>
      <vt:lpstr>סביבת הפיתוח ScratchX</vt:lpstr>
      <vt:lpstr>סביבת הפיתוח ScratchX</vt:lpstr>
      <vt:lpstr>סביבת הפיתוח ScratchX</vt:lpstr>
      <vt:lpstr>סביבת הפיתוח ScratchX - פקודות</vt:lpstr>
      <vt:lpstr>סביבת הפיתוח ScratchX - פקודות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user</cp:lastModifiedBy>
  <cp:revision>43</cp:revision>
  <dcterms:created xsi:type="dcterms:W3CDTF">2017-08-08T19:01:28Z</dcterms:created>
  <dcterms:modified xsi:type="dcterms:W3CDTF">2017-08-30T16:49:46Z</dcterms:modified>
</cp:coreProperties>
</file>