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sldIdLst>
    <p:sldId id="256" r:id="rId2"/>
    <p:sldId id="269" r:id="rId3"/>
    <p:sldId id="273" r:id="rId4"/>
    <p:sldId id="275" r:id="rId5"/>
    <p:sldId id="274" r:id="rId6"/>
    <p:sldId id="2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Aen9s0hyLec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hyperlink" Target="https://www.youtube.com/watch?v=UWNwsKhktUc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hyperlink" Target="https://www.youtube.com/watch?v=U1NIK23P1Ks" TargetMode="External"/><Relationship Id="rId5" Type="http://schemas.openxmlformats.org/officeDocument/2006/relationships/image" Target="../media/image13.png"/><Relationship Id="rId10" Type="http://schemas.openxmlformats.org/officeDocument/2006/relationships/hyperlink" Target="https://www.youtube.com/watch?v=-XRFe0nupM8" TargetMode="External"/><Relationship Id="rId4" Type="http://schemas.openxmlformats.org/officeDocument/2006/relationships/image" Target="../media/image12.png"/><Relationship Id="rId9" Type="http://schemas.openxmlformats.org/officeDocument/2006/relationships/hyperlink" Target="https://www.youtube.com/watch?v=_QndP_PCRSw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s94WvaQhP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204332" y="2404534"/>
            <a:ext cx="8341112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ar-JO" sz="8000" dirty="0" smtClean="0"/>
              <a:t>مقدمة </a:t>
            </a:r>
            <a:r>
              <a:rPr lang="ar-JO" sz="8000" dirty="0" err="1" smtClean="0"/>
              <a:t>للروبوتيكا</a:t>
            </a:r>
            <a:r>
              <a:rPr lang="he-IL" sz="8000" dirty="0" smtClean="0"/>
              <a:t/>
            </a:r>
            <a:br>
              <a:rPr lang="he-IL" sz="8000" dirty="0" smtClean="0"/>
            </a:br>
            <a:r>
              <a:rPr lang="ar-JO" sz="8000" dirty="0" smtClean="0"/>
              <a:t>نستعدّ لبناء روبوت</a:t>
            </a:r>
            <a:endParaRPr lang="he-IL" sz="80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תמונה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22" y="4051020"/>
            <a:ext cx="3892492" cy="28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54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JO" sz="4400" b="1" smtClean="0"/>
              <a:t>قائمة </a:t>
            </a:r>
            <a:r>
              <a:rPr lang="ar-JO" sz="4400" b="1" dirty="0" smtClean="0"/>
              <a:t>المحتويات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15117" y="1536121"/>
            <a:ext cx="8474926" cy="3880773"/>
          </a:xfrm>
        </p:spPr>
        <p:txBody>
          <a:bodyPr>
            <a:noAutofit/>
          </a:bodyPr>
          <a:lstStyle/>
          <a:p>
            <a:r>
              <a:rPr lang="ar-JO" sz="3600" dirty="0" err="1" smtClean="0"/>
              <a:t>روبوتيكا</a:t>
            </a:r>
            <a:r>
              <a:rPr lang="he-IL" sz="3600" dirty="0" smtClean="0"/>
              <a:t> – </a:t>
            </a:r>
            <a:r>
              <a:rPr lang="ar-JO" sz="3600" dirty="0" smtClean="0"/>
              <a:t>هيا لنتعرف</a:t>
            </a:r>
            <a:endParaRPr lang="he-IL" sz="3600" dirty="0" smtClean="0"/>
          </a:p>
          <a:p>
            <a:pPr lvl="1"/>
            <a:r>
              <a:rPr lang="ar-JO" sz="3200" dirty="0"/>
              <a:t> </a:t>
            </a:r>
            <a:r>
              <a:rPr lang="ar-JO" sz="3200" dirty="0" smtClean="0"/>
              <a:t>ما هو الروبوت</a:t>
            </a:r>
            <a:r>
              <a:rPr lang="he-IL" sz="3200" dirty="0" smtClean="0"/>
              <a:t>?</a:t>
            </a:r>
          </a:p>
          <a:p>
            <a:pPr lvl="1"/>
            <a:r>
              <a:rPr lang="ar-JO" sz="3200" dirty="0" smtClean="0"/>
              <a:t>أنواع الروبوتات</a:t>
            </a:r>
            <a:endParaRPr lang="he-IL" sz="3200" dirty="0" smtClean="0"/>
          </a:p>
          <a:p>
            <a:r>
              <a:rPr lang="ar-JO" sz="3600" dirty="0" smtClean="0"/>
              <a:t>استخدامات الروبوتات</a:t>
            </a:r>
            <a:endParaRPr lang="he-IL" sz="3600" dirty="0" smtClean="0"/>
          </a:p>
          <a:p>
            <a:r>
              <a:rPr lang="ar-JO" sz="3600" dirty="0" smtClean="0"/>
              <a:t>نستعد لبناء روبوت</a:t>
            </a:r>
            <a:r>
              <a:rPr lang="he-IL" sz="3600" dirty="0" smtClean="0"/>
              <a:t>!</a:t>
            </a:r>
          </a:p>
          <a:p>
            <a:endParaRPr lang="he-IL" sz="3600" dirty="0" smtClean="0"/>
          </a:p>
          <a:p>
            <a:endParaRPr lang="he-IL" sz="3600" dirty="0" smtClean="0"/>
          </a:p>
        </p:txBody>
      </p:sp>
      <p:pic>
        <p:nvPicPr>
          <p:cNvPr id="4" name="Picture 3" descr="FT KIDS BEGINN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3902927"/>
            <a:ext cx="4427076" cy="295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JO" sz="4400" b="1" dirty="0" err="1" smtClean="0"/>
              <a:t>روبوتيكا</a:t>
            </a:r>
            <a:r>
              <a:rPr lang="he-IL" sz="4400" b="1" dirty="0" smtClean="0"/>
              <a:t> – </a:t>
            </a:r>
            <a:r>
              <a:rPr lang="ar-JO" sz="4400" b="1" dirty="0" smtClean="0"/>
              <a:t>هيا لنتعرف</a:t>
            </a:r>
            <a:endParaRPr lang="he-IL" sz="4400" b="1" dirty="0"/>
          </a:p>
        </p:txBody>
      </p:sp>
      <p:pic>
        <p:nvPicPr>
          <p:cNvPr id="9" name="תמונה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68" y="5421850"/>
            <a:ext cx="1971256" cy="1421525"/>
          </a:xfrm>
          <a:prstGeom prst="rect">
            <a:avLst/>
          </a:prstGeom>
        </p:spPr>
      </p:pic>
      <p:pic>
        <p:nvPicPr>
          <p:cNvPr id="10" name="Picture 2" descr="https://encrypted-tbn3.gstatic.com/images?q=tbn:ANd9GcQDWhrP-cjwKvaS8i3v9Whc6STbTHCZLivc0kE2FUaz0XY6unbJ4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5776" y="3482882"/>
            <a:ext cx="2686051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 descr="https://encrypted-tbn3.gstatic.com/images?q=tbn:ANd9GcTN2uf8nKDmxfFmCQt26MUroFrn7elsN4DkZwO39f5wRBe4R17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644701"/>
            <a:ext cx="24384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 descr="https://encrypted-tbn2.gstatic.com/images?q=tbn:ANd9GcR5VZPReccqjYMKVzywIpa5iMzPKz5krgiBpC8HFRvlYqCUYSaQ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19437" y="5109020"/>
            <a:ext cx="26574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https://encrypted-tbn2.gstatic.com/images?q=tbn:ANd9GcQryTnY26VNGzXoqKNg71CAXKWECopDCi5hRKMOpuLeZgIwKusK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303766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2" descr="https://encrypted-tbn2.gstatic.com/images?q=tbn:ANd9GcRE7T_cf0K1OSNqqVfm4f8dilUSg93v7T5PkySagMJEbgwOdovaW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35360" y="1516579"/>
            <a:ext cx="261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8" descr="https://encrypted-tbn2.gstatic.com/images?q=tbn:ANd9GcRzXr1NmL5k1TPIax4E4VmTzPrI7eoNG4kYemB_C3ACSZfAsboLCQ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57660" y="1475236"/>
            <a:ext cx="2457451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iRobot_small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45010" y="3497651"/>
            <a:ext cx="1342857" cy="1428572"/>
          </a:xfrm>
          <a:prstGeom prst="rect">
            <a:avLst/>
          </a:prstGeom>
        </p:spPr>
      </p:pic>
      <p:sp>
        <p:nvSpPr>
          <p:cNvPr id="17" name="מציין מיקום תוכן 2"/>
          <p:cNvSpPr txBox="1">
            <a:spLocks/>
          </p:cNvSpPr>
          <p:nvPr/>
        </p:nvSpPr>
        <p:spPr>
          <a:xfrm>
            <a:off x="1753722" y="1475236"/>
            <a:ext cx="9388904" cy="4641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altLang="he-IL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altLang="he-IL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ما هو الروبوت</a:t>
            </a:r>
            <a:r>
              <a:rPr lang="he-IL" altLang="he-IL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ar-EG" altLang="he-IL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آلة </a:t>
            </a:r>
            <a:endParaRPr lang="he-IL" altLang="he-IL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e-IL" altLang="he-IL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altLang="he-IL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أوتوماتكية </a:t>
            </a:r>
            <a:endParaRPr lang="he-IL" altLang="he-IL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e-IL" altLang="he-IL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altLang="he-IL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قابلة للبرمجة</a:t>
            </a:r>
            <a:endParaRPr lang="he-IL" altLang="he-IL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e-IL" altLang="he-IL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e-IL" altLang="he-IL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altLang="he-IL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أنواع الروبوتات </a:t>
            </a:r>
            <a:endParaRPr lang="he-IL" altLang="he-IL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e-IL" altLang="he-IL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JO" sz="4400" b="1" dirty="0" err="1" smtClean="0"/>
              <a:t>روبوتيك</a:t>
            </a:r>
            <a:r>
              <a:rPr lang="ar-JO" sz="4400" b="1" dirty="0" err="1"/>
              <a:t>ا</a:t>
            </a:r>
            <a:r>
              <a:rPr lang="he-IL" sz="4400" b="1" dirty="0" smtClean="0"/>
              <a:t> – </a:t>
            </a:r>
            <a:r>
              <a:rPr lang="ar-JO" sz="4400" b="1" dirty="0" smtClean="0"/>
              <a:t>استخدامات</a:t>
            </a:r>
            <a:endParaRPr lang="he-IL" sz="4400" b="1" dirty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027" y="1393162"/>
            <a:ext cx="1738312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48546" y="2853874"/>
            <a:ext cx="1812925" cy="894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981" y="4067228"/>
            <a:ext cx="187801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73797" y="5464195"/>
            <a:ext cx="161380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028"/>
          <p:cNvSpPr txBox="1">
            <a:spLocks noChangeArrowheads="1"/>
          </p:cNvSpPr>
          <p:nvPr/>
        </p:nvSpPr>
        <p:spPr>
          <a:xfrm>
            <a:off x="2470778" y="1153469"/>
            <a:ext cx="8375022" cy="5464838"/>
          </a:xfrm>
          <a:prstGeom prst="rect">
            <a:avLst/>
          </a:prstGeom>
        </p:spPr>
        <p:txBody>
          <a:bodyPr/>
          <a:lstStyle>
            <a:lvl1pPr marL="342900" indent="-342900" algn="r" defTabSz="449263" rtl="1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49263" rtl="1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r" defTabSz="449263" rtl="1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r" defTabSz="449263" rtl="1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r" defTabSz="449263" rtl="1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r" defTabSz="449263" rtl="1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r" defTabSz="449263" rtl="1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r" defTabSz="449263" rtl="1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r" defTabSz="449263" rtl="1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endParaRPr lang="he-IL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ar-EG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روبوت عسكري يستخدمه الجيش</a:t>
            </a:r>
            <a:r>
              <a:rPr lang="he-IL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ar-EG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فيديو</a:t>
            </a:r>
            <a:r>
              <a:rPr lang="ar-EG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e-IL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ar-EG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روبوتات لتصنيف الرزم في المخزن</a:t>
            </a:r>
            <a:r>
              <a:rPr lang="he-IL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EG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فيديو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r-EG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روبوت </a:t>
            </a:r>
            <a:r>
              <a:rPr lang="ar-EG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دافينتشي</a:t>
            </a:r>
            <a:r>
              <a:rPr lang="ar-EG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لإجراء عملية جراحية من بعد</a:t>
            </a:r>
            <a:r>
              <a:rPr lang="he-IL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EG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فيديو</a:t>
            </a:r>
            <a:r>
              <a:rPr lang="he-I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e-I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</a:br>
            <a:r>
              <a:rPr lang="ar-EG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روبوت سيارة قادر على القيادة والتوقف في الموقف بشكل اوتوماتيكي</a:t>
            </a:r>
            <a:r>
              <a:rPr lang="he-IL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EG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فيديو</a:t>
            </a:r>
            <a:r>
              <a:rPr lang="he-I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he-IL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en-US" sz="2000" kern="0" dirty="0" smtClean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 txBox="1">
            <a:spLocks/>
          </p:cNvSpPr>
          <p:nvPr/>
        </p:nvSpPr>
        <p:spPr>
          <a:xfrm>
            <a:off x="448734" y="41246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ar-EG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لنستعد لبناء الروبوت </a:t>
            </a:r>
            <a:endParaRPr lang="he-IL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1121834" y="1733267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ar-EG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تحضير الاسلاك الكهربائية للروبوت</a:t>
            </a:r>
            <a:endParaRPr lang="he-IL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0" lvl="1" indent="-609600"/>
            <a:r>
              <a:rPr lang="ar-EG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عرض كيفية تحضير سلك</a:t>
            </a:r>
            <a:endParaRPr lang="he-IL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0" lvl="1" indent="-609600"/>
            <a:r>
              <a:rPr lang="ar-EG" sz="6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فيديو ارشادي </a:t>
            </a:r>
            <a:endParaRPr lang="he-IL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JO" sz="4400" b="1" dirty="0" smtClean="0"/>
              <a:t>ترتيب ونظافة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/>
          </a:bodyPr>
          <a:lstStyle/>
          <a:p>
            <a:pPr marL="609600" indent="-609600"/>
            <a:r>
              <a:rPr lang="ar-JO" sz="4800" dirty="0" smtClean="0"/>
              <a:t>ترتيب المعدات واللوازم والطاولات.</a:t>
            </a:r>
            <a:endParaRPr lang="he-IL" sz="4800" dirty="0" smtClean="0"/>
          </a:p>
          <a:p>
            <a:pPr marL="609600" indent="-609600"/>
            <a:r>
              <a:rPr lang="ar-JO" sz="4800" dirty="0" smtClean="0"/>
              <a:t>إعادة المعدات والأسلاك الجاهزة للمعلم</a:t>
            </a:r>
            <a:endParaRPr lang="he-IL" sz="4800" dirty="0" smtClean="0"/>
          </a:p>
        </p:txBody>
      </p:sp>
    </p:spTree>
    <p:extLst>
      <p:ext uri="{BB962C8B-B14F-4D97-AF65-F5344CB8AC3E}">
        <p14:creationId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74</Words>
  <Application>Microsoft Office PowerPoint</Application>
  <PresentationFormat>מסך רחב</PresentationFormat>
  <Paragraphs>25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4" baseType="lpstr">
      <vt:lpstr>Arial</vt:lpstr>
      <vt:lpstr>Gisha</vt:lpstr>
      <vt:lpstr>Tahoma</vt:lpstr>
      <vt:lpstr>Times New Roman</vt:lpstr>
      <vt:lpstr>Trebuchet MS</vt:lpstr>
      <vt:lpstr>Wingdings</vt:lpstr>
      <vt:lpstr>Wingdings 3</vt:lpstr>
      <vt:lpstr>פיאה</vt:lpstr>
      <vt:lpstr>مقدمة للروبوتيكا نستعدّ لبناء روبوت</vt:lpstr>
      <vt:lpstr>قائمة المحتويات</vt:lpstr>
      <vt:lpstr>روبوتيكا – هيا لنتعرف</vt:lpstr>
      <vt:lpstr>روبوتيكا – استخدامات</vt:lpstr>
      <vt:lpstr>מצגת של PowerPoint</vt:lpstr>
      <vt:lpstr>ترتيب ونظافة</vt:lpstr>
    </vt:vector>
  </TitlesOfParts>
  <Company>Yaron'S Team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Windows User</cp:lastModifiedBy>
  <cp:revision>36</cp:revision>
  <dcterms:created xsi:type="dcterms:W3CDTF">2017-08-08T19:01:28Z</dcterms:created>
  <dcterms:modified xsi:type="dcterms:W3CDTF">2019-10-28T19:15:29Z</dcterms:modified>
</cp:coreProperties>
</file>