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69" r:id="rId3"/>
    <p:sldId id="270" r:id="rId4"/>
    <p:sldId id="273" r:id="rId5"/>
    <p:sldId id="271" r:id="rId6"/>
    <p:sldId id="272" r:id="rId7"/>
    <p:sldId id="268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aaIlEep59wc&amp;t=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1507067" y="2404531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ar-EG" sz="8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مقدمة للأنظمة</a:t>
            </a:r>
            <a:r>
              <a:rPr lang="he-IL" sz="8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e-IL" sz="8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r-EG" sz="8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لنبني روبوت</a:t>
            </a:r>
            <a:r>
              <a:rPr lang="he-IL" sz="8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he-IL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290474" y="355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قائمة المحتويات </a:t>
            </a:r>
            <a:endParaRPr lang="he-IL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351345" y="1523973"/>
            <a:ext cx="8474926" cy="4953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مراجعة وتذكير </a:t>
            </a:r>
            <a:endParaRPr lang="he-IL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الأنظمة </a:t>
            </a:r>
            <a:endParaRPr lang="he-IL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أنظمة محوسبة </a:t>
            </a:r>
            <a:endParaRPr lang="he-IL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نظام </a:t>
            </a:r>
            <a:r>
              <a:rPr lang="ar-EG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روبوتي</a:t>
            </a:r>
            <a:r>
              <a:rPr lang="ar-E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e-IL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هيا لنبني روبوت</a:t>
            </a:r>
            <a:r>
              <a:rPr lang="he-IL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ar-EG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الترتيب والنظافة</a:t>
            </a:r>
            <a:endParaRPr lang="he-IL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3" charset="2"/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601134" y="4013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مراجعة وتذكير </a:t>
            </a:r>
            <a:endParaRPr lang="he-IL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849875" y="1917504"/>
            <a:ext cx="91286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الأنظمة </a:t>
            </a:r>
            <a:r>
              <a:rPr lang="ar-EG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الروبوتية</a:t>
            </a:r>
            <a:r>
              <a:rPr lang="ar-E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وأنواع </a:t>
            </a:r>
            <a:r>
              <a:rPr lang="ar-EG" sz="5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الروبوتات</a:t>
            </a:r>
            <a:r>
              <a:rPr lang="ar-E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e-IL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استخدامات الروبوت</a:t>
            </a:r>
            <a:endParaRPr lang="he-IL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مبادئ ارسال الاوامر الى الروبوت</a:t>
            </a:r>
            <a:endParaRPr lang="he-IL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3" y="355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الأنظمة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236979" y="1016000"/>
            <a:ext cx="9477375" cy="5895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ما هو النظام؟ </a:t>
            </a:r>
            <a:endParaRPr lang="he-IL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ar-E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تعريف – مجموعة مركبات تعمل بتعاون لتنفيذ هدف النظام</a:t>
            </a:r>
            <a:endParaRPr lang="he-IL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ما هي الأنظمة التي تعرفونها </a:t>
            </a:r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ar-E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امثلة : نظام الوقود في السيارة, جهاز الغسالة</a:t>
            </a:r>
            <a:endParaRPr lang="he-IL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المشترك لجميع الأنظمة: مبدأ ادخال البيانات (المُدخل)  – المعالج – البيانات الناتجة (المُخرج)</a:t>
            </a:r>
          </a:p>
          <a:p>
            <a:r>
              <a:rPr lang="ar-E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تعريفات</a:t>
            </a:r>
            <a:r>
              <a:rPr lang="ar-E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e-IL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ar-E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ما هي وسائل المُدخل والمُخرج في الأنظمة التي ذكرناها؟</a:t>
            </a:r>
            <a:endParaRPr 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/>
          <p:cNvSpPr txBox="1">
            <a:spLocks/>
          </p:cNvSpPr>
          <p:nvPr/>
        </p:nvSpPr>
        <p:spPr>
          <a:xfrm>
            <a:off x="572411" y="1529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نظام محوسب </a:t>
            </a:r>
            <a:endParaRPr lang="he-IL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-467098" y="1231901"/>
            <a:ext cx="9636177" cy="390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الهدف والمركبات </a:t>
            </a:r>
            <a:endParaRPr lang="he-IL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المُدخل</a:t>
            </a:r>
            <a:r>
              <a:rPr lang="he-IL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ar-EG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المعالج - المُخرج</a:t>
            </a:r>
            <a:r>
              <a:rPr lang="he-IL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e-IL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68" y="2871216"/>
            <a:ext cx="5321808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نظام </a:t>
            </a:r>
            <a:r>
              <a:rPr lang="ar-JO" sz="4400" b="1" dirty="0" err="1" smtClean="0"/>
              <a:t>روبوتي</a:t>
            </a:r>
            <a:endParaRPr lang="he-IL" sz="4400" b="1" dirty="0"/>
          </a:p>
        </p:txBody>
      </p:sp>
      <p:pic>
        <p:nvPicPr>
          <p:cNvPr id="7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23" y="2450252"/>
            <a:ext cx="8288624" cy="440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r>
              <a:rPr lang="he-I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المُدخل</a:t>
            </a:r>
            <a:r>
              <a:rPr lang="he-I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ar-E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المعالج - المُخرج</a:t>
            </a:r>
            <a:r>
              <a:rPr lang="he-I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677334" y="153613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 rtl="1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he-IL" sz="4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ar-JO" sz="4000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فيديو ارشادي لبناء الروبوت</a:t>
            </a:r>
            <a:endParaRPr lang="he-IL" sz="4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algn="r" rtl="1">
              <a:spcBef>
                <a:spcPts val="1000"/>
              </a:spcBef>
              <a:buClr>
                <a:srgbClr val="0F6FC6"/>
              </a:buClr>
              <a:buSzPct val="80000"/>
            </a:pPr>
            <a:endParaRPr lang="en-US" sz="4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t="12245"/>
          <a:stretch/>
        </p:blipFill>
        <p:spPr bwMode="auto">
          <a:xfrm>
            <a:off x="1460130" y="2844800"/>
            <a:ext cx="7956466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819928" y="64032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هيا لنبني روبوت ! </a:t>
            </a:r>
            <a:br>
              <a:rPr lang="ar-EG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e-IL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386001"/>
            <a:ext cx="755613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JO" sz="2800" b="1" dirty="0" smtClean="0"/>
              <a:t>القطع المطلوبة لبناء نموذج الروبوت المتقدم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651934" y="38950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الترتيب والنظافة </a:t>
            </a:r>
            <a:endParaRPr lang="he-IL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944034" y="186270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ar-E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ترتيب المعدات ومحطة العمل </a:t>
            </a:r>
            <a:endParaRPr lang="he-IL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/>
            <a:r>
              <a:rPr lang="ar-E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إطفاء الروبوت ونزع البطارية </a:t>
            </a:r>
            <a:endParaRPr lang="he-IL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/>
            <a:r>
              <a:rPr lang="ar-E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إعادة الروبوت الى مكانه</a:t>
            </a:r>
            <a:endParaRPr lang="he-IL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/>
            <a:r>
              <a:rPr lang="ar-E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شحن البطارية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e-IL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149</Words>
  <Application>Microsoft Office PowerPoint</Application>
  <PresentationFormat>מסך רחב</PresentationFormat>
  <Paragraphs>33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5" baseType="lpstr">
      <vt:lpstr>Arial</vt:lpstr>
      <vt:lpstr>Gisha</vt:lpstr>
      <vt:lpstr>Tahoma</vt:lpstr>
      <vt:lpstr>Times New Roman</vt:lpstr>
      <vt:lpstr>Trebuchet MS</vt:lpstr>
      <vt:lpstr>Wingdings 3</vt:lpstr>
      <vt:lpstr>פיאה</vt:lpstr>
      <vt:lpstr>מצגת של PowerPoint</vt:lpstr>
      <vt:lpstr>מצגת של PowerPoint</vt:lpstr>
      <vt:lpstr>מצגת של PowerPoint</vt:lpstr>
      <vt:lpstr>الأنظمة</vt:lpstr>
      <vt:lpstr>מצגת של PowerPoint</vt:lpstr>
      <vt:lpstr>نظام روبوتي</vt:lpstr>
      <vt:lpstr>מצגת של PowerPoint</vt:lpstr>
      <vt:lpstr>מצגת של PowerPoint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Windows User</cp:lastModifiedBy>
  <cp:revision>30</cp:revision>
  <dcterms:created xsi:type="dcterms:W3CDTF">2017-08-08T19:01:28Z</dcterms:created>
  <dcterms:modified xsi:type="dcterms:W3CDTF">2019-10-28T19:25:07Z</dcterms:modified>
</cp:coreProperties>
</file>