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69" r:id="rId3"/>
    <p:sldId id="273" r:id="rId4"/>
    <p:sldId id="275" r:id="rId5"/>
    <p:sldId id="274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WNwsKhktUc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ww.youtube.com/watch?v=U1NIK23P1Ks" TargetMode="Externa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-XRFe0nupM8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www.youtube.com/watch?v=_QndP_PCRSw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www.youtube.com/watch?v=Aen9s0hyLec" TargetMode="External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s94WvaQhP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32891" y="2404531"/>
            <a:ext cx="8341112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مقدمة للأنظمة الروبوتي</a:t>
            </a:r>
            <a:r>
              <a:rPr lang="ar-EG" sz="8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ة</a:t>
            </a:r>
            <a:r>
              <a:rPr lang="he-IL" sz="8000" dirty="0" smtClean="0">
                <a:latin typeface="Ara Hamah Alislam" panose="00000500000000000000" pitchFamily="2" charset="-78"/>
              </a:rPr>
              <a:t/>
            </a:r>
            <a:br>
              <a:rPr lang="he-IL" sz="8000" dirty="0" smtClean="0">
                <a:latin typeface="Ara Hamah Alislam" panose="00000500000000000000" pitchFamily="2" charset="-78"/>
              </a:rPr>
            </a:br>
            <a:r>
              <a:rPr lang="ar-EG" sz="8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ل</a:t>
            </a:r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نستعد لبناء الروبوت </a:t>
            </a:r>
            <a:endParaRPr lang="he-IL" sz="8000" dirty="0">
              <a:latin typeface="Ara Hamah Alislam" panose="00000500000000000000" pitchFamily="2" charset="-78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תמונה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2" y="4051020"/>
            <a:ext cx="3892492" cy="28069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6552" y="422563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72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جدول المحتويات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15117" y="1536121"/>
            <a:ext cx="8474926" cy="4821136"/>
          </a:xfrm>
        </p:spPr>
        <p:txBody>
          <a:bodyPr>
            <a:noAutofit/>
          </a:bodyPr>
          <a:lstStyle/>
          <a:p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الأنظمة الروبوتية – هيا لنتعرف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هو الروبوت</a:t>
            </a:r>
            <a:r>
              <a:rPr lang="he-IL" sz="5400" dirty="0" smtClean="0">
                <a:latin typeface="Ara Hamah Alislam" panose="00000500000000000000" pitchFamily="2" charset="-78"/>
              </a:rPr>
              <a:t>?</a:t>
            </a:r>
          </a:p>
          <a:p>
            <a:pPr lvl="1"/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الروبوتات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استخدامات الروبوت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لنستعد لبناء روبوت </a:t>
            </a:r>
            <a:r>
              <a:rPr lang="he-IL" sz="5400" dirty="0" smtClean="0"/>
              <a:t>!</a:t>
            </a:r>
          </a:p>
          <a:p>
            <a:endParaRPr lang="he-IL" sz="3600" dirty="0" smtClean="0"/>
          </a:p>
          <a:p>
            <a:endParaRPr lang="he-IL" sz="3600" dirty="0" smtClean="0"/>
          </a:p>
        </p:txBody>
      </p:sp>
      <p:pic>
        <p:nvPicPr>
          <p:cNvPr id="4" name="Picture 3" descr="FT KIDS BEGINN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3902927"/>
            <a:ext cx="4427076" cy="29550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0041" y="338348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الأنظمة الروبوتية – هيا لنتعرف 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8" name="מציין מיקום תוכן 2"/>
          <p:cNvSpPr>
            <a:spLocks noGrp="1"/>
          </p:cNvSpPr>
          <p:nvPr>
            <p:ph idx="1"/>
          </p:nvPr>
        </p:nvSpPr>
        <p:spPr>
          <a:xfrm>
            <a:off x="300042" y="1920409"/>
            <a:ext cx="9388904" cy="4641850"/>
          </a:xfrm>
        </p:spPr>
        <p:txBody>
          <a:bodyPr>
            <a:noAutofit/>
          </a:bodyPr>
          <a:lstStyle/>
          <a:p>
            <a:r>
              <a:rPr lang="he-IL" altLang="he-IL" sz="2400" b="1" dirty="0" smtClean="0"/>
              <a:t> </a:t>
            </a:r>
            <a:r>
              <a:rPr lang="ar-EG" altLang="he-IL" sz="4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هو الروبوت</a:t>
            </a:r>
            <a:r>
              <a:rPr lang="he-IL" altLang="he-IL" sz="4000" b="1" dirty="0" smtClean="0">
                <a:latin typeface="Ara Hamah Alislam" panose="00000500000000000000" pitchFamily="2" charset="-78"/>
              </a:rPr>
              <a:t>?</a:t>
            </a:r>
          </a:p>
          <a:p>
            <a:pPr lvl="1"/>
            <a:r>
              <a:rPr lang="ar-EG" altLang="he-IL" sz="4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آلة </a:t>
            </a:r>
            <a:endParaRPr lang="he-IL" altLang="he-IL" sz="4000" b="1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altLang="he-IL" sz="4000" b="1" dirty="0" smtClean="0">
                <a:latin typeface="Ara Hamah Alislam" panose="00000500000000000000" pitchFamily="2" charset="-78"/>
              </a:rPr>
              <a:t> </a:t>
            </a:r>
            <a:r>
              <a:rPr lang="ar-EG" altLang="he-IL" sz="4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أوتوماتكية </a:t>
            </a:r>
            <a:endParaRPr lang="he-IL" altLang="he-IL" sz="4000" b="1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altLang="he-IL" sz="4000" b="1" dirty="0" smtClean="0">
                <a:latin typeface="Ara Hamah Alislam" panose="00000500000000000000" pitchFamily="2" charset="-78"/>
              </a:rPr>
              <a:t> </a:t>
            </a:r>
            <a:r>
              <a:rPr lang="ar-EG" altLang="he-IL" sz="4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قابلة للبرمجة</a:t>
            </a:r>
            <a:endParaRPr lang="he-IL" altLang="he-IL" sz="4000" b="1" dirty="0" smtClean="0">
              <a:latin typeface="Ara Hamah Alislam" panose="00000500000000000000" pitchFamily="2" charset="-78"/>
            </a:endParaRPr>
          </a:p>
          <a:p>
            <a:endParaRPr lang="he-IL" altLang="he-IL" sz="4000" b="1" dirty="0" smtClean="0">
              <a:latin typeface="Ara Hamah Alislam" panose="00000500000000000000" pitchFamily="2" charset="-78"/>
            </a:endParaRPr>
          </a:p>
          <a:p>
            <a:r>
              <a:rPr lang="he-IL" altLang="he-IL" sz="4000" b="1" dirty="0" smtClean="0">
                <a:latin typeface="Ara Hamah Alislam" panose="00000500000000000000" pitchFamily="2" charset="-78"/>
              </a:rPr>
              <a:t> </a:t>
            </a:r>
            <a:r>
              <a:rPr lang="ar-EG" altLang="he-IL" sz="4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الروبوتات </a:t>
            </a:r>
            <a:endParaRPr lang="he-IL" altLang="he-IL" sz="4000" b="1" dirty="0" smtClean="0">
              <a:latin typeface="Ara Hamah Alislam" panose="00000500000000000000" pitchFamily="2" charset="-78"/>
            </a:endParaRPr>
          </a:p>
          <a:p>
            <a:pPr algn="r" rtl="1" eaLnBrk="1" hangingPunct="1"/>
            <a:endParaRPr lang="he-IL" altLang="he-IL" sz="2800" b="1" dirty="0" smtClean="0"/>
          </a:p>
        </p:txBody>
      </p:sp>
      <p:pic>
        <p:nvPicPr>
          <p:cNvPr id="9" name="תמונה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32" y="5384913"/>
            <a:ext cx="1625423" cy="1172135"/>
          </a:xfrm>
          <a:prstGeom prst="rect">
            <a:avLst/>
          </a:prstGeom>
        </p:spPr>
      </p:pic>
      <p:pic>
        <p:nvPicPr>
          <p:cNvPr id="10" name="Picture 2" descr="https://encrypted-tbn3.gstatic.com/images?q=tbn:ANd9GcQDWhrP-cjwKvaS8i3v9Whc6STbTHCZLivc0kE2FUaz0XY6unbJ4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0067" y="3403309"/>
            <a:ext cx="2214814" cy="140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https://encrypted-tbn3.gstatic.com/images?q=tbn:ANd9GcTN2uf8nKDmxfFmCQt26MUroFrn7elsN4DkZwO39f5wRBe4R17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10772"/>
            <a:ext cx="2010611" cy="1547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https://encrypted-tbn2.gstatic.com/images?q=tbn:ANd9GcR5VZPReccqjYMKVzywIpa5iMzPKz5krgiBpC8HFRvlYqCUYSa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1146" y="5444289"/>
            <a:ext cx="2191252" cy="141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https://encrypted-tbn2.gstatic.com/images?q=tbn:ANd9GcQryTnY26VNGzXoqKNg71CAXKWECopDCi5hRKMOpuLeZgIwKus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243170"/>
            <a:ext cx="1767139" cy="176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2" descr="https://encrypted-tbn2.gstatic.com/images?q=tbn:ANd9GcRE7T_cf0K1OSNqqVfm4f8dilUSg93v7T5PkySagMJEbgwOdovaW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545290"/>
            <a:ext cx="2159836" cy="143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8" descr="https://encrypted-tbn2.gstatic.com/images?q=tbn:ANd9GcRzXr1NmL5k1TPIax4E4VmTzPrI7eoNG4kYemB_C3ACSZfAsboLCQ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49806" y="1468583"/>
            <a:ext cx="2026320" cy="15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iRobot_small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41083" y="3434241"/>
            <a:ext cx="1107269" cy="11779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ar-EG" sz="66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الأنظمة </a:t>
            </a:r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الروبوتية</a:t>
            </a:r>
            <a:r>
              <a:rPr lang="he-IL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– </a:t>
            </a:r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استخدامات </a:t>
            </a:r>
            <a:endParaRPr lang="he-IL" sz="6600" b="1" dirty="0"/>
          </a:p>
        </p:txBody>
      </p:sp>
      <p:sp>
        <p:nvSpPr>
          <p:cNvPr id="34" name="Rectangle 1028"/>
          <p:cNvSpPr txBox="1">
            <a:spLocks noChangeArrowheads="1"/>
          </p:cNvSpPr>
          <p:nvPr/>
        </p:nvSpPr>
        <p:spPr>
          <a:xfrm>
            <a:off x="2522300" y="1393162"/>
            <a:ext cx="7360609" cy="5464838"/>
          </a:xfrm>
          <a:prstGeom prst="rect">
            <a:avLst/>
          </a:prstGeom>
        </p:spPr>
        <p:txBody>
          <a:bodyPr/>
          <a:lstStyle>
            <a:lvl1pPr marL="342900" indent="-342900" algn="r" defTabSz="449263" rtl="1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49263" rtl="1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defTabSz="449263" rtl="1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defTabSz="449263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defTabSz="449263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endParaRPr lang="he-IL" sz="2000" b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ar-EG" sz="3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روبوت عسكري يستخدمه الجيش</a:t>
            </a:r>
            <a:r>
              <a:rPr lang="he-IL" sz="3600" b="1" dirty="0" smtClean="0">
                <a:latin typeface="Ara Hamah Alislam" panose="00000500000000000000" pitchFamily="2" charset="-78"/>
              </a:rPr>
              <a:t>:</a:t>
            </a:r>
            <a:r>
              <a:rPr lang="ar-EG" sz="3600" b="1" dirty="0" smtClean="0">
                <a:latin typeface="Ara Hamah Alislam" panose="00000500000000000000" pitchFamily="2" charset="-78"/>
              </a:rPr>
              <a:t> </a:t>
            </a:r>
            <a:r>
              <a:rPr lang="ar-EG" sz="3600" b="1" dirty="0" smtClean="0">
                <a:solidFill>
                  <a:srgbClr val="FFC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  <a:hlinkClick r:id="rId4"/>
              </a:rPr>
              <a:t>فيديو</a:t>
            </a:r>
            <a:r>
              <a:rPr lang="ar-EG" sz="3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/>
            </a:r>
            <a:b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endParaRPr lang="he-IL" sz="36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ar-EG" sz="3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روبوتات </a:t>
            </a:r>
            <a:r>
              <a:rPr lang="ar-EG" sz="3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لتصنيف الرزم في المخزن</a:t>
            </a:r>
            <a:r>
              <a:rPr lang="he-IL" sz="3600" b="1" dirty="0" smtClean="0">
                <a:latin typeface="Ara Hamah Alislam" panose="00000500000000000000" pitchFamily="2" charset="-78"/>
              </a:rPr>
              <a:t>: </a:t>
            </a:r>
            <a:r>
              <a:rPr lang="ar-EG" sz="3600" b="1" dirty="0" smtClean="0">
                <a:solidFill>
                  <a:srgbClr val="FFC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  <a:hlinkClick r:id="rId5"/>
              </a:rPr>
              <a:t>فيديو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  <a:hlinkClick r:id="rId5"/>
              </a:rPr>
              <a:t/>
            </a:r>
            <a:b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  <a:hlinkClick r:id="rId5"/>
              </a:rPr>
            </a:b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/>
            </a:r>
            <a:b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r>
              <a:rPr lang="ar-EG" sz="3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روبوت </a:t>
            </a:r>
            <a:r>
              <a:rPr lang="ar-EG" sz="3600" b="1" dirty="0" err="1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دافينتشي</a:t>
            </a:r>
            <a:r>
              <a:rPr lang="ar-EG" sz="3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لإجراء عملية جراحية من بعد</a:t>
            </a:r>
            <a:r>
              <a:rPr lang="he-IL" sz="3600" b="1" dirty="0" smtClean="0">
                <a:latin typeface="Ara Hamah Alislam" panose="00000500000000000000" pitchFamily="2" charset="-78"/>
              </a:rPr>
              <a:t>: </a:t>
            </a:r>
            <a:r>
              <a:rPr lang="ar-EG" sz="3600" b="1" dirty="0" smtClean="0">
                <a:solidFill>
                  <a:srgbClr val="FFC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  <a:hlinkClick r:id="rId6"/>
              </a:rPr>
              <a:t>فيديو</a:t>
            </a:r>
            <a:r>
              <a:rPr lang="he-IL" sz="3600" dirty="0" smtClean="0">
                <a:latin typeface="Ara Hamah Alislam" panose="00000500000000000000" pitchFamily="2" charset="-78"/>
              </a:rPr>
              <a:t/>
            </a:r>
            <a:br>
              <a:rPr lang="he-IL" sz="3600" dirty="0" smtClean="0">
                <a:latin typeface="Ara Hamah Alislam" panose="00000500000000000000" pitchFamily="2" charset="-78"/>
              </a:rPr>
            </a:b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  <a:hlinkClick r:id="rId6"/>
              </a:rPr>
              <a:t/>
            </a:r>
            <a:b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  <a:hlinkClick r:id="rId6"/>
              </a:rPr>
            </a:br>
            <a:r>
              <a:rPr lang="ar-EG" sz="3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روبوت سيارة قادر على القيادة والتوقف في الموقف بشكل اوتوماتيكي</a:t>
            </a:r>
            <a:r>
              <a:rPr lang="he-IL" sz="3600" b="1" dirty="0" smtClean="0">
                <a:latin typeface="Ara Hamah Alislam" panose="00000500000000000000" pitchFamily="2" charset="-78"/>
              </a:rPr>
              <a:t>: </a:t>
            </a:r>
            <a:r>
              <a:rPr lang="ar-EG" sz="3600" b="1" dirty="0" smtClean="0">
                <a:solidFill>
                  <a:srgbClr val="FFC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  <a:hlinkClick r:id="rId7"/>
              </a:rPr>
              <a:t>فيديو</a:t>
            </a:r>
            <a:r>
              <a:rPr lang="he-IL" sz="3600" dirty="0" smtClean="0">
                <a:latin typeface="Ara Hamah Alislam" panose="00000500000000000000" pitchFamily="2" charset="-78"/>
              </a:rPr>
              <a:t/>
            </a:r>
            <a:br>
              <a:rPr lang="he-IL" sz="3600" dirty="0" smtClean="0">
                <a:latin typeface="Ara Hamah Alislam" panose="00000500000000000000" pitchFamily="2" charset="-78"/>
              </a:rPr>
            </a:br>
            <a:r>
              <a:rPr lang="en-US" dirty="0" smtClean="0">
                <a:hlinkClick r:id="rId8"/>
              </a:rPr>
              <a:t/>
            </a:r>
            <a:br>
              <a:rPr lang="en-US" dirty="0" smtClean="0">
                <a:hlinkClick r:id="rId8"/>
              </a:rPr>
            </a:br>
            <a:endParaRPr lang="en-US" dirty="0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en-US" sz="2000" kern="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8027" y="1393162"/>
            <a:ext cx="1738312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448546" y="2853874"/>
            <a:ext cx="1812925" cy="89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4981" y="4067228"/>
            <a:ext cx="18780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573797" y="5464195"/>
            <a:ext cx="161380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لنستعد لبناء الروبوت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lnSpcReduction="10000"/>
          </a:bodyPr>
          <a:lstStyle/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تحضير الاسلاك الكهربائية للروبوت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pPr marL="1066800" lvl="1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عرض كيفية تحضير سلك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pPr marL="1066800" lvl="1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  <a:hlinkClick r:id="rId2"/>
              </a:rPr>
              <a:t>فيديو ارشادي </a:t>
            </a:r>
            <a:endParaRPr lang="he-IL" sz="6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ar-EG" sz="8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النظام والنظافة</a:t>
            </a:r>
            <a:endParaRPr lang="he-IL" sz="8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إعادة المعدات والاسلاك الجاهزة الى المعلم </a:t>
            </a:r>
            <a:endParaRPr lang="he-IL" sz="6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368</TotalTime>
  <Words>77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פיאה</vt:lpstr>
      <vt:lpstr>مقدمة للأنظمة الروبوتية لنستعد لبناء الروبوت </vt:lpstr>
      <vt:lpstr>جدول المحتويات</vt:lpstr>
      <vt:lpstr>الأنظمة الروبوتية – هيا لنتعرف </vt:lpstr>
      <vt:lpstr>الأنظمة الروبوتية – استخدامات </vt:lpstr>
      <vt:lpstr>لنستعد لبناء الروبوت </vt:lpstr>
      <vt:lpstr>النظام والنظافة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47</cp:revision>
  <dcterms:created xsi:type="dcterms:W3CDTF">2017-08-08T19:01:28Z</dcterms:created>
  <dcterms:modified xsi:type="dcterms:W3CDTF">2018-02-26T12:12:32Z</dcterms:modified>
</cp:coreProperties>
</file>