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ZPhaUhal2k&amp;feature=youtu.be&amp;t=4m7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مقدمة للأنظمة</a:t>
            </a:r>
            <a:r>
              <a:rPr lang="he-IL" sz="8800" dirty="0" smtClean="0">
                <a:latin typeface="Ara Hamah Alislam" panose="00000500000000000000" pitchFamily="2" charset="-78"/>
              </a:rPr>
              <a:t/>
            </a:r>
            <a:br>
              <a:rPr lang="he-IL" sz="8800" dirty="0" smtClean="0">
                <a:latin typeface="Ara Hamah Alislam" panose="00000500000000000000" pitchFamily="2" charset="-78"/>
              </a:rPr>
            </a:br>
            <a:r>
              <a:rPr lang="ar-EG" sz="8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لنبني روبوت</a:t>
            </a:r>
            <a:r>
              <a:rPr lang="he-IL" sz="8800" dirty="0" smtClean="0">
                <a:latin typeface="Ara Hamah Alislam" panose="00000500000000000000" pitchFamily="2" charset="-78"/>
              </a:rPr>
              <a:t>!</a:t>
            </a:r>
            <a:endParaRPr lang="he-IL" sz="8800" dirty="0">
              <a:latin typeface="Ara Hamah Alislam" panose="00000500000000000000" pitchFamily="2" charset="-7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6885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أنظمة محوسبة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he-IL" sz="5400" dirty="0" smtClean="0">
                <a:latin typeface="Ara Hamah Alislam" panose="00000500000000000000" pitchFamily="2" charset="-78"/>
              </a:rPr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لنبني روبوت</a:t>
            </a:r>
            <a:r>
              <a:rPr lang="he-IL" sz="5400" dirty="0" smtClean="0">
                <a:latin typeface="Ara Hamah Alislam" panose="00000500000000000000" pitchFamily="2" charset="-78"/>
              </a:rPr>
              <a:t>!</a:t>
            </a: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8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5" y="1930400"/>
            <a:ext cx="9128695" cy="3880773"/>
          </a:xfrm>
        </p:spPr>
        <p:txBody>
          <a:bodyPr>
            <a:normAutofit fontScale="92500"/>
          </a:bodyPr>
          <a:lstStyle/>
          <a:p>
            <a:r>
              <a:rPr lang="he-IL" sz="4000" dirty="0" smtClean="0"/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 الروبوتية وأنواع </a:t>
            </a:r>
            <a:r>
              <a:rPr lang="ar-EG" sz="5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الروبوتات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استخدامات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r>
              <a:rPr lang="he-IL" sz="6000" dirty="0" smtClean="0">
                <a:latin typeface="Ara Hamah Alislam" panose="00000500000000000000" pitchFamily="2" charset="-78"/>
              </a:rPr>
              <a:t> </a:t>
            </a:r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مبادئ ارسال الاوامر الى الروبوت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36172" y="-20070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الأنظمة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962024"/>
            <a:ext cx="9477375" cy="5895975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هو النظام؟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 – مجموعة مركبات تعمل بتعاون لتنفيذ هدف النظام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الأنظمة التي تعرفونها </a:t>
            </a:r>
            <a:r>
              <a:rPr lang="he-IL" sz="4000" dirty="0" smtClean="0">
                <a:latin typeface="Ara Hamah Alislam" panose="00000500000000000000" pitchFamily="2" charset="-78"/>
              </a:rPr>
              <a:t>?</a:t>
            </a: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امثلة : نظام الوقود في السيارة, جهاز الغسالة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4000" dirty="0" smtClean="0">
                <a:latin typeface="Ara Hamah Alislam" panose="00000500000000000000" pitchFamily="2" charset="-78"/>
              </a:rPr>
              <a:t>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المشترك لجميع الأنظمة: مبدأ ادخال البيانات (المُدخل)  – المعالج – البيانات الناتجة (المُخرج)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تعريفات</a:t>
            </a:r>
            <a:r>
              <a:rPr lang="ar-EG" sz="4000" dirty="0" smtClean="0">
                <a:latin typeface="Ara Hamah Alislam" panose="00000500000000000000" pitchFamily="2" charset="-78"/>
              </a:rPr>
              <a:t>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ما هي وسائل المُدخل والمُخرج في الأنظمة التي ذكرناها؟</a:t>
            </a:r>
            <a:endParaRPr lang="he-IL" sz="32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367388" y="6871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محوسب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574303" y="1149767"/>
            <a:ext cx="8596668" cy="3880773"/>
          </a:xfrm>
        </p:spPr>
        <p:txBody>
          <a:bodyPr>
            <a:normAutofit/>
          </a:bodyPr>
          <a:lstStyle/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الهدف والمركبات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</a:t>
            </a:r>
            <a:r>
              <a:rPr lang="he-IL" sz="4800" dirty="0" smtClean="0">
                <a:latin typeface="Ara Hamah Alislam" panose="00000500000000000000" pitchFamily="2" charset="-78"/>
              </a:rPr>
              <a:t> –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المعالج - المُخرج</a:t>
            </a:r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endParaRPr lang="he-IL" sz="4800" dirty="0">
              <a:latin typeface="Ara Hamah Alislam" panose="00000500000000000000" pitchFamily="2" charset="-78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123" y="2738057"/>
            <a:ext cx="5321808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نظام روبوتي </a:t>
            </a:r>
            <a:endParaRPr lang="he-IL" sz="66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المُدخل</a:t>
            </a:r>
            <a:r>
              <a:rPr lang="he-IL" sz="4000" dirty="0">
                <a:latin typeface="Ara Hamah Alislam" panose="00000500000000000000" pitchFamily="2" charset="-78"/>
              </a:rPr>
              <a:t> – </a:t>
            </a:r>
            <a:r>
              <a:rPr lang="ar-EG" sz="40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المعالج - المُخرج</a:t>
            </a:r>
            <a:r>
              <a:rPr lang="he-IL" sz="4000" dirty="0">
                <a:latin typeface="Ara Hamah Alislam" panose="00000500000000000000" pitchFamily="2" charset="-78"/>
              </a:rPr>
              <a:t> </a:t>
            </a:r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725510"/>
            <a:ext cx="8596668" cy="1320800"/>
          </a:xfrm>
        </p:spPr>
        <p:txBody>
          <a:bodyPr>
            <a:normAutofit fontScale="90000"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لنبني روبوت ! </a:t>
            </a:r>
            <a:b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204631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ar-EG" sz="4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a Hamah Alislam" panose="00000500000000000000" pitchFamily="2" charset="-78"/>
                <a:cs typeface="Ara Hamah Alislam" panose="00000500000000000000" pitchFamily="2" charset="-78"/>
                <a:hlinkClick r:id="rId2"/>
              </a:rPr>
              <a:t>فيديو ارشادي لبناء نموذج الروبوت </a:t>
            </a:r>
            <a:endParaRPr lang="he-IL" sz="4800" dirty="0" smtClean="0">
              <a:solidFill>
                <a:prstClr val="black">
                  <a:lumMod val="75000"/>
                  <a:lumOff val="25000"/>
                </a:prstClr>
              </a:solidFill>
              <a:latin typeface="Ara Hamah Alislam" panose="00000500000000000000" pitchFamily="2" charset="-78"/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710304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إطفاء الروبوت ونزع البطارية 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إعادة الروبوت الى مكانه</a:t>
            </a:r>
            <a:endParaRPr lang="he-IL" sz="60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6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شحن البطارية </a:t>
            </a:r>
            <a:endParaRPr lang="he-IL" sz="60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143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مقدمة للأنظمة لنبني روبوت!</vt:lpstr>
      <vt:lpstr>قائمة المحتويات </vt:lpstr>
      <vt:lpstr>مراجعة وتذكير </vt:lpstr>
      <vt:lpstr>الأنظمة</vt:lpstr>
      <vt:lpstr>نظام محوسب </vt:lpstr>
      <vt:lpstr>نظام روبوتي </vt:lpstr>
      <vt:lpstr>هيا لنبني روبوت !  </vt:lpstr>
      <vt:lpstr>الترتيب والنظافة 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35</cp:revision>
  <dcterms:created xsi:type="dcterms:W3CDTF">2017-08-08T19:01:28Z</dcterms:created>
  <dcterms:modified xsi:type="dcterms:W3CDTF">2018-02-26T12:13:56Z</dcterms:modified>
</cp:coreProperties>
</file>