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3"/>
  </p:notesMasterIdLst>
  <p:sldIdLst>
    <p:sldId id="256" r:id="rId2"/>
    <p:sldId id="274" r:id="rId3"/>
    <p:sldId id="275" r:id="rId4"/>
    <p:sldId id="283" r:id="rId5"/>
    <p:sldId id="277" r:id="rId6"/>
    <p:sldId id="280" r:id="rId7"/>
    <p:sldId id="278" r:id="rId8"/>
    <p:sldId id="279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34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DA7483-1C53-40FC-A2C4-1B84877EC98B}" type="datetimeFigureOut">
              <a:rPr lang="he-IL" smtClean="0"/>
              <a:pPr/>
              <a:t>י"א/אדר/תשע"ח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53CA25-912D-4F98-BB76-6806C69BED3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9381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CA25-912D-4F98-BB76-6806C69BED35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7306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19248" y="1692196"/>
            <a:ext cx="10297886" cy="3367668"/>
          </a:xfrm>
        </p:spPr>
        <p:txBody>
          <a:bodyPr>
            <a:noAutofit/>
          </a:bodyPr>
          <a:lstStyle/>
          <a:p>
            <a:pPr algn="ctr"/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</a:t>
            </a:r>
            <a:r>
              <a:rPr lang="he-IL" sz="7200" dirty="0" smtClean="0">
                <a:latin typeface="Ara Hamah Alislam" panose="00000500000000000000" pitchFamily="2" charset="-78"/>
              </a:rPr>
              <a:t>!</a:t>
            </a:r>
            <a: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تشغيل محركات الروبوت</a:t>
            </a:r>
            <a: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تنفيذ مختلف أنواع الحركات </a:t>
            </a:r>
            <a:endParaRPr lang="he-IL" sz="7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0184" y="480888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33350" y="1428947"/>
            <a:ext cx="10572750" cy="5847063"/>
          </a:xfrm>
        </p:spPr>
        <p:txBody>
          <a:bodyPr>
            <a:noAutofit/>
          </a:bodyPr>
          <a:lstStyle/>
          <a:p>
            <a:r>
              <a:rPr lang="he-IL" sz="3800" dirty="0"/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3800" dirty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الالتفاف الدائري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الشمال في نفس المكان 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لمدة ثانيتين والتوقف </a:t>
            </a:r>
            <a:endParaRPr lang="he-IL" sz="28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الالتفاف في نفس المكان معناه التحرك الدائري حول نقطة مركز الروبوت بدون التقدم الى الامام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  <a:p>
            <a:pPr lvl="1">
              <a:buNone/>
            </a:pP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تقدم : الالتفاف الدائري في نفس المكان التفافا كاملا ثم التحرك الى الامام لمدة ثانيتين 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: كم من الوقت يجب ان نخصص للروبوت ليكمل التفافا كاملا ؟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يحتاج كل روبوت  الى نفس الوقت كي يكمل التفافا كاملا ؟ لماذا ؟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819" y="3383962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1905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الروبوت بالحاسوب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تشغيل المحرك </a:t>
            </a: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تشغيل المحر</a:t>
            </a:r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تشغيل محركات للقيام بعدة أنواع من التحركات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ترتيب ونظافة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2121885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في سكراتش 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نغمات الروبوت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محركات الروبوت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695" y="26155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5" y="990149"/>
            <a:ext cx="9253490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</a:t>
            </a:r>
            <a:r>
              <a:rPr lang="ar-EG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400" dirty="0" smtClean="0">
                <a:latin typeface="Ara Hamah Alislam" panose="00000500000000000000" pitchFamily="2" charset="-78"/>
              </a:rPr>
              <a:t> (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4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400" dirty="0" smtClean="0"/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4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754" y="45968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44186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89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480811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</a:t>
            </a:r>
            <a:r>
              <a:rPr lang="he-IL" sz="5000" b="1" dirty="0" smtClean="0">
                <a:latin typeface="Ara Hamah Alislam" panose="00000500000000000000" pitchFamily="2" charset="-78"/>
              </a:rPr>
              <a:t>– </a:t>
            </a:r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تشغيل المحرك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365473"/>
            <a:ext cx="9274002" cy="5847063"/>
          </a:xfrm>
        </p:spPr>
        <p:txBody>
          <a:bodyPr>
            <a:noAutofit/>
          </a:bodyPr>
          <a:lstStyle/>
          <a:p>
            <a:r>
              <a:rPr lang="he-IL" sz="24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شغل المحرك بسرعة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معينة واتجاه معين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endParaRPr lang="ar-EG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العامل المتغير ؟ </a:t>
            </a:r>
            <a:r>
              <a:rPr lang="he-IL" sz="3600" dirty="0" smtClean="0">
                <a:latin typeface="Ara Hamah Alislam" panose="00000500000000000000" pitchFamily="2" charset="-78"/>
              </a:rPr>
              <a:t>–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تحديد قيمة في داخل الأمر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المحرك الذي نريد تشغيله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السرعة : بين </a:t>
            </a:r>
            <a:r>
              <a:rPr lang="ar-EG" sz="3600" dirty="0" smtClean="0">
                <a:latin typeface="Ara Hamah Alislam" panose="00000500000000000000" pitchFamily="2" charset="-78"/>
              </a:rPr>
              <a:t>8-0</a:t>
            </a:r>
            <a:endParaRPr lang="ar-EG" sz="36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السرعة </a:t>
            </a:r>
            <a:r>
              <a:rPr lang="ar-EG" sz="3600" dirty="0" smtClean="0">
                <a:latin typeface="Ara Hamah Alislam" panose="00000500000000000000" pitchFamily="2" charset="-78"/>
              </a:rPr>
              <a:t>0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= إيقاف المحرك </a:t>
            </a:r>
          </a:p>
          <a:p>
            <a:pPr lvl="1"/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اتجاه : الى الامام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الى الخلف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9" t="21899" r="4493" b="16391"/>
          <a:stretch/>
        </p:blipFill>
        <p:spPr>
          <a:xfrm>
            <a:off x="3443288" y="2054448"/>
            <a:ext cx="4872712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1067" y="0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تشغيل المحرك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010937"/>
            <a:ext cx="9679709" cy="5847063"/>
          </a:xfrm>
        </p:spPr>
        <p:txBody>
          <a:bodyPr>
            <a:noAutofit/>
          </a:bodyPr>
          <a:lstStyle/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المحركات في الروبوت موصولة بعجل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نقوم بتحريك كل الروبوت الى الامام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نوقف الروبوت ؟ 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متى يتوقف المحرك عن العمل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فقط عندما يتلقى أمرا واضحا !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مسكوا الروبوت في الهواء وشغلوا احد المحركات بسرعة 5 الى الامام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يفهم الروبوت معنى "الى الامام" ؟</a:t>
            </a:r>
            <a:endParaRPr lang="ar-EG" sz="36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أوقفوا المحرك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3677" y="174171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تشغيل محركات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33005"/>
            <a:ext cx="10210801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بناء سيناريو لتشغيل محركين للتحرك الى الامام وايقافهم بعد ثانيتين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تشغيل السيناريو : أمر "القبعة" العلم الأخضر (أحداث)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انتظر </a:t>
            </a:r>
            <a:r>
              <a:rPr lang="en-US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ثواني (تحكم)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قمنا بتشغيل محرك فعلينا ايضا إيقافه في مرحلة ما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مناقشة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الخوارزمية (الطريقة</a:t>
            </a:r>
            <a:r>
              <a:rPr lang="he-IL" sz="3200" dirty="0" smtClean="0">
                <a:latin typeface="Ara Hamah Alislam" panose="00000500000000000000" pitchFamily="2" charset="-78"/>
              </a:rPr>
              <a:t>)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لتنفيذ التوجيهات ؟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سرعة تنفيذ الأوامر – ماذا يحدث لو لم ننتظر ثانية ؟</a:t>
            </a:r>
            <a:endParaRPr lang="ar-EG" sz="32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2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ماذا يحدث لو لم نوقف المحركات ؟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666" y="210355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6886" y="3004151"/>
            <a:ext cx="4791806" cy="2962790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3031" y="983506"/>
            <a:ext cx="9274002" cy="5847063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600" dirty="0" smtClean="0">
                <a:latin typeface="Ara Hamah Alislam" panose="00000500000000000000" pitchFamily="2" charset="-78"/>
              </a:rPr>
              <a:t>	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الى الخلف لمدة ثانيتين والتوقف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بمسار مُقَوَس الى جهة الشمال لمدة ثانيتين والتوقف</a:t>
            </a:r>
          </a:p>
          <a:p>
            <a:pPr marL="457200" lvl="1" indent="0">
              <a:buNone/>
            </a:pPr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r>
              <a:rPr lang="he-IL" sz="3000" dirty="0" smtClean="0"/>
              <a:t>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بمسار مُقَوَس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الخلف والى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جهة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اليمين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لمدة ثانيتين والتوقف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" y="1428947"/>
            <a:ext cx="10167257" cy="5847063"/>
          </a:xfrm>
        </p:spPr>
        <p:txBody>
          <a:bodyPr>
            <a:noAutofit/>
          </a:bodyPr>
          <a:lstStyle/>
          <a:p>
            <a:r>
              <a:rPr lang="he-IL" sz="4000" dirty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بشكل دائري الى اليمين على المحور لمدة ثانيتين والتوقف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>
              <a:buNone/>
            </a:pPr>
            <a:endParaRPr lang="he-IL" sz="26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5131" y="2885133"/>
            <a:ext cx="4276526" cy="3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449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هيا لنبرمج الروبوت ! تشغيل محركات الروبوت تنفيذ مختلف أنواع الحركات </vt:lpstr>
      <vt:lpstr>قائمة المحتويات </vt:lpstr>
      <vt:lpstr>مراجعة وتذكرة </vt:lpstr>
      <vt:lpstr>ربط الروبوت بالحاسوب </vt:lpstr>
      <vt:lpstr>برمجة الروبوت – أمر تشغيل المحرك</vt:lpstr>
      <vt:lpstr>برمجة الروبوت – تشغيل المحرك</vt:lpstr>
      <vt:lpstr>تمرين – تشغيل محركات </vt:lpstr>
      <vt:lpstr>تمرين – مختلف أنواع التحركات </vt:lpstr>
      <vt:lpstr>تمرين – مختلف أنواع التحركات </vt:lpstr>
      <vt:lpstr>تمرين – مختلف أنواع التحركات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145</cp:revision>
  <dcterms:created xsi:type="dcterms:W3CDTF">2017-08-08T19:01:28Z</dcterms:created>
  <dcterms:modified xsi:type="dcterms:W3CDTF">2018-02-26T12:23:50Z</dcterms:modified>
</cp:coreProperties>
</file>