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4"/>
  </p:notesMasterIdLst>
  <p:sldIdLst>
    <p:sldId id="256" r:id="rId2"/>
    <p:sldId id="274" r:id="rId3"/>
    <p:sldId id="288" r:id="rId4"/>
    <p:sldId id="287" r:id="rId5"/>
    <p:sldId id="289" r:id="rId6"/>
    <p:sldId id="291" r:id="rId7"/>
    <p:sldId id="297" r:id="rId8"/>
    <p:sldId id="292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9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י"א/אדר/תשע"ח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1204334"/>
            <a:ext cx="8019969" cy="2466330"/>
          </a:xfrm>
        </p:spPr>
        <p:txBody>
          <a:bodyPr>
            <a:normAutofit/>
          </a:bodyPr>
          <a:lstStyle/>
          <a:p>
            <a:pPr algn="ctr"/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المجسات الرقمية </a:t>
            </a:r>
            <a:endParaRPr lang="he-IL" sz="88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38697" y="37778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تكملة التمرين 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36970" y="1317180"/>
            <a:ext cx="10297947" cy="5321879"/>
          </a:xfrm>
        </p:spPr>
        <p:txBody>
          <a:bodyPr>
            <a:normAutofit lnSpcReduction="10000"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ضيئوا المصباح بالضغط على المفتاح وأطفئوها بواسطة ترك المفتاح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رمز : من الممكن بناء عدة سيناريوهات مع أوامر "قبعة" وتنفيذ جميعها في نفس الوقت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أسمعوا نغمة عند الضغط على المفتاح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أسمعوا نغمة عند الضغط على المفتاح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ونغمة أخرى مختلفة عند تركه</a:t>
            </a:r>
            <a:endParaRPr lang="he-IL" sz="3800" dirty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الفرق بين "أَسمع نغمة" و "أَسمع نغمة حتى نهايتها" اذا ضغطنا على المفتاح وتركناه بسرعة ؟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534604" y="36490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تكملة التمرين 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534604" y="1317180"/>
            <a:ext cx="8934357" cy="5152062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حركوا الروبوت الى الأمام لمدة ثانيتين بالضغط على المفتاح, أَضيئوا المصباح وتحركوا الى الخلف لمدة ثانيتين, وعندها أَطفئوا المصباح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نستطيع استخدام المفتاح لإيقاف الروبوت عندما يصطدم بعقبات في الطريق ؟ 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بالإضافة الى  البرمجة – هنالك أهمية للمكان </a:t>
            </a:r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الذي ركبنا عليه المجس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الروبوت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endParaRPr lang="he-IL" sz="34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418" y="331231"/>
            <a:ext cx="4920943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67614" y="1652031"/>
            <a:ext cx="8474926" cy="4953889"/>
          </a:xfrm>
        </p:spPr>
        <p:txBody>
          <a:bodyPr>
            <a:normAutofit fontScale="77500" lnSpcReduction="20000"/>
          </a:bodyPr>
          <a:lstStyle/>
          <a:p>
            <a:r>
              <a:rPr lang="he-IL" sz="4000" dirty="0" smtClean="0"/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رقمي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نبرمج الروبوت !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زر بداية العمل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الإيقاف بلمسة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66859" y="1930400"/>
            <a:ext cx="8474926" cy="3880773"/>
          </a:xfrm>
        </p:spPr>
        <p:txBody>
          <a:bodyPr>
            <a:normAutofit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للمجسات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/>
              <a:t> </a:t>
            </a:r>
            <a:r>
              <a:rPr lang="he-IL" sz="4000" dirty="0">
                <a:latin typeface="Ara Hamah Alislam" panose="00000500000000000000" pitchFamily="2" charset="-78"/>
              </a:rPr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يحتاج الروبوت الى المجسات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؟</a:t>
            </a:r>
            <a:endParaRPr lang="he-IL" sz="3800" dirty="0" smtClean="0"/>
          </a:p>
          <a:p>
            <a:pPr lvl="1"/>
            <a:r>
              <a:rPr lang="he-IL" sz="3800" dirty="0" smtClean="0"/>
              <a:t> </a:t>
            </a:r>
            <a:r>
              <a:rPr lang="he-IL" sz="4000" dirty="0">
                <a:latin typeface="Ara Hamah Alislam" panose="00000500000000000000" pitchFamily="2" charset="-78"/>
              </a:rPr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يستخدم الروبوت المجسات ؟</a:t>
            </a:r>
            <a:endParaRPr lang="he-IL" sz="4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745200" y="223592"/>
            <a:ext cx="8293037" cy="1023604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الرقمي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483324" y="1247196"/>
            <a:ext cx="9703865" cy="4953889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يرسل المجس للمتحكم معطيات عن وضعه طيلة الوقت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يستطيع المجس الرقمي ان يميز بين وضعين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يقوم بأرسال</a:t>
            </a:r>
            <a:r>
              <a:rPr lang="ar-EG" sz="3600" dirty="0" smtClean="0">
                <a:latin typeface="David" pitchFamily="34" charset="-79"/>
                <a:cs typeface="David" pitchFamily="34" charset="-79"/>
              </a:rPr>
              <a:t> 0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او </a:t>
            </a:r>
            <a:r>
              <a:rPr lang="ar-EG" sz="3600" dirty="0" smtClean="0">
                <a:latin typeface="David" pitchFamily="34" charset="-79"/>
                <a:cs typeface="David" pitchFamily="34" charset="-79"/>
              </a:rPr>
              <a:t>1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المتحكم وفقا لوضعه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عندما يتعرف المجس على وضعية مطلوبة, تغلق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/</a:t>
            </a:r>
            <a:r>
              <a:rPr lang="he-IL" sz="36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تفتح فيه دائرة كهربائية وفقا للوضعية, ويقوم المجس بأرسال</a:t>
            </a:r>
            <a:r>
              <a:rPr lang="ar-EG" sz="3600" dirty="0" smtClean="0">
                <a:latin typeface="David" pitchFamily="34" charset="-79"/>
                <a:cs typeface="David" pitchFamily="34" charset="-79"/>
              </a:rPr>
              <a:t> 0 </a:t>
            </a:r>
            <a:r>
              <a:rPr lang="en-US" sz="3600" dirty="0" smtClean="0">
                <a:latin typeface="David" pitchFamily="34" charset="-79"/>
                <a:cs typeface="David" pitchFamily="34" charset="-79"/>
              </a:rPr>
              <a:t>/</a:t>
            </a:r>
            <a:r>
              <a:rPr lang="ar-EG" sz="3600" dirty="0" smtClean="0">
                <a:latin typeface="David" pitchFamily="34" charset="-79"/>
                <a:cs typeface="David" pitchFamily="34" charset="-79"/>
              </a:rPr>
              <a:t> 1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المتحكم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0683" y="5619750"/>
            <a:ext cx="5648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495388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يستطيع مجس اللمس</a:t>
            </a:r>
            <a:r>
              <a:rPr lang="he-IL" sz="40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ان يميز وضعين </a:t>
            </a:r>
            <a:r>
              <a:rPr lang="he-IL" sz="4000" dirty="0" smtClean="0">
                <a:latin typeface="Ara Hamah Alislam" panose="00000500000000000000" pitchFamily="2" charset="-78"/>
                <a:cs typeface="David" pitchFamily="34" charset="-79"/>
              </a:rPr>
              <a:t>:</a:t>
            </a: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غير مضغوط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–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يرسل 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0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المتحكم (وضعية "عادية")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مضغوط – يرسل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 1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المتحكم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"يُغلَق" عندما نضغط على الزر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تُغلق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دائرة كهربائية ويتغير الوضع من 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0 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 1 </a:t>
            </a: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"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يُفتَح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" عندما نترك الزر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تُفتَح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دائرة كهربائية ويتغير الوضع من</a:t>
            </a:r>
            <a:r>
              <a:rPr lang="ar-EG" sz="3800" dirty="0">
                <a:latin typeface="David" pitchFamily="34" charset="-79"/>
                <a:cs typeface="David" pitchFamily="34" charset="-79"/>
              </a:rPr>
              <a:t> 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1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 0 </a:t>
            </a:r>
            <a:endParaRPr lang="he-IL" sz="3800" dirty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504" y="698183"/>
            <a:ext cx="20478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184727" y="301037"/>
            <a:ext cx="7917297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وصله بالروبوت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195944" y="1536121"/>
            <a:ext cx="10132912" cy="495388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ركبوا مجس اللمس (المفتاح) على الروبوت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أدخِل المنطقة البارزة على المجس عبر المسالك التي على الروبوت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المجس بالأسلاك</a:t>
            </a:r>
            <a:r>
              <a:rPr lang="he-IL" sz="4400" dirty="0" smtClean="0">
                <a:latin typeface="Ara Hamah Alislam" panose="00000500000000000000" pitchFamily="2" charset="-78"/>
                <a:cs typeface="David" pitchFamily="34" charset="-79"/>
              </a:rPr>
              <a:t>:</a:t>
            </a: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84900"/>
            <a:ext cx="5098473" cy="31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73" y="4495279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611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28682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برمجة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19" y="1536121"/>
            <a:ext cx="9850987" cy="5152062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"قبعة" للمجس الرقمي </a:t>
            </a:r>
            <a:r>
              <a:rPr lang="he-IL" sz="4000" dirty="0" smtClean="0">
                <a:latin typeface="Ara Hamah Alislam" panose="00000500000000000000" pitchFamily="2" charset="-78"/>
                <a:cs typeface="David" pitchFamily="34" charset="-79"/>
              </a:rPr>
              <a:t>:</a:t>
            </a:r>
          </a:p>
          <a:p>
            <a:pPr marL="857250" lvl="1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الحدث : عندما يتغير وضع المجس الى "أُغلِق" (من </a:t>
            </a:r>
            <a:r>
              <a:rPr lang="ar-EG" sz="4000" dirty="0" smtClean="0">
                <a:latin typeface="David" pitchFamily="34" charset="-79"/>
                <a:cs typeface="David" pitchFamily="34" charset="-79"/>
              </a:rPr>
              <a:t>0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</a:t>
            </a:r>
            <a:r>
              <a:rPr lang="ar-EG" sz="4000" dirty="0" smtClean="0">
                <a:latin typeface="David" pitchFamily="34" charset="-79"/>
                <a:cs typeface="David" pitchFamily="34" charset="-79"/>
              </a:rPr>
              <a:t> 1)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بضغطة على الزر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متغيرات في الأمر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نوع المجس الرقمي 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مَدخَل المُدخل في المتحكم الموصول به المجس  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نوع التغيير للحدث : فُتِحَ </a:t>
            </a:r>
            <a:r>
              <a:rPr lang="en-US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/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أُغلِقَ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218" y="1397917"/>
            <a:ext cx="3280391" cy="837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365760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تمرين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21"/>
            <a:ext cx="10406318" cy="5152062"/>
          </a:xfrm>
        </p:spPr>
        <p:txBody>
          <a:bodyPr>
            <a:no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أضيئوا المصباح بالضغط على المفتاح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ماذا يجب ان تكون بيئة سكراتش </a:t>
            </a:r>
            <a:r>
              <a:rPr lang="en-US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he-IL" sz="44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من اجل الحصول على ردة فعل دقيقة عند الضغط على المفتاح ؟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لماذا لا ينطفئ المصباح ؟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نستطيع إطفاء المصباح بواسطة نفس المفتاح ؟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4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4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2294</TotalTime>
  <Words>726</Words>
  <Application>Microsoft Office PowerPoint</Application>
  <PresentationFormat>Custom</PresentationFormat>
  <Paragraphs>87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פיאה</vt:lpstr>
      <vt:lpstr>المجسات الرقمية </vt:lpstr>
      <vt:lpstr>قائمة المحتويات </vt:lpstr>
      <vt:lpstr>مراجعة وتذكرة </vt:lpstr>
      <vt:lpstr>المجس الرقمي </vt:lpstr>
      <vt:lpstr>مجس اللمس </vt:lpstr>
      <vt:lpstr>مجس اللمس – وصله بالروبوت</vt:lpstr>
      <vt:lpstr>ربط الروبوت بالحاسوب </vt:lpstr>
      <vt:lpstr>مجس اللمس – برمجة </vt:lpstr>
      <vt:lpstr>مجس اللمس – تمرين </vt:lpstr>
      <vt:lpstr>مجس اللمس – تكملة التمرين </vt:lpstr>
      <vt:lpstr>مجس اللمس – تكملة التمرين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200</cp:revision>
  <dcterms:created xsi:type="dcterms:W3CDTF">2017-08-08T19:01:28Z</dcterms:created>
  <dcterms:modified xsi:type="dcterms:W3CDTF">2018-02-26T12:52:26Z</dcterms:modified>
</cp:coreProperties>
</file>