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303" r:id="rId5"/>
    <p:sldId id="307" r:id="rId6"/>
    <p:sldId id="305" r:id="rId7"/>
    <p:sldId id="296" r:id="rId8"/>
    <p:sldId id="302" r:id="rId9"/>
    <p:sldId id="276" r:id="rId10"/>
    <p:sldId id="299" r:id="rId11"/>
    <p:sldId id="304" r:id="rId12"/>
    <p:sldId id="308" r:id="rId13"/>
    <p:sldId id="30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1" d="100"/>
          <a:sy n="41" d="100"/>
        </p:scale>
        <p:origin x="-74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מסלול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תירגול – אלגוריתם זיגזג לנסיעה על מסלול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חברו חיישן מסלול אל הבקר</a:t>
            </a:r>
          </a:p>
          <a:p>
            <a:pPr marL="609600" indent="-609600"/>
            <a:r>
              <a:rPr lang="he-IL" sz="4400" dirty="0" smtClean="0"/>
              <a:t>הכינו מסלול שחור על רקע לבן (או מסלול לבן על רקע שחור)</a:t>
            </a:r>
          </a:p>
          <a:p>
            <a:pPr marL="609600" indent="-609600"/>
            <a:r>
              <a:rPr lang="he-IL" sz="4400" dirty="0" smtClean="0"/>
              <a:t>בנו אלגוריתם במסגרתו הרובוט ימוקם מצדו של המסלול, ולאורך הנסיעה יסע לכיוון המסלול, ובכל פעם שמזהה את המסלול יסע לכיוון השני.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טיפים – אלגוריתם זיגזג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3900" dirty="0" smtClean="0"/>
              <a:t>השתמשו בלולאת בקרה "לעולמים" שתבדוק את מצב החיישן ותחליט בהתאם לאיזה כיוון לסוע</a:t>
            </a:r>
          </a:p>
          <a:p>
            <a:pPr marL="1009650" lvl="1" indent="-609600"/>
            <a:r>
              <a:rPr lang="he-IL" sz="3900" dirty="0" smtClean="0"/>
              <a:t>בחרו מראש אם הרובוט יוצב מימין או משמאל למסלול ותכנתו את תנועת הרובוט בהתאם</a:t>
            </a:r>
          </a:p>
          <a:p>
            <a:pPr marL="1009650" lvl="1" indent="-609600"/>
            <a:r>
              <a:rPr lang="he-IL" sz="3900" dirty="0" smtClean="0"/>
              <a:t>סעו לאט כדי לאפשר תיקון נסיעה בזמן (שהמסלול לא "יברח" לרובוט)</a:t>
            </a:r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תירגול – אלגוריתם 2 חיישני מסלול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400" dirty="0" smtClean="0"/>
              <a:t>חברו חיישן מסלול אל הבקר</a:t>
            </a:r>
          </a:p>
          <a:p>
            <a:pPr marL="609600" indent="-609600"/>
            <a:r>
              <a:rPr lang="he-IL" sz="4400" dirty="0" smtClean="0"/>
              <a:t>הכינו מסלול שחור על רקע לבן (או מסלול לבן על רקע שחור – ואז יש להפוך את זיהוי הלבן</a:t>
            </a:r>
            <a:r>
              <a:rPr lang="en-US" sz="4400" dirty="0" smtClean="0"/>
              <a:t>/</a:t>
            </a:r>
            <a:r>
              <a:rPr lang="he-IL" sz="4400" dirty="0" smtClean="0"/>
              <a:t>שחור)</a:t>
            </a:r>
          </a:p>
          <a:p>
            <a:pPr marL="609600" indent="-609600"/>
            <a:r>
              <a:rPr lang="he-IL" sz="4400" dirty="0" smtClean="0"/>
              <a:t>בנו אלגוריתם במסגרתו הרובוט </a:t>
            </a:r>
          </a:p>
          <a:p>
            <a:pPr marL="1009650" lvl="1" indent="-609600"/>
            <a:r>
              <a:rPr lang="he-IL" sz="4200" dirty="0" smtClean="0"/>
              <a:t>יסע ישר כששני החיישנים מזהים שחור</a:t>
            </a:r>
          </a:p>
          <a:p>
            <a:pPr marL="1009650" lvl="1" indent="-609600"/>
            <a:r>
              <a:rPr lang="he-IL" sz="4200" dirty="0" smtClean="0"/>
              <a:t>יתקן שמאלה כשהחיישן הימני מזהה לבן והשמאלי עדיין על המסלול השחור</a:t>
            </a:r>
          </a:p>
          <a:p>
            <a:pPr marL="1009650" lvl="1" indent="-609600"/>
            <a:r>
              <a:rPr lang="he-IL" sz="4200" dirty="0" smtClean="0"/>
              <a:t>יתקן ימינה כשהחיישן השמאלי מזהה לבן והימני עדיין על המסלול השחור</a:t>
            </a:r>
          </a:p>
          <a:p>
            <a:pPr marL="1009650" lvl="1" indent="-609600"/>
            <a:r>
              <a:rPr lang="he-IL" sz="4200" dirty="0" smtClean="0"/>
              <a:t>יעצור אם שני החיישנים מזהים לבן ("נפל" מהמסלול)</a:t>
            </a: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טיפים – אלגוריתם 2 חיישנים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 fontScale="92500" lnSpcReduction="10000"/>
          </a:bodyPr>
          <a:lstStyle/>
          <a:p>
            <a:pPr marL="1009650" lvl="1" indent="-609600"/>
            <a:r>
              <a:rPr lang="he-IL" sz="3900" dirty="0" smtClean="0"/>
              <a:t>סעו </a:t>
            </a:r>
            <a:r>
              <a:rPr lang="he-IL" sz="3900" dirty="0" smtClean="0"/>
              <a:t>לאט כדי לאפשר תיקון נסיעה בזמן (שהמסלול לא "יברח" לרובוט</a:t>
            </a:r>
            <a:r>
              <a:rPr lang="he-IL" sz="3900" dirty="0" smtClean="0"/>
              <a:t>)</a:t>
            </a:r>
            <a:endParaRPr lang="en-US" sz="3900" dirty="0" smtClean="0"/>
          </a:p>
          <a:p>
            <a:pPr marL="1009650" lvl="1" indent="-609600">
              <a:buClr>
                <a:srgbClr val="0F6FC6"/>
              </a:buClr>
            </a:pP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ניתן להשתמש בלולאת בקרה אינסופית שבודקת בכל פעם 4 תנאי האלגוריתם זה אחר 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זה או בפקודת 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תנאי "אם ואם לא" כדי לצמצם את מספר התנאים ל-3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009650" lvl="1" indent="-609600">
              <a:buClr>
                <a:srgbClr val="0F6FC6"/>
              </a:buClr>
            </a:pP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למתקדמים: נסו לתכנת התנהגות ש"תחפש" את המסלול במקו לעצור אם הוא יורד ממנו. (למשל נסיעה</a:t>
            </a:r>
            <a:r>
              <a:rPr lang="he-IL" sz="4000" dirty="0" smtClean="0"/>
              <a:t> </a:t>
            </a:r>
            <a:r>
              <a:rPr lang="he-IL" sz="4000" dirty="0" smtClean="0"/>
              <a:t>בסיבוב </a:t>
            </a:r>
            <a:r>
              <a:rPr lang="he-IL" sz="4000" dirty="0" smtClean="0"/>
              <a:t>איטי לאחד </a:t>
            </a:r>
            <a:r>
              <a:rPr lang="he-IL" sz="4000" dirty="0" smtClean="0"/>
              <a:t>הצדדים </a:t>
            </a:r>
            <a:r>
              <a:rPr lang="he-IL" sz="4000" dirty="0" smtClean="0"/>
              <a:t>לאיתור המסלול)</a:t>
            </a:r>
            <a:endParaRPr lang="he-IL" sz="4000" dirty="0" smtClean="0"/>
          </a:p>
          <a:p>
            <a:pPr marL="1009650" lvl="1" indent="-609600">
              <a:buClr>
                <a:srgbClr val="0F6FC6"/>
              </a:buClr>
            </a:pPr>
            <a:endParaRPr lang="he-IL" sz="3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70000" lnSpcReduction="2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חיישן מסלול</a:t>
            </a:r>
          </a:p>
          <a:p>
            <a:pPr lvl="1"/>
            <a:r>
              <a:rPr lang="he-IL" sz="3400" dirty="0" smtClean="0"/>
              <a:t> הרכבת החיישן על הרובוט</a:t>
            </a:r>
          </a:p>
          <a:p>
            <a:pPr lvl="1"/>
            <a:r>
              <a:rPr lang="he-IL" sz="3400" dirty="0" smtClean="0"/>
              <a:t> חיבור החיישן לבקר</a:t>
            </a:r>
          </a:p>
          <a:p>
            <a:pPr lvl="1"/>
            <a:r>
              <a:rPr lang="he-IL" sz="3400" dirty="0" smtClean="0"/>
              <a:t> פקודות חיישן הצבע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</a:t>
            </a:r>
            <a:r>
              <a:rPr lang="he-IL" sz="3800" dirty="0" smtClean="0"/>
              <a:t>אלגוריתם זיגזג</a:t>
            </a:r>
          </a:p>
          <a:p>
            <a:pPr lvl="1"/>
            <a:r>
              <a:rPr lang="he-IL" sz="3800" dirty="0" smtClean="0"/>
              <a:t>טיפים לזיגזג</a:t>
            </a:r>
            <a:endParaRPr lang="he-IL" sz="3800" dirty="0" smtClean="0"/>
          </a:p>
          <a:p>
            <a:pPr lvl="1"/>
            <a:r>
              <a:rPr lang="he-IL" sz="3800" dirty="0" smtClean="0"/>
              <a:t>תירגול אלגוריתם 2 חיישנים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טיפים ל-2 חיישנים</a:t>
            </a:r>
            <a:endParaRPr lang="he-IL" sz="3800" dirty="0" smtClean="0"/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חיישן צבע</a:t>
            </a:r>
          </a:p>
          <a:p>
            <a:pPr lvl="1"/>
            <a:r>
              <a:rPr lang="he-IL" sz="3400" dirty="0" smtClean="0"/>
              <a:t> הרכבת החיישן על הרובוט</a:t>
            </a:r>
          </a:p>
          <a:p>
            <a:pPr lvl="1"/>
            <a:r>
              <a:rPr lang="he-IL" sz="3400" dirty="0" smtClean="0"/>
              <a:t> חיבור החיישן לבקר</a:t>
            </a:r>
          </a:p>
          <a:p>
            <a:pPr lvl="1"/>
            <a:r>
              <a:rPr lang="he-IL" sz="3400" dirty="0" smtClean="0"/>
              <a:t> פקודות חיישן הצבע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זהירות בדרכים</a:t>
            </a:r>
          </a:p>
          <a:p>
            <a:pPr lvl="1"/>
            <a:r>
              <a:rPr lang="he-IL" sz="3800" dirty="0" smtClean="0"/>
              <a:t> טיפים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חיישן מסלול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כזכור חיישנים דיגיטליים מחזירים ערך של 0 או 1 בהתאם לשני המצבים אותן הם מזהים</a:t>
            </a:r>
          </a:p>
          <a:p>
            <a:pPr marL="1009650" lvl="1" indent="-609600"/>
            <a:r>
              <a:rPr lang="he-IL" sz="4200" dirty="0" smtClean="0"/>
              <a:t>חיישן המסלול בנוי מ-2 "עיניים", שני </a:t>
            </a:r>
            <a:r>
              <a:rPr lang="he-IL" sz="4200" smtClean="0"/>
              <a:t>חיישני אינפרה-רד דיגיטליים פנימיים</a:t>
            </a:r>
            <a:endParaRPr lang="he-IL" sz="4200" dirty="0" smtClean="0"/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783" y="4985038"/>
            <a:ext cx="1872961" cy="187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חיישן מסלול - המשך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כל "עין" של חיישן המסלול מחזירה ערך דיגיטלי של 0</a:t>
            </a:r>
            <a:r>
              <a:rPr lang="en-US" sz="4200" dirty="0" smtClean="0"/>
              <a:t>/</a:t>
            </a:r>
            <a:r>
              <a:rPr lang="he-IL" sz="4200" dirty="0" smtClean="0"/>
              <a:t>1 בהתאם לרמת הבהירות של המשטח שמולו: </a:t>
            </a:r>
          </a:p>
          <a:p>
            <a:pPr marL="1409700" lvl="2" indent="-609600"/>
            <a:r>
              <a:rPr lang="he-IL" sz="4000" dirty="0" smtClean="0"/>
              <a:t>0 = כהה (שחור) = "חיישן פתוח"</a:t>
            </a:r>
          </a:p>
          <a:p>
            <a:pPr marL="1409700" lvl="2" indent="-609600"/>
            <a:r>
              <a:rPr lang="he-IL" sz="4000" dirty="0" smtClean="0"/>
              <a:t>1 = בהיר (לבן) = "חיישן סגור"</a:t>
            </a:r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42" name="Picture 2" descr="https://adihadas.github.io/ftscratch/images/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703" y="5114348"/>
            <a:ext cx="1381509" cy="1743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הרכבת החיישן על הרובוט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085290"/>
            <a:ext cx="9827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r"/>
            <a:r>
              <a:rPr lang="he-IL" sz="3200" dirty="0" smtClean="0"/>
              <a:t>חיישן המסלול יורכב בתחתית הרובוט כשפניו כלפי הרצפה (במרחק של כסנטימטר וחצי) בכדי לבדוק  את בהירות המשטח עליו נוסע הרובוט לזיהוי לבן או שחור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7119" y="1658826"/>
            <a:ext cx="4371518" cy="327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החיישן לבקר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500" y="1753899"/>
            <a:ext cx="69246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פקודות חיישן המסלול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006147" cy="5206411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he-IL" sz="4400" dirty="0" smtClean="0"/>
              <a:t>פקודות איתחול להגדרת החיישן בסביבה: </a:t>
            </a:r>
          </a:p>
          <a:p>
            <a:pPr marL="609600" indent="-609600">
              <a:buNone/>
            </a:pPr>
            <a:endParaRPr lang="he-IL" sz="4400" dirty="0" smtClean="0"/>
          </a:p>
          <a:p>
            <a:pPr marL="609600" indent="-609600">
              <a:buNone/>
            </a:pPr>
            <a:r>
              <a:rPr lang="he-IL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דרושות 2 פקודות לאיתחול שני הקלטים שמשדר החיישן</a:t>
            </a:r>
            <a:endParaRPr lang="he-IL" sz="4400" dirty="0" smtClean="0"/>
          </a:p>
          <a:p>
            <a:pPr marL="609600" indent="-609600"/>
            <a:r>
              <a:rPr lang="he-IL" sz="4400" dirty="0" smtClean="0"/>
              <a:t>פקודת כובע לטיפול באירוע של שינוי בהירות  המשטח עליו הרובוט מלבן לשחור או להיפך:</a:t>
            </a:r>
          </a:p>
          <a:p>
            <a:pPr marL="609600" indent="-609600"/>
            <a:endParaRPr lang="he-IL" sz="4400" dirty="0" smtClean="0"/>
          </a:p>
          <a:p>
            <a:pPr marL="609600" indent="-609600">
              <a:buNone/>
            </a:pPr>
            <a:r>
              <a:rPr lang="he-IL" sz="2800" dirty="0" smtClean="0"/>
              <a:t>	התסריט יורץ פעם אחת בכל פעם שהבקר מזהה שינוי (נפתח = שינוי מלבן לשחור, נסגר = משחור ללבן)</a:t>
            </a:r>
          </a:p>
          <a:p>
            <a:pPr marL="609600" indent="-609600"/>
            <a:r>
              <a:rPr lang="he-IL" sz="4400" dirty="0" smtClean="0"/>
              <a:t>פקודת בדיקת ערכו הנוכחי של חיישן המסלול (יחזיר אמת אם החיישן רואה לבן)  </a:t>
            </a:r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6448" y="4122882"/>
            <a:ext cx="2533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288" y="1981634"/>
            <a:ext cx="2571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8486" y="6388677"/>
            <a:ext cx="224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5902</TotalTime>
  <Words>520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פיאה</vt:lpstr>
      <vt:lpstr>חיישן מסלול</vt:lpstr>
      <vt:lpstr>תוכן עניינים</vt:lpstr>
      <vt:lpstr>חזרה ותזכורת</vt:lpstr>
      <vt:lpstr> חיישן מסלול</vt:lpstr>
      <vt:lpstr> חיישן מסלול - המשך</vt:lpstr>
      <vt:lpstr> הרכבת החיישן על הרובוט</vt:lpstr>
      <vt:lpstr> חיבור החיישן לבקר</vt:lpstr>
      <vt:lpstr> פקודות חיישן המסלול</vt:lpstr>
      <vt:lpstr>חיבור הרובוט למחשב</vt:lpstr>
      <vt:lpstr> תירגול – אלגוריתם זיגזג לנסיעה על מסלול   </vt:lpstr>
      <vt:lpstr> טיפים – אלגוריתם זיגזג</vt:lpstr>
      <vt:lpstr> תירגול – אלגוריתם 2 חיישני מסלול   </vt:lpstr>
      <vt:lpstr> טיפים – אלגוריתם 2 חיישנים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341</cp:revision>
  <dcterms:created xsi:type="dcterms:W3CDTF">2017-08-08T19:01:28Z</dcterms:created>
  <dcterms:modified xsi:type="dcterms:W3CDTF">2019-02-20T19:29:22Z</dcterms:modified>
</cp:coreProperties>
</file>