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docx" ContentType="application/vnd.openxmlformats-officedocument.wordprocessingml.document"/>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1"/>
  </p:notesMasterIdLst>
  <p:sldIdLst>
    <p:sldId id="256" r:id="rId2"/>
    <p:sldId id="269" r:id="rId3"/>
    <p:sldId id="270" r:id="rId4"/>
    <p:sldId id="278" r:id="rId5"/>
    <p:sldId id="279" r:id="rId6"/>
    <p:sldId id="276" r:id="rId7"/>
    <p:sldId id="277" r:id="rId8"/>
    <p:sldId id="280"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78" autoAdjust="0"/>
    <p:restoredTop sz="81183" autoAdjust="0"/>
  </p:normalViewPr>
  <p:slideViewPr>
    <p:cSldViewPr snapToGrid="0">
      <p:cViewPr varScale="1">
        <p:scale>
          <a:sx n="59" d="100"/>
          <a:sy n="59" d="100"/>
        </p:scale>
        <p:origin x="-1098" y="-6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ד'/חשון/תשע"ח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smtClean="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בכתיבת תכניות מורכבות ועמוסות נרצה לחלק את התכנית כדי לשמור על נוחות עבודה כדי שלא ניאלץ להתמודד עם עומס של אלמנטים וקשרים שיקשו על קריאות התכנית ועל היכולת לבצע בה שינויים ועדכונים.</a:t>
            </a:r>
          </a:p>
          <a:p>
            <a:r>
              <a:rPr lang="he-IL" dirty="0" smtClean="0"/>
              <a:t>תת-תכניות מאפשרות לחלק את התכנית שלנו למספר חלקים, כך שהתכנית הראשית שלנו תהיה פשוטה וקריאה ולא ניאלץ להתמודד עם העומס האמור.</a:t>
            </a:r>
          </a:p>
          <a:p>
            <a:r>
              <a:rPr lang="he-IL" dirty="0" smtClean="0"/>
              <a:t>לאחר מימוש פונקציונליות ספציפית כתת תכנית נוכל</a:t>
            </a:r>
            <a:r>
              <a:rPr lang="he-IL" baseline="0" dirty="0" smtClean="0"/>
              <a:t> לקרוא לה מכל תכנית ראשית שהיא וכך לחסוך עבודה חוזרת. כמו כן שינויים ועדכונים הופכים להיות </a:t>
            </a:r>
          </a:p>
          <a:p>
            <a:r>
              <a:rPr lang="he-IL" baseline="0" dirty="0" smtClean="0"/>
              <a:t>פשוטים מכיוון שאין צורך לעבור בכל תכנית שמממשת את אותה פונקציונליות אלא לשנות רק בתת התכנית והשינוי יכנס לתוקף בכל תכנית שקוראת לה.</a:t>
            </a:r>
            <a:endParaRPr lang="he-IL" dirty="0" smtClean="0"/>
          </a:p>
          <a:p>
            <a:endParaRPr lang="he-IL" dirty="0" smtClean="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חוברת עבודה עצמית לתכנות מודל השער החשמלי</a:t>
            </a:r>
            <a:r>
              <a:rPr lang="he-IL" baseline="0" dirty="0" smtClean="0"/>
              <a:t> בבניית תכנית להפעלתו הבסיסית הכוללת תכנית ראשית ושתי תתי-תכניות.</a:t>
            </a:r>
          </a:p>
          <a:p>
            <a:endParaRPr lang="he-IL" baseline="0" dirty="0" smtClean="0"/>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baseline="0" dirty="0" smtClean="0"/>
              <a:t>התירגול המתקדם מממש פונקציונליות בהתאם ל</a:t>
            </a:r>
            <a:r>
              <a:rPr lang="he-IL" dirty="0" smtClean="0"/>
              <a:t>תוכנית הדוגמא הנמצאת ב:</a:t>
            </a:r>
          </a:p>
          <a:p>
            <a:r>
              <a:rPr lang="en-US" dirty="0" smtClean="0"/>
              <a:t>C:\Program Files (x86)\ROBOPro\Sample Programs\ROBOTICS TXT Discovery Set\Barrier.rpp</a:t>
            </a:r>
            <a:endParaRPr lang="he-IL" dirty="0" smtClean="0"/>
          </a:p>
          <a:p>
            <a:endParaRPr lang="he-IL" baseline="0" dirty="0" smtClean="0"/>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10/24/2017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fontScale="90000"/>
          </a:bodyPr>
          <a:lstStyle/>
          <a:p>
            <a:pPr algn="ctr"/>
            <a:r>
              <a:rPr lang="he-IL" sz="8000" dirty="0" smtClean="0"/>
              <a:t>תכנות ברובופרו</a:t>
            </a:r>
            <a:br>
              <a:rPr lang="he-IL" sz="8000" dirty="0" smtClean="0"/>
            </a:br>
            <a:r>
              <a:rPr lang="he-IL" sz="8000" dirty="0" smtClean="0"/>
              <a:t>תתי תכניות</a:t>
            </a:r>
            <a:endParaRPr lang="he-IL" sz="8000" dirty="0"/>
          </a:p>
        </p:txBody>
      </p:sp>
    </p:spTree>
    <p:extLst>
      <p:ext uri="{BB962C8B-B14F-4D97-AF65-F5344CB8AC3E}">
        <p14:creationId xmlns="" xmlns:p14="http://schemas.microsoft.com/office/powerpoint/2010/main" val="1597654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lnSpcReduction="10000"/>
          </a:bodyPr>
          <a:lstStyle/>
          <a:p>
            <a:r>
              <a:rPr lang="he-IL" sz="4000" dirty="0" smtClean="0"/>
              <a:t> חזרה ותזכורת</a:t>
            </a:r>
          </a:p>
          <a:p>
            <a:r>
              <a:rPr lang="he-IL" sz="4000" dirty="0" smtClean="0"/>
              <a:t> תכנות ברובופרו – תתי תכניות</a:t>
            </a:r>
          </a:p>
          <a:p>
            <a:pPr lvl="1"/>
            <a:r>
              <a:rPr lang="he-IL" sz="3800" dirty="0" smtClean="0"/>
              <a:t> מהי תת תכנית </a:t>
            </a:r>
          </a:p>
          <a:p>
            <a:pPr lvl="1"/>
            <a:r>
              <a:rPr lang="he-IL" sz="3800" dirty="0" smtClean="0"/>
              <a:t> מוטיבציה</a:t>
            </a:r>
          </a:p>
          <a:p>
            <a:r>
              <a:rPr lang="he-IL" sz="4200" dirty="0" smtClean="0"/>
              <a:t>בואו נרכיב רובוט – דגם שער חשמלי</a:t>
            </a:r>
          </a:p>
          <a:p>
            <a:pPr lvl="1"/>
            <a:r>
              <a:rPr lang="he-IL" sz="3500" dirty="0" smtClean="0"/>
              <a:t> תכנות הדגם ותירגול פיתוח תתי-תכניות</a:t>
            </a:r>
          </a:p>
          <a:p>
            <a:r>
              <a:rPr lang="he-IL" sz="4000" dirty="0" smtClean="0"/>
              <a:t> סדר וניקיון</a:t>
            </a:r>
          </a:p>
          <a:p>
            <a:pPr>
              <a:buNone/>
            </a:pPr>
            <a:endParaRPr lang="en-US"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en-US" sz="4000" dirty="0" smtClean="0"/>
              <a:t> </a:t>
            </a:r>
            <a:r>
              <a:rPr lang="he-IL" sz="4000" dirty="0" smtClean="0"/>
              <a:t>חשמל בבקר</a:t>
            </a:r>
          </a:p>
          <a:p>
            <a:r>
              <a:rPr lang="he-IL" sz="4000" dirty="0" smtClean="0"/>
              <a:t> הוספת מנורה לרובוט – רכיב פלט</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תת תכנית</a:t>
            </a:r>
            <a:endParaRPr lang="he-IL" sz="4400" b="1" dirty="0"/>
          </a:p>
        </p:txBody>
      </p:sp>
      <p:sp>
        <p:nvSpPr>
          <p:cNvPr id="4" name="מציין מיקום תוכן 2"/>
          <p:cNvSpPr txBox="1">
            <a:spLocks/>
          </p:cNvSpPr>
          <p:nvPr/>
        </p:nvSpPr>
        <p:spPr>
          <a:xfrm>
            <a:off x="240632" y="1536133"/>
            <a:ext cx="9033370" cy="5089256"/>
          </a:xfrm>
          <a:prstGeom prst="rect">
            <a:avLst/>
          </a:prstGeom>
        </p:spPr>
        <p:txBody>
          <a:bodyPr vert="horz" lIns="91440" tIns="45720" rIns="91440" bIns="45720" rtlCol="0">
            <a:normAutofit fontScale="92500"/>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אוסף פעולות לביצוע המממשות רעיון משותף</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מקבילה ל"פונקציה" בשפות תכנות מרכזיות</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התכנית הראשית אחראית לקרוא לה לפעולה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מכילה נקודת כניסה ונקודת יציאה</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לאחר היציאה השליטה חוזרת לתכנית הראשית</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תת תכנית - מוטיבציה</a:t>
            </a:r>
            <a:endParaRPr lang="he-IL" sz="4400" b="1" dirty="0"/>
          </a:p>
        </p:txBody>
      </p:sp>
      <p:sp>
        <p:nvSpPr>
          <p:cNvPr id="4" name="מציין מיקום תוכן 2"/>
          <p:cNvSpPr txBox="1">
            <a:spLocks/>
          </p:cNvSpPr>
          <p:nvPr/>
        </p:nvSpPr>
        <p:spPr>
          <a:xfrm>
            <a:off x="240632" y="1536133"/>
            <a:ext cx="9033370" cy="5089256"/>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נוחות עבודה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הפחתת עומס בסביבת העבודה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מקלה על קריאות התכנית</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מאפשרת מיחזור עבודה בתכניות נוספות</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מקלה על ביצוע שינויים ועדכונים</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3600" dirty="0" smtClean="0">
                <a:solidFill>
                  <a:prstClr val="black">
                    <a:lumMod val="75000"/>
                    <a:lumOff val="25000"/>
                  </a:prstClr>
                </a:solidFill>
              </a:rPr>
              <a:t>מעדכנים רק את תת התכנית במקום לעדכן כל תכנית בה מימשנו את אותה פונקציונליות</a:t>
            </a:r>
            <a:endParaRPr lang="he-IL"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שער חשמלי</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16</a:t>
            </a:r>
            <a:endParaRPr lang="en-US"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000" b="1" dirty="0" smtClean="0"/>
              <a:t>תכנות הדגם ותירגול פיתוח תתי-תכניות</a:t>
            </a:r>
            <a:endParaRPr lang="he-IL" sz="4000" b="1" dirty="0"/>
          </a:p>
        </p:txBody>
      </p:sp>
      <p:sp>
        <p:nvSpPr>
          <p:cNvPr id="4" name="מציין מיקום תוכן 2"/>
          <p:cNvSpPr txBox="1">
            <a:spLocks/>
          </p:cNvSpPr>
          <p:nvPr/>
        </p:nvSpPr>
        <p:spPr>
          <a:xfrm>
            <a:off x="240632" y="1536133"/>
            <a:ext cx="9033370" cy="5121341"/>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חוברת עבודה עצמית </a:t>
            </a:r>
            <a:r>
              <a:rPr lang="he-IL" sz="4000" dirty="0" smtClean="0">
                <a:solidFill>
                  <a:prstClr val="black">
                    <a:lumMod val="75000"/>
                    <a:lumOff val="25000"/>
                  </a:prstClr>
                </a:solidFill>
              </a:rPr>
              <a:t>ללימוד תתי תכניות בתכנות בסיסי לדגם המחסום החשמלי</a:t>
            </a:r>
          </a:p>
          <a:p>
            <a:pPr marL="342900"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a:p>
            <a:pPr marL="800100" lvl="1" indent="-342900" algn="r" rtl="1">
              <a:spcBef>
                <a:spcPts val="1000"/>
              </a:spcBef>
              <a:buClr>
                <a:srgbClr val="0F6FC6"/>
              </a:buClr>
              <a:buSzPct val="80000"/>
            </a:pPr>
            <a:endParaRPr lang="he-IL" sz="4000" dirty="0" smtClean="0">
              <a:solidFill>
                <a:prstClr val="black">
                  <a:lumMod val="75000"/>
                  <a:lumOff val="25000"/>
                </a:prstClr>
              </a:solidFill>
            </a:endParaRPr>
          </a:p>
        </p:txBody>
      </p:sp>
      <p:graphicFrame>
        <p:nvGraphicFramePr>
          <p:cNvPr id="6" name="Object 5"/>
          <p:cNvGraphicFramePr>
            <a:graphicFrameLocks noChangeAspect="1"/>
          </p:cNvGraphicFramePr>
          <p:nvPr/>
        </p:nvGraphicFramePr>
        <p:xfrm>
          <a:off x="4122821" y="3795629"/>
          <a:ext cx="1917032" cy="1617496"/>
        </p:xfrm>
        <a:graphic>
          <a:graphicData uri="http://schemas.openxmlformats.org/presentationml/2006/ole">
            <p:oleObj spid="_x0000_s1027" name="Document" showAsIcon="1" r:id="rId4" imgW="914400" imgH="771480" progId="Word.Document.12">
              <p:embed/>
            </p:oleObj>
          </a:graphicData>
        </a:graphic>
      </p:graphicFrame>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תכנות </a:t>
            </a:r>
            <a:r>
              <a:rPr lang="he-IL" sz="4400" b="1" dirty="0" smtClean="0"/>
              <a:t>מתקדם לדגם</a:t>
            </a:r>
            <a:endParaRPr lang="he-IL" sz="4400" b="1" dirty="0"/>
          </a:p>
        </p:txBody>
      </p:sp>
      <p:sp>
        <p:nvSpPr>
          <p:cNvPr id="4" name="מציין מיקום תוכן 2"/>
          <p:cNvSpPr txBox="1">
            <a:spLocks/>
          </p:cNvSpPr>
          <p:nvPr/>
        </p:nvSpPr>
        <p:spPr>
          <a:xfrm>
            <a:off x="481262" y="1536133"/>
            <a:ext cx="8792739" cy="5121341"/>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כאשר </a:t>
            </a:r>
            <a:r>
              <a:rPr lang="he-IL" sz="4000" dirty="0" smtClean="0">
                <a:solidFill>
                  <a:prstClr val="black">
                    <a:lumMod val="75000"/>
                    <a:lumOff val="25000"/>
                  </a:prstClr>
                </a:solidFill>
              </a:rPr>
              <a:t>מכונית מתקרבת </a:t>
            </a:r>
            <a:r>
              <a:rPr lang="he-IL" sz="4000" dirty="0" smtClean="0">
                <a:solidFill>
                  <a:prstClr val="black">
                    <a:lumMod val="75000"/>
                    <a:lumOff val="25000"/>
                  </a:prstClr>
                </a:solidFill>
              </a:rPr>
              <a:t>למחסום היא חוצה </a:t>
            </a:r>
            <a:r>
              <a:rPr lang="he-IL" sz="4000" dirty="0" smtClean="0">
                <a:solidFill>
                  <a:prstClr val="black">
                    <a:lumMod val="75000"/>
                    <a:lumOff val="25000"/>
                  </a:prstClr>
                </a:solidFill>
              </a:rPr>
              <a:t>את מחסום האור </a:t>
            </a:r>
            <a:r>
              <a:rPr lang="he-IL" sz="4000" dirty="0" smtClean="0">
                <a:solidFill>
                  <a:prstClr val="black">
                    <a:lumMod val="75000"/>
                    <a:lumOff val="25000"/>
                  </a:prstClr>
                </a:solidFill>
              </a:rPr>
              <a:t>של החיישן הדיגיטלי והמחסום ייפתח במלואו למשך 5 שניות ואז ייסגר שוב – בתנאי שהמכונית התקדמה וכבר לא מפריעה למחסום האור (אחרת הוא עלול לפגוע בה).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4000" dirty="0" smtClean="0">
                <a:solidFill>
                  <a:prstClr val="black">
                    <a:lumMod val="75000"/>
                    <a:lumOff val="25000"/>
                  </a:prstClr>
                </a:solidFill>
              </a:rPr>
              <a:t>הרמזור יהיה אדום כאשר המחסום למטה וירוק כאשר המחסום למעלה.</a:t>
            </a:r>
            <a:endParaRPr lang="he-IL"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70000" lnSpcReduction="20000"/>
          </a:bodyPr>
          <a:lstStyle/>
          <a:p>
            <a:pPr marL="609600" indent="-609600"/>
            <a:r>
              <a:rPr lang="he-IL" sz="4800" dirty="0" smtClean="0"/>
              <a:t>שמירת העבודה ברובופרו</a:t>
            </a:r>
            <a:endParaRPr lang="en-US" sz="4800" dirty="0" smtClean="0"/>
          </a:p>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1011</TotalTime>
  <Words>385</Words>
  <Application>Microsoft Office PowerPoint</Application>
  <PresentationFormat>Custom</PresentationFormat>
  <Paragraphs>55</Paragraphs>
  <Slides>9</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פיאה</vt:lpstr>
      <vt:lpstr>Microsoft Office Word Document</vt:lpstr>
      <vt:lpstr>תכנות ברובופרו תתי תכניות</vt:lpstr>
      <vt:lpstr>תוכן עניינים</vt:lpstr>
      <vt:lpstr>חזרה ותזכורת</vt:lpstr>
      <vt:lpstr>תת תכנית</vt:lpstr>
      <vt:lpstr>תת תכנית - מוטיבציה</vt:lpstr>
      <vt:lpstr>בואו נבנה רובוט!</vt:lpstr>
      <vt:lpstr>תכנות הדגם ותירגול פיתוח תתי-תכניות</vt:lpstr>
      <vt:lpstr>תכנות מתקדם לדגם</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user</cp:lastModifiedBy>
  <cp:revision>97</cp:revision>
  <dcterms:created xsi:type="dcterms:W3CDTF">2017-08-08T19:01:28Z</dcterms:created>
  <dcterms:modified xsi:type="dcterms:W3CDTF">2017-10-24T14:19:21Z</dcterms:modified>
</cp:coreProperties>
</file>