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303" r:id="rId5"/>
    <p:sldId id="296" r:id="rId6"/>
    <p:sldId id="302" r:id="rId7"/>
    <p:sldId id="276" r:id="rId8"/>
    <p:sldId id="299" r:id="rId9"/>
    <p:sldId id="30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א'/אדר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אור אנלוגי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אור אנלוגי</a:t>
            </a:r>
          </a:p>
          <a:p>
            <a:pPr lvl="1"/>
            <a:r>
              <a:rPr lang="he-IL" sz="3400" dirty="0" smtClean="0"/>
              <a:t>חיבור החיישן לבקר</a:t>
            </a:r>
          </a:p>
          <a:p>
            <a:pPr lvl="1"/>
            <a:r>
              <a:rPr lang="he-IL" sz="3400" dirty="0" smtClean="0"/>
              <a:t> פקודות חיישן האור האנלוגי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הדלקת אורות במנהרה</a:t>
            </a:r>
          </a:p>
          <a:p>
            <a:pPr lvl="1"/>
            <a:r>
              <a:rPr lang="he-IL" sz="3800" dirty="0" smtClean="0"/>
              <a:t> טיפים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חיישן המנוע</a:t>
            </a:r>
          </a:p>
          <a:p>
            <a:pPr lvl="1"/>
            <a:r>
              <a:rPr lang="en-US" sz="3400" dirty="0" smtClean="0"/>
              <a:t> </a:t>
            </a:r>
            <a:r>
              <a:rPr lang="he-IL" sz="3400" dirty="0" smtClean="0"/>
              <a:t>מקודד – </a:t>
            </a:r>
            <a:r>
              <a:rPr lang="en-US" sz="3400" dirty="0" smtClean="0"/>
              <a:t>Encoder</a:t>
            </a:r>
          </a:p>
          <a:p>
            <a:pPr lvl="1"/>
            <a:r>
              <a:rPr lang="he-IL" sz="3400" dirty="0" smtClean="0"/>
              <a:t> חיבור המקודד לבקר</a:t>
            </a:r>
          </a:p>
          <a:p>
            <a:pPr lvl="1"/>
            <a:r>
              <a:rPr lang="he-IL" sz="3400" dirty="0" smtClean="0"/>
              <a:t> פקודות מנוע + מקודד</a:t>
            </a:r>
          </a:p>
          <a:p>
            <a:r>
              <a:rPr lang="he-IL" sz="3900" dirty="0" smtClean="0"/>
              <a:t> חישוב מספר צעדים לנסיעת מרחק ידוע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אור אנלוגי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כזכור חיישנים אנלוגים מחזירים ערך המתאר את הכמות הנמדדת </a:t>
            </a:r>
          </a:p>
          <a:p>
            <a:pPr marL="1009650" lvl="1" indent="-609600"/>
            <a:r>
              <a:rPr lang="he-IL" sz="4200" dirty="0" smtClean="0"/>
              <a:t>חיישן האור האנלוגי מחזיר ערך שמתאר את כמות האור שבסביבת הרובוט</a:t>
            </a:r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2310" y="5175250"/>
            <a:ext cx="12573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החיישן לבקר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315" y="1687928"/>
            <a:ext cx="7439765" cy="470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חיישן האור האנלוגי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301019" cy="5206411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he-IL" sz="4400" dirty="0" smtClean="0"/>
              <a:t>פקודת איתחול להגדרת החיישן בסביבה: </a:t>
            </a:r>
          </a:p>
          <a:p>
            <a:pPr marL="609600" indent="-609600"/>
            <a:endParaRPr lang="he-IL" sz="4400" dirty="0" smtClean="0"/>
          </a:p>
          <a:p>
            <a:pPr marL="609600" indent="-609600"/>
            <a:r>
              <a:rPr lang="he-IL" sz="4400" dirty="0" smtClean="0"/>
              <a:t>פקודת </a:t>
            </a:r>
            <a:r>
              <a:rPr lang="he-IL" sz="4400" dirty="0" smtClean="0"/>
              <a:t>כובע לטיפול באירוע של שינוי כמות האור בסביבת הרובוט</a:t>
            </a:r>
            <a:r>
              <a:rPr lang="he-IL" sz="4400" dirty="0" smtClean="0"/>
              <a:t>:</a:t>
            </a:r>
            <a:endParaRPr lang="he-IL" sz="4400" dirty="0" smtClean="0"/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/>
            <a:r>
              <a:rPr lang="he-IL" sz="4400" dirty="0" smtClean="0"/>
              <a:t>פקודת איחזור ערכו הנוכחי של חיישן האור:</a:t>
            </a:r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592" y="4699020"/>
            <a:ext cx="323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0742" y="6049221"/>
            <a:ext cx="260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7347" y="2372446"/>
            <a:ext cx="282130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הדלקת אורות במנהרה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he-IL" sz="4400" dirty="0" smtClean="0"/>
              <a:t>חברו חיישן אור אנלוגי ומנורה אחת לפחות אל הבקר</a:t>
            </a:r>
          </a:p>
          <a:p>
            <a:pPr marL="609600" indent="-609600"/>
            <a:r>
              <a:rPr lang="he-IL" sz="4400" dirty="0" smtClean="0"/>
              <a:t>במסלול הנסיעה של הרובוט הציבו מנהרה (או כל מתקן שמטיל צל על המסלול)</a:t>
            </a:r>
          </a:p>
          <a:p>
            <a:pPr marL="609600" indent="-609600"/>
            <a:r>
              <a:rPr lang="he-IL" sz="4400" dirty="0" smtClean="0"/>
              <a:t>כתבו תסריט לנסיעה מדודה של 3 מטרים קדימה, עצירה ונסיעה של 3 מטרים אחורנית.</a:t>
            </a:r>
          </a:p>
          <a:p>
            <a:pPr marL="609600" indent="-609600"/>
            <a:r>
              <a:rPr lang="he-IL" sz="4400" dirty="0" smtClean="0"/>
              <a:t>כתבו תסריט נפרד לטיפול בתאורה, המדליק את התאורה כאשר הרובוט יכנס למנהרה, ויכבה אותה בצאתו מהמנהרה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הדלקת אורות במנהרה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321867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he-IL" sz="4400" dirty="0" smtClean="0"/>
              <a:t>נסיעה במרחק מדוד</a:t>
            </a:r>
          </a:p>
          <a:p>
            <a:pPr marL="1009650" lvl="1" indent="-609600"/>
            <a:r>
              <a:rPr lang="he-IL" sz="3900" dirty="0" smtClean="0"/>
              <a:t>חשבו את מספר הצעדים כדי לעבור את המרחק הנדרש לפי הנוסחא: </a:t>
            </a: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609600" indent="-609600"/>
            <a:r>
              <a:rPr lang="he-IL" sz="4400" dirty="0" smtClean="0"/>
              <a:t>ניהול התאורה</a:t>
            </a:r>
          </a:p>
          <a:p>
            <a:pPr marL="1009650" lvl="1" indent="-609600"/>
            <a:r>
              <a:rPr lang="he-IL" sz="3900" dirty="0" smtClean="0"/>
              <a:t>בדקו את ערכי חיישן האור האנלוגי מחוץ למנהרה ובתוכה ובנו לולאת בקרה עם ערכי הסף המתאימים למדידה.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319" y="3220721"/>
            <a:ext cx="3667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5635</TotalTime>
  <Words>291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חיישן אור אנלוגי</vt:lpstr>
      <vt:lpstr>תוכן עניינים</vt:lpstr>
      <vt:lpstr>חזרה ותזכורת</vt:lpstr>
      <vt:lpstr> חיישן אור אנלוגי</vt:lpstr>
      <vt:lpstr> חיבור החיישן לבקר</vt:lpstr>
      <vt:lpstr> פקודות חיישן האור האנלוגי</vt:lpstr>
      <vt:lpstr>חיבור הרובוט למחשב</vt:lpstr>
      <vt:lpstr> תירגול – הדלקת אורות במנהרה</vt:lpstr>
      <vt:lpstr> טיפים – הדלקת אורות במנהרה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320</cp:revision>
  <dcterms:created xsi:type="dcterms:W3CDTF">2017-08-08T19:01:28Z</dcterms:created>
  <dcterms:modified xsi:type="dcterms:W3CDTF">2019-02-06T10:20:22Z</dcterms:modified>
</cp:coreProperties>
</file>