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0"/>
  </p:notesMasterIdLst>
  <p:sldIdLst>
    <p:sldId id="256" r:id="rId2"/>
    <p:sldId id="274" r:id="rId3"/>
    <p:sldId id="288" r:id="rId4"/>
    <p:sldId id="303" r:id="rId5"/>
    <p:sldId id="307" r:id="rId6"/>
    <p:sldId id="308" r:id="rId7"/>
    <p:sldId id="304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א'/אדר א/תשע"ט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aIlEep59wc&amp;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he-IL" sz="8000" dirty="0" smtClean="0"/>
              <a:t>בניית דגם מתקדם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חזרה ותזכורת</a:t>
            </a:r>
            <a:endParaRPr lang="en-US" sz="4000" dirty="0" smtClean="0"/>
          </a:p>
          <a:p>
            <a:r>
              <a:rPr lang="he-IL" sz="4000" dirty="0" smtClean="0"/>
              <a:t> בניית דגם מתקדם</a:t>
            </a:r>
          </a:p>
          <a:p>
            <a:pPr lvl="1"/>
            <a:r>
              <a:rPr lang="he-IL" sz="3400" dirty="0" smtClean="0"/>
              <a:t> מוטיבציה </a:t>
            </a:r>
          </a:p>
          <a:p>
            <a:pPr lvl="1"/>
            <a:r>
              <a:rPr lang="he-IL" sz="3400" dirty="0" smtClean="0"/>
              <a:t> יתרונות</a:t>
            </a:r>
          </a:p>
          <a:p>
            <a:pPr lvl="1"/>
            <a:r>
              <a:rPr lang="he-IL" sz="3400" dirty="0" smtClean="0"/>
              <a:t> הכנת החלקים הנדרשים</a:t>
            </a:r>
            <a:endParaRPr lang="he-IL" sz="3900" dirty="0" smtClean="0"/>
          </a:p>
          <a:p>
            <a:r>
              <a:rPr lang="he-IL" sz="4000" dirty="0" smtClean="0"/>
              <a:t> בואו נבנה רובוט! </a:t>
            </a:r>
          </a:p>
          <a:p>
            <a:pPr lvl="1"/>
            <a:r>
              <a:rPr lang="he-IL" sz="3800" dirty="0" smtClean="0"/>
              <a:t> בניית הדגם המתקדם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5636" y="1513818"/>
            <a:ext cx="8884481" cy="4840800"/>
          </a:xfrm>
        </p:spPr>
        <p:txBody>
          <a:bodyPr>
            <a:normAutofit/>
          </a:bodyPr>
          <a:lstStyle/>
          <a:p>
            <a:r>
              <a:rPr lang="he-IL" sz="4000" dirty="0" smtClean="0"/>
              <a:t>חיישן המנוע</a:t>
            </a:r>
          </a:p>
          <a:p>
            <a:pPr lvl="1"/>
            <a:r>
              <a:rPr lang="en-US" sz="3400" dirty="0" smtClean="0"/>
              <a:t> </a:t>
            </a:r>
            <a:r>
              <a:rPr lang="he-IL" sz="3400" dirty="0" smtClean="0"/>
              <a:t>מקודד – </a:t>
            </a:r>
            <a:r>
              <a:rPr lang="en-US" sz="3400" dirty="0" smtClean="0"/>
              <a:t>Encoder</a:t>
            </a:r>
          </a:p>
          <a:p>
            <a:pPr lvl="1"/>
            <a:r>
              <a:rPr lang="he-IL" sz="3400" dirty="0" smtClean="0"/>
              <a:t> חיבור המקודד לבקר</a:t>
            </a:r>
          </a:p>
          <a:p>
            <a:pPr lvl="1"/>
            <a:r>
              <a:rPr lang="he-IL" sz="3400" dirty="0" smtClean="0"/>
              <a:t> פקודות מנוע + מקודד</a:t>
            </a:r>
          </a:p>
          <a:p>
            <a:r>
              <a:rPr lang="he-IL" sz="3900" dirty="0" smtClean="0"/>
              <a:t> חישוב מספר צעדים לנסיעת מרחק ידוע</a:t>
            </a:r>
          </a:p>
          <a:p>
            <a:r>
              <a:rPr lang="he-IL" sz="4000" dirty="0" smtClean="0"/>
              <a:t>סדר וניקיון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he-IL" sz="4400" dirty="0" smtClean="0"/>
              <a:t>בניית דגם מתקדם – מוטיבציה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4200" dirty="0" smtClean="0"/>
              <a:t>לאפשר </a:t>
            </a:r>
            <a:r>
              <a:rPr lang="he-IL" sz="4200" dirty="0" smtClean="0"/>
              <a:t>משימות מורכבות </a:t>
            </a:r>
            <a:r>
              <a:rPr lang="he-IL" sz="4200" dirty="0" smtClean="0"/>
              <a:t>יותר</a:t>
            </a:r>
          </a:p>
          <a:p>
            <a:pPr marL="1009650" lvl="1" indent="-609600"/>
            <a:r>
              <a:rPr lang="he-IL" sz="4200" dirty="0" smtClean="0"/>
              <a:t>לאפשר תנועתיות גמישה יותר</a:t>
            </a:r>
          </a:p>
          <a:p>
            <a:pPr marL="1009650" lvl="1" indent="-609600"/>
            <a:r>
              <a:rPr lang="he-IL" sz="4200" dirty="0" smtClean="0"/>
              <a:t>לאפשר הוספת חיישנים בצורה מסודרת ופשוטה</a:t>
            </a:r>
          </a:p>
          <a:p>
            <a:pPr marL="1009650" lvl="1" indent="-609600"/>
            <a:r>
              <a:rPr lang="he-IL" sz="4200" dirty="0" smtClean="0"/>
              <a:t>לשמור על מבנה חזק שאינו מתפרק בקלות</a:t>
            </a: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>
              <a:buNone/>
            </a:pP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he-IL" sz="4400" dirty="0" smtClean="0"/>
              <a:t>בניית דגם מתקדם – יתרונות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 fontScale="92500" lnSpcReduction="10000"/>
          </a:bodyPr>
          <a:lstStyle/>
          <a:p>
            <a:pPr marL="1009650" lvl="1" indent="-609600"/>
            <a:r>
              <a:rPr lang="he-IL" sz="4200" dirty="0" smtClean="0"/>
              <a:t>דגם חזק ועמיד יותר</a:t>
            </a:r>
          </a:p>
          <a:p>
            <a:pPr marL="1009650" lvl="1" indent="-609600"/>
            <a:r>
              <a:rPr lang="he-IL" sz="4200" dirty="0" smtClean="0"/>
              <a:t>דגם צר יותר בעל הנעה אחורית לשם תמרון וגמישות בפניות חדות</a:t>
            </a:r>
          </a:p>
          <a:p>
            <a:pPr marL="1009650" lvl="1" indent="-609600"/>
            <a:r>
              <a:rPr lang="he-IL" sz="4200" dirty="0" smtClean="0"/>
              <a:t>דגם יציב בעל 4 גלגלים ולא 3</a:t>
            </a:r>
          </a:p>
          <a:p>
            <a:pPr marL="1009650" lvl="1" indent="-609600"/>
            <a:r>
              <a:rPr lang="he-IL" sz="4200" dirty="0" smtClean="0"/>
              <a:t>דגם בעל "גלגלים שיכורים" (כמו בעגלת הסופר) להפחתת החיכוך בפניות</a:t>
            </a:r>
          </a:p>
          <a:p>
            <a:pPr marL="1009650" lvl="1" indent="-609600"/>
            <a:r>
              <a:rPr lang="he-IL" sz="4200" dirty="0" smtClean="0"/>
              <a:t>דגם המאפשר גישה נוחה לכל כניסות הבקר, וסידור החוטים המחוברים</a:t>
            </a:r>
          </a:p>
          <a:p>
            <a:pPr marL="1009650" lvl="1" indent="-609600">
              <a:buNone/>
            </a:pP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0836" y="609600"/>
            <a:ext cx="9163166" cy="1320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 </a:t>
            </a:r>
            <a:r>
              <a:rPr lang="he-IL" sz="4400" dirty="0" smtClean="0"/>
              <a:t>בניית דגם מתקדם – הכנת החלקים הנדרשים</a:t>
            </a:r>
            <a:endParaRPr lang="he-IL" sz="4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63"/>
            <a:ext cx="12192000" cy="68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בואו נבנה רובוט!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21672" y="1536133"/>
            <a:ext cx="9052329" cy="5321867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3900" dirty="0" smtClean="0">
                <a:hlinkClick r:id="rId2"/>
              </a:rPr>
              <a:t>סרטון ההדרכה לבניית הדגם המתקדם של הרובוט</a:t>
            </a:r>
            <a:endParaRPr lang="he-IL" sz="3900" dirty="0" smtClean="0"/>
          </a:p>
          <a:p>
            <a:pPr marL="1009650" lvl="1" indent="-609600">
              <a:buNone/>
            </a:pPr>
            <a:r>
              <a:rPr lang="he-IL" sz="3900" dirty="0" smtClean="0"/>
              <a:t>	</a:t>
            </a: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5697</TotalTime>
  <Words>182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בניית דגם מתקדם</vt:lpstr>
      <vt:lpstr>תוכן עניינים</vt:lpstr>
      <vt:lpstr>חזרה ותזכורת</vt:lpstr>
      <vt:lpstr> בניית דגם מתקדם – מוטיבציה</vt:lpstr>
      <vt:lpstr> בניית דגם מתקדם – יתרונות</vt:lpstr>
      <vt:lpstr> בניית דגם מתקדם – הכנת החלקים הנדרשים</vt:lpstr>
      <vt:lpstr> בואו נבנה רובוט!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328</cp:revision>
  <dcterms:created xsi:type="dcterms:W3CDTF">2017-08-08T19:01:28Z</dcterms:created>
  <dcterms:modified xsi:type="dcterms:W3CDTF">2019-02-06T11:49:22Z</dcterms:modified>
</cp:coreProperties>
</file>