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4"/>
  </p:notesMasterIdLst>
  <p:sldIdLst>
    <p:sldId id="256" r:id="rId2"/>
    <p:sldId id="274" r:id="rId3"/>
    <p:sldId id="288" r:id="rId4"/>
    <p:sldId id="303" r:id="rId5"/>
    <p:sldId id="305" r:id="rId6"/>
    <p:sldId id="296" r:id="rId7"/>
    <p:sldId id="302" r:id="rId8"/>
    <p:sldId id="276" r:id="rId9"/>
    <p:sldId id="299" r:id="rId10"/>
    <p:sldId id="306" r:id="rId11"/>
    <p:sldId id="30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ל'/שבט/תשע"ט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8719128" cy="3565237"/>
          </a:xfrm>
        </p:spPr>
        <p:txBody>
          <a:bodyPr>
            <a:normAutofit/>
          </a:bodyPr>
          <a:lstStyle/>
          <a:p>
            <a:pPr algn="ctr"/>
            <a:r>
              <a:rPr lang="he-IL" sz="8000" dirty="0" smtClean="0"/>
              <a:t>חיישן צבע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תירגול – זהירות בדרכים - המשך		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33"/>
            <a:ext cx="9274002" cy="5206411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400" dirty="0" smtClean="0"/>
              <a:t>בהמשך מסלול הנסיעה של הרובוט לאחר המשטח הצהוב מקמו משטח נוסף בצבע אדום</a:t>
            </a:r>
          </a:p>
          <a:p>
            <a:pPr marL="609600" indent="-609600"/>
            <a:r>
              <a:rPr lang="he-IL" sz="4400" dirty="0" smtClean="0"/>
              <a:t>עדכנו את התסריט הקיים להמשך נסיעה קדימה עד לזיהוי הצבע האדום, אז הרובוט ידליק את הנורה וייעצר.</a:t>
            </a: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טיפים – תרגיל זהירות בדרכים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21672" y="1536133"/>
            <a:ext cx="9052329" cy="5321867"/>
          </a:xfrm>
        </p:spPr>
        <p:txBody>
          <a:bodyPr>
            <a:normAutofit lnSpcReduction="10000"/>
          </a:bodyPr>
          <a:lstStyle/>
          <a:p>
            <a:pPr marL="1009650" lvl="1" indent="-609600"/>
            <a:r>
              <a:rPr lang="he-IL" sz="3900" dirty="0" smtClean="0"/>
              <a:t>השתמשו בפקודת הבקרה "חכה עד ש" כדי שהתסריט לא ייתקדם עד לזיהוי הצבע המבוקש בתנאי הבדיקה</a:t>
            </a:r>
          </a:p>
          <a:p>
            <a:pPr marL="1009650" lvl="1" indent="-609600"/>
            <a:r>
              <a:rPr lang="he-IL" sz="3900" dirty="0" smtClean="0"/>
              <a:t>בדקו בתכנית הקישור השחורה מה הערך שמחזיר החיישן עבור הצבע המבוקש שהרובוט ניצב מעליו.</a:t>
            </a:r>
          </a:p>
          <a:p>
            <a:pPr marL="1009650" lvl="1" indent="-609600"/>
            <a:r>
              <a:rPr lang="he-IL" sz="3900" dirty="0" smtClean="0"/>
              <a:t>בדקו האם החיישן מזהה את הצבע המבוקש באמצעות מפעיל "וגם" המאפשר לבדוק טווח ערכים נדרש.</a:t>
            </a: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85000" lnSpcReduction="20000"/>
          </a:bodyPr>
          <a:lstStyle/>
          <a:p>
            <a:r>
              <a:rPr lang="he-IL" sz="4000" dirty="0" smtClean="0"/>
              <a:t> חזרה ותזכורת</a:t>
            </a:r>
            <a:endParaRPr lang="en-US" sz="4000" dirty="0" smtClean="0"/>
          </a:p>
          <a:p>
            <a:r>
              <a:rPr lang="he-IL" sz="4000" dirty="0" smtClean="0"/>
              <a:t> חיישן צבע</a:t>
            </a:r>
          </a:p>
          <a:p>
            <a:pPr lvl="1"/>
            <a:r>
              <a:rPr lang="he-IL" sz="3400" dirty="0" smtClean="0"/>
              <a:t> הרכבת החיישן על הרובוט</a:t>
            </a:r>
          </a:p>
          <a:p>
            <a:pPr lvl="1"/>
            <a:r>
              <a:rPr lang="he-IL" sz="3400" dirty="0" smtClean="0"/>
              <a:t> חיבור החיישן לבקר</a:t>
            </a:r>
          </a:p>
          <a:p>
            <a:pPr lvl="1"/>
            <a:r>
              <a:rPr lang="he-IL" sz="3400" dirty="0" smtClean="0"/>
              <a:t> פקודות חיישן האור האנלוגי</a:t>
            </a:r>
            <a:endParaRPr lang="he-IL" sz="3900" dirty="0" smtClean="0"/>
          </a:p>
          <a:p>
            <a:r>
              <a:rPr lang="he-IL" sz="4000" dirty="0" smtClean="0"/>
              <a:t> בואו נתכנת את הרובוט! </a:t>
            </a:r>
          </a:p>
          <a:p>
            <a:pPr lvl="1"/>
            <a:r>
              <a:rPr lang="he-IL" sz="3800" dirty="0" smtClean="0"/>
              <a:t> תירגול זהירות בדרכים</a:t>
            </a:r>
          </a:p>
          <a:p>
            <a:pPr lvl="1"/>
            <a:r>
              <a:rPr lang="he-IL" sz="3800" dirty="0" smtClean="0"/>
              <a:t> טיפים</a:t>
            </a:r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15636" y="1513818"/>
            <a:ext cx="8884481" cy="4840800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בניית </a:t>
            </a:r>
            <a:r>
              <a:rPr lang="he-IL" sz="4000" dirty="0" smtClean="0"/>
              <a:t>דגם </a:t>
            </a:r>
            <a:r>
              <a:rPr lang="he-IL" sz="4000" dirty="0" smtClean="0"/>
              <a:t>מתקדם</a:t>
            </a:r>
            <a:endParaRPr lang="he-IL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חיישן צבע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/>
          </a:bodyPr>
          <a:lstStyle/>
          <a:p>
            <a:pPr marL="1009650" lvl="1" indent="-609600"/>
            <a:r>
              <a:rPr lang="he-IL" sz="4200" dirty="0" smtClean="0"/>
              <a:t>כזכור חיישנים אנלוגים מחזירים ערך המתאר את הכמות הנמדדת </a:t>
            </a:r>
          </a:p>
          <a:p>
            <a:pPr marL="1009650" lvl="1" indent="-609600"/>
            <a:r>
              <a:rPr lang="he-IL" sz="4200" dirty="0" smtClean="0"/>
              <a:t>חיישן הצבע מחזיר ערך שמתאר את הצבע של המשטח </a:t>
            </a:r>
            <a:r>
              <a:rPr lang="he-IL" sz="4200" dirty="0" smtClean="0"/>
              <a:t>שמולו</a:t>
            </a:r>
            <a:endParaRPr lang="he-IL" sz="4200" dirty="0" smtClean="0"/>
          </a:p>
          <a:p>
            <a:pPr marL="1009650" lvl="1" indent="-609600">
              <a:buNone/>
            </a:pPr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2004" y="4448175"/>
            <a:ext cx="24669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הרכבת החיישן על הרובוט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085290"/>
            <a:ext cx="90516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9650" lvl="1" indent="-609600" algn="r"/>
            <a:r>
              <a:rPr lang="he-IL" sz="3200" dirty="0" smtClean="0"/>
              <a:t>חיישן הצבע יורכב בתחתית הרובוט כשפניו כלפי הרצפה </a:t>
            </a:r>
            <a:r>
              <a:rPr lang="he-IL" sz="3200" dirty="0" smtClean="0"/>
              <a:t>(</a:t>
            </a:r>
            <a:r>
              <a:rPr lang="he-IL" sz="3200" dirty="0" smtClean="0"/>
              <a:t>במרחק של כסנטימטר וחצי) </a:t>
            </a:r>
            <a:r>
              <a:rPr lang="he-IL" sz="3200" dirty="0" smtClean="0"/>
              <a:t>בכדי לבדוק את הצבע של </a:t>
            </a:r>
            <a:r>
              <a:rPr lang="he-IL" sz="3200" dirty="0" smtClean="0"/>
              <a:t>המשטח עליו נוסע הרובוט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5782" y="1495788"/>
            <a:ext cx="5347421" cy="34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חיבור החיישן לבקר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455" y="1505528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פקודות חיישן הצבע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67854" y="1536133"/>
            <a:ext cx="9006147" cy="5206411"/>
          </a:xfrm>
        </p:spPr>
        <p:txBody>
          <a:bodyPr>
            <a:normAutofit fontScale="85000" lnSpcReduction="10000"/>
          </a:bodyPr>
          <a:lstStyle/>
          <a:p>
            <a:pPr marL="609600" indent="-609600"/>
            <a:r>
              <a:rPr lang="he-IL" sz="4400" dirty="0" smtClean="0"/>
              <a:t>פקודת איתחול להגדרת החיישן בסביבה: </a:t>
            </a:r>
          </a:p>
          <a:p>
            <a:pPr marL="609600" indent="-609600">
              <a:buNone/>
            </a:pPr>
            <a:endParaRPr lang="he-IL" sz="4400" dirty="0" smtClean="0"/>
          </a:p>
          <a:p>
            <a:pPr marL="609600" indent="-609600"/>
            <a:r>
              <a:rPr lang="he-IL" sz="4400" dirty="0" smtClean="0"/>
              <a:t>פקודת כובע לטיפול באירוע של שינוי בצבע המשטח עליו הרובוט:</a:t>
            </a:r>
          </a:p>
          <a:p>
            <a:pPr marL="609600" indent="-609600"/>
            <a:endParaRPr lang="he-IL" sz="4400" dirty="0" smtClean="0"/>
          </a:p>
          <a:p>
            <a:pPr marL="609600" indent="-609600">
              <a:buNone/>
            </a:pPr>
            <a:r>
              <a:rPr lang="he-IL" sz="2800" dirty="0" smtClean="0"/>
              <a:t>	התסריט יורץ פעם אחת בכל פעם שהבקר מזהה שינוי בערך החיישן בהתאם לפרמטרים בפקודה</a:t>
            </a:r>
          </a:p>
          <a:p>
            <a:pPr marL="609600" indent="-609600"/>
            <a:r>
              <a:rPr lang="he-IL" sz="4400" dirty="0" smtClean="0"/>
              <a:t>פקודת איחזור ערכו הנוכחי של חיישן הצבע:  </a:t>
            </a:r>
          </a:p>
          <a:p>
            <a:pPr marL="609600" indent="-609600"/>
            <a:endParaRPr lang="he-IL" sz="4400" dirty="0" smtClean="0"/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7834" y="3928629"/>
            <a:ext cx="34861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161" y="6013017"/>
            <a:ext cx="25622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3313" y="2192770"/>
            <a:ext cx="27813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עם כבל </a:t>
            </a:r>
            <a:r>
              <a:rPr lang="en-US" sz="3200" dirty="0" smtClean="0"/>
              <a:t>USB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אופצית החיבור (</a:t>
            </a:r>
            <a:r>
              <a:rPr lang="en-US" sz="3200" dirty="0" smtClean="0"/>
              <a:t>USB/BT/</a:t>
            </a:r>
            <a:r>
              <a:rPr lang="en-US" sz="3200" dirty="0" err="1" smtClean="0"/>
              <a:t>WiFi</a:t>
            </a:r>
            <a:r>
              <a:rPr lang="he-IL" sz="3200" dirty="0" smtClean="0"/>
              <a:t>)</a:t>
            </a:r>
          </a:p>
          <a:p>
            <a:r>
              <a:rPr lang="he-IL" sz="3200" dirty="0" smtClean="0"/>
              <a:t>כניסה לאתר </a:t>
            </a:r>
            <a:r>
              <a:rPr lang="en-US" sz="3200" dirty="0" smtClean="0"/>
              <a:t>ScratchX</a:t>
            </a:r>
            <a:r>
              <a:rPr lang="he-IL" sz="3200" dirty="0" smtClean="0"/>
              <a:t> להרחבה של פישרטקניק</a:t>
            </a:r>
          </a:p>
          <a:p>
            <a:pPr lvl="1"/>
            <a:r>
              <a:rPr lang="he-IL" sz="3000" dirty="0" smtClean="0"/>
              <a:t>אישור תנאי השימוש</a:t>
            </a:r>
            <a:endParaRPr lang="he-IL" sz="3200" dirty="0" smtClean="0"/>
          </a:p>
          <a:p>
            <a:endParaRPr lang="he-IL" sz="3200" dirty="0" smtClean="0"/>
          </a:p>
          <a:p>
            <a:endParaRPr lang="he-IL" sz="3200" dirty="0" smtClean="0"/>
          </a:p>
          <a:p>
            <a:r>
              <a:rPr lang="he-IL" sz="3200" dirty="0" smtClean="0"/>
              <a:t>בדיקה שנקודת החיווי של הרובוט ירוקה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264" y="4495280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513" y="463521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תירגול – זהירות בדרכים			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33"/>
            <a:ext cx="9274002" cy="5206411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400" dirty="0" smtClean="0"/>
              <a:t>חברו חיישן צבע ומנורה אחת לפחות אל הבקר</a:t>
            </a:r>
          </a:p>
          <a:p>
            <a:pPr marL="609600" indent="-609600"/>
            <a:r>
              <a:rPr lang="he-IL" sz="4400" dirty="0" smtClean="0"/>
              <a:t>במסלול הנסיעה של הרובוט מקמו משטח בצבע צהוב</a:t>
            </a:r>
          </a:p>
          <a:p>
            <a:pPr marL="609600" indent="-609600"/>
            <a:r>
              <a:rPr lang="he-IL" sz="4400" dirty="0" smtClean="0"/>
              <a:t>כתבו תסריט לנסיעה קדימה עד לזיהוי הצבע הצהוב, אז הרובוט ישמיע צפירת אזהרה וייעצר.</a:t>
            </a: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5674</TotalTime>
  <Words>321</Words>
  <Application>Microsoft Office PowerPoint</Application>
  <PresentationFormat>Custom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פיאה</vt:lpstr>
      <vt:lpstr>חיישן צבע</vt:lpstr>
      <vt:lpstr>תוכן עניינים</vt:lpstr>
      <vt:lpstr>חזרה ותזכורת</vt:lpstr>
      <vt:lpstr> חיישן צבע</vt:lpstr>
      <vt:lpstr> הרכבת החיישן על הרובוט</vt:lpstr>
      <vt:lpstr> חיבור החיישן לבקר</vt:lpstr>
      <vt:lpstr> פקודות חיישן הצבע</vt:lpstr>
      <vt:lpstr>חיבור הרובוט למחשב</vt:lpstr>
      <vt:lpstr> תירגול – זהירות בדרכים   </vt:lpstr>
      <vt:lpstr> תירגול – זהירות בדרכים - המשך  </vt:lpstr>
      <vt:lpstr> טיפים – תרגיל זהירות בדרכים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325</cp:revision>
  <dcterms:created xsi:type="dcterms:W3CDTF">2017-08-08T19:01:28Z</dcterms:created>
  <dcterms:modified xsi:type="dcterms:W3CDTF">2019-02-05T18:45:16Z</dcterms:modified>
</cp:coreProperties>
</file>