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287" r:id="rId5"/>
    <p:sldId id="289" r:id="rId6"/>
    <p:sldId id="276" r:id="rId7"/>
    <p:sldId id="292" r:id="rId8"/>
    <p:sldId id="293" r:id="rId9"/>
    <p:sldId id="29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ט"ז/טבת/תשע"ח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4211781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תנאי מורכב</a:t>
            </a:r>
            <a:br>
              <a:rPr lang="he-IL" sz="8000" dirty="0" smtClean="0"/>
            </a:br>
            <a:r>
              <a:rPr lang="he-IL" sz="8000" dirty="0" smtClean="0"/>
              <a:t>עבודה עם מס' חיישנים</a:t>
            </a:r>
            <a:br>
              <a:rPr lang="he-IL" sz="8000" dirty="0" smtClean="0"/>
            </a:br>
            <a:r>
              <a:rPr lang="he-IL" sz="8000" dirty="0" smtClean="0"/>
              <a:t>תכנתו את הרובוט!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בדיקת תנאי מורכב</a:t>
            </a:r>
          </a:p>
          <a:p>
            <a:pPr lvl="1"/>
            <a:r>
              <a:rPr lang="he-IL" sz="3800" dirty="0" smtClean="0"/>
              <a:t> מהו תנאי מורכב</a:t>
            </a:r>
          </a:p>
          <a:p>
            <a:pPr lvl="1"/>
            <a:r>
              <a:rPr lang="he-IL" sz="3800" dirty="0" smtClean="0"/>
              <a:t> פקודות במשפחת מפעילים</a:t>
            </a:r>
          </a:p>
          <a:p>
            <a:r>
              <a:rPr lang="he-IL" sz="4000" dirty="0" smtClean="0"/>
              <a:t> תכנות הרובוט – סדנת תרגול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לולאת בקרה</a:t>
            </a:r>
          </a:p>
          <a:p>
            <a:pPr lvl="1"/>
            <a:r>
              <a:rPr lang="he-IL" sz="3800" dirty="0" smtClean="0"/>
              <a:t> מהי לולאת בקרה ולמה צריך אותה?</a:t>
            </a:r>
          </a:p>
          <a:p>
            <a:pPr lvl="1"/>
            <a:r>
              <a:rPr lang="he-IL" sz="3800" dirty="0" smtClean="0"/>
              <a:t> לולאת לעולמים</a:t>
            </a:r>
          </a:p>
          <a:p>
            <a:pPr lvl="1"/>
            <a:r>
              <a:rPr lang="he-IL" sz="3800" dirty="0" smtClean="0"/>
              <a:t> בדיקת התנאי עבור החיישן</a:t>
            </a:r>
          </a:p>
          <a:p>
            <a:pPr lvl="1"/>
            <a:r>
              <a:rPr lang="he-IL" sz="3800" dirty="0" smtClean="0"/>
              <a:t> לולאת בקרה - תרגול</a:t>
            </a:r>
          </a:p>
          <a:p>
            <a:r>
              <a:rPr lang="he-IL" sz="4000" dirty="0" smtClean="0"/>
              <a:t> הוספת חיישני מגע לרובוט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2733963" cy="144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תנאי מורכב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1536121"/>
            <a:ext cx="9050735" cy="5321879"/>
          </a:xfrm>
        </p:spPr>
        <p:txBody>
          <a:bodyPr>
            <a:normAutofit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תנאי מורכב בודק מספר תנאי יסוד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מחזיר תוצאת "אמת" (1) או "שקר" (0)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בתנאי מורכב ניתן לבחור כיצד לשלב את תנאי היסוד כדי להחליט אם התנאי המורכב מתקיים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שילוב של "</a:t>
            </a:r>
            <a:r>
              <a:rPr lang="he-IL" sz="3600" b="1" dirty="0" smtClean="0">
                <a:latin typeface="David" pitchFamily="34" charset="-79"/>
                <a:cs typeface="David" pitchFamily="34" charset="-79"/>
              </a:rPr>
              <a:t>וגם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" – יחזיר "אמת" רק אם </a:t>
            </a:r>
            <a:r>
              <a:rPr lang="he-IL" sz="3600" b="1" dirty="0" smtClean="0">
                <a:latin typeface="David" pitchFamily="34" charset="-79"/>
                <a:cs typeface="David" pitchFamily="34" charset="-79"/>
              </a:rPr>
              <a:t>כל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 תנאי היסוד מתקיימים</a:t>
            </a:r>
            <a:endParaRPr lang="en-US" sz="3600" dirty="0" smtClean="0">
              <a:latin typeface="David" pitchFamily="34" charset="-79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שילוב של "</a:t>
            </a:r>
            <a:r>
              <a:rPr lang="he-IL" sz="3600" b="1" dirty="0" smtClean="0">
                <a:latin typeface="David" pitchFamily="34" charset="-79"/>
                <a:cs typeface="David" pitchFamily="34" charset="-79"/>
              </a:rPr>
              <a:t>או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" – יחזיר "אמת" אם </a:t>
            </a:r>
            <a:r>
              <a:rPr lang="he-IL" sz="3600" b="1" dirty="0" smtClean="0">
                <a:latin typeface="David" pitchFamily="34" charset="-79"/>
                <a:cs typeface="David" pitchFamily="34" charset="-79"/>
              </a:rPr>
              <a:t>אחד לפחות 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מתנאי היסוד מתקיימים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תנאי מורכב – משפחת מפעילים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מכילה פקודות המאפשרות לנו לבצע מגוון פעולות לבדיקה ועדכונים של ערכים בתכנית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תנאים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צורתן משושה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מחזירות "אמת" או "שקר"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יודעות לבצע השוואה בין ערכים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יודעות לבדוק כמה תנאי יסוד ביחד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משתלבות בפקודות התנאי (בקרה)</a:t>
            </a:r>
          </a:p>
          <a:p>
            <a:pPr marL="857250" lvl="1" indent="-457200">
              <a:spcBef>
                <a:spcPct val="20000"/>
              </a:spcBef>
            </a:pP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35" y="3393209"/>
            <a:ext cx="1621992" cy="297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תנאי מורכב -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הסיעו את הרובוט קדימה ובעזרת לולאת בקרה בדקו כל הזמן את חיישני המגע וכאשר חיישן כלשהו נלחץ – עצרו את הרובוט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איזה תנאי מורכב מתאים לאלגוריתם הנדרש? "או"</a:t>
            </a:r>
            <a:r>
              <a:rPr lang="en-US" sz="34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400" dirty="0" smtClean="0">
                <a:latin typeface="David" pitchFamily="34" charset="-79"/>
                <a:cs typeface="David" pitchFamily="34" charset="-79"/>
              </a:rPr>
              <a:t>"וגם"? מדוע?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איך נשלב את התנאי המורכב בלולאת הבקרה? </a:t>
            </a:r>
          </a:p>
          <a:p>
            <a:pPr marL="1257300" lvl="2" indent="-457200">
              <a:spcBef>
                <a:spcPct val="20000"/>
              </a:spcBef>
              <a:buNone/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	רמז: שימו לב לצורה שבתוך פקודת התנאי</a:t>
            </a: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תנאי מורכב -  המשך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הסיעו את הרובוט קדימה וכאשר שני חיישני המגע בקדמת הרובוט נלחצים – עצרו את הרובוט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הסיעו את הרובוט קדימה וכאשר שני חיישני המגע נלחצים – סעו אחורה 2 שניות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הסיעו את הרובוט קדימה וכאשר שני חיישני המגע נלחצים – סעו אחורה 2 שניות, וסעו בקשת שמאלה 4 שניות</a:t>
            </a:r>
            <a:r>
              <a:rPr lang="he-IL" sz="4000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האם התכניות תסתיימנה אי פעם?</a:t>
            </a: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תנאי מורכב -  </a:t>
            </a:r>
            <a:r>
              <a:rPr lang="he-IL" sz="4400" b="1" dirty="0" smtClean="0"/>
              <a:t>תרגול מתקדמים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מטלת מתקדמים: תכנתו את הרובוט לסוע קדימה כל עוד אין מכשול בדרכו, וכאשר נתקל במכשול הרובוט ינסה לעקוף אותו ולהמשיך בנסיעה קדימה.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91" y="4045527"/>
            <a:ext cx="3006772" cy="281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554</Words>
  <Application>Microsoft Office PowerPoint</Application>
  <PresentationFormat>Custom</PresentationFormat>
  <Paragraphs>70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תנאי מורכב עבודה עם מס' חיישנים תכנתו את הרובוט!</vt:lpstr>
      <vt:lpstr>תוכן עניינים</vt:lpstr>
      <vt:lpstr>חזרה ותזכורת</vt:lpstr>
      <vt:lpstr>תנאי מורכב</vt:lpstr>
      <vt:lpstr>תנאי מורכב – משפחת מפעילים</vt:lpstr>
      <vt:lpstr>חיבור הרובוט למחשב</vt:lpstr>
      <vt:lpstr>תנאי מורכב - תרגול</vt:lpstr>
      <vt:lpstr>תנאי מורכב -  המשך תרגול</vt:lpstr>
      <vt:lpstr>תנאי מורכב -  תרגול מתקדמים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254</cp:revision>
  <dcterms:created xsi:type="dcterms:W3CDTF">2017-08-08T19:01:28Z</dcterms:created>
  <dcterms:modified xsi:type="dcterms:W3CDTF">2018-01-03T15:27:33Z</dcterms:modified>
</cp:coreProperties>
</file>