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מתן הוראות לרובוט</a:t>
            </a:r>
            <a:r>
              <a:rPr lang="he-IL" sz="8000" dirty="0" smtClean="0"/>
              <a:t/>
            </a:r>
            <a:br>
              <a:rPr lang="he-IL" sz="8000" dirty="0" smtClean="0"/>
            </a:br>
            <a:r>
              <a:rPr lang="he-IL" sz="8000" dirty="0" smtClean="0"/>
              <a:t>ברוכים הבאים לסקראץ'</a:t>
            </a:r>
            <a:br>
              <a:rPr lang="he-IL" sz="8000" dirty="0" smtClean="0"/>
            </a:b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פעולות</a:t>
            </a: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smtClean="0"/>
              <a:t>סוגרים </a:t>
            </a:r>
            <a:r>
              <a:rPr lang="he-IL" sz="4800" dirty="0" smtClean="0"/>
              <a:t>את החלונות במחשב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לתת הוראות לרובוט</a:t>
            </a:r>
          </a:p>
          <a:p>
            <a:pPr lvl="1"/>
            <a:r>
              <a:rPr lang="he-IL" sz="3600" dirty="0" smtClean="0"/>
              <a:t> תרגיל – המורה הוא רובוט</a:t>
            </a:r>
          </a:p>
          <a:p>
            <a:r>
              <a:rPr lang="he-IL" sz="4000" dirty="0" smtClean="0"/>
              <a:t> סביבת הפיתוח 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pPr lvl="1"/>
            <a:r>
              <a:rPr lang="he-IL" sz="3800" dirty="0" smtClean="0"/>
              <a:t> היכרות עם הסביבה</a:t>
            </a:r>
          </a:p>
          <a:p>
            <a:pPr lvl="1"/>
            <a:r>
              <a:rPr lang="he-IL" sz="3800" dirty="0" smtClean="0"/>
              <a:t> היכרות עם סוגי פקודות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לתת הוראות לרובוט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תרגיל - המורה 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1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330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מתן הוראות לרובוט ברוכים הבאים לסקראץ' </vt:lpstr>
      <vt:lpstr>תוכן עניינים</vt:lpstr>
      <vt:lpstr>חזרה ותזכורת</vt:lpstr>
      <vt:lpstr>לתת הוראות לרובוט</vt:lpstr>
      <vt:lpstr>סיכום תרגיל</vt:lpstr>
      <vt:lpstr>סביבת הפיתוח ScratchX - מושגים</vt:lpstr>
      <vt:lpstr>סביבת הפיתוח ScratchX</vt:lpstr>
      <vt:lpstr>סביבת הפיתוח ScratchX</vt:lpstr>
      <vt:lpstr>סביבת הפיתוח ScratchX</vt:lpstr>
      <vt:lpstr>סביבת הפיתוח ScratchX - פקודות</vt:lpstr>
      <vt:lpstr>סביבת הפיתוח ScratchX - פקודות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46</cp:revision>
  <dcterms:created xsi:type="dcterms:W3CDTF">2017-08-08T19:01:28Z</dcterms:created>
  <dcterms:modified xsi:type="dcterms:W3CDTF">2017-09-07T13:19:55Z</dcterms:modified>
</cp:coreProperties>
</file>