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84" r:id="rId6"/>
    <p:sldId id="277" r:id="rId7"/>
    <p:sldId id="280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ihadas.github.io/ftscratch/src/WLAN_Client_Mode_he.pdf" TargetMode="External"/><Relationship Id="rId2" Type="http://schemas.openxmlformats.org/officeDocument/2006/relationships/hyperlink" Target="https://adihadas.github.io/ftscratch/src/TXT%20to%20PC%20via%20Bluetoot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3"/>
            <a:ext cx="9274003" cy="2765501"/>
          </a:xfrm>
        </p:spPr>
        <p:txBody>
          <a:bodyPr>
            <a:normAutofit/>
          </a:bodyPr>
          <a:lstStyle/>
          <a:p>
            <a:r>
              <a:rPr lang="he-IL" sz="8000" dirty="0" smtClean="0"/>
              <a:t>הוספת מנורה לרובוט</a:t>
            </a:r>
            <a:br>
              <a:rPr lang="he-IL" sz="8000" dirty="0" smtClean="0"/>
            </a:br>
            <a:r>
              <a:rPr lang="he-IL" sz="8000" dirty="0" smtClean="0"/>
              <a:t>תחרות ריקודים!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הוספת מנורה לרובוט – רכיב פלט</a:t>
            </a:r>
          </a:p>
          <a:p>
            <a:r>
              <a:rPr lang="he-IL" sz="4000" dirty="0" smtClean="0"/>
              <a:t>תכנות הרובוט – פקודת הדלקת הנורה</a:t>
            </a:r>
          </a:p>
          <a:p>
            <a:r>
              <a:rPr lang="he-IL" sz="4000" smtClean="0"/>
              <a:t> תחרות ריקודים!</a:t>
            </a:r>
            <a:endParaRPr lang="he-IL" sz="4000" dirty="0" smtClean="0"/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תכנות הרובוט – פקודת הפעלת מנוע</a:t>
            </a:r>
          </a:p>
          <a:p>
            <a:pPr lvl="1"/>
            <a:r>
              <a:rPr lang="he-IL" sz="3800" dirty="0" smtClean="0"/>
              <a:t>פרמטרים</a:t>
            </a:r>
          </a:p>
          <a:p>
            <a:r>
              <a:rPr lang="he-IL" sz="4000" dirty="0" smtClean="0"/>
              <a:t>סוגי נסיעת 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מנורה לרובוט – רכיב פלט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53218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רכיבי המנורה</a:t>
            </a:r>
          </a:p>
          <a:p>
            <a:pPr lvl="1"/>
            <a:r>
              <a:rPr lang="he-IL" sz="3000" dirty="0" smtClean="0"/>
              <a:t>נורה – תדלק כאשר תקבל מתח חשמלי</a:t>
            </a:r>
          </a:p>
          <a:p>
            <a:pPr lvl="1"/>
            <a:r>
              <a:rPr lang="he-IL" sz="3000" dirty="0" smtClean="0"/>
              <a:t>בית נורה – מתחבר לחוט ומספק את החשמל לנורה</a:t>
            </a:r>
          </a:p>
          <a:p>
            <a:pPr lvl="1"/>
            <a:r>
              <a:rPr lang="he-IL" sz="3000" dirty="0" smtClean="0"/>
              <a:t>מרכיבים את המנורה על הרובוט </a:t>
            </a:r>
          </a:p>
          <a:p>
            <a:r>
              <a:rPr lang="he-IL" sz="3200" dirty="0" smtClean="0"/>
              <a:t>חיווט המנורה</a:t>
            </a:r>
          </a:p>
          <a:p>
            <a:pPr lvl="1"/>
            <a:r>
              <a:rPr lang="he-IL" sz="2800" dirty="0" smtClean="0"/>
              <a:t>כמו המנוע, גם המנורה היא רכיב פלט הדורש חשמל</a:t>
            </a:r>
          </a:p>
          <a:p>
            <a:pPr lvl="2"/>
            <a:r>
              <a:rPr lang="he-IL" sz="2400" dirty="0" smtClean="0"/>
              <a:t>חיבור בסיסי: לאחד מיציאות הפלט הכפולות </a:t>
            </a:r>
            <a:r>
              <a:rPr lang="en-US" sz="2400" dirty="0" smtClean="0"/>
              <a:t>M1-M4</a:t>
            </a:r>
            <a:endParaRPr lang="he-IL" sz="2400" dirty="0" smtClean="0"/>
          </a:p>
          <a:p>
            <a:pPr lvl="2"/>
            <a:r>
              <a:rPr lang="he-IL" sz="2400" dirty="0" smtClean="0"/>
              <a:t>חיבור מתקדם: מחבר אחד ליציאת פלט </a:t>
            </a:r>
            <a:r>
              <a:rPr lang="en-US" sz="2400" dirty="0" smtClean="0"/>
              <a:t>01-08</a:t>
            </a:r>
            <a:r>
              <a:rPr lang="he-IL" sz="2400" dirty="0" smtClean="0"/>
              <a:t> בבקר   ומחבר שני לכניסת הארקה כלשהי בבקר</a:t>
            </a:r>
          </a:p>
        </p:txBody>
      </p:sp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680114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5" y="3323063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6" y="5018049"/>
            <a:ext cx="1121700" cy="1000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</a:t>
            </a:r>
            <a:r>
              <a:rPr lang="he-IL" sz="3200" dirty="0" smtClean="0"/>
              <a:t>(</a:t>
            </a:r>
            <a:r>
              <a:rPr lang="en-US" sz="3200" dirty="0" smtClean="0"/>
              <a:t>USB </a:t>
            </a:r>
            <a:r>
              <a:rPr lang="en-US" sz="3200" dirty="0" smtClean="0"/>
              <a:t>/ </a:t>
            </a:r>
            <a:r>
              <a:rPr lang="en-US" sz="3200" u="sng" dirty="0" err="1" smtClean="0">
                <a:hlinkClick r:id="rId2"/>
              </a:rPr>
              <a:t>BlueTooth</a:t>
            </a:r>
            <a:r>
              <a:rPr lang="en-US" sz="3200" u="sng" dirty="0" smtClean="0"/>
              <a:t> </a:t>
            </a:r>
            <a:r>
              <a:rPr lang="en-US" sz="3200" dirty="0" smtClean="0"/>
              <a:t>/ </a:t>
            </a:r>
            <a:r>
              <a:rPr lang="en-US" sz="3200" u="sng" dirty="0" smtClean="0">
                <a:hlinkClick r:id="rId3"/>
              </a:rPr>
              <a:t>Wi-Fi</a:t>
            </a:r>
            <a:r>
              <a:rPr lang="en-US" sz="3200" dirty="0" smtClean="0"/>
              <a:t> </a:t>
            </a:r>
            <a:r>
              <a:rPr lang="he-IL" sz="3200" dirty="0" smtClean="0"/>
              <a:t>)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אופן חיבור הרובוט למחשב</a:t>
            </a:r>
          </a:p>
          <a:p>
            <a:r>
              <a:rPr lang="he-IL" sz="3200" dirty="0" smtClean="0"/>
              <a:t>כניסה לסביבת העבודה והוספת הרחבת הפקודות של בקר ה-</a:t>
            </a:r>
            <a:r>
              <a:rPr lang="en-US" sz="3200" dirty="0" smtClean="0"/>
              <a:t>TXT</a:t>
            </a:r>
            <a:r>
              <a:rPr lang="he-IL" sz="3200" dirty="0" smtClean="0"/>
              <a:t> של פישרטקניק</a:t>
            </a:r>
          </a:p>
          <a:p>
            <a:r>
              <a:rPr lang="he-IL" sz="3200" dirty="0" smtClean="0"/>
              <a:t>בדיקת החיווי שהרובוט מחובר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033" y="5136820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– פקודת הדלקת הנורה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פקודת הדלקת אור בנורה</a:t>
            </a:r>
          </a:p>
          <a:p>
            <a:pPr lvl="1"/>
            <a:r>
              <a:rPr lang="he-IL" sz="3200" dirty="0" smtClean="0"/>
              <a:t> בחירה לאיזו כניסת פלט מחוברת הנורה</a:t>
            </a:r>
          </a:p>
          <a:p>
            <a:pPr lvl="1"/>
            <a:r>
              <a:rPr lang="he-IL" sz="3200" dirty="0" smtClean="0"/>
              <a:t> בחירת טווח עוצמת הארה : 8-0</a:t>
            </a:r>
          </a:p>
          <a:p>
            <a:pPr lvl="2"/>
            <a:r>
              <a:rPr lang="he-IL" sz="2800" dirty="0" smtClean="0"/>
              <a:t> עוצמה 0 = כיבוי הנורה</a:t>
            </a:r>
          </a:p>
          <a:p>
            <a:r>
              <a:rPr lang="he-IL" sz="3400" dirty="0" smtClean="0"/>
              <a:t> הדליקו את הנורה ובדקו את כיצד עוצמתה משתנה ברמות השונות בין 0 ל-8.</a:t>
            </a:r>
          </a:p>
          <a:p>
            <a:r>
              <a:rPr lang="he-IL" sz="3400" dirty="0" smtClean="0"/>
              <a:t>בנו תסריט שיגרום לנורה להבהב פעמיים.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116" y="1405189"/>
            <a:ext cx="2934380" cy="78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תחרות בכיתה!</a:t>
            </a:r>
            <a:br>
              <a:rPr lang="he-IL" dirty="0" smtClean="0"/>
            </a:br>
            <a:r>
              <a:rPr lang="he-IL" dirty="0" smtClean="0"/>
              <a:t>מי הקבוצה שמצליחה לתכנת את הריקוד הטוב ביותר?</a:t>
            </a:r>
            <a:endParaRPr lang="he-IL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e-IL" sz="3400" dirty="0" smtClean="0"/>
              <a:t>על הקבוצה לבחור שיר (על כל חברי הקבוצה להשתתף בבחירת השיר) – 10 נק'</a:t>
            </a:r>
          </a:p>
          <a:p>
            <a:r>
              <a:rPr lang="he-IL" sz="3400" dirty="0" smtClean="0"/>
              <a:t>על הקבוצה לתכנת את הרובוט שיזוז ויהבהב במנורה לפי הקצב של השיר – 30 נק'</a:t>
            </a:r>
          </a:p>
          <a:p>
            <a:r>
              <a:rPr lang="he-IL" sz="3400" dirty="0" smtClean="0"/>
              <a:t>על הקבוצה לגרום לרובוט להשמיע צלילים בקטעים מתאימים בשיר – 30 נק'</a:t>
            </a:r>
          </a:p>
          <a:p>
            <a:r>
              <a:rPr lang="he-IL" sz="3400" dirty="0" smtClean="0"/>
              <a:t>על הקבוצה לרקוד יחד עם הרובוט – 30 נק'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 3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288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הוספת מנורה לרובוט תחרות ריקודים!</vt:lpstr>
      <vt:lpstr>תוכן עניינים</vt:lpstr>
      <vt:lpstr>חזרה ותזכורת</vt:lpstr>
      <vt:lpstr>הוספת מנורה לרובוט – רכיב פלט</vt:lpstr>
      <vt:lpstr>חיבור הרובוט למחשב</vt:lpstr>
      <vt:lpstr>תכנות הרובוט – פקודת הדלקת הנורה</vt:lpstr>
      <vt:lpstr>תחרות בכיתה! מי הקבוצה שמצליחה לתכנת את הריקוד הטוב ביותר?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148</cp:revision>
  <dcterms:created xsi:type="dcterms:W3CDTF">2017-08-08T19:01:28Z</dcterms:created>
  <dcterms:modified xsi:type="dcterms:W3CDTF">2019-09-11T13:39:21Z</dcterms:modified>
</cp:coreProperties>
</file>