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3" r:id="rId5"/>
    <p:sldId id="277" r:id="rId6"/>
    <p:sldId id="280" r:id="rId7"/>
    <p:sldId id="278" r:id="rId8"/>
    <p:sldId id="279" r:id="rId9"/>
    <p:sldId id="281" r:id="rId10"/>
    <p:sldId id="28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>
        <p:scale>
          <a:sx n="68" d="100"/>
          <a:sy n="68" d="100"/>
        </p:scale>
        <p:origin x="77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914400" y="937632"/>
            <a:ext cx="10350500" cy="3367668"/>
          </a:xfrm>
        </p:spPr>
        <p:txBody>
          <a:bodyPr>
            <a:normAutofit fontScale="90000"/>
          </a:bodyPr>
          <a:lstStyle/>
          <a:p>
            <a:r>
              <a:rPr lang="ar-JO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نبرمج الروبوت !</a:t>
            </a:r>
            <a:br>
              <a:rPr lang="ar-JO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EG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تشغيل </a:t>
            </a:r>
            <a:r>
              <a:rPr lang="ar-EG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محركات </a:t>
            </a:r>
            <a:r>
              <a:rPr lang="ar-EG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الروبو</a:t>
            </a:r>
            <a:r>
              <a:rPr lang="ar-JO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EG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تنفيذ مختلف أنواع الحركات </a:t>
            </a:r>
            <a:endParaRPr lang="he-IL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924" y="2984250"/>
            <a:ext cx="6591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535666" y="210355"/>
            <a:ext cx="8596668" cy="773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تمرين – مختلف أنواع التحركات </a:t>
            </a:r>
            <a:endParaRPr lang="he-IL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-115044" y="1023772"/>
            <a:ext cx="10572750" cy="584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ابنوا السيناريوهات الاتية :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الالتفاف الدائري الى الشمال في نفس المكان  لمدة ثانيتين والتوقف </a:t>
            </a:r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الالتفاف في نفس المكان معناه التحرك الدائري حول نقطة مركز الروبوت بدون التقدم الى الامام </a:t>
            </a:r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 3" charset="2"/>
              <a:buNone/>
            </a:pPr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J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م</a:t>
            </a:r>
            <a:r>
              <a:rPr lang="ar-E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تقدم : الالتفاف الدائري في نفس المكان التفافا كاملا ثم التحرك الى الامام لمدة ثانيتين  </a:t>
            </a:r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نقاش : كم من الوقت يجب ان نخصص للروبوت ليكمل التفافا كاملا ؟ </a:t>
            </a:r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هل يحتاج كل روبوت  الى نفس الوقت كي يكمل التفافا كاملا ؟ لماذا ؟ </a:t>
            </a:r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الترتي</a:t>
            </a:r>
            <a:r>
              <a:rPr lang="ar-JO" sz="4400" b="1" dirty="0" smtClean="0"/>
              <a:t>ب والنظافة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972756" y="1930400"/>
            <a:ext cx="8596668" cy="438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حفظ مشروع </a:t>
            </a:r>
            <a:r>
              <a:rPr lang="ar-EG" sz="5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السكراتش</a:t>
            </a:r>
            <a:r>
              <a:rPr lang="ar-JO" sz="5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JO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3 (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SCRATCH 3 </a:t>
            </a:r>
            <a:r>
              <a:rPr lang="ar-JO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اغلاق "النوافذ" في الحاسوب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إيقاف تشغيل الروبوت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ترتيب المعدات ومحطة العمل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نزع البطارية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قم بتوصيل البطارية الى محطة الشحن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رتب الروبوت قبل وضعه في الخزانة </a:t>
            </a:r>
            <a:r>
              <a:rPr lang="en-US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قائمة المحتويات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83176" y="1580321"/>
            <a:ext cx="8474926" cy="4953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مراجعة وتذكرة </a:t>
            </a:r>
            <a:endParaRPr lang="he-IL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وصل الروبوت بالحاسوب </a:t>
            </a:r>
            <a:endParaRPr lang="he-IL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برمجة الروبوت – أمر تشغيل المحرك </a:t>
            </a:r>
          </a:p>
          <a:p>
            <a:r>
              <a:rPr lang="he-IL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برمجة الروبوت – تشغيل المحرك</a:t>
            </a:r>
            <a:endParaRPr lang="he-IL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تمرين – تشغيل محركات للقيام بعدة أنواع من التحركات </a:t>
            </a:r>
            <a:endParaRPr lang="he-IL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ترتيب ونظافة </a:t>
            </a:r>
            <a:endParaRPr lang="he-IL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3" charset="2"/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مراجعة وتذكير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296334" y="1930400"/>
            <a:ext cx="96223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أوامر الروبوت في</a:t>
            </a:r>
            <a:r>
              <a:rPr 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سكراتش</a:t>
            </a:r>
            <a:r>
              <a:rPr lang="ar-J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(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Scratch 3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أنواع الأوامر 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أوامر نغمات الروبوت 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أوامر محركات الروبوت</a:t>
            </a:r>
            <a:endParaRPr lang="he-IL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959" y="4982076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729033" y="16116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ربط الروبوت بالحاسوب </a:t>
            </a:r>
            <a:endParaRPr lang="he-IL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982252" y="1039447"/>
            <a:ext cx="9253490" cy="5094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وصل البطارية للمتحكم وتشغيل الروبوت</a:t>
            </a: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ربط الروبوتات بالحواسيب </a:t>
            </a:r>
            <a:r>
              <a:rPr lang="he-IL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بواسطة سلك 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بلوتوث / اتصال انترنت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تشغيل الملف "برنامج الارتباط" 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FTSCRACHTXT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واختيار امكانية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الارتباط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للحاسوب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الدخول الى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بيئة العمل </a:t>
            </a:r>
            <a:r>
              <a:rPr lang="ar-J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وإضافة </a:t>
            </a:r>
            <a:r>
              <a:rPr lang="ar-J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توسيع لفئات الأوامر 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r-J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للمتحكم </a:t>
            </a:r>
            <a:r>
              <a:rPr 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الخاص </a:t>
            </a:r>
            <a:r>
              <a:rPr lang="ar-JO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بفيشرتكنيك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تأكد ان مصباح الدلالة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يشير الى ان</a:t>
            </a:r>
          </a:p>
          <a:p>
            <a:pPr marL="0" indent="0">
              <a:buNone/>
            </a:pPr>
            <a:r>
              <a:rPr lang="ar-JO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الروبوت متصل</a:t>
            </a:r>
            <a:endParaRPr lang="ar-EG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677334" y="408431"/>
            <a:ext cx="8596668" cy="773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برمجة الروبوت </a:t>
            </a:r>
            <a:r>
              <a:rPr lang="he-IL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ar-EG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أمر تشغيل المحرك</a:t>
            </a:r>
            <a:endParaRPr lang="he-IL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0" y="1469937"/>
            <a:ext cx="9274002" cy="5071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أمر شغل المحرك بسرعة 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معينة </a:t>
            </a:r>
            <a:r>
              <a:rPr lang="ar-JO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ب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اتجاه معين 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ar-EG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ما هو العامل المتغير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تحديد قيمة في داخل الأمر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اختيار المحرك الذي نريد تشغيله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اختيار السرعة : بين 8-0</a:t>
            </a:r>
          </a:p>
          <a:p>
            <a:pPr lvl="1"/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السرعة 0 = إيقاف المحرك </a:t>
            </a:r>
          </a:p>
          <a:p>
            <a:pPr lvl="1"/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اختيار اتجاه : الى الامام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الى الخلف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88" y="2117050"/>
            <a:ext cx="3495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3" y="201636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مميزات الروبوت </a:t>
            </a:r>
            <a:r>
              <a:rPr lang="he-IL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ar-JO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تشغيل محرك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0" y="974787"/>
            <a:ext cx="9622302" cy="584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كل محركات في الروبوت موصول بعجل 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كيف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نقوم بتحريك كل الروبوت الى الامام ؟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كيف نوقف الروبوت ؟ 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متى يتوقف المحرك عن العمل ؟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فقط عندما يتلقى أمرا واضحا !</a:t>
            </a:r>
            <a:endParaRPr lang="he-IL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أمسكوا الروبوت في الهواء وشغلوا احد المحركات بسرعة 5 الى الامام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هل يفهم الروبوت معنى "الى الامام" ؟</a:t>
            </a:r>
          </a:p>
          <a:p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أوقفوا المحرك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545030" y="188238"/>
            <a:ext cx="8596668" cy="773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5400" b="1" smtClean="0">
                <a:latin typeface="Arial" panose="020B0604020202020204" pitchFamily="34" charset="0"/>
                <a:cs typeface="Arial" panose="020B0604020202020204" pitchFamily="34" charset="0"/>
              </a:rPr>
              <a:t>تمرين – تشغيل محركات </a:t>
            </a:r>
            <a:endParaRPr lang="he-IL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-538182" y="1120465"/>
            <a:ext cx="10210801" cy="584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بناء سيناريو لتشغيل محركين للتحرك الى الامام وايقافهم بعد ثانيتين 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تشغيل السيناريو : أمر "القبعة" العلم الأخضر (أحداث) 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أمر انتظر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ثواني (تحكم)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اذا قمنا بتشغيل محرك فعلينا ايضا إيقافه في مرحلة ما 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مناقشة 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ما هي الخوارزمية (الطريقة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لتنفيذ التوجيهات ؟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سرعة تنفيذ الأوامر – ماذا يحدث لو لم ننتظر ثانية ؟</a:t>
            </a:r>
          </a:p>
          <a:p>
            <a:pPr lvl="2"/>
            <a:r>
              <a:rPr lang="ar-E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ماذا يحدث لو لم نوقف المحركات ؟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535666" y="210355"/>
            <a:ext cx="8596668" cy="773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تمرين – مختلف أنواع التحركات </a:t>
            </a:r>
            <a:endParaRPr lang="he-IL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535666" y="983506"/>
            <a:ext cx="9274002" cy="584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ابنوا السيناريوهات الاتية :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التحرك الى الخلف لمدة ثانيتين والتوقف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التحرك بمسار مُقَوَس الى جهة الشمال لمدة ثانيتين والتوقف</a:t>
            </a:r>
          </a:p>
          <a:p>
            <a:pPr marL="457200" lvl="1" indent="0">
              <a:buFont typeface="Wingdings 3" charset="2"/>
              <a:buNone/>
            </a:pP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التحرك بمسار مُقَوَس الى الخلف والى جهة اليمين لمدة ثانيتين والتوقف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14" y="2827523"/>
            <a:ext cx="4791806" cy="29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-240911" y="1382751"/>
            <a:ext cx="10167257" cy="584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ابنوا السيناريوهات الاتية :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التحرك بشكل دائري الى اليمين على المحور لمدة ثانيتين والتوقف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 3" charset="2"/>
              <a:buNone/>
            </a:pPr>
            <a:endParaRPr lang="he-IL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33" y="2885133"/>
            <a:ext cx="4276526" cy="3972867"/>
          </a:xfrm>
          <a:prstGeom prst="rect">
            <a:avLst/>
          </a:prstGeom>
        </p:spPr>
      </p:pic>
      <p:sp>
        <p:nvSpPr>
          <p:cNvPr id="9" name="כותרת 1"/>
          <p:cNvSpPr txBox="1">
            <a:spLocks/>
          </p:cNvSpPr>
          <p:nvPr/>
        </p:nvSpPr>
        <p:spPr>
          <a:xfrm>
            <a:off x="535666" y="210355"/>
            <a:ext cx="8596668" cy="773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تمرين – مختلف أنواع التحركات </a:t>
            </a:r>
            <a:endParaRPr lang="he-IL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463</Words>
  <Application>Microsoft Office PowerPoint</Application>
  <PresentationFormat>מסך רחב</PresentationFormat>
  <Paragraphs>76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Gisha</vt:lpstr>
      <vt:lpstr>Tahoma</vt:lpstr>
      <vt:lpstr>Times New Roman</vt:lpstr>
      <vt:lpstr>Trebuchet MS</vt:lpstr>
      <vt:lpstr>Wingdings 3</vt:lpstr>
      <vt:lpstr>פיאה</vt:lpstr>
      <vt:lpstr>نبرمج الروبوت ! تشغيل محركات الروبوت! تنفيذ مختلف أنواع الحركات </vt:lpstr>
      <vt:lpstr>قائمة المحتويات</vt:lpstr>
      <vt:lpstr>مراجعة وتذكير</vt:lpstr>
      <vt:lpstr>מצגת של PowerPoint</vt:lpstr>
      <vt:lpstr>מצגת של PowerPoint</vt:lpstr>
      <vt:lpstr>مميزات الروبوت – تشغيل محرك</vt:lpstr>
      <vt:lpstr>מצגת של PowerPoint</vt:lpstr>
      <vt:lpstr>מצגת של PowerPoint</vt:lpstr>
      <vt:lpstr>מצגת של PowerPoint</vt:lpstr>
      <vt:lpstr>מצגת של PowerPoint</vt:lpstr>
      <vt:lpstr>الترتيب والنظافة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130</cp:revision>
  <dcterms:created xsi:type="dcterms:W3CDTF">2017-08-08T19:01:28Z</dcterms:created>
  <dcterms:modified xsi:type="dcterms:W3CDTF">2019-11-15T22:07:18Z</dcterms:modified>
</cp:coreProperties>
</file>